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61" r:id="rId4"/>
    <p:sldId id="262" r:id="rId5"/>
    <p:sldId id="264" r:id="rId6"/>
    <p:sldId id="263" r:id="rId7"/>
    <p:sldId id="265" r:id="rId8"/>
    <p:sldId id="266" r:id="rId9"/>
    <p:sldId id="259" r:id="rId10"/>
    <p:sldId id="257" r:id="rId11"/>
    <p:sldId id="260" r:id="rId12"/>
    <p:sldId id="258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ASb8m_nLZw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b9rYBmYHu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breakthroughfitnessfl.com/blog/3-basic-principles-of-exercise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ROTC-Houston-Consortium/PVAMU_P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5E466-337F-46D8-B7AE-51DCBD5200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Semester Physical Fitness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17C3A9-962B-469A-8B31-57FC3C53AC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Staff Sergeant Shawn A. Welch, </a:t>
            </a:r>
            <a:r>
              <a:rPr lang="en-US" dirty="0" err="1"/>
              <a:t>Midn</a:t>
            </a:r>
            <a:r>
              <a:rPr lang="en-US" dirty="0"/>
              <a:t> 2/C Garza &amp; </a:t>
            </a:r>
            <a:r>
              <a:rPr lang="en-US" dirty="0" err="1"/>
              <a:t>Midn</a:t>
            </a:r>
            <a:r>
              <a:rPr lang="en-US" dirty="0"/>
              <a:t> 1/C Kelly</a:t>
            </a:r>
          </a:p>
        </p:txBody>
      </p:sp>
    </p:spTree>
    <p:extLst>
      <p:ext uri="{BB962C8B-B14F-4D97-AF65-F5344CB8AC3E}">
        <p14:creationId xmlns:p14="http://schemas.microsoft.com/office/powerpoint/2010/main" val="953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3DD0A-B122-4171-8D36-B6CBD083E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0875E-B4B7-42B6-A169-E919B8DBA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https://www.youtube.com/watch?v=zASb8m_nLZw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926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AD671-2B43-44B1-8A8A-352CA5620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Become the professional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2D2A8-74BD-4D84-A92B-4E639F391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https://www.youtube.com/watch?v=Vb9rYBmYHuE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031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22D24-8D77-4229-B155-A215A8B6E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F51DF-AD0C-4493-89B4-6569DEF59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NROTC Houston Consortium Instruction 6110.1</a:t>
            </a:r>
          </a:p>
          <a:p>
            <a:r>
              <a:rPr lang="en-US" dirty="0"/>
              <a:t>MCO 1500.62 (Force Fitness Instructor Program (FFIP)</a:t>
            </a:r>
          </a:p>
          <a:p>
            <a:r>
              <a:rPr lang="en-US" dirty="0">
                <a:hlinkClick r:id="rId2"/>
              </a:rPr>
              <a:t>https://breakthroughfitnessfl.com/blog/3-basic-principles-of-exercise/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181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93083-8738-461E-A667-CF55FC6B5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069" y="2888531"/>
            <a:ext cx="9613861" cy="1080938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010609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B1794-B7CF-4B1C-9013-0836CE686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6BAE3-B2A9-43F5-A32E-FDA4B4B7D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293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438A1-37E0-463E-B7AA-78C46543A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63CD6-0F68-4A27-A95A-4EDB17157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NROTC Houston Consortium Instruction/Changes</a:t>
            </a:r>
          </a:p>
          <a:p>
            <a:endParaRPr lang="en-US" dirty="0"/>
          </a:p>
          <a:p>
            <a:r>
              <a:rPr lang="en-US" dirty="0"/>
              <a:t>PT Plan</a:t>
            </a:r>
          </a:p>
          <a:p>
            <a:endParaRPr lang="en-US" dirty="0"/>
          </a:p>
          <a:p>
            <a:r>
              <a:rPr lang="en-US" dirty="0"/>
              <a:t>PTDO/How to conduct PT</a:t>
            </a:r>
          </a:p>
          <a:p>
            <a:endParaRPr lang="en-US" dirty="0"/>
          </a:p>
          <a:p>
            <a:r>
              <a:rPr lang="en-US" dirty="0"/>
              <a:t>Expectation/Motivation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585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BAEB-EAA9-4D7B-9DD4-972712E41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PT Instruction/Changes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21860-CCD4-4010-BDA9-94F43131B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 personnel within the Consortium are required to PT a minimum of three time a week.</a:t>
            </a:r>
          </a:p>
          <a:p>
            <a:endParaRPr lang="en-US" dirty="0"/>
          </a:p>
          <a:p>
            <a:r>
              <a:rPr lang="en-US" dirty="0"/>
              <a:t>Unit PT – Once a month.</a:t>
            </a:r>
          </a:p>
          <a:p>
            <a:endParaRPr lang="en-US" dirty="0"/>
          </a:p>
          <a:p>
            <a:r>
              <a:rPr lang="en-US" dirty="0"/>
              <a:t>Navy/Marine PT – Required by all MIDN/MECEPs. Once a week.</a:t>
            </a:r>
          </a:p>
          <a:p>
            <a:endParaRPr lang="en-US" dirty="0"/>
          </a:p>
          <a:p>
            <a:r>
              <a:rPr lang="en-US" dirty="0"/>
              <a:t>Remedial PT – Held twice a week. Required if on FEP.</a:t>
            </a:r>
          </a:p>
          <a:p>
            <a:pPr lvl="1"/>
            <a:r>
              <a:rPr lang="en-US" dirty="0"/>
              <a:t>Can substituted Marine PT.</a:t>
            </a:r>
          </a:p>
        </p:txBody>
      </p:sp>
    </p:spTree>
    <p:extLst>
      <p:ext uri="{BB962C8B-B14F-4D97-AF65-F5344CB8AC3E}">
        <p14:creationId xmlns:p14="http://schemas.microsoft.com/office/powerpoint/2010/main" val="1217116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2E38F-CCB0-4660-BCD6-D3AC50CDB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8F445-97E5-43DB-A588-9A6C17AC6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FEP – “Good Low” or Second Class PFT/CFT.</a:t>
            </a:r>
          </a:p>
          <a:p>
            <a:pPr lvl="1"/>
            <a:r>
              <a:rPr lang="en-US" dirty="0"/>
              <a:t>Will remain in FEP until they pass final PRT/PFT/CFT.</a:t>
            </a:r>
          </a:p>
          <a:p>
            <a:pPr lvl="1"/>
            <a:r>
              <a:rPr lang="en-US" dirty="0"/>
              <a:t>Body Composition.</a:t>
            </a:r>
          </a:p>
          <a:p>
            <a:endParaRPr lang="en-US" dirty="0"/>
          </a:p>
          <a:p>
            <a:r>
              <a:rPr lang="en-US" dirty="0"/>
              <a:t>PTDO – Assigned 1/C or 2/C to lead Navy remedial PT.</a:t>
            </a:r>
          </a:p>
          <a:p>
            <a:pPr lvl="1"/>
            <a:r>
              <a:rPr lang="en-US"/>
              <a:t>Marine  PTDO </a:t>
            </a:r>
            <a:endParaRPr lang="en-US" dirty="0"/>
          </a:p>
          <a:p>
            <a:endParaRPr lang="en-US" dirty="0"/>
          </a:p>
          <a:p>
            <a:r>
              <a:rPr lang="en-US" dirty="0"/>
              <a:t>Marine PT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13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37079-9196-45AF-8433-B1E592C20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PT Plan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E63AC0F-29E2-4150-B680-77EB0B644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Folder: PT_SPRINT_2019</a:t>
            </a:r>
          </a:p>
          <a:p>
            <a:endParaRPr lang="en-US" dirty="0"/>
          </a:p>
          <a:p>
            <a:r>
              <a:rPr lang="en-US" dirty="0"/>
              <a:t>Excel Sheet.</a:t>
            </a:r>
          </a:p>
          <a:p>
            <a:pPr lvl="1"/>
            <a:r>
              <a:rPr lang="en-US" dirty="0"/>
              <a:t>Month/Week</a:t>
            </a:r>
          </a:p>
          <a:p>
            <a:pPr lvl="1"/>
            <a:r>
              <a:rPr lang="en-US" dirty="0"/>
              <a:t>Reference – Word Document</a:t>
            </a:r>
          </a:p>
          <a:p>
            <a:endParaRPr lang="en-US" dirty="0"/>
          </a:p>
          <a:p>
            <a:r>
              <a:rPr lang="en-US" dirty="0"/>
              <a:t>Subject to Change</a:t>
            </a:r>
          </a:p>
          <a:p>
            <a:pPr lvl="1"/>
            <a:r>
              <a:rPr lang="en-US" dirty="0"/>
              <a:t>Online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4BF9842E-6D7F-4EF7-B816-CCA56F172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875" y="2730730"/>
            <a:ext cx="7356278" cy="320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961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88AC7-FC99-4AE8-B4F1-E5CBCB791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PT Plan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68A71-79A0-4745-887E-6EFCDF5D4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to: </a:t>
            </a:r>
            <a:r>
              <a:rPr lang="en-US" dirty="0">
                <a:hlinkClick r:id="rId2"/>
              </a:rPr>
              <a:t>https://github.com/NROTC-Houston-Consortium/PVAMU_PT</a:t>
            </a:r>
            <a:endParaRPr lang="en-US" dirty="0"/>
          </a:p>
          <a:p>
            <a:endParaRPr lang="en-US" dirty="0"/>
          </a:p>
          <a:p>
            <a:r>
              <a:rPr lang="en-US" dirty="0"/>
              <a:t>Or go to: https://drive.google.com/drive/folders/1BSovgwT2qsIxt-WcoWM-_fHHqML8bhpV?usp=sharing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773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E5015-3C01-4C5D-8707-B611D2564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PTDO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A1C53-9C19-4F42-92D3-3EFE069C9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Accountability.</a:t>
            </a:r>
          </a:p>
          <a:p>
            <a:pPr lvl="1"/>
            <a:r>
              <a:rPr lang="en-US" dirty="0"/>
              <a:t>FEP Roster.</a:t>
            </a:r>
          </a:p>
          <a:p>
            <a:pPr lvl="1"/>
            <a:endParaRPr lang="en-US" dirty="0"/>
          </a:p>
          <a:p>
            <a:r>
              <a:rPr lang="en-US" dirty="0"/>
              <a:t>Conduct PT – Detailed Plan.</a:t>
            </a:r>
          </a:p>
          <a:p>
            <a:pPr lvl="1"/>
            <a:r>
              <a:rPr lang="en-US" dirty="0"/>
              <a:t>Equipment</a:t>
            </a:r>
          </a:p>
          <a:p>
            <a:pPr lvl="1"/>
            <a:r>
              <a:rPr lang="en-US" dirty="0"/>
              <a:t>Safety.</a:t>
            </a:r>
          </a:p>
          <a:p>
            <a:pPr lvl="1"/>
            <a:r>
              <a:rPr lang="en-US" dirty="0"/>
              <a:t>Flexible.</a:t>
            </a:r>
          </a:p>
          <a:p>
            <a:pPr lvl="1"/>
            <a:r>
              <a:rPr lang="en-US" dirty="0"/>
              <a:t>Don’t hesitate to make command decision.</a:t>
            </a:r>
          </a:p>
          <a:p>
            <a:pPr lvl="1"/>
            <a:r>
              <a:rPr lang="en-US" dirty="0"/>
              <a:t>Inclement Weather Plan.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606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A4AF1-E606-4784-84FE-388EACEE7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Basic Principles of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1E77F-4FDD-41B9-9A55-FA6C85912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Specialization(PRT/PFT/CFT)</a:t>
            </a:r>
          </a:p>
          <a:p>
            <a:endParaRPr lang="en-US" dirty="0"/>
          </a:p>
          <a:p>
            <a:r>
              <a:rPr lang="en-US" dirty="0"/>
              <a:t>Overload (Getting out of your comfort zone)</a:t>
            </a:r>
          </a:p>
          <a:p>
            <a:endParaRPr lang="en-US" dirty="0"/>
          </a:p>
          <a:p>
            <a:r>
              <a:rPr lang="en-US" dirty="0"/>
              <a:t>Progression (Body adaptation) </a:t>
            </a:r>
          </a:p>
        </p:txBody>
      </p:sp>
    </p:spTree>
    <p:extLst>
      <p:ext uri="{BB962C8B-B14F-4D97-AF65-F5344CB8AC3E}">
        <p14:creationId xmlns:p14="http://schemas.microsoft.com/office/powerpoint/2010/main" val="115274661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1335</TotalTime>
  <Words>335</Words>
  <Application>Microsoft Office PowerPoint</Application>
  <PresentationFormat>Widescreen</PresentationFormat>
  <Paragraphs>69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Berlin</vt:lpstr>
      <vt:lpstr>Spring Semester Physical Fitness</vt:lpstr>
      <vt:lpstr>PowerPoint Presentation</vt:lpstr>
      <vt:lpstr>Overview</vt:lpstr>
      <vt:lpstr>PT Instruction/Changes</vt:lpstr>
      <vt:lpstr>Instruction Continued</vt:lpstr>
      <vt:lpstr>PT Plan</vt:lpstr>
      <vt:lpstr>PT Plan Continued</vt:lpstr>
      <vt:lpstr>PTDO</vt:lpstr>
      <vt:lpstr>Three Basic Principles of Exercise</vt:lpstr>
      <vt:lpstr>Expectations</vt:lpstr>
      <vt:lpstr>Become the professional </vt:lpstr>
      <vt:lpstr>References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Semester Physical Fitness</dc:title>
  <dc:creator>Shawn Welch</dc:creator>
  <cp:lastModifiedBy>Stephanie Garza</cp:lastModifiedBy>
  <cp:revision>24</cp:revision>
  <dcterms:created xsi:type="dcterms:W3CDTF">2019-01-09T23:07:28Z</dcterms:created>
  <dcterms:modified xsi:type="dcterms:W3CDTF">2019-01-15T18:41:21Z</dcterms:modified>
</cp:coreProperties>
</file>