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265" r:id="rId3"/>
    <p:sldId id="311" r:id="rId4"/>
    <p:sldId id="312" r:id="rId5"/>
    <p:sldId id="260" r:id="rId6"/>
  </p:sldIdLst>
  <p:sldSz cx="9144000" cy="5143500" type="screen16x9"/>
  <p:notesSz cx="6858000" cy="9144000"/>
  <p:embeddedFontLst>
    <p:embeddedFont>
      <p:font typeface="Barriecito" panose="020B0604020202020204" charset="0"/>
      <p:regular r:id="rId8"/>
    </p:embeddedFont>
    <p:embeddedFont>
      <p:font typeface="Nunito" pitchFamily="2" charset="-52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DC6E42-38FA-42D0-986B-5EAD79044D1F}">
  <a:tblStyle styleId="{58DC6E42-38FA-42D0-986B-5EAD79044D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6374" autoAdjust="0"/>
  </p:normalViewPr>
  <p:slideViewPr>
    <p:cSldViewPr snapToGrid="0">
      <p:cViewPr varScale="1">
        <p:scale>
          <a:sx n="151" d="100"/>
          <a:sy n="15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Google Shape;37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9" name="Google Shape;5349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0" name="Google Shape;5350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5" name="Google Shape;4655;g1185c551a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6" name="Google Shape;4656;g1185c551a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487">
            <a:off x="2455925" y="3596776"/>
            <a:ext cx="4232100" cy="42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99625" y="1120125"/>
            <a:ext cx="6344700" cy="24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73556" y="164644"/>
            <a:ext cx="8739123" cy="4841853"/>
            <a:chOff x="173556" y="164644"/>
            <a:chExt cx="8739123" cy="484185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73556" y="164644"/>
              <a:ext cx="8627043" cy="4745070"/>
              <a:chOff x="173556" y="164644"/>
              <a:chExt cx="8627043" cy="474507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73556" y="359177"/>
                <a:ext cx="73900" cy="9677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921" extrusionOk="0">
                    <a:moveTo>
                      <a:pt x="828" y="0"/>
                    </a:moveTo>
                    <a:cubicBezTo>
                      <a:pt x="743" y="0"/>
                      <a:pt x="671" y="41"/>
                      <a:pt x="655" y="136"/>
                    </a:cubicBezTo>
                    <a:cubicBezTo>
                      <a:pt x="649" y="167"/>
                      <a:pt x="649" y="204"/>
                      <a:pt x="658" y="248"/>
                    </a:cubicBezTo>
                    <a:cubicBezTo>
                      <a:pt x="665" y="289"/>
                      <a:pt x="694" y="307"/>
                      <a:pt x="727" y="307"/>
                    </a:cubicBezTo>
                    <a:cubicBezTo>
                      <a:pt x="763" y="307"/>
                      <a:pt x="803" y="284"/>
                      <a:pt x="818" y="248"/>
                    </a:cubicBezTo>
                    <a:cubicBezTo>
                      <a:pt x="827" y="224"/>
                      <a:pt x="839" y="214"/>
                      <a:pt x="851" y="214"/>
                    </a:cubicBezTo>
                    <a:cubicBezTo>
                      <a:pt x="924" y="214"/>
                      <a:pt x="1035" y="573"/>
                      <a:pt x="1038" y="573"/>
                    </a:cubicBezTo>
                    <a:cubicBezTo>
                      <a:pt x="1038" y="573"/>
                      <a:pt x="1038" y="573"/>
                      <a:pt x="1038" y="572"/>
                    </a:cubicBezTo>
                    <a:lnTo>
                      <a:pt x="1038" y="572"/>
                    </a:lnTo>
                    <a:cubicBezTo>
                      <a:pt x="1070" y="711"/>
                      <a:pt x="1094" y="854"/>
                      <a:pt x="1101" y="995"/>
                    </a:cubicBezTo>
                    <a:cubicBezTo>
                      <a:pt x="1113" y="1220"/>
                      <a:pt x="1014" y="1716"/>
                      <a:pt x="747" y="1716"/>
                    </a:cubicBezTo>
                    <a:cubicBezTo>
                      <a:pt x="678" y="1716"/>
                      <a:pt x="598" y="1683"/>
                      <a:pt x="506" y="1604"/>
                    </a:cubicBezTo>
                    <a:cubicBezTo>
                      <a:pt x="116" y="1268"/>
                      <a:pt x="380" y="496"/>
                      <a:pt x="591" y="144"/>
                    </a:cubicBezTo>
                    <a:cubicBezTo>
                      <a:pt x="594" y="137"/>
                      <a:pt x="598" y="130"/>
                      <a:pt x="600" y="123"/>
                    </a:cubicBezTo>
                    <a:cubicBezTo>
                      <a:pt x="615" y="71"/>
                      <a:pt x="568" y="27"/>
                      <a:pt x="519" y="27"/>
                    </a:cubicBezTo>
                    <a:cubicBezTo>
                      <a:pt x="495" y="27"/>
                      <a:pt x="471" y="38"/>
                      <a:pt x="454" y="63"/>
                    </a:cubicBezTo>
                    <a:cubicBezTo>
                      <a:pt x="182" y="479"/>
                      <a:pt x="0" y="1070"/>
                      <a:pt x="213" y="1550"/>
                    </a:cubicBezTo>
                    <a:cubicBezTo>
                      <a:pt x="316" y="1781"/>
                      <a:pt x="520" y="1921"/>
                      <a:pt x="733" y="1921"/>
                    </a:cubicBezTo>
                    <a:cubicBezTo>
                      <a:pt x="868" y="1921"/>
                      <a:pt x="1006" y="1864"/>
                      <a:pt x="1124" y="1740"/>
                    </a:cubicBezTo>
                    <a:cubicBezTo>
                      <a:pt x="1467" y="1377"/>
                      <a:pt x="1361" y="613"/>
                      <a:pt x="1155" y="204"/>
                    </a:cubicBezTo>
                    <a:cubicBezTo>
                      <a:pt x="1092" y="80"/>
                      <a:pt x="946" y="0"/>
                      <a:pt x="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26854" y="1990246"/>
                <a:ext cx="73951" cy="9677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921" extrusionOk="0">
                    <a:moveTo>
                      <a:pt x="827" y="1"/>
                    </a:moveTo>
                    <a:cubicBezTo>
                      <a:pt x="742" y="1"/>
                      <a:pt x="671" y="41"/>
                      <a:pt x="654" y="136"/>
                    </a:cubicBezTo>
                    <a:cubicBezTo>
                      <a:pt x="648" y="166"/>
                      <a:pt x="648" y="204"/>
                      <a:pt x="657" y="248"/>
                    </a:cubicBezTo>
                    <a:cubicBezTo>
                      <a:pt x="665" y="289"/>
                      <a:pt x="694" y="306"/>
                      <a:pt x="726" y="306"/>
                    </a:cubicBezTo>
                    <a:cubicBezTo>
                      <a:pt x="763" y="306"/>
                      <a:pt x="803" y="283"/>
                      <a:pt x="817" y="248"/>
                    </a:cubicBezTo>
                    <a:cubicBezTo>
                      <a:pt x="826" y="224"/>
                      <a:pt x="838" y="214"/>
                      <a:pt x="850" y="214"/>
                    </a:cubicBezTo>
                    <a:cubicBezTo>
                      <a:pt x="923" y="214"/>
                      <a:pt x="1035" y="573"/>
                      <a:pt x="1037" y="573"/>
                    </a:cubicBezTo>
                    <a:cubicBezTo>
                      <a:pt x="1037" y="573"/>
                      <a:pt x="1037" y="573"/>
                      <a:pt x="1037" y="572"/>
                    </a:cubicBezTo>
                    <a:lnTo>
                      <a:pt x="1037" y="572"/>
                    </a:lnTo>
                    <a:cubicBezTo>
                      <a:pt x="1071" y="710"/>
                      <a:pt x="1093" y="853"/>
                      <a:pt x="1100" y="993"/>
                    </a:cubicBezTo>
                    <a:cubicBezTo>
                      <a:pt x="1112" y="1219"/>
                      <a:pt x="1013" y="1715"/>
                      <a:pt x="746" y="1715"/>
                    </a:cubicBezTo>
                    <a:cubicBezTo>
                      <a:pt x="677" y="1715"/>
                      <a:pt x="597" y="1682"/>
                      <a:pt x="505" y="1603"/>
                    </a:cubicBezTo>
                    <a:cubicBezTo>
                      <a:pt x="116" y="1268"/>
                      <a:pt x="379" y="496"/>
                      <a:pt x="590" y="143"/>
                    </a:cubicBezTo>
                    <a:cubicBezTo>
                      <a:pt x="593" y="136"/>
                      <a:pt x="597" y="129"/>
                      <a:pt x="599" y="122"/>
                    </a:cubicBezTo>
                    <a:cubicBezTo>
                      <a:pt x="614" y="70"/>
                      <a:pt x="567" y="27"/>
                      <a:pt x="520" y="27"/>
                    </a:cubicBezTo>
                    <a:cubicBezTo>
                      <a:pt x="496" y="27"/>
                      <a:pt x="471" y="38"/>
                      <a:pt x="454" y="64"/>
                    </a:cubicBezTo>
                    <a:cubicBezTo>
                      <a:pt x="181" y="478"/>
                      <a:pt x="1" y="1070"/>
                      <a:pt x="213" y="1550"/>
                    </a:cubicBezTo>
                    <a:cubicBezTo>
                      <a:pt x="315" y="1781"/>
                      <a:pt x="519" y="1920"/>
                      <a:pt x="731" y="1920"/>
                    </a:cubicBezTo>
                    <a:cubicBezTo>
                      <a:pt x="866" y="1920"/>
                      <a:pt x="1005" y="1864"/>
                      <a:pt x="1123" y="1739"/>
                    </a:cubicBezTo>
                    <a:cubicBezTo>
                      <a:pt x="1467" y="1376"/>
                      <a:pt x="1361" y="612"/>
                      <a:pt x="1156" y="204"/>
                    </a:cubicBezTo>
                    <a:cubicBezTo>
                      <a:pt x="1092" y="80"/>
                      <a:pt x="946" y="1"/>
                      <a:pt x="8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722871" y="3511095"/>
                <a:ext cx="73951" cy="9677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921" extrusionOk="0">
                    <a:moveTo>
                      <a:pt x="828" y="1"/>
                    </a:moveTo>
                    <a:cubicBezTo>
                      <a:pt x="743" y="1"/>
                      <a:pt x="671" y="42"/>
                      <a:pt x="654" y="137"/>
                    </a:cubicBezTo>
                    <a:cubicBezTo>
                      <a:pt x="648" y="166"/>
                      <a:pt x="648" y="203"/>
                      <a:pt x="657" y="249"/>
                    </a:cubicBezTo>
                    <a:cubicBezTo>
                      <a:pt x="665" y="290"/>
                      <a:pt x="694" y="307"/>
                      <a:pt x="726" y="307"/>
                    </a:cubicBezTo>
                    <a:cubicBezTo>
                      <a:pt x="763" y="307"/>
                      <a:pt x="802" y="284"/>
                      <a:pt x="817" y="249"/>
                    </a:cubicBezTo>
                    <a:cubicBezTo>
                      <a:pt x="826" y="225"/>
                      <a:pt x="838" y="214"/>
                      <a:pt x="850" y="214"/>
                    </a:cubicBezTo>
                    <a:cubicBezTo>
                      <a:pt x="923" y="214"/>
                      <a:pt x="1034" y="572"/>
                      <a:pt x="1036" y="572"/>
                    </a:cubicBezTo>
                    <a:cubicBezTo>
                      <a:pt x="1036" y="572"/>
                      <a:pt x="1036" y="572"/>
                      <a:pt x="1036" y="572"/>
                    </a:cubicBezTo>
                    <a:lnTo>
                      <a:pt x="1036" y="572"/>
                    </a:lnTo>
                    <a:cubicBezTo>
                      <a:pt x="1070" y="711"/>
                      <a:pt x="1093" y="854"/>
                      <a:pt x="1100" y="994"/>
                    </a:cubicBezTo>
                    <a:cubicBezTo>
                      <a:pt x="1111" y="1219"/>
                      <a:pt x="1013" y="1715"/>
                      <a:pt x="746" y="1715"/>
                    </a:cubicBezTo>
                    <a:cubicBezTo>
                      <a:pt x="677" y="1715"/>
                      <a:pt x="597" y="1682"/>
                      <a:pt x="505" y="1603"/>
                    </a:cubicBezTo>
                    <a:cubicBezTo>
                      <a:pt x="115" y="1269"/>
                      <a:pt x="379" y="497"/>
                      <a:pt x="590" y="144"/>
                    </a:cubicBezTo>
                    <a:cubicBezTo>
                      <a:pt x="593" y="137"/>
                      <a:pt x="597" y="130"/>
                      <a:pt x="599" y="123"/>
                    </a:cubicBezTo>
                    <a:cubicBezTo>
                      <a:pt x="614" y="71"/>
                      <a:pt x="567" y="28"/>
                      <a:pt x="519" y="28"/>
                    </a:cubicBezTo>
                    <a:cubicBezTo>
                      <a:pt x="495" y="28"/>
                      <a:pt x="471" y="38"/>
                      <a:pt x="454" y="64"/>
                    </a:cubicBezTo>
                    <a:cubicBezTo>
                      <a:pt x="180" y="478"/>
                      <a:pt x="0" y="1071"/>
                      <a:pt x="213" y="1550"/>
                    </a:cubicBezTo>
                    <a:cubicBezTo>
                      <a:pt x="315" y="1782"/>
                      <a:pt x="519" y="1920"/>
                      <a:pt x="731" y="1920"/>
                    </a:cubicBezTo>
                    <a:cubicBezTo>
                      <a:pt x="866" y="1920"/>
                      <a:pt x="1005" y="1864"/>
                      <a:pt x="1123" y="1739"/>
                    </a:cubicBezTo>
                    <a:cubicBezTo>
                      <a:pt x="1467" y="1377"/>
                      <a:pt x="1361" y="613"/>
                      <a:pt x="1155" y="203"/>
                    </a:cubicBezTo>
                    <a:cubicBezTo>
                      <a:pt x="1092" y="80"/>
                      <a:pt x="947" y="1"/>
                      <a:pt x="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192743" y="334159"/>
                <a:ext cx="77880" cy="58687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165" extrusionOk="0">
                    <a:moveTo>
                      <a:pt x="140" y="205"/>
                    </a:moveTo>
                    <a:lnTo>
                      <a:pt x="140" y="205"/>
                    </a:lnTo>
                    <a:cubicBezTo>
                      <a:pt x="152" y="216"/>
                      <a:pt x="168" y="223"/>
                      <a:pt x="188" y="226"/>
                    </a:cubicBezTo>
                    <a:cubicBezTo>
                      <a:pt x="228" y="230"/>
                      <a:pt x="269" y="232"/>
                      <a:pt x="309" y="232"/>
                    </a:cubicBezTo>
                    <a:cubicBezTo>
                      <a:pt x="419" y="232"/>
                      <a:pt x="530" y="220"/>
                      <a:pt x="639" y="220"/>
                    </a:cubicBezTo>
                    <a:cubicBezTo>
                      <a:pt x="734" y="220"/>
                      <a:pt x="829" y="229"/>
                      <a:pt x="923" y="262"/>
                    </a:cubicBezTo>
                    <a:cubicBezTo>
                      <a:pt x="1159" y="342"/>
                      <a:pt x="1414" y="691"/>
                      <a:pt x="1157" y="897"/>
                    </a:cubicBezTo>
                    <a:cubicBezTo>
                      <a:pt x="1091" y="950"/>
                      <a:pt x="1012" y="972"/>
                      <a:pt x="929" y="972"/>
                    </a:cubicBezTo>
                    <a:cubicBezTo>
                      <a:pt x="772" y="972"/>
                      <a:pt x="604" y="893"/>
                      <a:pt x="491" y="804"/>
                    </a:cubicBezTo>
                    <a:cubicBezTo>
                      <a:pt x="301" y="654"/>
                      <a:pt x="182" y="440"/>
                      <a:pt x="140" y="205"/>
                    </a:cubicBezTo>
                    <a:close/>
                    <a:moveTo>
                      <a:pt x="607" y="0"/>
                    </a:moveTo>
                    <a:cubicBezTo>
                      <a:pt x="452" y="0"/>
                      <a:pt x="298" y="29"/>
                      <a:pt x="168" y="82"/>
                    </a:cubicBezTo>
                    <a:cubicBezTo>
                      <a:pt x="147" y="92"/>
                      <a:pt x="134" y="106"/>
                      <a:pt x="126" y="121"/>
                    </a:cubicBezTo>
                    <a:cubicBezTo>
                      <a:pt x="118" y="87"/>
                      <a:pt x="87" y="69"/>
                      <a:pt x="58" y="69"/>
                    </a:cubicBezTo>
                    <a:cubicBezTo>
                      <a:pt x="28" y="69"/>
                      <a:pt x="0" y="88"/>
                      <a:pt x="2" y="128"/>
                    </a:cubicBezTo>
                    <a:cubicBezTo>
                      <a:pt x="24" y="483"/>
                      <a:pt x="186" y="812"/>
                      <a:pt x="480" y="1016"/>
                    </a:cubicBezTo>
                    <a:cubicBezTo>
                      <a:pt x="609" y="1106"/>
                      <a:pt x="781" y="1165"/>
                      <a:pt x="947" y="1165"/>
                    </a:cubicBezTo>
                    <a:cubicBezTo>
                      <a:pt x="1091" y="1165"/>
                      <a:pt x="1232" y="1120"/>
                      <a:pt x="1337" y="1013"/>
                    </a:cubicBezTo>
                    <a:cubicBezTo>
                      <a:pt x="1545" y="800"/>
                      <a:pt x="1482" y="471"/>
                      <a:pt x="1300" y="269"/>
                    </a:cubicBezTo>
                    <a:cubicBezTo>
                      <a:pt x="1135" y="82"/>
                      <a:pt x="869" y="0"/>
                      <a:pt x="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08703" y="2639678"/>
                <a:ext cx="77829" cy="58687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65" extrusionOk="0">
                    <a:moveTo>
                      <a:pt x="142" y="204"/>
                    </a:moveTo>
                    <a:cubicBezTo>
                      <a:pt x="154" y="217"/>
                      <a:pt x="170" y="224"/>
                      <a:pt x="190" y="225"/>
                    </a:cubicBezTo>
                    <a:cubicBezTo>
                      <a:pt x="232" y="230"/>
                      <a:pt x="275" y="232"/>
                      <a:pt x="317" y="232"/>
                    </a:cubicBezTo>
                    <a:cubicBezTo>
                      <a:pt x="426" y="232"/>
                      <a:pt x="535" y="220"/>
                      <a:pt x="643" y="220"/>
                    </a:cubicBezTo>
                    <a:cubicBezTo>
                      <a:pt x="738" y="220"/>
                      <a:pt x="832" y="229"/>
                      <a:pt x="925" y="261"/>
                    </a:cubicBezTo>
                    <a:cubicBezTo>
                      <a:pt x="1161" y="343"/>
                      <a:pt x="1416" y="691"/>
                      <a:pt x="1159" y="897"/>
                    </a:cubicBezTo>
                    <a:cubicBezTo>
                      <a:pt x="1092" y="951"/>
                      <a:pt x="1012" y="972"/>
                      <a:pt x="930" y="972"/>
                    </a:cubicBezTo>
                    <a:cubicBezTo>
                      <a:pt x="773" y="972"/>
                      <a:pt x="606" y="893"/>
                      <a:pt x="493" y="805"/>
                    </a:cubicBezTo>
                    <a:cubicBezTo>
                      <a:pt x="303" y="655"/>
                      <a:pt x="184" y="441"/>
                      <a:pt x="142" y="204"/>
                    </a:cubicBezTo>
                    <a:close/>
                    <a:moveTo>
                      <a:pt x="611" y="0"/>
                    </a:moveTo>
                    <a:cubicBezTo>
                      <a:pt x="455" y="0"/>
                      <a:pt x="300" y="29"/>
                      <a:pt x="169" y="82"/>
                    </a:cubicBezTo>
                    <a:cubicBezTo>
                      <a:pt x="147" y="91"/>
                      <a:pt x="135" y="105"/>
                      <a:pt x="126" y="120"/>
                    </a:cubicBezTo>
                    <a:cubicBezTo>
                      <a:pt x="118" y="86"/>
                      <a:pt x="88" y="68"/>
                      <a:pt x="59" y="68"/>
                    </a:cubicBezTo>
                    <a:cubicBezTo>
                      <a:pt x="29" y="68"/>
                      <a:pt x="1" y="87"/>
                      <a:pt x="3" y="127"/>
                    </a:cubicBezTo>
                    <a:cubicBezTo>
                      <a:pt x="24" y="482"/>
                      <a:pt x="187" y="812"/>
                      <a:pt x="480" y="1016"/>
                    </a:cubicBezTo>
                    <a:cubicBezTo>
                      <a:pt x="610" y="1105"/>
                      <a:pt x="781" y="1164"/>
                      <a:pt x="947" y="1164"/>
                    </a:cubicBezTo>
                    <a:cubicBezTo>
                      <a:pt x="1092" y="1164"/>
                      <a:pt x="1232" y="1120"/>
                      <a:pt x="1338" y="1012"/>
                    </a:cubicBezTo>
                    <a:cubicBezTo>
                      <a:pt x="1545" y="799"/>
                      <a:pt x="1481" y="472"/>
                      <a:pt x="1301" y="268"/>
                    </a:cubicBezTo>
                    <a:cubicBezTo>
                      <a:pt x="1137" y="81"/>
                      <a:pt x="872" y="0"/>
                      <a:pt x="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722720" y="3337650"/>
                <a:ext cx="77880" cy="58737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166" extrusionOk="0">
                    <a:moveTo>
                      <a:pt x="142" y="206"/>
                    </a:moveTo>
                    <a:lnTo>
                      <a:pt x="142" y="206"/>
                    </a:lnTo>
                    <a:cubicBezTo>
                      <a:pt x="155" y="217"/>
                      <a:pt x="171" y="224"/>
                      <a:pt x="191" y="227"/>
                    </a:cubicBezTo>
                    <a:cubicBezTo>
                      <a:pt x="231" y="231"/>
                      <a:pt x="271" y="232"/>
                      <a:pt x="311" y="232"/>
                    </a:cubicBezTo>
                    <a:cubicBezTo>
                      <a:pt x="422" y="232"/>
                      <a:pt x="532" y="221"/>
                      <a:pt x="642" y="221"/>
                    </a:cubicBezTo>
                    <a:cubicBezTo>
                      <a:pt x="737" y="221"/>
                      <a:pt x="832" y="230"/>
                      <a:pt x="926" y="262"/>
                    </a:cubicBezTo>
                    <a:cubicBezTo>
                      <a:pt x="1161" y="343"/>
                      <a:pt x="1416" y="692"/>
                      <a:pt x="1160" y="897"/>
                    </a:cubicBezTo>
                    <a:cubicBezTo>
                      <a:pt x="1093" y="951"/>
                      <a:pt x="1013" y="972"/>
                      <a:pt x="931" y="972"/>
                    </a:cubicBezTo>
                    <a:cubicBezTo>
                      <a:pt x="774" y="972"/>
                      <a:pt x="606" y="893"/>
                      <a:pt x="494" y="805"/>
                    </a:cubicBezTo>
                    <a:cubicBezTo>
                      <a:pt x="304" y="655"/>
                      <a:pt x="185" y="441"/>
                      <a:pt x="142" y="206"/>
                    </a:cubicBezTo>
                    <a:close/>
                    <a:moveTo>
                      <a:pt x="609" y="1"/>
                    </a:moveTo>
                    <a:cubicBezTo>
                      <a:pt x="453" y="1"/>
                      <a:pt x="299" y="29"/>
                      <a:pt x="169" y="82"/>
                    </a:cubicBezTo>
                    <a:cubicBezTo>
                      <a:pt x="148" y="91"/>
                      <a:pt x="135" y="106"/>
                      <a:pt x="127" y="122"/>
                    </a:cubicBezTo>
                    <a:cubicBezTo>
                      <a:pt x="119" y="87"/>
                      <a:pt x="88" y="69"/>
                      <a:pt x="59" y="69"/>
                    </a:cubicBezTo>
                    <a:cubicBezTo>
                      <a:pt x="29" y="69"/>
                      <a:pt x="1" y="88"/>
                      <a:pt x="2" y="129"/>
                    </a:cubicBezTo>
                    <a:cubicBezTo>
                      <a:pt x="25" y="483"/>
                      <a:pt x="188" y="812"/>
                      <a:pt x="481" y="1016"/>
                    </a:cubicBezTo>
                    <a:cubicBezTo>
                      <a:pt x="610" y="1106"/>
                      <a:pt x="781" y="1165"/>
                      <a:pt x="947" y="1165"/>
                    </a:cubicBezTo>
                    <a:cubicBezTo>
                      <a:pt x="1092" y="1165"/>
                      <a:pt x="1233" y="1120"/>
                      <a:pt x="1338" y="1012"/>
                    </a:cubicBezTo>
                    <a:cubicBezTo>
                      <a:pt x="1545" y="799"/>
                      <a:pt x="1482" y="472"/>
                      <a:pt x="1302" y="268"/>
                    </a:cubicBezTo>
                    <a:cubicBezTo>
                      <a:pt x="1137" y="82"/>
                      <a:pt x="871" y="1"/>
                      <a:pt x="6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606326" y="1990250"/>
                <a:ext cx="77876" cy="58701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165" extrusionOk="0">
                    <a:moveTo>
                      <a:pt x="142" y="206"/>
                    </a:moveTo>
                    <a:lnTo>
                      <a:pt x="142" y="206"/>
                    </a:lnTo>
                    <a:cubicBezTo>
                      <a:pt x="155" y="218"/>
                      <a:pt x="171" y="225"/>
                      <a:pt x="191" y="227"/>
                    </a:cubicBezTo>
                    <a:cubicBezTo>
                      <a:pt x="233" y="231"/>
                      <a:pt x="275" y="233"/>
                      <a:pt x="318" y="233"/>
                    </a:cubicBezTo>
                    <a:cubicBezTo>
                      <a:pt x="427" y="233"/>
                      <a:pt x="535" y="222"/>
                      <a:pt x="643" y="222"/>
                    </a:cubicBezTo>
                    <a:cubicBezTo>
                      <a:pt x="737" y="222"/>
                      <a:pt x="831" y="230"/>
                      <a:pt x="925" y="262"/>
                    </a:cubicBezTo>
                    <a:cubicBezTo>
                      <a:pt x="1161" y="344"/>
                      <a:pt x="1416" y="693"/>
                      <a:pt x="1159" y="898"/>
                    </a:cubicBezTo>
                    <a:cubicBezTo>
                      <a:pt x="1092" y="951"/>
                      <a:pt x="1013" y="973"/>
                      <a:pt x="931" y="973"/>
                    </a:cubicBezTo>
                    <a:cubicBezTo>
                      <a:pt x="774" y="973"/>
                      <a:pt x="606" y="894"/>
                      <a:pt x="493" y="806"/>
                    </a:cubicBezTo>
                    <a:cubicBezTo>
                      <a:pt x="304" y="656"/>
                      <a:pt x="185" y="442"/>
                      <a:pt x="142" y="206"/>
                    </a:cubicBezTo>
                    <a:close/>
                    <a:moveTo>
                      <a:pt x="609" y="1"/>
                    </a:moveTo>
                    <a:cubicBezTo>
                      <a:pt x="454" y="1"/>
                      <a:pt x="300" y="29"/>
                      <a:pt x="169" y="82"/>
                    </a:cubicBezTo>
                    <a:cubicBezTo>
                      <a:pt x="148" y="91"/>
                      <a:pt x="135" y="105"/>
                      <a:pt x="127" y="120"/>
                    </a:cubicBezTo>
                    <a:cubicBezTo>
                      <a:pt x="119" y="86"/>
                      <a:pt x="88" y="68"/>
                      <a:pt x="59" y="68"/>
                    </a:cubicBezTo>
                    <a:cubicBezTo>
                      <a:pt x="29" y="68"/>
                      <a:pt x="1" y="87"/>
                      <a:pt x="2" y="128"/>
                    </a:cubicBezTo>
                    <a:cubicBezTo>
                      <a:pt x="23" y="482"/>
                      <a:pt x="186" y="812"/>
                      <a:pt x="481" y="1016"/>
                    </a:cubicBezTo>
                    <a:cubicBezTo>
                      <a:pt x="611" y="1106"/>
                      <a:pt x="782" y="1165"/>
                      <a:pt x="948" y="1165"/>
                    </a:cubicBezTo>
                    <a:cubicBezTo>
                      <a:pt x="1093" y="1165"/>
                      <a:pt x="1233" y="1120"/>
                      <a:pt x="1339" y="1012"/>
                    </a:cubicBezTo>
                    <a:cubicBezTo>
                      <a:pt x="1545" y="799"/>
                      <a:pt x="1482" y="472"/>
                      <a:pt x="1300" y="268"/>
                    </a:cubicBezTo>
                    <a:cubicBezTo>
                      <a:pt x="1136" y="82"/>
                      <a:pt x="871" y="1"/>
                      <a:pt x="6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905082" y="3512592"/>
                <a:ext cx="62717" cy="93798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862" extrusionOk="0">
                    <a:moveTo>
                      <a:pt x="445" y="199"/>
                    </a:moveTo>
                    <a:cubicBezTo>
                      <a:pt x="451" y="212"/>
                      <a:pt x="458" y="222"/>
                      <a:pt x="469" y="232"/>
                    </a:cubicBezTo>
                    <a:cubicBezTo>
                      <a:pt x="767" y="470"/>
                      <a:pt x="1245" y="1262"/>
                      <a:pt x="751" y="1514"/>
                    </a:cubicBezTo>
                    <a:cubicBezTo>
                      <a:pt x="705" y="1564"/>
                      <a:pt x="661" y="1588"/>
                      <a:pt x="621" y="1588"/>
                    </a:cubicBezTo>
                    <a:cubicBezTo>
                      <a:pt x="575" y="1588"/>
                      <a:pt x="532" y="1555"/>
                      <a:pt x="494" y="1489"/>
                    </a:cubicBezTo>
                    <a:cubicBezTo>
                      <a:pt x="438" y="1431"/>
                      <a:pt x="397" y="1365"/>
                      <a:pt x="370" y="1290"/>
                    </a:cubicBezTo>
                    <a:cubicBezTo>
                      <a:pt x="316" y="1168"/>
                      <a:pt x="297" y="1046"/>
                      <a:pt x="295" y="913"/>
                    </a:cubicBezTo>
                    <a:cubicBezTo>
                      <a:pt x="292" y="668"/>
                      <a:pt x="369" y="431"/>
                      <a:pt x="445" y="199"/>
                    </a:cubicBezTo>
                    <a:close/>
                    <a:moveTo>
                      <a:pt x="396" y="1"/>
                    </a:moveTo>
                    <a:cubicBezTo>
                      <a:pt x="363" y="1"/>
                      <a:pt x="329" y="18"/>
                      <a:pt x="314" y="57"/>
                    </a:cubicBezTo>
                    <a:cubicBezTo>
                      <a:pt x="155" y="468"/>
                      <a:pt x="0" y="927"/>
                      <a:pt x="175" y="1360"/>
                    </a:cubicBezTo>
                    <a:cubicBezTo>
                      <a:pt x="257" y="1566"/>
                      <a:pt x="482" y="1862"/>
                      <a:pt x="737" y="1862"/>
                    </a:cubicBezTo>
                    <a:cubicBezTo>
                      <a:pt x="770" y="1862"/>
                      <a:pt x="804" y="1857"/>
                      <a:pt x="838" y="1846"/>
                    </a:cubicBezTo>
                    <a:cubicBezTo>
                      <a:pt x="1141" y="1752"/>
                      <a:pt x="1170" y="1248"/>
                      <a:pt x="1141" y="998"/>
                    </a:cubicBezTo>
                    <a:cubicBezTo>
                      <a:pt x="1099" y="621"/>
                      <a:pt x="902" y="288"/>
                      <a:pt x="593" y="71"/>
                    </a:cubicBezTo>
                    <a:cubicBezTo>
                      <a:pt x="577" y="61"/>
                      <a:pt x="562" y="57"/>
                      <a:pt x="546" y="57"/>
                    </a:cubicBezTo>
                    <a:cubicBezTo>
                      <a:pt x="522" y="57"/>
                      <a:pt x="498" y="68"/>
                      <a:pt x="479" y="84"/>
                    </a:cubicBezTo>
                    <a:cubicBezTo>
                      <a:pt x="485" y="32"/>
                      <a:pt x="441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402861" y="286705"/>
                <a:ext cx="62717" cy="93798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862" extrusionOk="0">
                    <a:moveTo>
                      <a:pt x="445" y="200"/>
                    </a:moveTo>
                    <a:cubicBezTo>
                      <a:pt x="451" y="213"/>
                      <a:pt x="460" y="223"/>
                      <a:pt x="469" y="233"/>
                    </a:cubicBezTo>
                    <a:cubicBezTo>
                      <a:pt x="768" y="471"/>
                      <a:pt x="1245" y="1263"/>
                      <a:pt x="751" y="1515"/>
                    </a:cubicBezTo>
                    <a:cubicBezTo>
                      <a:pt x="705" y="1564"/>
                      <a:pt x="662" y="1589"/>
                      <a:pt x="621" y="1589"/>
                    </a:cubicBezTo>
                    <a:cubicBezTo>
                      <a:pt x="574" y="1589"/>
                      <a:pt x="532" y="1556"/>
                      <a:pt x="494" y="1490"/>
                    </a:cubicBezTo>
                    <a:cubicBezTo>
                      <a:pt x="438" y="1432"/>
                      <a:pt x="397" y="1367"/>
                      <a:pt x="370" y="1292"/>
                    </a:cubicBezTo>
                    <a:cubicBezTo>
                      <a:pt x="316" y="1170"/>
                      <a:pt x="297" y="1048"/>
                      <a:pt x="295" y="915"/>
                    </a:cubicBezTo>
                    <a:cubicBezTo>
                      <a:pt x="292" y="669"/>
                      <a:pt x="369" y="433"/>
                      <a:pt x="445" y="200"/>
                    </a:cubicBezTo>
                    <a:close/>
                    <a:moveTo>
                      <a:pt x="397" y="1"/>
                    </a:moveTo>
                    <a:cubicBezTo>
                      <a:pt x="364" y="1"/>
                      <a:pt x="330" y="18"/>
                      <a:pt x="315" y="57"/>
                    </a:cubicBezTo>
                    <a:cubicBezTo>
                      <a:pt x="155" y="468"/>
                      <a:pt x="0" y="927"/>
                      <a:pt x="175" y="1360"/>
                    </a:cubicBezTo>
                    <a:cubicBezTo>
                      <a:pt x="257" y="1566"/>
                      <a:pt x="482" y="1862"/>
                      <a:pt x="738" y="1862"/>
                    </a:cubicBezTo>
                    <a:cubicBezTo>
                      <a:pt x="771" y="1862"/>
                      <a:pt x="805" y="1857"/>
                      <a:pt x="839" y="1846"/>
                    </a:cubicBezTo>
                    <a:cubicBezTo>
                      <a:pt x="1141" y="1752"/>
                      <a:pt x="1170" y="1248"/>
                      <a:pt x="1141" y="998"/>
                    </a:cubicBezTo>
                    <a:cubicBezTo>
                      <a:pt x="1099" y="623"/>
                      <a:pt x="903" y="290"/>
                      <a:pt x="593" y="73"/>
                    </a:cubicBezTo>
                    <a:cubicBezTo>
                      <a:pt x="577" y="62"/>
                      <a:pt x="561" y="57"/>
                      <a:pt x="545" y="57"/>
                    </a:cubicBezTo>
                    <a:cubicBezTo>
                      <a:pt x="521" y="57"/>
                      <a:pt x="498" y="68"/>
                      <a:pt x="479" y="84"/>
                    </a:cubicBezTo>
                    <a:cubicBezTo>
                      <a:pt x="485" y="32"/>
                      <a:pt x="442" y="1"/>
                      <a:pt x="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786654" y="4713500"/>
                <a:ext cx="62616" cy="93849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863" extrusionOk="0">
                    <a:moveTo>
                      <a:pt x="443" y="202"/>
                    </a:moveTo>
                    <a:cubicBezTo>
                      <a:pt x="448" y="213"/>
                      <a:pt x="456" y="224"/>
                      <a:pt x="468" y="233"/>
                    </a:cubicBezTo>
                    <a:cubicBezTo>
                      <a:pt x="766" y="472"/>
                      <a:pt x="1242" y="1265"/>
                      <a:pt x="750" y="1515"/>
                    </a:cubicBezTo>
                    <a:cubicBezTo>
                      <a:pt x="704" y="1565"/>
                      <a:pt x="660" y="1589"/>
                      <a:pt x="620" y="1589"/>
                    </a:cubicBezTo>
                    <a:cubicBezTo>
                      <a:pt x="573" y="1589"/>
                      <a:pt x="530" y="1557"/>
                      <a:pt x="491" y="1491"/>
                    </a:cubicBezTo>
                    <a:cubicBezTo>
                      <a:pt x="436" y="1433"/>
                      <a:pt x="396" y="1367"/>
                      <a:pt x="369" y="1293"/>
                    </a:cubicBezTo>
                    <a:cubicBezTo>
                      <a:pt x="314" y="1170"/>
                      <a:pt x="294" y="1048"/>
                      <a:pt x="293" y="916"/>
                    </a:cubicBezTo>
                    <a:cubicBezTo>
                      <a:pt x="291" y="671"/>
                      <a:pt x="368" y="434"/>
                      <a:pt x="443" y="202"/>
                    </a:cubicBezTo>
                    <a:close/>
                    <a:moveTo>
                      <a:pt x="397" y="1"/>
                    </a:moveTo>
                    <a:cubicBezTo>
                      <a:pt x="363" y="1"/>
                      <a:pt x="329" y="18"/>
                      <a:pt x="314" y="57"/>
                    </a:cubicBezTo>
                    <a:cubicBezTo>
                      <a:pt x="155" y="468"/>
                      <a:pt x="1" y="927"/>
                      <a:pt x="175" y="1359"/>
                    </a:cubicBezTo>
                    <a:cubicBezTo>
                      <a:pt x="258" y="1567"/>
                      <a:pt x="483" y="1863"/>
                      <a:pt x="738" y="1863"/>
                    </a:cubicBezTo>
                    <a:cubicBezTo>
                      <a:pt x="771" y="1863"/>
                      <a:pt x="804" y="1858"/>
                      <a:pt x="838" y="1847"/>
                    </a:cubicBezTo>
                    <a:cubicBezTo>
                      <a:pt x="1141" y="1753"/>
                      <a:pt x="1170" y="1249"/>
                      <a:pt x="1141" y="998"/>
                    </a:cubicBezTo>
                    <a:cubicBezTo>
                      <a:pt x="1098" y="621"/>
                      <a:pt x="901" y="290"/>
                      <a:pt x="593" y="71"/>
                    </a:cubicBezTo>
                    <a:cubicBezTo>
                      <a:pt x="578" y="61"/>
                      <a:pt x="562" y="57"/>
                      <a:pt x="546" y="57"/>
                    </a:cubicBezTo>
                    <a:cubicBezTo>
                      <a:pt x="522" y="57"/>
                      <a:pt x="499" y="68"/>
                      <a:pt x="480" y="84"/>
                    </a:cubicBezTo>
                    <a:cubicBezTo>
                      <a:pt x="485" y="32"/>
                      <a:pt x="442" y="1"/>
                      <a:pt x="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87842" y="4323258"/>
                <a:ext cx="62717" cy="93849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863" extrusionOk="0">
                    <a:moveTo>
                      <a:pt x="445" y="199"/>
                    </a:moveTo>
                    <a:cubicBezTo>
                      <a:pt x="451" y="212"/>
                      <a:pt x="458" y="223"/>
                      <a:pt x="471" y="232"/>
                    </a:cubicBezTo>
                    <a:cubicBezTo>
                      <a:pt x="767" y="471"/>
                      <a:pt x="1245" y="1262"/>
                      <a:pt x="752" y="1514"/>
                    </a:cubicBezTo>
                    <a:cubicBezTo>
                      <a:pt x="705" y="1564"/>
                      <a:pt x="662" y="1589"/>
                      <a:pt x="621" y="1589"/>
                    </a:cubicBezTo>
                    <a:cubicBezTo>
                      <a:pt x="575" y="1589"/>
                      <a:pt x="532" y="1556"/>
                      <a:pt x="494" y="1489"/>
                    </a:cubicBezTo>
                    <a:cubicBezTo>
                      <a:pt x="438" y="1431"/>
                      <a:pt x="397" y="1366"/>
                      <a:pt x="372" y="1290"/>
                    </a:cubicBezTo>
                    <a:cubicBezTo>
                      <a:pt x="316" y="1169"/>
                      <a:pt x="297" y="1047"/>
                      <a:pt x="295" y="913"/>
                    </a:cubicBezTo>
                    <a:cubicBezTo>
                      <a:pt x="294" y="670"/>
                      <a:pt x="369" y="432"/>
                      <a:pt x="445" y="199"/>
                    </a:cubicBezTo>
                    <a:close/>
                    <a:moveTo>
                      <a:pt x="396" y="1"/>
                    </a:moveTo>
                    <a:cubicBezTo>
                      <a:pt x="363" y="1"/>
                      <a:pt x="329" y="18"/>
                      <a:pt x="314" y="58"/>
                    </a:cubicBezTo>
                    <a:cubicBezTo>
                      <a:pt x="155" y="469"/>
                      <a:pt x="0" y="928"/>
                      <a:pt x="175" y="1360"/>
                    </a:cubicBezTo>
                    <a:cubicBezTo>
                      <a:pt x="258" y="1567"/>
                      <a:pt x="483" y="1863"/>
                      <a:pt x="738" y="1863"/>
                    </a:cubicBezTo>
                    <a:cubicBezTo>
                      <a:pt x="771" y="1863"/>
                      <a:pt x="804" y="1858"/>
                      <a:pt x="838" y="1847"/>
                    </a:cubicBezTo>
                    <a:cubicBezTo>
                      <a:pt x="1141" y="1754"/>
                      <a:pt x="1170" y="1248"/>
                      <a:pt x="1141" y="999"/>
                    </a:cubicBezTo>
                    <a:cubicBezTo>
                      <a:pt x="1099" y="622"/>
                      <a:pt x="903" y="290"/>
                      <a:pt x="593" y="72"/>
                    </a:cubicBezTo>
                    <a:cubicBezTo>
                      <a:pt x="577" y="62"/>
                      <a:pt x="561" y="57"/>
                      <a:pt x="546" y="57"/>
                    </a:cubicBezTo>
                    <a:cubicBezTo>
                      <a:pt x="522" y="57"/>
                      <a:pt x="498" y="68"/>
                      <a:pt x="479" y="84"/>
                    </a:cubicBezTo>
                    <a:cubicBezTo>
                      <a:pt x="485" y="32"/>
                      <a:pt x="441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239542" y="164644"/>
                <a:ext cx="112034" cy="102362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032" extrusionOk="0">
                    <a:moveTo>
                      <a:pt x="1775" y="1"/>
                    </a:moveTo>
                    <a:cubicBezTo>
                      <a:pt x="1510" y="1"/>
                      <a:pt x="1079" y="187"/>
                      <a:pt x="992" y="241"/>
                    </a:cubicBezTo>
                    <a:cubicBezTo>
                      <a:pt x="556" y="506"/>
                      <a:pt x="0" y="1086"/>
                      <a:pt x="206" y="1651"/>
                    </a:cubicBezTo>
                    <a:cubicBezTo>
                      <a:pt x="306" y="1926"/>
                      <a:pt x="528" y="2032"/>
                      <a:pt x="771" y="2032"/>
                    </a:cubicBezTo>
                    <a:cubicBezTo>
                      <a:pt x="997" y="2032"/>
                      <a:pt x="1242" y="1939"/>
                      <a:pt x="1420" y="1809"/>
                    </a:cubicBezTo>
                    <a:cubicBezTo>
                      <a:pt x="1915" y="1446"/>
                      <a:pt x="2214" y="825"/>
                      <a:pt x="2222" y="219"/>
                    </a:cubicBezTo>
                    <a:cubicBezTo>
                      <a:pt x="2224" y="143"/>
                      <a:pt x="2170" y="106"/>
                      <a:pt x="2114" y="106"/>
                    </a:cubicBezTo>
                    <a:cubicBezTo>
                      <a:pt x="2062" y="106"/>
                      <a:pt x="2007" y="138"/>
                      <a:pt x="1994" y="202"/>
                    </a:cubicBezTo>
                    <a:cubicBezTo>
                      <a:pt x="1993" y="207"/>
                      <a:pt x="1991" y="213"/>
                      <a:pt x="1988" y="220"/>
                    </a:cubicBezTo>
                    <a:cubicBezTo>
                      <a:pt x="1959" y="570"/>
                      <a:pt x="1868" y="896"/>
                      <a:pt x="1672" y="1192"/>
                    </a:cubicBezTo>
                    <a:cubicBezTo>
                      <a:pt x="1513" y="1429"/>
                      <a:pt x="1177" y="1796"/>
                      <a:pt x="842" y="1796"/>
                    </a:cubicBezTo>
                    <a:cubicBezTo>
                      <a:pt x="805" y="1796"/>
                      <a:pt x="768" y="1791"/>
                      <a:pt x="731" y="1782"/>
                    </a:cubicBezTo>
                    <a:cubicBezTo>
                      <a:pt x="156" y="1630"/>
                      <a:pt x="585" y="980"/>
                      <a:pt x="830" y="736"/>
                    </a:cubicBezTo>
                    <a:cubicBezTo>
                      <a:pt x="896" y="670"/>
                      <a:pt x="1523" y="203"/>
                      <a:pt x="1755" y="203"/>
                    </a:cubicBezTo>
                    <a:cubicBezTo>
                      <a:pt x="1797" y="203"/>
                      <a:pt x="1826" y="218"/>
                      <a:pt x="1837" y="254"/>
                    </a:cubicBezTo>
                    <a:cubicBezTo>
                      <a:pt x="1846" y="286"/>
                      <a:pt x="1874" y="302"/>
                      <a:pt x="1902" y="302"/>
                    </a:cubicBezTo>
                    <a:cubicBezTo>
                      <a:pt x="1930" y="302"/>
                      <a:pt x="1958" y="286"/>
                      <a:pt x="1967" y="254"/>
                    </a:cubicBezTo>
                    <a:cubicBezTo>
                      <a:pt x="1973" y="236"/>
                      <a:pt x="1978" y="216"/>
                      <a:pt x="1981" y="200"/>
                    </a:cubicBezTo>
                    <a:cubicBezTo>
                      <a:pt x="2007" y="52"/>
                      <a:pt x="1914" y="1"/>
                      <a:pt x="17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083322" y="4807352"/>
                <a:ext cx="112135" cy="102362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032" extrusionOk="0">
                    <a:moveTo>
                      <a:pt x="1776" y="0"/>
                    </a:moveTo>
                    <a:cubicBezTo>
                      <a:pt x="1511" y="0"/>
                      <a:pt x="1080" y="186"/>
                      <a:pt x="993" y="239"/>
                    </a:cubicBezTo>
                    <a:cubicBezTo>
                      <a:pt x="558" y="506"/>
                      <a:pt x="1" y="1085"/>
                      <a:pt x="206" y="1651"/>
                    </a:cubicBezTo>
                    <a:cubicBezTo>
                      <a:pt x="307" y="1926"/>
                      <a:pt x="530" y="2031"/>
                      <a:pt x="773" y="2031"/>
                    </a:cubicBezTo>
                    <a:cubicBezTo>
                      <a:pt x="1000" y="2031"/>
                      <a:pt x="1244" y="1939"/>
                      <a:pt x="1422" y="1808"/>
                    </a:cubicBezTo>
                    <a:cubicBezTo>
                      <a:pt x="1915" y="1444"/>
                      <a:pt x="2216" y="825"/>
                      <a:pt x="2224" y="217"/>
                    </a:cubicBezTo>
                    <a:cubicBezTo>
                      <a:pt x="2225" y="142"/>
                      <a:pt x="2171" y="105"/>
                      <a:pt x="2116" y="105"/>
                    </a:cubicBezTo>
                    <a:cubicBezTo>
                      <a:pt x="2063" y="105"/>
                      <a:pt x="2009" y="138"/>
                      <a:pt x="1996" y="201"/>
                    </a:cubicBezTo>
                    <a:cubicBezTo>
                      <a:pt x="1995" y="207"/>
                      <a:pt x="1992" y="212"/>
                      <a:pt x="1991" y="220"/>
                    </a:cubicBezTo>
                    <a:cubicBezTo>
                      <a:pt x="1961" y="570"/>
                      <a:pt x="1870" y="896"/>
                      <a:pt x="1673" y="1192"/>
                    </a:cubicBezTo>
                    <a:cubicBezTo>
                      <a:pt x="1513" y="1429"/>
                      <a:pt x="1179" y="1795"/>
                      <a:pt x="843" y="1795"/>
                    </a:cubicBezTo>
                    <a:cubicBezTo>
                      <a:pt x="807" y="1795"/>
                      <a:pt x="770" y="1791"/>
                      <a:pt x="734" y="1781"/>
                    </a:cubicBezTo>
                    <a:cubicBezTo>
                      <a:pt x="157" y="1628"/>
                      <a:pt x="588" y="979"/>
                      <a:pt x="831" y="734"/>
                    </a:cubicBezTo>
                    <a:cubicBezTo>
                      <a:pt x="897" y="668"/>
                      <a:pt x="1525" y="201"/>
                      <a:pt x="1756" y="201"/>
                    </a:cubicBezTo>
                    <a:cubicBezTo>
                      <a:pt x="1798" y="201"/>
                      <a:pt x="1827" y="216"/>
                      <a:pt x="1837" y="252"/>
                    </a:cubicBezTo>
                    <a:cubicBezTo>
                      <a:pt x="1847" y="285"/>
                      <a:pt x="1875" y="301"/>
                      <a:pt x="1903" y="301"/>
                    </a:cubicBezTo>
                    <a:cubicBezTo>
                      <a:pt x="1931" y="301"/>
                      <a:pt x="1959" y="284"/>
                      <a:pt x="1969" y="252"/>
                    </a:cubicBezTo>
                    <a:cubicBezTo>
                      <a:pt x="1975" y="235"/>
                      <a:pt x="1981" y="215"/>
                      <a:pt x="1983" y="200"/>
                    </a:cubicBezTo>
                    <a:cubicBezTo>
                      <a:pt x="2009" y="52"/>
                      <a:pt x="1915" y="0"/>
                      <a:pt x="17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405212" y="168110"/>
              <a:ext cx="8507467" cy="4838388"/>
              <a:chOff x="405212" y="168110"/>
              <a:chExt cx="8507467" cy="4838388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945487" y="4909727"/>
                <a:ext cx="73950" cy="9677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921" extrusionOk="0">
                    <a:moveTo>
                      <a:pt x="828" y="0"/>
                    </a:moveTo>
                    <a:cubicBezTo>
                      <a:pt x="742" y="0"/>
                      <a:pt x="671" y="41"/>
                      <a:pt x="654" y="136"/>
                    </a:cubicBezTo>
                    <a:cubicBezTo>
                      <a:pt x="650" y="166"/>
                      <a:pt x="650" y="204"/>
                      <a:pt x="658" y="248"/>
                    </a:cubicBezTo>
                    <a:cubicBezTo>
                      <a:pt x="665" y="289"/>
                      <a:pt x="695" y="306"/>
                      <a:pt x="727" y="306"/>
                    </a:cubicBezTo>
                    <a:cubicBezTo>
                      <a:pt x="763" y="306"/>
                      <a:pt x="803" y="283"/>
                      <a:pt x="817" y="248"/>
                    </a:cubicBezTo>
                    <a:cubicBezTo>
                      <a:pt x="827" y="224"/>
                      <a:pt x="838" y="214"/>
                      <a:pt x="850" y="214"/>
                    </a:cubicBezTo>
                    <a:cubicBezTo>
                      <a:pt x="925" y="214"/>
                      <a:pt x="1036" y="573"/>
                      <a:pt x="1037" y="573"/>
                    </a:cubicBezTo>
                    <a:cubicBezTo>
                      <a:pt x="1037" y="573"/>
                      <a:pt x="1037" y="573"/>
                      <a:pt x="1037" y="572"/>
                    </a:cubicBezTo>
                    <a:lnTo>
                      <a:pt x="1037" y="572"/>
                    </a:lnTo>
                    <a:cubicBezTo>
                      <a:pt x="1071" y="710"/>
                      <a:pt x="1093" y="853"/>
                      <a:pt x="1100" y="993"/>
                    </a:cubicBezTo>
                    <a:cubicBezTo>
                      <a:pt x="1112" y="1219"/>
                      <a:pt x="1014" y="1715"/>
                      <a:pt x="747" y="1715"/>
                    </a:cubicBezTo>
                    <a:cubicBezTo>
                      <a:pt x="678" y="1715"/>
                      <a:pt x="598" y="1682"/>
                      <a:pt x="505" y="1603"/>
                    </a:cubicBezTo>
                    <a:cubicBezTo>
                      <a:pt x="115" y="1268"/>
                      <a:pt x="380" y="496"/>
                      <a:pt x="590" y="143"/>
                    </a:cubicBezTo>
                    <a:cubicBezTo>
                      <a:pt x="594" y="136"/>
                      <a:pt x="599" y="129"/>
                      <a:pt x="600" y="122"/>
                    </a:cubicBezTo>
                    <a:cubicBezTo>
                      <a:pt x="615" y="70"/>
                      <a:pt x="569" y="27"/>
                      <a:pt x="520" y="27"/>
                    </a:cubicBezTo>
                    <a:cubicBezTo>
                      <a:pt x="496" y="27"/>
                      <a:pt x="472" y="38"/>
                      <a:pt x="454" y="64"/>
                    </a:cubicBezTo>
                    <a:cubicBezTo>
                      <a:pt x="182" y="477"/>
                      <a:pt x="1" y="1070"/>
                      <a:pt x="213" y="1550"/>
                    </a:cubicBezTo>
                    <a:cubicBezTo>
                      <a:pt x="316" y="1781"/>
                      <a:pt x="520" y="1920"/>
                      <a:pt x="732" y="1920"/>
                    </a:cubicBezTo>
                    <a:cubicBezTo>
                      <a:pt x="868" y="1920"/>
                      <a:pt x="1006" y="1864"/>
                      <a:pt x="1124" y="1739"/>
                    </a:cubicBezTo>
                    <a:cubicBezTo>
                      <a:pt x="1467" y="1376"/>
                      <a:pt x="1361" y="612"/>
                      <a:pt x="1156" y="204"/>
                    </a:cubicBezTo>
                    <a:cubicBezTo>
                      <a:pt x="1093" y="80"/>
                      <a:pt x="947" y="0"/>
                      <a:pt x="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05212" y="168110"/>
                <a:ext cx="77880" cy="58687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165" extrusionOk="0">
                    <a:moveTo>
                      <a:pt x="141" y="204"/>
                    </a:moveTo>
                    <a:lnTo>
                      <a:pt x="141" y="204"/>
                    </a:lnTo>
                    <a:cubicBezTo>
                      <a:pt x="153" y="217"/>
                      <a:pt x="169" y="224"/>
                      <a:pt x="189" y="225"/>
                    </a:cubicBezTo>
                    <a:cubicBezTo>
                      <a:pt x="231" y="230"/>
                      <a:pt x="272" y="231"/>
                      <a:pt x="314" y="231"/>
                    </a:cubicBezTo>
                    <a:cubicBezTo>
                      <a:pt x="424" y="231"/>
                      <a:pt x="533" y="220"/>
                      <a:pt x="642" y="220"/>
                    </a:cubicBezTo>
                    <a:cubicBezTo>
                      <a:pt x="736" y="220"/>
                      <a:pt x="830" y="228"/>
                      <a:pt x="923" y="261"/>
                    </a:cubicBezTo>
                    <a:cubicBezTo>
                      <a:pt x="1160" y="343"/>
                      <a:pt x="1415" y="691"/>
                      <a:pt x="1157" y="897"/>
                    </a:cubicBezTo>
                    <a:cubicBezTo>
                      <a:pt x="1090" y="951"/>
                      <a:pt x="1011" y="972"/>
                      <a:pt x="929" y="972"/>
                    </a:cubicBezTo>
                    <a:cubicBezTo>
                      <a:pt x="772" y="972"/>
                      <a:pt x="604" y="893"/>
                      <a:pt x="491" y="805"/>
                    </a:cubicBezTo>
                    <a:cubicBezTo>
                      <a:pt x="302" y="655"/>
                      <a:pt x="183" y="439"/>
                      <a:pt x="141" y="204"/>
                    </a:cubicBezTo>
                    <a:close/>
                    <a:moveTo>
                      <a:pt x="609" y="0"/>
                    </a:moveTo>
                    <a:cubicBezTo>
                      <a:pt x="454" y="0"/>
                      <a:pt x="299" y="29"/>
                      <a:pt x="169" y="82"/>
                    </a:cubicBezTo>
                    <a:cubicBezTo>
                      <a:pt x="148" y="91"/>
                      <a:pt x="135" y="105"/>
                      <a:pt x="126" y="120"/>
                    </a:cubicBezTo>
                    <a:cubicBezTo>
                      <a:pt x="119" y="86"/>
                      <a:pt x="88" y="68"/>
                      <a:pt x="59" y="68"/>
                    </a:cubicBezTo>
                    <a:cubicBezTo>
                      <a:pt x="29" y="68"/>
                      <a:pt x="0" y="87"/>
                      <a:pt x="2" y="127"/>
                    </a:cubicBezTo>
                    <a:cubicBezTo>
                      <a:pt x="23" y="482"/>
                      <a:pt x="186" y="812"/>
                      <a:pt x="481" y="1016"/>
                    </a:cubicBezTo>
                    <a:cubicBezTo>
                      <a:pt x="610" y="1105"/>
                      <a:pt x="782" y="1164"/>
                      <a:pt x="948" y="1164"/>
                    </a:cubicBezTo>
                    <a:cubicBezTo>
                      <a:pt x="1092" y="1164"/>
                      <a:pt x="1233" y="1120"/>
                      <a:pt x="1338" y="1012"/>
                    </a:cubicBezTo>
                    <a:cubicBezTo>
                      <a:pt x="1545" y="799"/>
                      <a:pt x="1481" y="472"/>
                      <a:pt x="1301" y="268"/>
                    </a:cubicBezTo>
                    <a:cubicBezTo>
                      <a:pt x="1135" y="81"/>
                      <a:pt x="870" y="0"/>
                      <a:pt x="6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774254" y="226802"/>
                <a:ext cx="77880" cy="58737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166" extrusionOk="0">
                    <a:moveTo>
                      <a:pt x="142" y="206"/>
                    </a:moveTo>
                    <a:cubicBezTo>
                      <a:pt x="155" y="219"/>
                      <a:pt x="171" y="226"/>
                      <a:pt x="191" y="227"/>
                    </a:cubicBezTo>
                    <a:cubicBezTo>
                      <a:pt x="233" y="232"/>
                      <a:pt x="275" y="234"/>
                      <a:pt x="318" y="234"/>
                    </a:cubicBezTo>
                    <a:cubicBezTo>
                      <a:pt x="427" y="234"/>
                      <a:pt x="535" y="223"/>
                      <a:pt x="643" y="223"/>
                    </a:cubicBezTo>
                    <a:cubicBezTo>
                      <a:pt x="737" y="223"/>
                      <a:pt x="831" y="231"/>
                      <a:pt x="925" y="263"/>
                    </a:cubicBezTo>
                    <a:cubicBezTo>
                      <a:pt x="1161" y="345"/>
                      <a:pt x="1416" y="694"/>
                      <a:pt x="1159" y="899"/>
                    </a:cubicBezTo>
                    <a:cubicBezTo>
                      <a:pt x="1092" y="952"/>
                      <a:pt x="1013" y="974"/>
                      <a:pt x="931" y="974"/>
                    </a:cubicBezTo>
                    <a:cubicBezTo>
                      <a:pt x="774" y="974"/>
                      <a:pt x="606" y="895"/>
                      <a:pt x="492" y="807"/>
                    </a:cubicBezTo>
                    <a:cubicBezTo>
                      <a:pt x="304" y="657"/>
                      <a:pt x="185" y="443"/>
                      <a:pt x="142" y="206"/>
                    </a:cubicBezTo>
                    <a:close/>
                    <a:moveTo>
                      <a:pt x="610" y="1"/>
                    </a:moveTo>
                    <a:cubicBezTo>
                      <a:pt x="454" y="1"/>
                      <a:pt x="300" y="30"/>
                      <a:pt x="169" y="83"/>
                    </a:cubicBezTo>
                    <a:cubicBezTo>
                      <a:pt x="148" y="91"/>
                      <a:pt x="135" y="106"/>
                      <a:pt x="127" y="121"/>
                    </a:cubicBezTo>
                    <a:cubicBezTo>
                      <a:pt x="119" y="86"/>
                      <a:pt x="88" y="68"/>
                      <a:pt x="59" y="68"/>
                    </a:cubicBezTo>
                    <a:cubicBezTo>
                      <a:pt x="29" y="68"/>
                      <a:pt x="1" y="88"/>
                      <a:pt x="2" y="128"/>
                    </a:cubicBezTo>
                    <a:cubicBezTo>
                      <a:pt x="23" y="482"/>
                      <a:pt x="186" y="813"/>
                      <a:pt x="481" y="1017"/>
                    </a:cubicBezTo>
                    <a:cubicBezTo>
                      <a:pt x="611" y="1106"/>
                      <a:pt x="782" y="1165"/>
                      <a:pt x="948" y="1165"/>
                    </a:cubicBezTo>
                    <a:cubicBezTo>
                      <a:pt x="1093" y="1165"/>
                      <a:pt x="1233" y="1121"/>
                      <a:pt x="1338" y="1012"/>
                    </a:cubicBezTo>
                    <a:cubicBezTo>
                      <a:pt x="1545" y="800"/>
                      <a:pt x="1482" y="473"/>
                      <a:pt x="1300" y="269"/>
                    </a:cubicBezTo>
                    <a:cubicBezTo>
                      <a:pt x="1136" y="82"/>
                      <a:pt x="871" y="1"/>
                      <a:pt x="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290093" y="4732987"/>
                <a:ext cx="77829" cy="58687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65" extrusionOk="0">
                    <a:moveTo>
                      <a:pt x="141" y="205"/>
                    </a:moveTo>
                    <a:lnTo>
                      <a:pt x="141" y="205"/>
                    </a:lnTo>
                    <a:cubicBezTo>
                      <a:pt x="154" y="216"/>
                      <a:pt x="169" y="224"/>
                      <a:pt x="189" y="226"/>
                    </a:cubicBezTo>
                    <a:cubicBezTo>
                      <a:pt x="230" y="231"/>
                      <a:pt x="270" y="232"/>
                      <a:pt x="310" y="232"/>
                    </a:cubicBezTo>
                    <a:cubicBezTo>
                      <a:pt x="421" y="232"/>
                      <a:pt x="531" y="221"/>
                      <a:pt x="640" y="221"/>
                    </a:cubicBezTo>
                    <a:cubicBezTo>
                      <a:pt x="736" y="221"/>
                      <a:pt x="830" y="229"/>
                      <a:pt x="925" y="262"/>
                    </a:cubicBezTo>
                    <a:cubicBezTo>
                      <a:pt x="1160" y="343"/>
                      <a:pt x="1415" y="691"/>
                      <a:pt x="1159" y="897"/>
                    </a:cubicBezTo>
                    <a:cubicBezTo>
                      <a:pt x="1091" y="950"/>
                      <a:pt x="1012" y="972"/>
                      <a:pt x="929" y="972"/>
                    </a:cubicBezTo>
                    <a:cubicBezTo>
                      <a:pt x="772" y="972"/>
                      <a:pt x="604" y="893"/>
                      <a:pt x="493" y="805"/>
                    </a:cubicBezTo>
                    <a:cubicBezTo>
                      <a:pt x="303" y="654"/>
                      <a:pt x="184" y="440"/>
                      <a:pt x="141" y="205"/>
                    </a:cubicBezTo>
                    <a:close/>
                    <a:moveTo>
                      <a:pt x="607" y="0"/>
                    </a:moveTo>
                    <a:cubicBezTo>
                      <a:pt x="452" y="0"/>
                      <a:pt x="298" y="29"/>
                      <a:pt x="168" y="82"/>
                    </a:cubicBezTo>
                    <a:cubicBezTo>
                      <a:pt x="147" y="92"/>
                      <a:pt x="134" y="105"/>
                      <a:pt x="126" y="122"/>
                    </a:cubicBezTo>
                    <a:cubicBezTo>
                      <a:pt x="118" y="87"/>
                      <a:pt x="87" y="69"/>
                      <a:pt x="58" y="69"/>
                    </a:cubicBezTo>
                    <a:cubicBezTo>
                      <a:pt x="28" y="69"/>
                      <a:pt x="0" y="88"/>
                      <a:pt x="2" y="129"/>
                    </a:cubicBezTo>
                    <a:cubicBezTo>
                      <a:pt x="22" y="483"/>
                      <a:pt x="186" y="812"/>
                      <a:pt x="480" y="1016"/>
                    </a:cubicBezTo>
                    <a:cubicBezTo>
                      <a:pt x="609" y="1106"/>
                      <a:pt x="781" y="1165"/>
                      <a:pt x="947" y="1165"/>
                    </a:cubicBezTo>
                    <a:cubicBezTo>
                      <a:pt x="1091" y="1165"/>
                      <a:pt x="1232" y="1120"/>
                      <a:pt x="1337" y="1013"/>
                    </a:cubicBezTo>
                    <a:cubicBezTo>
                      <a:pt x="1544" y="800"/>
                      <a:pt x="1480" y="472"/>
                      <a:pt x="1300" y="269"/>
                    </a:cubicBezTo>
                    <a:cubicBezTo>
                      <a:pt x="1136" y="82"/>
                      <a:pt x="869" y="0"/>
                      <a:pt x="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160293" y="4715390"/>
                <a:ext cx="62616" cy="93849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863" extrusionOk="0">
                    <a:moveTo>
                      <a:pt x="443" y="198"/>
                    </a:moveTo>
                    <a:cubicBezTo>
                      <a:pt x="449" y="211"/>
                      <a:pt x="456" y="222"/>
                      <a:pt x="468" y="231"/>
                    </a:cubicBezTo>
                    <a:cubicBezTo>
                      <a:pt x="766" y="470"/>
                      <a:pt x="1242" y="1261"/>
                      <a:pt x="750" y="1513"/>
                    </a:cubicBezTo>
                    <a:cubicBezTo>
                      <a:pt x="704" y="1563"/>
                      <a:pt x="661" y="1588"/>
                      <a:pt x="620" y="1588"/>
                    </a:cubicBezTo>
                    <a:cubicBezTo>
                      <a:pt x="573" y="1588"/>
                      <a:pt x="530" y="1555"/>
                      <a:pt x="491" y="1488"/>
                    </a:cubicBezTo>
                    <a:cubicBezTo>
                      <a:pt x="436" y="1430"/>
                      <a:pt x="396" y="1365"/>
                      <a:pt x="369" y="1290"/>
                    </a:cubicBezTo>
                    <a:cubicBezTo>
                      <a:pt x="314" y="1168"/>
                      <a:pt x="294" y="1046"/>
                      <a:pt x="293" y="913"/>
                    </a:cubicBezTo>
                    <a:cubicBezTo>
                      <a:pt x="291" y="669"/>
                      <a:pt x="366" y="431"/>
                      <a:pt x="443" y="198"/>
                    </a:cubicBezTo>
                    <a:close/>
                    <a:moveTo>
                      <a:pt x="397" y="0"/>
                    </a:moveTo>
                    <a:cubicBezTo>
                      <a:pt x="363" y="0"/>
                      <a:pt x="329" y="17"/>
                      <a:pt x="314" y="57"/>
                    </a:cubicBezTo>
                    <a:cubicBezTo>
                      <a:pt x="155" y="468"/>
                      <a:pt x="1" y="927"/>
                      <a:pt x="174" y="1359"/>
                    </a:cubicBezTo>
                    <a:cubicBezTo>
                      <a:pt x="258" y="1566"/>
                      <a:pt x="482" y="1862"/>
                      <a:pt x="738" y="1862"/>
                    </a:cubicBezTo>
                    <a:cubicBezTo>
                      <a:pt x="771" y="1862"/>
                      <a:pt x="804" y="1857"/>
                      <a:pt x="838" y="1846"/>
                    </a:cubicBezTo>
                    <a:cubicBezTo>
                      <a:pt x="1142" y="1753"/>
                      <a:pt x="1170" y="1247"/>
                      <a:pt x="1142" y="998"/>
                    </a:cubicBezTo>
                    <a:cubicBezTo>
                      <a:pt x="1099" y="621"/>
                      <a:pt x="901" y="288"/>
                      <a:pt x="592" y="72"/>
                    </a:cubicBezTo>
                    <a:cubicBezTo>
                      <a:pt x="576" y="61"/>
                      <a:pt x="561" y="57"/>
                      <a:pt x="545" y="57"/>
                    </a:cubicBezTo>
                    <a:cubicBezTo>
                      <a:pt x="521" y="57"/>
                      <a:pt x="498" y="67"/>
                      <a:pt x="478" y="84"/>
                    </a:cubicBezTo>
                    <a:cubicBezTo>
                      <a:pt x="485" y="32"/>
                      <a:pt x="441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485162" y="285548"/>
                <a:ext cx="62767" cy="93798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862" extrusionOk="0">
                    <a:moveTo>
                      <a:pt x="446" y="198"/>
                    </a:moveTo>
                    <a:cubicBezTo>
                      <a:pt x="451" y="211"/>
                      <a:pt x="460" y="222"/>
                      <a:pt x="470" y="231"/>
                    </a:cubicBezTo>
                    <a:cubicBezTo>
                      <a:pt x="767" y="470"/>
                      <a:pt x="1245" y="1262"/>
                      <a:pt x="752" y="1513"/>
                    </a:cubicBezTo>
                    <a:cubicBezTo>
                      <a:pt x="705" y="1563"/>
                      <a:pt x="661" y="1588"/>
                      <a:pt x="621" y="1588"/>
                    </a:cubicBezTo>
                    <a:cubicBezTo>
                      <a:pt x="575" y="1588"/>
                      <a:pt x="533" y="1555"/>
                      <a:pt x="494" y="1489"/>
                    </a:cubicBezTo>
                    <a:cubicBezTo>
                      <a:pt x="439" y="1430"/>
                      <a:pt x="398" y="1364"/>
                      <a:pt x="371" y="1291"/>
                    </a:cubicBezTo>
                    <a:cubicBezTo>
                      <a:pt x="315" y="1167"/>
                      <a:pt x="297" y="1045"/>
                      <a:pt x="294" y="912"/>
                    </a:cubicBezTo>
                    <a:cubicBezTo>
                      <a:pt x="293" y="669"/>
                      <a:pt x="369" y="430"/>
                      <a:pt x="446" y="198"/>
                    </a:cubicBezTo>
                    <a:close/>
                    <a:moveTo>
                      <a:pt x="397" y="1"/>
                    </a:moveTo>
                    <a:cubicBezTo>
                      <a:pt x="363" y="1"/>
                      <a:pt x="329" y="18"/>
                      <a:pt x="314" y="58"/>
                    </a:cubicBezTo>
                    <a:cubicBezTo>
                      <a:pt x="155" y="469"/>
                      <a:pt x="1" y="926"/>
                      <a:pt x="175" y="1359"/>
                    </a:cubicBezTo>
                    <a:cubicBezTo>
                      <a:pt x="258" y="1566"/>
                      <a:pt x="483" y="1862"/>
                      <a:pt x="738" y="1862"/>
                    </a:cubicBezTo>
                    <a:cubicBezTo>
                      <a:pt x="771" y="1862"/>
                      <a:pt x="805" y="1857"/>
                      <a:pt x="838" y="1846"/>
                    </a:cubicBezTo>
                    <a:cubicBezTo>
                      <a:pt x="1142" y="1753"/>
                      <a:pt x="1170" y="1248"/>
                      <a:pt x="1142" y="997"/>
                    </a:cubicBezTo>
                    <a:cubicBezTo>
                      <a:pt x="1099" y="620"/>
                      <a:pt x="902" y="287"/>
                      <a:pt x="593" y="73"/>
                    </a:cubicBezTo>
                    <a:cubicBezTo>
                      <a:pt x="577" y="62"/>
                      <a:pt x="561" y="57"/>
                      <a:pt x="545" y="57"/>
                    </a:cubicBezTo>
                    <a:cubicBezTo>
                      <a:pt x="521" y="57"/>
                      <a:pt x="499" y="68"/>
                      <a:pt x="480" y="83"/>
                    </a:cubicBezTo>
                    <a:cubicBezTo>
                      <a:pt x="485" y="32"/>
                      <a:pt x="442" y="1"/>
                      <a:pt x="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043651" y="285525"/>
                <a:ext cx="62616" cy="93849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863" extrusionOk="0">
                    <a:moveTo>
                      <a:pt x="443" y="199"/>
                    </a:moveTo>
                    <a:cubicBezTo>
                      <a:pt x="449" y="212"/>
                      <a:pt x="456" y="222"/>
                      <a:pt x="469" y="232"/>
                    </a:cubicBezTo>
                    <a:cubicBezTo>
                      <a:pt x="766" y="470"/>
                      <a:pt x="1242" y="1262"/>
                      <a:pt x="749" y="1514"/>
                    </a:cubicBezTo>
                    <a:cubicBezTo>
                      <a:pt x="702" y="1563"/>
                      <a:pt x="659" y="1588"/>
                      <a:pt x="619" y="1588"/>
                    </a:cubicBezTo>
                    <a:cubicBezTo>
                      <a:pt x="572" y="1588"/>
                      <a:pt x="530" y="1555"/>
                      <a:pt x="491" y="1489"/>
                    </a:cubicBezTo>
                    <a:cubicBezTo>
                      <a:pt x="436" y="1430"/>
                      <a:pt x="395" y="1365"/>
                      <a:pt x="369" y="1290"/>
                    </a:cubicBezTo>
                    <a:cubicBezTo>
                      <a:pt x="314" y="1168"/>
                      <a:pt x="294" y="1046"/>
                      <a:pt x="293" y="913"/>
                    </a:cubicBezTo>
                    <a:cubicBezTo>
                      <a:pt x="291" y="668"/>
                      <a:pt x="367" y="431"/>
                      <a:pt x="443" y="199"/>
                    </a:cubicBezTo>
                    <a:close/>
                    <a:moveTo>
                      <a:pt x="397" y="1"/>
                    </a:moveTo>
                    <a:cubicBezTo>
                      <a:pt x="363" y="1"/>
                      <a:pt x="329" y="18"/>
                      <a:pt x="314" y="57"/>
                    </a:cubicBezTo>
                    <a:cubicBezTo>
                      <a:pt x="154" y="468"/>
                      <a:pt x="1" y="927"/>
                      <a:pt x="174" y="1360"/>
                    </a:cubicBezTo>
                    <a:cubicBezTo>
                      <a:pt x="257" y="1567"/>
                      <a:pt x="482" y="1863"/>
                      <a:pt x="738" y="1863"/>
                    </a:cubicBezTo>
                    <a:cubicBezTo>
                      <a:pt x="771" y="1863"/>
                      <a:pt x="805" y="1858"/>
                      <a:pt x="838" y="1847"/>
                    </a:cubicBezTo>
                    <a:cubicBezTo>
                      <a:pt x="1142" y="1752"/>
                      <a:pt x="1170" y="1248"/>
                      <a:pt x="1142" y="998"/>
                    </a:cubicBezTo>
                    <a:cubicBezTo>
                      <a:pt x="1096" y="621"/>
                      <a:pt x="901" y="288"/>
                      <a:pt x="592" y="71"/>
                    </a:cubicBezTo>
                    <a:cubicBezTo>
                      <a:pt x="577" y="61"/>
                      <a:pt x="562" y="57"/>
                      <a:pt x="546" y="57"/>
                    </a:cubicBezTo>
                    <a:cubicBezTo>
                      <a:pt x="522" y="57"/>
                      <a:pt x="498" y="68"/>
                      <a:pt x="478" y="84"/>
                    </a:cubicBezTo>
                    <a:cubicBezTo>
                      <a:pt x="485" y="32"/>
                      <a:pt x="442" y="1"/>
                      <a:pt x="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800595" y="2089676"/>
                <a:ext cx="112084" cy="102312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2031" extrusionOk="0">
                    <a:moveTo>
                      <a:pt x="1777" y="0"/>
                    </a:moveTo>
                    <a:cubicBezTo>
                      <a:pt x="1512" y="0"/>
                      <a:pt x="1080" y="186"/>
                      <a:pt x="993" y="239"/>
                    </a:cubicBezTo>
                    <a:cubicBezTo>
                      <a:pt x="558" y="506"/>
                      <a:pt x="1" y="1084"/>
                      <a:pt x="206" y="1649"/>
                    </a:cubicBezTo>
                    <a:cubicBezTo>
                      <a:pt x="307" y="1925"/>
                      <a:pt x="530" y="2030"/>
                      <a:pt x="773" y="2030"/>
                    </a:cubicBezTo>
                    <a:cubicBezTo>
                      <a:pt x="1000" y="2030"/>
                      <a:pt x="1244" y="1938"/>
                      <a:pt x="1422" y="1807"/>
                    </a:cubicBezTo>
                    <a:cubicBezTo>
                      <a:pt x="1917" y="1444"/>
                      <a:pt x="2216" y="825"/>
                      <a:pt x="2224" y="217"/>
                    </a:cubicBezTo>
                    <a:cubicBezTo>
                      <a:pt x="2225" y="141"/>
                      <a:pt x="2172" y="104"/>
                      <a:pt x="2116" y="104"/>
                    </a:cubicBezTo>
                    <a:cubicBezTo>
                      <a:pt x="2064" y="104"/>
                      <a:pt x="2009" y="137"/>
                      <a:pt x="1996" y="201"/>
                    </a:cubicBezTo>
                    <a:cubicBezTo>
                      <a:pt x="1995" y="205"/>
                      <a:pt x="1992" y="211"/>
                      <a:pt x="1990" y="218"/>
                    </a:cubicBezTo>
                    <a:cubicBezTo>
                      <a:pt x="1961" y="570"/>
                      <a:pt x="1870" y="896"/>
                      <a:pt x="1673" y="1190"/>
                    </a:cubicBezTo>
                    <a:cubicBezTo>
                      <a:pt x="1513" y="1429"/>
                      <a:pt x="1178" y="1795"/>
                      <a:pt x="842" y="1795"/>
                    </a:cubicBezTo>
                    <a:cubicBezTo>
                      <a:pt x="805" y="1795"/>
                      <a:pt x="769" y="1791"/>
                      <a:pt x="732" y="1781"/>
                    </a:cubicBezTo>
                    <a:cubicBezTo>
                      <a:pt x="157" y="1628"/>
                      <a:pt x="587" y="978"/>
                      <a:pt x="831" y="734"/>
                    </a:cubicBezTo>
                    <a:cubicBezTo>
                      <a:pt x="897" y="668"/>
                      <a:pt x="1525" y="201"/>
                      <a:pt x="1756" y="201"/>
                    </a:cubicBezTo>
                    <a:cubicBezTo>
                      <a:pt x="1798" y="201"/>
                      <a:pt x="1827" y="216"/>
                      <a:pt x="1837" y="252"/>
                    </a:cubicBezTo>
                    <a:cubicBezTo>
                      <a:pt x="1847" y="285"/>
                      <a:pt x="1875" y="301"/>
                      <a:pt x="1903" y="301"/>
                    </a:cubicBezTo>
                    <a:cubicBezTo>
                      <a:pt x="1931" y="301"/>
                      <a:pt x="1959" y="284"/>
                      <a:pt x="1969" y="252"/>
                    </a:cubicBezTo>
                    <a:cubicBezTo>
                      <a:pt x="1975" y="234"/>
                      <a:pt x="1979" y="215"/>
                      <a:pt x="1983" y="198"/>
                    </a:cubicBezTo>
                    <a:cubicBezTo>
                      <a:pt x="2009" y="51"/>
                      <a:pt x="1916" y="0"/>
                      <a:pt x="1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"/>
          <p:cNvSpPr txBox="1">
            <a:spLocks noGrp="1"/>
          </p:cNvSpPr>
          <p:nvPr>
            <p:ph type="subTitle" idx="1"/>
          </p:nvPr>
        </p:nvSpPr>
        <p:spPr>
          <a:xfrm>
            <a:off x="3424550" y="3503285"/>
            <a:ext cx="31278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5"/>
          <p:cNvSpPr txBox="1">
            <a:spLocks noGrp="1"/>
          </p:cNvSpPr>
          <p:nvPr>
            <p:ph type="subTitle" idx="2"/>
          </p:nvPr>
        </p:nvSpPr>
        <p:spPr>
          <a:xfrm>
            <a:off x="3424538" y="2179072"/>
            <a:ext cx="31278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5"/>
          <p:cNvSpPr txBox="1">
            <a:spLocks noGrp="1"/>
          </p:cNvSpPr>
          <p:nvPr>
            <p:ph type="title" idx="3"/>
          </p:nvPr>
        </p:nvSpPr>
        <p:spPr>
          <a:xfrm>
            <a:off x="3424563" y="3188485"/>
            <a:ext cx="31278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title" idx="4"/>
          </p:nvPr>
        </p:nvSpPr>
        <p:spPr>
          <a:xfrm>
            <a:off x="3424551" y="1864222"/>
            <a:ext cx="31278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-327860" y="251972"/>
            <a:ext cx="9214495" cy="5269603"/>
            <a:chOff x="-327860" y="251972"/>
            <a:chExt cx="9214495" cy="5269603"/>
          </a:xfrm>
        </p:grpSpPr>
        <p:grpSp>
          <p:nvGrpSpPr>
            <p:cNvPr id="294" name="Google Shape;294;p5"/>
            <p:cNvGrpSpPr/>
            <p:nvPr/>
          </p:nvGrpSpPr>
          <p:grpSpPr>
            <a:xfrm>
              <a:off x="6111307" y="4487830"/>
              <a:ext cx="1003218" cy="1033745"/>
              <a:chOff x="3602232" y="416555"/>
              <a:chExt cx="1003218" cy="1033745"/>
            </a:xfrm>
          </p:grpSpPr>
          <p:sp>
            <p:nvSpPr>
              <p:cNvPr id="295" name="Google Shape;295;p5"/>
              <p:cNvSpPr/>
              <p:nvPr/>
            </p:nvSpPr>
            <p:spPr>
              <a:xfrm>
                <a:off x="3602232" y="416555"/>
                <a:ext cx="1003218" cy="1033745"/>
              </a:xfrm>
              <a:custGeom>
                <a:avLst/>
                <a:gdLst/>
                <a:ahLst/>
                <a:cxnLst/>
                <a:rect l="l" t="t" r="r" b="b"/>
                <a:pathLst>
                  <a:path w="19915" h="20521" extrusionOk="0">
                    <a:moveTo>
                      <a:pt x="6381" y="415"/>
                    </a:moveTo>
                    <a:cubicBezTo>
                      <a:pt x="7288" y="415"/>
                      <a:pt x="7633" y="1515"/>
                      <a:pt x="7677" y="2252"/>
                    </a:cubicBezTo>
                    <a:cubicBezTo>
                      <a:pt x="7710" y="2789"/>
                      <a:pt x="7574" y="3407"/>
                      <a:pt x="7819" y="3908"/>
                    </a:cubicBezTo>
                    <a:cubicBezTo>
                      <a:pt x="7968" y="4211"/>
                      <a:pt x="8275" y="4450"/>
                      <a:pt x="8608" y="4450"/>
                    </a:cubicBezTo>
                    <a:cubicBezTo>
                      <a:pt x="8694" y="4450"/>
                      <a:pt x="8781" y="4435"/>
                      <a:pt x="8868" y="4400"/>
                    </a:cubicBezTo>
                    <a:cubicBezTo>
                      <a:pt x="9212" y="4264"/>
                      <a:pt x="9352" y="3908"/>
                      <a:pt x="9440" y="3577"/>
                    </a:cubicBezTo>
                    <a:cubicBezTo>
                      <a:pt x="9616" y="2919"/>
                      <a:pt x="9782" y="2192"/>
                      <a:pt x="10575" y="2029"/>
                    </a:cubicBezTo>
                    <a:cubicBezTo>
                      <a:pt x="10639" y="2017"/>
                      <a:pt x="10703" y="2010"/>
                      <a:pt x="10768" y="2010"/>
                    </a:cubicBezTo>
                    <a:cubicBezTo>
                      <a:pt x="11112" y="2010"/>
                      <a:pt x="11454" y="2186"/>
                      <a:pt x="11642" y="2479"/>
                    </a:cubicBezTo>
                    <a:cubicBezTo>
                      <a:pt x="11862" y="2819"/>
                      <a:pt x="11752" y="3196"/>
                      <a:pt x="11574" y="3529"/>
                    </a:cubicBezTo>
                    <a:cubicBezTo>
                      <a:pt x="11305" y="4037"/>
                      <a:pt x="10847" y="4470"/>
                      <a:pt x="10798" y="5073"/>
                    </a:cubicBezTo>
                    <a:cubicBezTo>
                      <a:pt x="10747" y="5668"/>
                      <a:pt x="11210" y="6176"/>
                      <a:pt x="11698" y="6176"/>
                    </a:cubicBezTo>
                    <a:cubicBezTo>
                      <a:pt x="11920" y="6176"/>
                      <a:pt x="12147" y="6071"/>
                      <a:pt x="12333" y="5822"/>
                    </a:cubicBezTo>
                    <a:cubicBezTo>
                      <a:pt x="12522" y="5564"/>
                      <a:pt x="12588" y="5208"/>
                      <a:pt x="12868" y="5021"/>
                    </a:cubicBezTo>
                    <a:cubicBezTo>
                      <a:pt x="12994" y="4935"/>
                      <a:pt x="13137" y="4894"/>
                      <a:pt x="13279" y="4894"/>
                    </a:cubicBezTo>
                    <a:cubicBezTo>
                      <a:pt x="13538" y="4894"/>
                      <a:pt x="13791" y="5031"/>
                      <a:pt x="13918" y="5280"/>
                    </a:cubicBezTo>
                    <a:cubicBezTo>
                      <a:pt x="14260" y="5952"/>
                      <a:pt x="13469" y="6431"/>
                      <a:pt x="13265" y="6995"/>
                    </a:cubicBezTo>
                    <a:cubicBezTo>
                      <a:pt x="12972" y="7813"/>
                      <a:pt x="13698" y="8288"/>
                      <a:pt x="14409" y="8288"/>
                    </a:cubicBezTo>
                    <a:cubicBezTo>
                      <a:pt x="14540" y="8288"/>
                      <a:pt x="14671" y="8272"/>
                      <a:pt x="14794" y="8239"/>
                    </a:cubicBezTo>
                    <a:cubicBezTo>
                      <a:pt x="15502" y="8049"/>
                      <a:pt x="16066" y="7624"/>
                      <a:pt x="16814" y="7624"/>
                    </a:cubicBezTo>
                    <a:cubicBezTo>
                      <a:pt x="16858" y="7624"/>
                      <a:pt x="16903" y="7625"/>
                      <a:pt x="16948" y="7628"/>
                    </a:cubicBezTo>
                    <a:cubicBezTo>
                      <a:pt x="17712" y="7679"/>
                      <a:pt x="18521" y="8086"/>
                      <a:pt x="18881" y="8785"/>
                    </a:cubicBezTo>
                    <a:cubicBezTo>
                      <a:pt x="19304" y="9611"/>
                      <a:pt x="18864" y="10344"/>
                      <a:pt x="17966" y="10344"/>
                    </a:cubicBezTo>
                    <a:cubicBezTo>
                      <a:pt x="17937" y="10344"/>
                      <a:pt x="17908" y="10344"/>
                      <a:pt x="17878" y="10342"/>
                    </a:cubicBezTo>
                    <a:cubicBezTo>
                      <a:pt x="17249" y="10310"/>
                      <a:pt x="16682" y="10076"/>
                      <a:pt x="16069" y="10076"/>
                    </a:cubicBezTo>
                    <a:cubicBezTo>
                      <a:pt x="15928" y="10076"/>
                      <a:pt x="15785" y="10088"/>
                      <a:pt x="15637" y="10118"/>
                    </a:cubicBezTo>
                    <a:cubicBezTo>
                      <a:pt x="15456" y="10154"/>
                      <a:pt x="15447" y="10344"/>
                      <a:pt x="15538" y="10457"/>
                    </a:cubicBezTo>
                    <a:cubicBezTo>
                      <a:pt x="15361" y="10704"/>
                      <a:pt x="15328" y="10969"/>
                      <a:pt x="15454" y="11263"/>
                    </a:cubicBezTo>
                    <a:cubicBezTo>
                      <a:pt x="15653" y="11731"/>
                      <a:pt x="16352" y="12004"/>
                      <a:pt x="16206" y="12583"/>
                    </a:cubicBezTo>
                    <a:cubicBezTo>
                      <a:pt x="16106" y="12979"/>
                      <a:pt x="15846" y="13070"/>
                      <a:pt x="15529" y="13070"/>
                    </a:cubicBezTo>
                    <a:cubicBezTo>
                      <a:pt x="15257" y="13070"/>
                      <a:pt x="14944" y="13003"/>
                      <a:pt x="14654" y="13003"/>
                    </a:cubicBezTo>
                    <a:cubicBezTo>
                      <a:pt x="14349" y="13003"/>
                      <a:pt x="14071" y="13078"/>
                      <a:pt x="13896" y="13383"/>
                    </a:cubicBezTo>
                    <a:cubicBezTo>
                      <a:pt x="13853" y="13457"/>
                      <a:pt x="13857" y="13585"/>
                      <a:pt x="13931" y="13644"/>
                    </a:cubicBezTo>
                    <a:cubicBezTo>
                      <a:pt x="14301" y="13942"/>
                      <a:pt x="14866" y="14378"/>
                      <a:pt x="14672" y="14922"/>
                    </a:cubicBezTo>
                    <a:cubicBezTo>
                      <a:pt x="14586" y="15164"/>
                      <a:pt x="14473" y="15253"/>
                      <a:pt x="14349" y="15253"/>
                    </a:cubicBezTo>
                    <a:cubicBezTo>
                      <a:pt x="14072" y="15253"/>
                      <a:pt x="13743" y="14801"/>
                      <a:pt x="13554" y="14619"/>
                    </a:cubicBezTo>
                    <a:cubicBezTo>
                      <a:pt x="13355" y="14430"/>
                      <a:pt x="13111" y="14317"/>
                      <a:pt x="12874" y="14317"/>
                    </a:cubicBezTo>
                    <a:cubicBezTo>
                      <a:pt x="12647" y="14317"/>
                      <a:pt x="12429" y="14420"/>
                      <a:pt x="12265" y="14657"/>
                    </a:cubicBezTo>
                    <a:cubicBezTo>
                      <a:pt x="11804" y="15323"/>
                      <a:pt x="12256" y="16022"/>
                      <a:pt x="12776" y="16474"/>
                    </a:cubicBezTo>
                    <a:cubicBezTo>
                      <a:pt x="13130" y="16780"/>
                      <a:pt x="13649" y="17089"/>
                      <a:pt x="13758" y="17581"/>
                    </a:cubicBezTo>
                    <a:cubicBezTo>
                      <a:pt x="13880" y="18144"/>
                      <a:pt x="13325" y="18472"/>
                      <a:pt x="12828" y="18472"/>
                    </a:cubicBezTo>
                    <a:cubicBezTo>
                      <a:pt x="12756" y="18472"/>
                      <a:pt x="12686" y="18465"/>
                      <a:pt x="12619" y="18451"/>
                    </a:cubicBezTo>
                    <a:cubicBezTo>
                      <a:pt x="12134" y="18352"/>
                      <a:pt x="11754" y="17978"/>
                      <a:pt x="11438" y="17622"/>
                    </a:cubicBezTo>
                    <a:cubicBezTo>
                      <a:pt x="11189" y="17340"/>
                      <a:pt x="10934" y="16878"/>
                      <a:pt x="10524" y="16801"/>
                    </a:cubicBezTo>
                    <a:cubicBezTo>
                      <a:pt x="10476" y="16792"/>
                      <a:pt x="10430" y="16788"/>
                      <a:pt x="10388" y="16788"/>
                    </a:cubicBezTo>
                    <a:cubicBezTo>
                      <a:pt x="9902" y="16788"/>
                      <a:pt x="9833" y="17359"/>
                      <a:pt x="9789" y="17757"/>
                    </a:cubicBezTo>
                    <a:cubicBezTo>
                      <a:pt x="9764" y="17982"/>
                      <a:pt x="9705" y="18198"/>
                      <a:pt x="9540" y="18198"/>
                    </a:cubicBezTo>
                    <a:cubicBezTo>
                      <a:pt x="9473" y="18198"/>
                      <a:pt x="9387" y="18162"/>
                      <a:pt x="9279" y="18074"/>
                    </a:cubicBezTo>
                    <a:cubicBezTo>
                      <a:pt x="9107" y="17934"/>
                      <a:pt x="9086" y="17722"/>
                      <a:pt x="8958" y="17555"/>
                    </a:cubicBezTo>
                    <a:cubicBezTo>
                      <a:pt x="8831" y="17385"/>
                      <a:pt x="8655" y="17292"/>
                      <a:pt x="8459" y="17292"/>
                    </a:cubicBezTo>
                    <a:cubicBezTo>
                      <a:pt x="8391" y="17292"/>
                      <a:pt x="8321" y="17303"/>
                      <a:pt x="8250" y="17326"/>
                    </a:cubicBezTo>
                    <a:cubicBezTo>
                      <a:pt x="7364" y="17615"/>
                      <a:pt x="7713" y="18570"/>
                      <a:pt x="7557" y="19236"/>
                    </a:cubicBezTo>
                    <a:cubicBezTo>
                      <a:pt x="7418" y="19831"/>
                      <a:pt x="6910" y="20084"/>
                      <a:pt x="6365" y="20084"/>
                    </a:cubicBezTo>
                    <a:cubicBezTo>
                      <a:pt x="5516" y="20084"/>
                      <a:pt x="4576" y="19467"/>
                      <a:pt x="4808" y="18563"/>
                    </a:cubicBezTo>
                    <a:cubicBezTo>
                      <a:pt x="5027" y="17704"/>
                      <a:pt x="5722" y="17082"/>
                      <a:pt x="5768" y="16155"/>
                    </a:cubicBezTo>
                    <a:cubicBezTo>
                      <a:pt x="5776" y="16024"/>
                      <a:pt x="5663" y="15942"/>
                      <a:pt x="5547" y="15942"/>
                    </a:cubicBezTo>
                    <a:cubicBezTo>
                      <a:pt x="5510" y="15942"/>
                      <a:pt x="5472" y="15950"/>
                      <a:pt x="5438" y="15968"/>
                    </a:cubicBezTo>
                    <a:cubicBezTo>
                      <a:pt x="5344" y="16017"/>
                      <a:pt x="5244" y="16040"/>
                      <a:pt x="5146" y="16040"/>
                    </a:cubicBezTo>
                    <a:cubicBezTo>
                      <a:pt x="4888" y="16040"/>
                      <a:pt x="4638" y="15884"/>
                      <a:pt x="4509" y="15646"/>
                    </a:cubicBezTo>
                    <a:cubicBezTo>
                      <a:pt x="4307" y="15278"/>
                      <a:pt x="4446" y="14817"/>
                      <a:pt x="4633" y="14482"/>
                    </a:cubicBezTo>
                    <a:cubicBezTo>
                      <a:pt x="4716" y="14333"/>
                      <a:pt x="4612" y="14158"/>
                      <a:pt x="4445" y="14151"/>
                    </a:cubicBezTo>
                    <a:cubicBezTo>
                      <a:pt x="4417" y="14150"/>
                      <a:pt x="4390" y="14150"/>
                      <a:pt x="4363" y="14150"/>
                    </a:cubicBezTo>
                    <a:cubicBezTo>
                      <a:pt x="3533" y="14150"/>
                      <a:pt x="2900" y="14680"/>
                      <a:pt x="2112" y="14864"/>
                    </a:cubicBezTo>
                    <a:cubicBezTo>
                      <a:pt x="1983" y="14894"/>
                      <a:pt x="1849" y="14911"/>
                      <a:pt x="1717" y="14911"/>
                    </a:cubicBezTo>
                    <a:cubicBezTo>
                      <a:pt x="1307" y="14911"/>
                      <a:pt x="923" y="14745"/>
                      <a:pt x="810" y="14282"/>
                    </a:cubicBezTo>
                    <a:cubicBezTo>
                      <a:pt x="688" y="13779"/>
                      <a:pt x="952" y="13284"/>
                      <a:pt x="1310" y="12952"/>
                    </a:cubicBezTo>
                    <a:cubicBezTo>
                      <a:pt x="1629" y="12656"/>
                      <a:pt x="2033" y="12462"/>
                      <a:pt x="2423" y="12274"/>
                    </a:cubicBezTo>
                    <a:cubicBezTo>
                      <a:pt x="2709" y="12136"/>
                      <a:pt x="3029" y="11989"/>
                      <a:pt x="3162" y="11677"/>
                    </a:cubicBezTo>
                    <a:cubicBezTo>
                      <a:pt x="3423" y="11068"/>
                      <a:pt x="2900" y="10828"/>
                      <a:pt x="2403" y="10813"/>
                    </a:cubicBezTo>
                    <a:cubicBezTo>
                      <a:pt x="2090" y="10803"/>
                      <a:pt x="1863" y="10781"/>
                      <a:pt x="1742" y="10444"/>
                    </a:cubicBezTo>
                    <a:cubicBezTo>
                      <a:pt x="1672" y="10247"/>
                      <a:pt x="1680" y="10032"/>
                      <a:pt x="1771" y="9843"/>
                    </a:cubicBezTo>
                    <a:cubicBezTo>
                      <a:pt x="1995" y="9369"/>
                      <a:pt x="2508" y="9210"/>
                      <a:pt x="2970" y="9067"/>
                    </a:cubicBezTo>
                    <a:cubicBezTo>
                      <a:pt x="3403" y="8932"/>
                      <a:pt x="3884" y="8537"/>
                      <a:pt x="3486" y="8069"/>
                    </a:cubicBezTo>
                    <a:cubicBezTo>
                      <a:pt x="3008" y="7512"/>
                      <a:pt x="2019" y="7522"/>
                      <a:pt x="1375" y="7319"/>
                    </a:cubicBezTo>
                    <a:cubicBezTo>
                      <a:pt x="79" y="6908"/>
                      <a:pt x="675" y="5374"/>
                      <a:pt x="1820" y="5292"/>
                    </a:cubicBezTo>
                    <a:cubicBezTo>
                      <a:pt x="1861" y="5289"/>
                      <a:pt x="1902" y="5287"/>
                      <a:pt x="1942" y="5287"/>
                    </a:cubicBezTo>
                    <a:cubicBezTo>
                      <a:pt x="2895" y="5287"/>
                      <a:pt x="3548" y="6114"/>
                      <a:pt x="4460" y="6271"/>
                    </a:cubicBezTo>
                    <a:cubicBezTo>
                      <a:pt x="4562" y="6288"/>
                      <a:pt x="4664" y="6297"/>
                      <a:pt x="4764" y="6297"/>
                    </a:cubicBezTo>
                    <a:cubicBezTo>
                      <a:pt x="5274" y="6297"/>
                      <a:pt x="5741" y="6068"/>
                      <a:pt x="5933" y="5555"/>
                    </a:cubicBezTo>
                    <a:cubicBezTo>
                      <a:pt x="5953" y="5506"/>
                      <a:pt x="5944" y="5462"/>
                      <a:pt x="5920" y="5428"/>
                    </a:cubicBezTo>
                    <a:cubicBezTo>
                      <a:pt x="6259" y="4243"/>
                      <a:pt x="5400" y="3136"/>
                      <a:pt x="5325" y="1940"/>
                    </a:cubicBezTo>
                    <a:cubicBezTo>
                      <a:pt x="5287" y="1319"/>
                      <a:pt x="5576" y="459"/>
                      <a:pt x="6313" y="417"/>
                    </a:cubicBezTo>
                    <a:cubicBezTo>
                      <a:pt x="6336" y="415"/>
                      <a:pt x="6359" y="415"/>
                      <a:pt x="6381" y="415"/>
                    </a:cubicBezTo>
                    <a:close/>
                    <a:moveTo>
                      <a:pt x="6338" y="1"/>
                    </a:moveTo>
                    <a:cubicBezTo>
                      <a:pt x="5843" y="1"/>
                      <a:pt x="5360" y="261"/>
                      <a:pt x="5073" y="838"/>
                    </a:cubicBezTo>
                    <a:cubicBezTo>
                      <a:pt x="4296" y="2396"/>
                      <a:pt x="5839" y="3924"/>
                      <a:pt x="5570" y="5514"/>
                    </a:cubicBezTo>
                    <a:cubicBezTo>
                      <a:pt x="5384" y="5768"/>
                      <a:pt x="5147" y="5863"/>
                      <a:pt x="4887" y="5863"/>
                    </a:cubicBezTo>
                    <a:cubicBezTo>
                      <a:pt x="4228" y="5863"/>
                      <a:pt x="3421" y="5248"/>
                      <a:pt x="2927" y="5035"/>
                    </a:cubicBezTo>
                    <a:cubicBezTo>
                      <a:pt x="2616" y="4900"/>
                      <a:pt x="2272" y="4823"/>
                      <a:pt x="1931" y="4823"/>
                    </a:cubicBezTo>
                    <a:cubicBezTo>
                      <a:pt x="1537" y="4823"/>
                      <a:pt x="1146" y="4926"/>
                      <a:pt x="816" y="5158"/>
                    </a:cubicBezTo>
                    <a:cubicBezTo>
                      <a:pt x="264" y="5545"/>
                      <a:pt x="1" y="6318"/>
                      <a:pt x="256" y="6952"/>
                    </a:cubicBezTo>
                    <a:cubicBezTo>
                      <a:pt x="569" y="7729"/>
                      <a:pt x="1421" y="7779"/>
                      <a:pt x="2125" y="7956"/>
                    </a:cubicBezTo>
                    <a:cubicBezTo>
                      <a:pt x="2348" y="8011"/>
                      <a:pt x="2571" y="8078"/>
                      <a:pt x="2784" y="8167"/>
                    </a:cubicBezTo>
                    <a:cubicBezTo>
                      <a:pt x="2865" y="8198"/>
                      <a:pt x="3181" y="8357"/>
                      <a:pt x="3097" y="8533"/>
                    </a:cubicBezTo>
                    <a:cubicBezTo>
                      <a:pt x="3070" y="8591"/>
                      <a:pt x="2859" y="8623"/>
                      <a:pt x="2784" y="8650"/>
                    </a:cubicBezTo>
                    <a:cubicBezTo>
                      <a:pt x="2410" y="8773"/>
                      <a:pt x="2054" y="8888"/>
                      <a:pt x="1747" y="9152"/>
                    </a:cubicBezTo>
                    <a:cubicBezTo>
                      <a:pt x="1249" y="9578"/>
                      <a:pt x="1064" y="10291"/>
                      <a:pt x="1459" y="10855"/>
                    </a:cubicBezTo>
                    <a:cubicBezTo>
                      <a:pt x="1616" y="11080"/>
                      <a:pt x="1844" y="11217"/>
                      <a:pt x="2119" y="11248"/>
                    </a:cubicBezTo>
                    <a:cubicBezTo>
                      <a:pt x="2133" y="11249"/>
                      <a:pt x="2149" y="11250"/>
                      <a:pt x="2167" y="11250"/>
                    </a:cubicBezTo>
                    <a:cubicBezTo>
                      <a:pt x="2236" y="11250"/>
                      <a:pt x="2333" y="11240"/>
                      <a:pt x="2427" y="11240"/>
                    </a:cubicBezTo>
                    <a:cubicBezTo>
                      <a:pt x="2656" y="11240"/>
                      <a:pt x="2861" y="11300"/>
                      <a:pt x="2552" y="11715"/>
                    </a:cubicBezTo>
                    <a:cubicBezTo>
                      <a:pt x="2440" y="11870"/>
                      <a:pt x="2002" y="11987"/>
                      <a:pt x="1836" y="12074"/>
                    </a:cubicBezTo>
                    <a:cubicBezTo>
                      <a:pt x="1161" y="12428"/>
                      <a:pt x="507" y="12940"/>
                      <a:pt x="368" y="13733"/>
                    </a:cubicBezTo>
                    <a:cubicBezTo>
                      <a:pt x="236" y="14482"/>
                      <a:pt x="636" y="15204"/>
                      <a:pt x="1415" y="15333"/>
                    </a:cubicBezTo>
                    <a:cubicBezTo>
                      <a:pt x="1510" y="15349"/>
                      <a:pt x="1603" y="15356"/>
                      <a:pt x="1695" y="15356"/>
                    </a:cubicBezTo>
                    <a:cubicBezTo>
                      <a:pt x="2548" y="15356"/>
                      <a:pt x="3264" y="14726"/>
                      <a:pt x="4092" y="14605"/>
                    </a:cubicBezTo>
                    <a:lnTo>
                      <a:pt x="4092" y="14605"/>
                    </a:lnTo>
                    <a:cubicBezTo>
                      <a:pt x="3925" y="15074"/>
                      <a:pt x="3909" y="15604"/>
                      <a:pt x="4231" y="16021"/>
                    </a:cubicBezTo>
                    <a:cubicBezTo>
                      <a:pt x="4456" y="16311"/>
                      <a:pt x="4790" y="16470"/>
                      <a:pt x="5132" y="16470"/>
                    </a:cubicBezTo>
                    <a:cubicBezTo>
                      <a:pt x="5182" y="16470"/>
                      <a:pt x="5232" y="16467"/>
                      <a:pt x="5282" y="16460"/>
                    </a:cubicBezTo>
                    <a:lnTo>
                      <a:pt x="5282" y="16460"/>
                    </a:lnTo>
                    <a:cubicBezTo>
                      <a:pt x="5097" y="17265"/>
                      <a:pt x="4404" y="17897"/>
                      <a:pt x="4326" y="18737"/>
                    </a:cubicBezTo>
                    <a:cubicBezTo>
                      <a:pt x="4242" y="19651"/>
                      <a:pt x="5097" y="20302"/>
                      <a:pt x="5914" y="20477"/>
                    </a:cubicBezTo>
                    <a:cubicBezTo>
                      <a:pt x="6048" y="20506"/>
                      <a:pt x="6184" y="20520"/>
                      <a:pt x="6322" y="20520"/>
                    </a:cubicBezTo>
                    <a:cubicBezTo>
                      <a:pt x="7008" y="20520"/>
                      <a:pt x="7698" y="20165"/>
                      <a:pt x="7937" y="19481"/>
                    </a:cubicBezTo>
                    <a:cubicBezTo>
                      <a:pt x="8085" y="19053"/>
                      <a:pt x="7782" y="17935"/>
                      <a:pt x="8308" y="17769"/>
                    </a:cubicBezTo>
                    <a:cubicBezTo>
                      <a:pt x="8337" y="17760"/>
                      <a:pt x="8365" y="17756"/>
                      <a:pt x="8391" y="17756"/>
                    </a:cubicBezTo>
                    <a:cubicBezTo>
                      <a:pt x="8655" y="17756"/>
                      <a:pt x="8776" y="18181"/>
                      <a:pt x="8910" y="18336"/>
                    </a:cubicBezTo>
                    <a:cubicBezTo>
                      <a:pt x="9051" y="18498"/>
                      <a:pt x="9246" y="18635"/>
                      <a:pt x="9460" y="18662"/>
                    </a:cubicBezTo>
                    <a:cubicBezTo>
                      <a:pt x="9487" y="18665"/>
                      <a:pt x="9513" y="18667"/>
                      <a:pt x="9540" y="18667"/>
                    </a:cubicBezTo>
                    <a:cubicBezTo>
                      <a:pt x="9759" y="18667"/>
                      <a:pt x="9956" y="18553"/>
                      <a:pt x="10077" y="18363"/>
                    </a:cubicBezTo>
                    <a:cubicBezTo>
                      <a:pt x="10160" y="18230"/>
                      <a:pt x="10184" y="18070"/>
                      <a:pt x="10205" y="17918"/>
                    </a:cubicBezTo>
                    <a:cubicBezTo>
                      <a:pt x="10235" y="17703"/>
                      <a:pt x="10180" y="17310"/>
                      <a:pt x="10429" y="17310"/>
                    </a:cubicBezTo>
                    <a:cubicBezTo>
                      <a:pt x="10492" y="17310"/>
                      <a:pt x="10573" y="17335"/>
                      <a:pt x="10679" y="17392"/>
                    </a:cubicBezTo>
                    <a:cubicBezTo>
                      <a:pt x="10853" y="17486"/>
                      <a:pt x="11046" y="17834"/>
                      <a:pt x="11180" y="17982"/>
                    </a:cubicBezTo>
                    <a:cubicBezTo>
                      <a:pt x="11332" y="18148"/>
                      <a:pt x="11492" y="18304"/>
                      <a:pt x="11669" y="18444"/>
                    </a:cubicBezTo>
                    <a:cubicBezTo>
                      <a:pt x="11997" y="18697"/>
                      <a:pt x="12386" y="18896"/>
                      <a:pt x="12810" y="18899"/>
                    </a:cubicBezTo>
                    <a:cubicBezTo>
                      <a:pt x="12815" y="18899"/>
                      <a:pt x="12820" y="18899"/>
                      <a:pt x="12825" y="18899"/>
                    </a:cubicBezTo>
                    <a:cubicBezTo>
                      <a:pt x="13536" y="18899"/>
                      <a:pt x="14290" y="18397"/>
                      <a:pt x="14199" y="17613"/>
                    </a:cubicBezTo>
                    <a:cubicBezTo>
                      <a:pt x="14149" y="17197"/>
                      <a:pt x="13879" y="16851"/>
                      <a:pt x="13581" y="16575"/>
                    </a:cubicBezTo>
                    <a:cubicBezTo>
                      <a:pt x="13208" y="16230"/>
                      <a:pt x="12155" y="15615"/>
                      <a:pt x="12575" y="14970"/>
                    </a:cubicBezTo>
                    <a:cubicBezTo>
                      <a:pt x="12677" y="14814"/>
                      <a:pt x="12783" y="14753"/>
                      <a:pt x="12890" y="14753"/>
                    </a:cubicBezTo>
                    <a:cubicBezTo>
                      <a:pt x="13216" y="14753"/>
                      <a:pt x="13553" y="15321"/>
                      <a:pt x="13808" y="15502"/>
                    </a:cubicBezTo>
                    <a:cubicBezTo>
                      <a:pt x="13964" y="15613"/>
                      <a:pt x="14139" y="15676"/>
                      <a:pt x="14313" y="15676"/>
                    </a:cubicBezTo>
                    <a:cubicBezTo>
                      <a:pt x="14461" y="15676"/>
                      <a:pt x="14608" y="15632"/>
                      <a:pt x="14743" y="15533"/>
                    </a:cubicBezTo>
                    <a:cubicBezTo>
                      <a:pt x="15582" y="14921"/>
                      <a:pt x="14967" y="13994"/>
                      <a:pt x="14385" y="13464"/>
                    </a:cubicBezTo>
                    <a:cubicBezTo>
                      <a:pt x="14472" y="13403"/>
                      <a:pt x="14582" y="13382"/>
                      <a:pt x="14704" y="13382"/>
                    </a:cubicBezTo>
                    <a:cubicBezTo>
                      <a:pt x="15010" y="13382"/>
                      <a:pt x="15391" y="13519"/>
                      <a:pt x="15680" y="13519"/>
                    </a:cubicBezTo>
                    <a:cubicBezTo>
                      <a:pt x="15735" y="13519"/>
                      <a:pt x="15787" y="13514"/>
                      <a:pt x="15834" y="13502"/>
                    </a:cubicBezTo>
                    <a:cubicBezTo>
                      <a:pt x="16142" y="13424"/>
                      <a:pt x="16391" y="13186"/>
                      <a:pt x="16530" y="12909"/>
                    </a:cubicBezTo>
                    <a:cubicBezTo>
                      <a:pt x="16673" y="12624"/>
                      <a:pt x="16696" y="12291"/>
                      <a:pt x="16564" y="11996"/>
                    </a:cubicBezTo>
                    <a:cubicBezTo>
                      <a:pt x="16388" y="11608"/>
                      <a:pt x="15531" y="11136"/>
                      <a:pt x="15877" y="10662"/>
                    </a:cubicBezTo>
                    <a:cubicBezTo>
                      <a:pt x="15914" y="10614"/>
                      <a:pt x="15915" y="10559"/>
                      <a:pt x="15899" y="10509"/>
                    </a:cubicBezTo>
                    <a:cubicBezTo>
                      <a:pt x="15947" y="10506"/>
                      <a:pt x="15995" y="10504"/>
                      <a:pt x="16044" y="10504"/>
                    </a:cubicBezTo>
                    <a:cubicBezTo>
                      <a:pt x="16667" y="10504"/>
                      <a:pt x="17439" y="10778"/>
                      <a:pt x="18111" y="10778"/>
                    </a:cubicBezTo>
                    <a:cubicBezTo>
                      <a:pt x="18606" y="10778"/>
                      <a:pt x="19048" y="10629"/>
                      <a:pt x="19335" y="10113"/>
                    </a:cubicBezTo>
                    <a:cubicBezTo>
                      <a:pt x="19914" y="9064"/>
                      <a:pt x="18942" y="7876"/>
                      <a:pt x="18021" y="7463"/>
                    </a:cubicBezTo>
                    <a:cubicBezTo>
                      <a:pt x="17628" y="7287"/>
                      <a:pt x="17200" y="7193"/>
                      <a:pt x="16769" y="7193"/>
                    </a:cubicBezTo>
                    <a:cubicBezTo>
                      <a:pt x="16615" y="7193"/>
                      <a:pt x="16460" y="7206"/>
                      <a:pt x="16306" y="7230"/>
                    </a:cubicBezTo>
                    <a:cubicBezTo>
                      <a:pt x="15665" y="7333"/>
                      <a:pt x="15030" y="7873"/>
                      <a:pt x="14378" y="7873"/>
                    </a:cubicBezTo>
                    <a:cubicBezTo>
                      <a:pt x="14317" y="7873"/>
                      <a:pt x="14256" y="7868"/>
                      <a:pt x="14195" y="7858"/>
                    </a:cubicBezTo>
                    <a:cubicBezTo>
                      <a:pt x="12982" y="7655"/>
                      <a:pt x="14110" y="6617"/>
                      <a:pt x="14328" y="6096"/>
                    </a:cubicBezTo>
                    <a:cubicBezTo>
                      <a:pt x="14512" y="5656"/>
                      <a:pt x="14431" y="5139"/>
                      <a:pt x="14088" y="4793"/>
                    </a:cubicBezTo>
                    <a:cubicBezTo>
                      <a:pt x="13874" y="4577"/>
                      <a:pt x="13579" y="4467"/>
                      <a:pt x="13283" y="4467"/>
                    </a:cubicBezTo>
                    <a:cubicBezTo>
                      <a:pt x="13108" y="4467"/>
                      <a:pt x="12932" y="4505"/>
                      <a:pt x="12772" y="4583"/>
                    </a:cubicBezTo>
                    <a:cubicBezTo>
                      <a:pt x="12542" y="4694"/>
                      <a:pt x="12379" y="4866"/>
                      <a:pt x="12248" y="5082"/>
                    </a:cubicBezTo>
                    <a:cubicBezTo>
                      <a:pt x="12177" y="5197"/>
                      <a:pt x="12127" y="5323"/>
                      <a:pt x="12056" y="5438"/>
                    </a:cubicBezTo>
                    <a:cubicBezTo>
                      <a:pt x="12025" y="5491"/>
                      <a:pt x="11964" y="5629"/>
                      <a:pt x="11907" y="5656"/>
                    </a:cubicBezTo>
                    <a:cubicBezTo>
                      <a:pt x="11735" y="5640"/>
                      <a:pt x="11562" y="5626"/>
                      <a:pt x="11387" y="5610"/>
                    </a:cubicBezTo>
                    <a:cubicBezTo>
                      <a:pt x="11336" y="5514"/>
                      <a:pt x="11284" y="5419"/>
                      <a:pt x="11234" y="5323"/>
                    </a:cubicBezTo>
                    <a:cubicBezTo>
                      <a:pt x="11067" y="4607"/>
                      <a:pt x="11981" y="3917"/>
                      <a:pt x="12151" y="3251"/>
                    </a:cubicBezTo>
                    <a:cubicBezTo>
                      <a:pt x="12280" y="2742"/>
                      <a:pt x="12090" y="2232"/>
                      <a:pt x="11681" y="1907"/>
                    </a:cubicBezTo>
                    <a:cubicBezTo>
                      <a:pt x="11404" y="1689"/>
                      <a:pt x="11100" y="1592"/>
                      <a:pt x="10799" y="1592"/>
                    </a:cubicBezTo>
                    <a:cubicBezTo>
                      <a:pt x="10124" y="1592"/>
                      <a:pt x="9468" y="2079"/>
                      <a:pt x="9201" y="2756"/>
                    </a:cubicBezTo>
                    <a:cubicBezTo>
                      <a:pt x="9097" y="3026"/>
                      <a:pt x="9072" y="3315"/>
                      <a:pt x="8980" y="3587"/>
                    </a:cubicBezTo>
                    <a:cubicBezTo>
                      <a:pt x="8958" y="3651"/>
                      <a:pt x="8936" y="3764"/>
                      <a:pt x="8886" y="3814"/>
                    </a:cubicBezTo>
                    <a:cubicBezTo>
                      <a:pt x="8843" y="3856"/>
                      <a:pt x="8603" y="3900"/>
                      <a:pt x="8448" y="3900"/>
                    </a:cubicBezTo>
                    <a:cubicBezTo>
                      <a:pt x="8397" y="3900"/>
                      <a:pt x="8355" y="3895"/>
                      <a:pt x="8332" y="3884"/>
                    </a:cubicBezTo>
                    <a:cubicBezTo>
                      <a:pt x="8100" y="3771"/>
                      <a:pt x="8119" y="3240"/>
                      <a:pt x="8121" y="3024"/>
                    </a:cubicBezTo>
                    <a:cubicBezTo>
                      <a:pt x="8122" y="2340"/>
                      <a:pt x="8144" y="1623"/>
                      <a:pt x="7832" y="992"/>
                    </a:cubicBezTo>
                    <a:cubicBezTo>
                      <a:pt x="7519" y="361"/>
                      <a:pt x="6921" y="1"/>
                      <a:pt x="6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3606263" y="437058"/>
                <a:ext cx="968560" cy="990876"/>
              </a:xfrm>
              <a:custGeom>
                <a:avLst/>
                <a:gdLst/>
                <a:ahLst/>
                <a:cxnLst/>
                <a:rect l="l" t="t" r="r" b="b"/>
                <a:pathLst>
                  <a:path w="19227" h="19670" extrusionOk="0">
                    <a:moveTo>
                      <a:pt x="6834" y="819"/>
                    </a:moveTo>
                    <a:cubicBezTo>
                      <a:pt x="7111" y="819"/>
                      <a:pt x="7111" y="1252"/>
                      <a:pt x="6834" y="1252"/>
                    </a:cubicBezTo>
                    <a:cubicBezTo>
                      <a:pt x="6554" y="1252"/>
                      <a:pt x="6554" y="819"/>
                      <a:pt x="6834" y="819"/>
                    </a:cubicBezTo>
                    <a:close/>
                    <a:moveTo>
                      <a:pt x="6065" y="2023"/>
                    </a:moveTo>
                    <a:cubicBezTo>
                      <a:pt x="6233" y="2023"/>
                      <a:pt x="6233" y="2284"/>
                      <a:pt x="6065" y="2284"/>
                    </a:cubicBezTo>
                    <a:cubicBezTo>
                      <a:pt x="5898" y="2284"/>
                      <a:pt x="5898" y="2023"/>
                      <a:pt x="6065" y="2023"/>
                    </a:cubicBezTo>
                    <a:close/>
                    <a:moveTo>
                      <a:pt x="10730" y="2294"/>
                    </a:moveTo>
                    <a:cubicBezTo>
                      <a:pt x="10734" y="2294"/>
                      <a:pt x="10738" y="2294"/>
                      <a:pt x="10742" y="2294"/>
                    </a:cubicBezTo>
                    <a:cubicBezTo>
                      <a:pt x="10767" y="2298"/>
                      <a:pt x="10790" y="2300"/>
                      <a:pt x="10813" y="2301"/>
                    </a:cubicBezTo>
                    <a:cubicBezTo>
                      <a:pt x="10925" y="2313"/>
                      <a:pt x="11008" y="2385"/>
                      <a:pt x="11014" y="2502"/>
                    </a:cubicBezTo>
                    <a:cubicBezTo>
                      <a:pt x="11018" y="2617"/>
                      <a:pt x="10918" y="2694"/>
                      <a:pt x="10813" y="2702"/>
                    </a:cubicBezTo>
                    <a:cubicBezTo>
                      <a:pt x="10790" y="2704"/>
                      <a:pt x="10767" y="2705"/>
                      <a:pt x="10742" y="2705"/>
                    </a:cubicBezTo>
                    <a:cubicBezTo>
                      <a:pt x="10737" y="2706"/>
                      <a:pt x="10731" y="2706"/>
                      <a:pt x="10726" y="2706"/>
                    </a:cubicBezTo>
                    <a:cubicBezTo>
                      <a:pt x="10621" y="2706"/>
                      <a:pt x="10542" y="2599"/>
                      <a:pt x="10536" y="2500"/>
                    </a:cubicBezTo>
                    <a:cubicBezTo>
                      <a:pt x="10532" y="2399"/>
                      <a:pt x="10627" y="2294"/>
                      <a:pt x="10730" y="2294"/>
                    </a:cubicBezTo>
                    <a:close/>
                    <a:moveTo>
                      <a:pt x="10045" y="3265"/>
                    </a:moveTo>
                    <a:cubicBezTo>
                      <a:pt x="10230" y="3265"/>
                      <a:pt x="10230" y="3554"/>
                      <a:pt x="10045" y="3554"/>
                    </a:cubicBezTo>
                    <a:cubicBezTo>
                      <a:pt x="9858" y="3554"/>
                      <a:pt x="9858" y="3265"/>
                      <a:pt x="10045" y="3265"/>
                    </a:cubicBezTo>
                    <a:close/>
                    <a:moveTo>
                      <a:pt x="6972" y="3664"/>
                    </a:moveTo>
                    <a:cubicBezTo>
                      <a:pt x="7184" y="3664"/>
                      <a:pt x="7184" y="3992"/>
                      <a:pt x="6972" y="3992"/>
                    </a:cubicBezTo>
                    <a:cubicBezTo>
                      <a:pt x="6763" y="3992"/>
                      <a:pt x="6763" y="3664"/>
                      <a:pt x="6972" y="3664"/>
                    </a:cubicBezTo>
                    <a:close/>
                    <a:moveTo>
                      <a:pt x="8798" y="4653"/>
                    </a:moveTo>
                    <a:cubicBezTo>
                      <a:pt x="8918" y="4653"/>
                      <a:pt x="9002" y="4763"/>
                      <a:pt x="9010" y="4876"/>
                    </a:cubicBezTo>
                    <a:lnTo>
                      <a:pt x="9013" y="4944"/>
                    </a:lnTo>
                    <a:cubicBezTo>
                      <a:pt x="9023" y="5072"/>
                      <a:pt x="8904" y="5167"/>
                      <a:pt x="8789" y="5171"/>
                    </a:cubicBezTo>
                    <a:cubicBezTo>
                      <a:pt x="8786" y="5171"/>
                      <a:pt x="8783" y="5171"/>
                      <a:pt x="8781" y="5171"/>
                    </a:cubicBezTo>
                    <a:cubicBezTo>
                      <a:pt x="8666" y="5171"/>
                      <a:pt x="8555" y="5060"/>
                      <a:pt x="8562" y="4944"/>
                    </a:cubicBezTo>
                    <a:lnTo>
                      <a:pt x="8567" y="4876"/>
                    </a:lnTo>
                    <a:cubicBezTo>
                      <a:pt x="8577" y="4750"/>
                      <a:pt x="8662" y="4659"/>
                      <a:pt x="8789" y="4654"/>
                    </a:cubicBezTo>
                    <a:cubicBezTo>
                      <a:pt x="8792" y="4653"/>
                      <a:pt x="8795" y="4653"/>
                      <a:pt x="8798" y="4653"/>
                    </a:cubicBezTo>
                    <a:close/>
                    <a:moveTo>
                      <a:pt x="7113" y="5141"/>
                    </a:moveTo>
                    <a:cubicBezTo>
                      <a:pt x="7311" y="5141"/>
                      <a:pt x="7311" y="5447"/>
                      <a:pt x="7113" y="5447"/>
                    </a:cubicBezTo>
                    <a:cubicBezTo>
                      <a:pt x="6914" y="5447"/>
                      <a:pt x="6914" y="5141"/>
                      <a:pt x="7113" y="5141"/>
                    </a:cubicBezTo>
                    <a:close/>
                    <a:moveTo>
                      <a:pt x="13116" y="5339"/>
                    </a:moveTo>
                    <a:cubicBezTo>
                      <a:pt x="13327" y="5339"/>
                      <a:pt x="13327" y="5667"/>
                      <a:pt x="13116" y="5667"/>
                    </a:cubicBezTo>
                    <a:cubicBezTo>
                      <a:pt x="12904" y="5667"/>
                      <a:pt x="12904" y="5339"/>
                      <a:pt x="13116" y="5339"/>
                    </a:cubicBezTo>
                    <a:close/>
                    <a:moveTo>
                      <a:pt x="9745" y="5398"/>
                    </a:moveTo>
                    <a:cubicBezTo>
                      <a:pt x="9749" y="5398"/>
                      <a:pt x="9752" y="5399"/>
                      <a:pt x="9756" y="5399"/>
                    </a:cubicBezTo>
                    <a:cubicBezTo>
                      <a:pt x="9761" y="5399"/>
                      <a:pt x="9764" y="5402"/>
                      <a:pt x="9770" y="5402"/>
                    </a:cubicBezTo>
                    <a:cubicBezTo>
                      <a:pt x="9872" y="5410"/>
                      <a:pt x="9936" y="5476"/>
                      <a:pt x="9946" y="5576"/>
                    </a:cubicBezTo>
                    <a:cubicBezTo>
                      <a:pt x="9946" y="5582"/>
                      <a:pt x="9946" y="5587"/>
                      <a:pt x="9947" y="5592"/>
                    </a:cubicBezTo>
                    <a:cubicBezTo>
                      <a:pt x="9954" y="5667"/>
                      <a:pt x="9883" y="5765"/>
                      <a:pt x="9807" y="5776"/>
                    </a:cubicBezTo>
                    <a:cubicBezTo>
                      <a:pt x="9800" y="5777"/>
                      <a:pt x="9792" y="5778"/>
                      <a:pt x="9785" y="5778"/>
                    </a:cubicBezTo>
                    <a:cubicBezTo>
                      <a:pt x="9782" y="5778"/>
                      <a:pt x="9779" y="5778"/>
                      <a:pt x="9777" y="5777"/>
                    </a:cubicBezTo>
                    <a:cubicBezTo>
                      <a:pt x="9777" y="5779"/>
                      <a:pt x="9773" y="5780"/>
                      <a:pt x="9770" y="5783"/>
                    </a:cubicBezTo>
                    <a:cubicBezTo>
                      <a:pt x="9760" y="5794"/>
                      <a:pt x="9740" y="5800"/>
                      <a:pt x="9727" y="5811"/>
                    </a:cubicBezTo>
                    <a:cubicBezTo>
                      <a:pt x="9697" y="5835"/>
                      <a:pt x="9662" y="5850"/>
                      <a:pt x="9626" y="5850"/>
                    </a:cubicBezTo>
                    <a:cubicBezTo>
                      <a:pt x="9594" y="5850"/>
                      <a:pt x="9563" y="5838"/>
                      <a:pt x="9536" y="5811"/>
                    </a:cubicBezTo>
                    <a:cubicBezTo>
                      <a:pt x="9481" y="5756"/>
                      <a:pt x="9492" y="5678"/>
                      <a:pt x="9536" y="5620"/>
                    </a:cubicBezTo>
                    <a:cubicBezTo>
                      <a:pt x="9547" y="5607"/>
                      <a:pt x="9554" y="5587"/>
                      <a:pt x="9564" y="5576"/>
                    </a:cubicBezTo>
                    <a:cubicBezTo>
                      <a:pt x="9566" y="5573"/>
                      <a:pt x="9566" y="5572"/>
                      <a:pt x="9569" y="5569"/>
                    </a:cubicBezTo>
                    <a:cubicBezTo>
                      <a:pt x="9570" y="5559"/>
                      <a:pt x="9570" y="5549"/>
                      <a:pt x="9571" y="5539"/>
                    </a:cubicBezTo>
                    <a:cubicBezTo>
                      <a:pt x="9581" y="5466"/>
                      <a:pt x="9674" y="5398"/>
                      <a:pt x="9745" y="5398"/>
                    </a:cubicBezTo>
                    <a:close/>
                    <a:moveTo>
                      <a:pt x="1850" y="5602"/>
                    </a:moveTo>
                    <a:cubicBezTo>
                      <a:pt x="1970" y="5602"/>
                      <a:pt x="2059" y="5701"/>
                      <a:pt x="2065" y="5818"/>
                    </a:cubicBezTo>
                    <a:cubicBezTo>
                      <a:pt x="2069" y="5933"/>
                      <a:pt x="1961" y="6032"/>
                      <a:pt x="1850" y="6032"/>
                    </a:cubicBezTo>
                    <a:cubicBezTo>
                      <a:pt x="1729" y="6032"/>
                      <a:pt x="1641" y="5933"/>
                      <a:pt x="1634" y="5818"/>
                    </a:cubicBezTo>
                    <a:cubicBezTo>
                      <a:pt x="1628" y="5701"/>
                      <a:pt x="1736" y="5602"/>
                      <a:pt x="1850" y="5602"/>
                    </a:cubicBezTo>
                    <a:close/>
                    <a:moveTo>
                      <a:pt x="10952" y="5759"/>
                    </a:moveTo>
                    <a:cubicBezTo>
                      <a:pt x="11163" y="5759"/>
                      <a:pt x="11163" y="6088"/>
                      <a:pt x="10952" y="6088"/>
                    </a:cubicBezTo>
                    <a:cubicBezTo>
                      <a:pt x="10741" y="6088"/>
                      <a:pt x="10741" y="5759"/>
                      <a:pt x="10952" y="5759"/>
                    </a:cubicBezTo>
                    <a:close/>
                    <a:moveTo>
                      <a:pt x="3831" y="5913"/>
                    </a:moveTo>
                    <a:cubicBezTo>
                      <a:pt x="4022" y="5913"/>
                      <a:pt x="4022" y="6211"/>
                      <a:pt x="3831" y="6211"/>
                    </a:cubicBezTo>
                    <a:cubicBezTo>
                      <a:pt x="3641" y="6211"/>
                      <a:pt x="3641" y="5913"/>
                      <a:pt x="3831" y="5913"/>
                    </a:cubicBezTo>
                    <a:close/>
                    <a:moveTo>
                      <a:pt x="6560" y="5903"/>
                    </a:moveTo>
                    <a:cubicBezTo>
                      <a:pt x="6642" y="5903"/>
                      <a:pt x="6712" y="5986"/>
                      <a:pt x="6714" y="6064"/>
                    </a:cubicBezTo>
                    <a:cubicBezTo>
                      <a:pt x="6716" y="6185"/>
                      <a:pt x="6621" y="6298"/>
                      <a:pt x="6499" y="6298"/>
                    </a:cubicBezTo>
                    <a:cubicBezTo>
                      <a:pt x="6490" y="6298"/>
                      <a:pt x="6481" y="6297"/>
                      <a:pt x="6472" y="6296"/>
                    </a:cubicBezTo>
                    <a:cubicBezTo>
                      <a:pt x="6459" y="6295"/>
                      <a:pt x="6445" y="6290"/>
                      <a:pt x="6432" y="6288"/>
                    </a:cubicBezTo>
                    <a:cubicBezTo>
                      <a:pt x="6413" y="6286"/>
                      <a:pt x="6374" y="6272"/>
                      <a:pt x="6362" y="6266"/>
                    </a:cubicBezTo>
                    <a:cubicBezTo>
                      <a:pt x="6356" y="6263"/>
                      <a:pt x="6348" y="6257"/>
                      <a:pt x="6343" y="6257"/>
                    </a:cubicBezTo>
                    <a:cubicBezTo>
                      <a:pt x="6342" y="6257"/>
                      <a:pt x="6341" y="6257"/>
                      <a:pt x="6340" y="6258"/>
                    </a:cubicBezTo>
                    <a:cubicBezTo>
                      <a:pt x="6322" y="6249"/>
                      <a:pt x="6304" y="6241"/>
                      <a:pt x="6287" y="6231"/>
                    </a:cubicBezTo>
                    <a:cubicBezTo>
                      <a:pt x="6181" y="6163"/>
                      <a:pt x="6234" y="6011"/>
                      <a:pt x="6347" y="6011"/>
                    </a:cubicBezTo>
                    <a:cubicBezTo>
                      <a:pt x="6349" y="6011"/>
                      <a:pt x="6352" y="6011"/>
                      <a:pt x="6355" y="6011"/>
                    </a:cubicBezTo>
                    <a:cubicBezTo>
                      <a:pt x="6363" y="6001"/>
                      <a:pt x="6370" y="5993"/>
                      <a:pt x="6377" y="5986"/>
                    </a:cubicBezTo>
                    <a:cubicBezTo>
                      <a:pt x="6401" y="5963"/>
                      <a:pt x="6424" y="5950"/>
                      <a:pt x="6451" y="5939"/>
                    </a:cubicBezTo>
                    <a:lnTo>
                      <a:pt x="6452" y="5936"/>
                    </a:lnTo>
                    <a:cubicBezTo>
                      <a:pt x="6454" y="5936"/>
                      <a:pt x="6454" y="5936"/>
                      <a:pt x="6455" y="5935"/>
                    </a:cubicBezTo>
                    <a:cubicBezTo>
                      <a:pt x="6459" y="5930"/>
                      <a:pt x="6462" y="5929"/>
                      <a:pt x="6468" y="5928"/>
                    </a:cubicBezTo>
                    <a:lnTo>
                      <a:pt x="6468" y="5928"/>
                    </a:lnTo>
                    <a:cubicBezTo>
                      <a:pt x="6466" y="5929"/>
                      <a:pt x="6462" y="5932"/>
                      <a:pt x="6459" y="5933"/>
                    </a:cubicBezTo>
                    <a:cubicBezTo>
                      <a:pt x="6475" y="5928"/>
                      <a:pt x="6503" y="5915"/>
                      <a:pt x="6512" y="5912"/>
                    </a:cubicBezTo>
                    <a:cubicBezTo>
                      <a:pt x="6528" y="5905"/>
                      <a:pt x="6544" y="5903"/>
                      <a:pt x="6560" y="5903"/>
                    </a:cubicBezTo>
                    <a:close/>
                    <a:moveTo>
                      <a:pt x="8789" y="5981"/>
                    </a:moveTo>
                    <a:cubicBezTo>
                      <a:pt x="9074" y="5981"/>
                      <a:pt x="9073" y="6422"/>
                      <a:pt x="8789" y="6422"/>
                    </a:cubicBezTo>
                    <a:cubicBezTo>
                      <a:pt x="8503" y="6422"/>
                      <a:pt x="8503" y="5981"/>
                      <a:pt x="8789" y="5981"/>
                    </a:cubicBezTo>
                    <a:close/>
                    <a:moveTo>
                      <a:pt x="12141" y="6258"/>
                    </a:moveTo>
                    <a:cubicBezTo>
                      <a:pt x="12338" y="6258"/>
                      <a:pt x="12338" y="6565"/>
                      <a:pt x="12141" y="6565"/>
                    </a:cubicBezTo>
                    <a:cubicBezTo>
                      <a:pt x="11939" y="6565"/>
                      <a:pt x="11939" y="6258"/>
                      <a:pt x="12141" y="6258"/>
                    </a:cubicBezTo>
                    <a:close/>
                    <a:moveTo>
                      <a:pt x="5296" y="6280"/>
                    </a:moveTo>
                    <a:cubicBezTo>
                      <a:pt x="5296" y="6280"/>
                      <a:pt x="5297" y="6280"/>
                      <a:pt x="5297" y="6280"/>
                    </a:cubicBezTo>
                    <a:cubicBezTo>
                      <a:pt x="5560" y="6280"/>
                      <a:pt x="5557" y="6684"/>
                      <a:pt x="5297" y="6684"/>
                    </a:cubicBezTo>
                    <a:cubicBezTo>
                      <a:pt x="5037" y="6684"/>
                      <a:pt x="5037" y="6280"/>
                      <a:pt x="5296" y="6280"/>
                    </a:cubicBezTo>
                    <a:close/>
                    <a:moveTo>
                      <a:pt x="3064" y="6484"/>
                    </a:moveTo>
                    <a:cubicBezTo>
                      <a:pt x="3238" y="6484"/>
                      <a:pt x="3238" y="6757"/>
                      <a:pt x="3064" y="6757"/>
                    </a:cubicBezTo>
                    <a:cubicBezTo>
                      <a:pt x="2888" y="6757"/>
                      <a:pt x="2888" y="6484"/>
                      <a:pt x="3064" y="6484"/>
                    </a:cubicBezTo>
                    <a:close/>
                    <a:moveTo>
                      <a:pt x="4531" y="6903"/>
                    </a:moveTo>
                    <a:cubicBezTo>
                      <a:pt x="4797" y="6903"/>
                      <a:pt x="4797" y="7318"/>
                      <a:pt x="4531" y="7318"/>
                    </a:cubicBezTo>
                    <a:cubicBezTo>
                      <a:pt x="4260" y="7318"/>
                      <a:pt x="4263" y="6903"/>
                      <a:pt x="4531" y="6903"/>
                    </a:cubicBezTo>
                    <a:close/>
                    <a:moveTo>
                      <a:pt x="7081" y="6596"/>
                    </a:moveTo>
                    <a:cubicBezTo>
                      <a:pt x="7299" y="6596"/>
                      <a:pt x="7515" y="6823"/>
                      <a:pt x="7566" y="7020"/>
                    </a:cubicBezTo>
                    <a:cubicBezTo>
                      <a:pt x="7623" y="7243"/>
                      <a:pt x="7518" y="7455"/>
                      <a:pt x="7315" y="7550"/>
                    </a:cubicBezTo>
                    <a:cubicBezTo>
                      <a:pt x="7252" y="7580"/>
                      <a:pt x="7185" y="7595"/>
                      <a:pt x="7119" y="7595"/>
                    </a:cubicBezTo>
                    <a:cubicBezTo>
                      <a:pt x="6978" y="7595"/>
                      <a:pt x="6846" y="7526"/>
                      <a:pt x="6781" y="7382"/>
                    </a:cubicBezTo>
                    <a:cubicBezTo>
                      <a:pt x="6673" y="7141"/>
                      <a:pt x="6835" y="6895"/>
                      <a:pt x="6998" y="6718"/>
                    </a:cubicBezTo>
                    <a:cubicBezTo>
                      <a:pt x="6962" y="6684"/>
                      <a:pt x="6977" y="6609"/>
                      <a:pt x="7029" y="6601"/>
                    </a:cubicBezTo>
                    <a:cubicBezTo>
                      <a:pt x="7046" y="6598"/>
                      <a:pt x="7064" y="6596"/>
                      <a:pt x="7081" y="6596"/>
                    </a:cubicBezTo>
                    <a:close/>
                    <a:moveTo>
                      <a:pt x="9694" y="6779"/>
                    </a:moveTo>
                    <a:cubicBezTo>
                      <a:pt x="9694" y="6779"/>
                      <a:pt x="9695" y="6779"/>
                      <a:pt x="9696" y="6779"/>
                    </a:cubicBezTo>
                    <a:cubicBezTo>
                      <a:pt x="9950" y="6786"/>
                      <a:pt x="10198" y="6888"/>
                      <a:pt x="10386" y="7060"/>
                    </a:cubicBezTo>
                    <a:cubicBezTo>
                      <a:pt x="10529" y="7189"/>
                      <a:pt x="10650" y="7406"/>
                      <a:pt x="10463" y="7557"/>
                    </a:cubicBezTo>
                    <a:cubicBezTo>
                      <a:pt x="10398" y="7611"/>
                      <a:pt x="10327" y="7632"/>
                      <a:pt x="10255" y="7632"/>
                    </a:cubicBezTo>
                    <a:cubicBezTo>
                      <a:pt x="10126" y="7632"/>
                      <a:pt x="9993" y="7563"/>
                      <a:pt x="9885" y="7488"/>
                    </a:cubicBezTo>
                    <a:cubicBezTo>
                      <a:pt x="9702" y="7363"/>
                      <a:pt x="9516" y="7203"/>
                      <a:pt x="9527" y="6963"/>
                    </a:cubicBezTo>
                    <a:cubicBezTo>
                      <a:pt x="9529" y="6923"/>
                      <a:pt x="9559" y="6902"/>
                      <a:pt x="9590" y="6902"/>
                    </a:cubicBezTo>
                    <a:cubicBezTo>
                      <a:pt x="9592" y="6902"/>
                      <a:pt x="9594" y="6902"/>
                      <a:pt x="9595" y="6903"/>
                    </a:cubicBezTo>
                    <a:cubicBezTo>
                      <a:pt x="9586" y="6842"/>
                      <a:pt x="9617" y="6779"/>
                      <a:pt x="9694" y="6779"/>
                    </a:cubicBezTo>
                    <a:close/>
                    <a:moveTo>
                      <a:pt x="11511" y="7459"/>
                    </a:moveTo>
                    <a:cubicBezTo>
                      <a:pt x="11779" y="7459"/>
                      <a:pt x="11779" y="7876"/>
                      <a:pt x="11511" y="7876"/>
                    </a:cubicBezTo>
                    <a:cubicBezTo>
                      <a:pt x="11244" y="7876"/>
                      <a:pt x="11244" y="7459"/>
                      <a:pt x="11511" y="7459"/>
                    </a:cubicBezTo>
                    <a:close/>
                    <a:moveTo>
                      <a:pt x="16885" y="7543"/>
                    </a:moveTo>
                    <a:cubicBezTo>
                      <a:pt x="17137" y="7543"/>
                      <a:pt x="17137" y="7933"/>
                      <a:pt x="16885" y="7933"/>
                    </a:cubicBezTo>
                    <a:cubicBezTo>
                      <a:pt x="16636" y="7933"/>
                      <a:pt x="16634" y="7543"/>
                      <a:pt x="16885" y="7543"/>
                    </a:cubicBezTo>
                    <a:close/>
                    <a:moveTo>
                      <a:pt x="9138" y="7647"/>
                    </a:moveTo>
                    <a:cubicBezTo>
                      <a:pt x="9346" y="7647"/>
                      <a:pt x="9346" y="7970"/>
                      <a:pt x="9138" y="7970"/>
                    </a:cubicBezTo>
                    <a:cubicBezTo>
                      <a:pt x="8928" y="7970"/>
                      <a:pt x="8928" y="7647"/>
                      <a:pt x="9138" y="7647"/>
                    </a:cubicBezTo>
                    <a:close/>
                    <a:moveTo>
                      <a:pt x="12978" y="7804"/>
                    </a:moveTo>
                    <a:cubicBezTo>
                      <a:pt x="13162" y="7804"/>
                      <a:pt x="13162" y="8090"/>
                      <a:pt x="12978" y="8090"/>
                    </a:cubicBezTo>
                    <a:cubicBezTo>
                      <a:pt x="12792" y="8090"/>
                      <a:pt x="12792" y="7804"/>
                      <a:pt x="12978" y="7804"/>
                    </a:cubicBezTo>
                    <a:close/>
                    <a:moveTo>
                      <a:pt x="15839" y="7818"/>
                    </a:moveTo>
                    <a:cubicBezTo>
                      <a:pt x="16096" y="7818"/>
                      <a:pt x="16096" y="8216"/>
                      <a:pt x="15839" y="8216"/>
                    </a:cubicBezTo>
                    <a:cubicBezTo>
                      <a:pt x="15581" y="8216"/>
                      <a:pt x="15581" y="7818"/>
                      <a:pt x="15839" y="7818"/>
                    </a:cubicBezTo>
                    <a:close/>
                    <a:moveTo>
                      <a:pt x="6763" y="8018"/>
                    </a:moveTo>
                    <a:cubicBezTo>
                      <a:pt x="6763" y="8018"/>
                      <a:pt x="6764" y="8018"/>
                      <a:pt x="6764" y="8018"/>
                    </a:cubicBezTo>
                    <a:cubicBezTo>
                      <a:pt x="6944" y="8018"/>
                      <a:pt x="6944" y="8298"/>
                      <a:pt x="6764" y="8298"/>
                    </a:cubicBezTo>
                    <a:cubicBezTo>
                      <a:pt x="6583" y="8298"/>
                      <a:pt x="6583" y="8018"/>
                      <a:pt x="6763" y="8018"/>
                    </a:cubicBezTo>
                    <a:close/>
                    <a:moveTo>
                      <a:pt x="5577" y="8341"/>
                    </a:moveTo>
                    <a:cubicBezTo>
                      <a:pt x="5792" y="8341"/>
                      <a:pt x="5792" y="8671"/>
                      <a:pt x="5577" y="8671"/>
                    </a:cubicBezTo>
                    <a:cubicBezTo>
                      <a:pt x="5363" y="8671"/>
                      <a:pt x="5363" y="8341"/>
                      <a:pt x="5577" y="8341"/>
                    </a:cubicBezTo>
                    <a:close/>
                    <a:moveTo>
                      <a:pt x="14234" y="8505"/>
                    </a:moveTo>
                    <a:cubicBezTo>
                      <a:pt x="14414" y="8505"/>
                      <a:pt x="14414" y="8787"/>
                      <a:pt x="14234" y="8787"/>
                    </a:cubicBezTo>
                    <a:cubicBezTo>
                      <a:pt x="14051" y="8787"/>
                      <a:pt x="14054" y="8505"/>
                      <a:pt x="14234" y="8505"/>
                    </a:cubicBezTo>
                    <a:close/>
                    <a:moveTo>
                      <a:pt x="7950" y="8809"/>
                    </a:moveTo>
                    <a:lnTo>
                      <a:pt x="7950" y="8809"/>
                    </a:lnTo>
                    <a:cubicBezTo>
                      <a:pt x="7950" y="8810"/>
                      <a:pt x="7950" y="8810"/>
                      <a:pt x="7950" y="8810"/>
                    </a:cubicBezTo>
                    <a:lnTo>
                      <a:pt x="7954" y="8813"/>
                    </a:lnTo>
                    <a:cubicBezTo>
                      <a:pt x="7954" y="8812"/>
                      <a:pt x="7952" y="8811"/>
                      <a:pt x="7950" y="8809"/>
                    </a:cubicBezTo>
                    <a:close/>
                    <a:moveTo>
                      <a:pt x="8090" y="8440"/>
                    </a:moveTo>
                    <a:cubicBezTo>
                      <a:pt x="8229" y="8440"/>
                      <a:pt x="8316" y="8570"/>
                      <a:pt x="8289" y="8699"/>
                    </a:cubicBezTo>
                    <a:cubicBezTo>
                      <a:pt x="8282" y="8732"/>
                      <a:pt x="8269" y="8760"/>
                      <a:pt x="8249" y="8783"/>
                    </a:cubicBezTo>
                    <a:cubicBezTo>
                      <a:pt x="8241" y="8794"/>
                      <a:pt x="8234" y="8804"/>
                      <a:pt x="8225" y="8813"/>
                    </a:cubicBezTo>
                    <a:cubicBezTo>
                      <a:pt x="8231" y="8810"/>
                      <a:pt x="8234" y="8804"/>
                      <a:pt x="8239" y="8801"/>
                    </a:cubicBezTo>
                    <a:lnTo>
                      <a:pt x="8239" y="8801"/>
                    </a:lnTo>
                    <a:cubicBezTo>
                      <a:pt x="8214" y="8858"/>
                      <a:pt x="8152" y="8886"/>
                      <a:pt x="8090" y="8886"/>
                    </a:cubicBezTo>
                    <a:cubicBezTo>
                      <a:pt x="8028" y="8886"/>
                      <a:pt x="7966" y="8858"/>
                      <a:pt x="7940" y="8801"/>
                    </a:cubicBezTo>
                    <a:lnTo>
                      <a:pt x="7940" y="8801"/>
                    </a:lnTo>
                    <a:cubicBezTo>
                      <a:pt x="7944" y="8805"/>
                      <a:pt x="7947" y="8808"/>
                      <a:pt x="7950" y="8809"/>
                    </a:cubicBezTo>
                    <a:lnTo>
                      <a:pt x="7950" y="8809"/>
                    </a:lnTo>
                    <a:cubicBezTo>
                      <a:pt x="7943" y="8801"/>
                      <a:pt x="7939" y="8794"/>
                      <a:pt x="7932" y="8784"/>
                    </a:cubicBezTo>
                    <a:cubicBezTo>
                      <a:pt x="7912" y="8760"/>
                      <a:pt x="7899" y="8732"/>
                      <a:pt x="7892" y="8699"/>
                    </a:cubicBezTo>
                    <a:cubicBezTo>
                      <a:pt x="7864" y="8570"/>
                      <a:pt x="7953" y="8440"/>
                      <a:pt x="8090" y="8440"/>
                    </a:cubicBezTo>
                    <a:close/>
                    <a:moveTo>
                      <a:pt x="18003" y="8653"/>
                    </a:moveTo>
                    <a:cubicBezTo>
                      <a:pt x="18173" y="8653"/>
                      <a:pt x="18173" y="8918"/>
                      <a:pt x="18003" y="8918"/>
                    </a:cubicBezTo>
                    <a:cubicBezTo>
                      <a:pt x="17833" y="8918"/>
                      <a:pt x="17833" y="8653"/>
                      <a:pt x="18003" y="8653"/>
                    </a:cubicBezTo>
                    <a:close/>
                    <a:moveTo>
                      <a:pt x="4181" y="8691"/>
                    </a:moveTo>
                    <a:cubicBezTo>
                      <a:pt x="4390" y="8691"/>
                      <a:pt x="4390" y="9017"/>
                      <a:pt x="4181" y="9017"/>
                    </a:cubicBezTo>
                    <a:cubicBezTo>
                      <a:pt x="3971" y="9017"/>
                      <a:pt x="3971" y="8692"/>
                      <a:pt x="4181" y="8691"/>
                    </a:cubicBezTo>
                    <a:close/>
                    <a:moveTo>
                      <a:pt x="16616" y="8960"/>
                    </a:moveTo>
                    <a:cubicBezTo>
                      <a:pt x="16705" y="8960"/>
                      <a:pt x="16784" y="9047"/>
                      <a:pt x="16782" y="9134"/>
                    </a:cubicBezTo>
                    <a:lnTo>
                      <a:pt x="16782" y="9205"/>
                    </a:lnTo>
                    <a:cubicBezTo>
                      <a:pt x="16777" y="9300"/>
                      <a:pt x="16702" y="9373"/>
                      <a:pt x="16607" y="9377"/>
                    </a:cubicBezTo>
                    <a:cubicBezTo>
                      <a:pt x="16606" y="9377"/>
                      <a:pt x="16604" y="9377"/>
                      <a:pt x="16603" y="9377"/>
                    </a:cubicBezTo>
                    <a:cubicBezTo>
                      <a:pt x="16511" y="9377"/>
                      <a:pt x="16437" y="9293"/>
                      <a:pt x="16436" y="9205"/>
                    </a:cubicBezTo>
                    <a:lnTo>
                      <a:pt x="16433" y="9134"/>
                    </a:lnTo>
                    <a:cubicBezTo>
                      <a:pt x="16432" y="9037"/>
                      <a:pt x="16515" y="8963"/>
                      <a:pt x="16607" y="8960"/>
                    </a:cubicBezTo>
                    <a:cubicBezTo>
                      <a:pt x="16610" y="8960"/>
                      <a:pt x="16613" y="8960"/>
                      <a:pt x="16616" y="8960"/>
                    </a:cubicBezTo>
                    <a:close/>
                    <a:moveTo>
                      <a:pt x="9975" y="8922"/>
                    </a:moveTo>
                    <a:cubicBezTo>
                      <a:pt x="10121" y="8922"/>
                      <a:pt x="10208" y="9058"/>
                      <a:pt x="10181" y="9193"/>
                    </a:cubicBezTo>
                    <a:cubicBezTo>
                      <a:pt x="10176" y="9214"/>
                      <a:pt x="10172" y="9235"/>
                      <a:pt x="10169" y="9258"/>
                    </a:cubicBezTo>
                    <a:cubicBezTo>
                      <a:pt x="10150" y="9353"/>
                      <a:pt x="10063" y="9401"/>
                      <a:pt x="9976" y="9401"/>
                    </a:cubicBezTo>
                    <a:cubicBezTo>
                      <a:pt x="9889" y="9401"/>
                      <a:pt x="9802" y="9353"/>
                      <a:pt x="9783" y="9258"/>
                    </a:cubicBezTo>
                    <a:cubicBezTo>
                      <a:pt x="9778" y="9237"/>
                      <a:pt x="9773" y="9214"/>
                      <a:pt x="9770" y="9193"/>
                    </a:cubicBezTo>
                    <a:cubicBezTo>
                      <a:pt x="9741" y="9058"/>
                      <a:pt x="9831" y="8922"/>
                      <a:pt x="9975" y="8922"/>
                    </a:cubicBezTo>
                    <a:close/>
                    <a:moveTo>
                      <a:pt x="15145" y="9081"/>
                    </a:moveTo>
                    <a:cubicBezTo>
                      <a:pt x="15241" y="9081"/>
                      <a:pt x="15343" y="9174"/>
                      <a:pt x="15333" y="9273"/>
                    </a:cubicBezTo>
                    <a:lnTo>
                      <a:pt x="15329" y="9343"/>
                    </a:lnTo>
                    <a:cubicBezTo>
                      <a:pt x="15319" y="9448"/>
                      <a:pt x="15251" y="9524"/>
                      <a:pt x="15142" y="9528"/>
                    </a:cubicBezTo>
                    <a:cubicBezTo>
                      <a:pt x="15139" y="9529"/>
                      <a:pt x="15136" y="9529"/>
                      <a:pt x="15133" y="9529"/>
                    </a:cubicBezTo>
                    <a:cubicBezTo>
                      <a:pt x="15030" y="9529"/>
                      <a:pt x="14965" y="9438"/>
                      <a:pt x="14956" y="9343"/>
                    </a:cubicBezTo>
                    <a:lnTo>
                      <a:pt x="14949" y="9273"/>
                    </a:lnTo>
                    <a:cubicBezTo>
                      <a:pt x="14939" y="9166"/>
                      <a:pt x="15046" y="9083"/>
                      <a:pt x="15141" y="9081"/>
                    </a:cubicBezTo>
                    <a:cubicBezTo>
                      <a:pt x="15142" y="9081"/>
                      <a:pt x="15144" y="9081"/>
                      <a:pt x="15145" y="9081"/>
                    </a:cubicBezTo>
                    <a:close/>
                    <a:moveTo>
                      <a:pt x="3135" y="9623"/>
                    </a:moveTo>
                    <a:cubicBezTo>
                      <a:pt x="3315" y="9623"/>
                      <a:pt x="3315" y="9903"/>
                      <a:pt x="3135" y="9903"/>
                    </a:cubicBezTo>
                    <a:cubicBezTo>
                      <a:pt x="2952" y="9903"/>
                      <a:pt x="2953" y="9623"/>
                      <a:pt x="3135" y="9623"/>
                    </a:cubicBezTo>
                    <a:close/>
                    <a:moveTo>
                      <a:pt x="8299" y="9616"/>
                    </a:moveTo>
                    <a:cubicBezTo>
                      <a:pt x="8489" y="9616"/>
                      <a:pt x="8489" y="9910"/>
                      <a:pt x="8299" y="9910"/>
                    </a:cubicBezTo>
                    <a:cubicBezTo>
                      <a:pt x="8110" y="9910"/>
                      <a:pt x="8110" y="9616"/>
                      <a:pt x="8299" y="9616"/>
                    </a:cubicBezTo>
                    <a:close/>
                    <a:moveTo>
                      <a:pt x="4808" y="9564"/>
                    </a:moveTo>
                    <a:cubicBezTo>
                      <a:pt x="5064" y="9564"/>
                      <a:pt x="5064" y="9959"/>
                      <a:pt x="4808" y="9959"/>
                    </a:cubicBezTo>
                    <a:cubicBezTo>
                      <a:pt x="4553" y="9959"/>
                      <a:pt x="4553" y="9564"/>
                      <a:pt x="4808" y="9564"/>
                    </a:cubicBezTo>
                    <a:close/>
                    <a:moveTo>
                      <a:pt x="14510" y="10393"/>
                    </a:moveTo>
                    <a:cubicBezTo>
                      <a:pt x="14522" y="10393"/>
                      <a:pt x="14535" y="10395"/>
                      <a:pt x="14547" y="10399"/>
                    </a:cubicBezTo>
                    <a:cubicBezTo>
                      <a:pt x="14558" y="10403"/>
                      <a:pt x="14567" y="10406"/>
                      <a:pt x="14579" y="10410"/>
                    </a:cubicBezTo>
                    <a:cubicBezTo>
                      <a:pt x="14586" y="10409"/>
                      <a:pt x="14593" y="10409"/>
                      <a:pt x="14600" y="10409"/>
                    </a:cubicBezTo>
                    <a:cubicBezTo>
                      <a:pt x="14627" y="10409"/>
                      <a:pt x="14653" y="10415"/>
                      <a:pt x="14679" y="10425"/>
                    </a:cubicBezTo>
                    <a:cubicBezTo>
                      <a:pt x="14781" y="10459"/>
                      <a:pt x="14840" y="10563"/>
                      <a:pt x="14795" y="10668"/>
                    </a:cubicBezTo>
                    <a:cubicBezTo>
                      <a:pt x="14769" y="10733"/>
                      <a:pt x="14697" y="10780"/>
                      <a:pt x="14625" y="10780"/>
                    </a:cubicBezTo>
                    <a:cubicBezTo>
                      <a:pt x="14595" y="10780"/>
                      <a:pt x="14565" y="10772"/>
                      <a:pt x="14538" y="10754"/>
                    </a:cubicBezTo>
                    <a:cubicBezTo>
                      <a:pt x="14516" y="10739"/>
                      <a:pt x="14492" y="10724"/>
                      <a:pt x="14470" y="10705"/>
                    </a:cubicBezTo>
                    <a:cubicBezTo>
                      <a:pt x="14460" y="10695"/>
                      <a:pt x="14452" y="10682"/>
                      <a:pt x="14445" y="10668"/>
                    </a:cubicBezTo>
                    <a:cubicBezTo>
                      <a:pt x="14442" y="10665"/>
                      <a:pt x="14439" y="10662"/>
                      <a:pt x="14435" y="10661"/>
                    </a:cubicBezTo>
                    <a:cubicBezTo>
                      <a:pt x="14375" y="10618"/>
                      <a:pt x="14348" y="10553"/>
                      <a:pt x="14377" y="10482"/>
                    </a:cubicBezTo>
                    <a:cubicBezTo>
                      <a:pt x="14398" y="10430"/>
                      <a:pt x="14454" y="10393"/>
                      <a:pt x="14510" y="10393"/>
                    </a:cubicBezTo>
                    <a:close/>
                    <a:moveTo>
                      <a:pt x="3972" y="10768"/>
                    </a:moveTo>
                    <a:cubicBezTo>
                      <a:pt x="4205" y="10768"/>
                      <a:pt x="4202" y="11128"/>
                      <a:pt x="3972" y="11128"/>
                    </a:cubicBezTo>
                    <a:cubicBezTo>
                      <a:pt x="3740" y="11128"/>
                      <a:pt x="3740" y="10768"/>
                      <a:pt x="3972" y="10768"/>
                    </a:cubicBezTo>
                    <a:close/>
                    <a:moveTo>
                      <a:pt x="4739" y="11192"/>
                    </a:moveTo>
                    <a:cubicBezTo>
                      <a:pt x="4967" y="11192"/>
                      <a:pt x="4966" y="11545"/>
                      <a:pt x="4739" y="11545"/>
                    </a:cubicBezTo>
                    <a:cubicBezTo>
                      <a:pt x="4511" y="11545"/>
                      <a:pt x="4512" y="11192"/>
                      <a:pt x="4739" y="11192"/>
                    </a:cubicBezTo>
                    <a:close/>
                    <a:moveTo>
                      <a:pt x="15489" y="11630"/>
                    </a:moveTo>
                    <a:cubicBezTo>
                      <a:pt x="15692" y="11630"/>
                      <a:pt x="15692" y="11945"/>
                      <a:pt x="15489" y="11945"/>
                    </a:cubicBezTo>
                    <a:cubicBezTo>
                      <a:pt x="15288" y="11945"/>
                      <a:pt x="15288" y="11630"/>
                      <a:pt x="15489" y="11630"/>
                    </a:cubicBezTo>
                    <a:close/>
                    <a:moveTo>
                      <a:pt x="14511" y="11704"/>
                    </a:moveTo>
                    <a:cubicBezTo>
                      <a:pt x="14710" y="11704"/>
                      <a:pt x="14710" y="12011"/>
                      <a:pt x="14511" y="12011"/>
                    </a:cubicBezTo>
                    <a:cubicBezTo>
                      <a:pt x="14316" y="12011"/>
                      <a:pt x="14316" y="11704"/>
                      <a:pt x="14511" y="11704"/>
                    </a:cubicBezTo>
                    <a:close/>
                    <a:moveTo>
                      <a:pt x="8434" y="11563"/>
                    </a:moveTo>
                    <a:cubicBezTo>
                      <a:pt x="8493" y="11563"/>
                      <a:pt x="8554" y="11586"/>
                      <a:pt x="8599" y="11627"/>
                    </a:cubicBezTo>
                    <a:cubicBezTo>
                      <a:pt x="8622" y="11651"/>
                      <a:pt x="8647" y="11673"/>
                      <a:pt x="8672" y="11695"/>
                    </a:cubicBezTo>
                    <a:cubicBezTo>
                      <a:pt x="8765" y="11782"/>
                      <a:pt x="8754" y="11930"/>
                      <a:pt x="8672" y="12020"/>
                    </a:cubicBezTo>
                    <a:cubicBezTo>
                      <a:pt x="8631" y="12063"/>
                      <a:pt x="8571" y="12085"/>
                      <a:pt x="8511" y="12085"/>
                    </a:cubicBezTo>
                    <a:cubicBezTo>
                      <a:pt x="8450" y="12085"/>
                      <a:pt x="8388" y="12062"/>
                      <a:pt x="8347" y="12017"/>
                    </a:cubicBezTo>
                    <a:cubicBezTo>
                      <a:pt x="8326" y="11994"/>
                      <a:pt x="8303" y="11970"/>
                      <a:pt x="8282" y="11945"/>
                    </a:cubicBezTo>
                    <a:cubicBezTo>
                      <a:pt x="8197" y="11853"/>
                      <a:pt x="8197" y="11722"/>
                      <a:pt x="8282" y="11627"/>
                    </a:cubicBezTo>
                    <a:cubicBezTo>
                      <a:pt x="8323" y="11583"/>
                      <a:pt x="8378" y="11563"/>
                      <a:pt x="8434" y="11563"/>
                    </a:cubicBezTo>
                    <a:close/>
                    <a:moveTo>
                      <a:pt x="3972" y="12119"/>
                    </a:moveTo>
                    <a:cubicBezTo>
                      <a:pt x="4174" y="12119"/>
                      <a:pt x="4174" y="12432"/>
                      <a:pt x="3972" y="12432"/>
                    </a:cubicBezTo>
                    <a:cubicBezTo>
                      <a:pt x="3768" y="12432"/>
                      <a:pt x="3768" y="12119"/>
                      <a:pt x="3972" y="12119"/>
                    </a:cubicBezTo>
                    <a:close/>
                    <a:moveTo>
                      <a:pt x="5360" y="12284"/>
                    </a:moveTo>
                    <a:cubicBezTo>
                      <a:pt x="5394" y="12284"/>
                      <a:pt x="5428" y="12293"/>
                      <a:pt x="5462" y="12306"/>
                    </a:cubicBezTo>
                    <a:cubicBezTo>
                      <a:pt x="5450" y="12300"/>
                      <a:pt x="5451" y="12298"/>
                      <a:pt x="5456" y="12298"/>
                    </a:cubicBezTo>
                    <a:cubicBezTo>
                      <a:pt x="5464" y="12298"/>
                      <a:pt x="5483" y="12302"/>
                      <a:pt x="5487" y="12303"/>
                    </a:cubicBezTo>
                    <a:cubicBezTo>
                      <a:pt x="5568" y="12316"/>
                      <a:pt x="5619" y="12408"/>
                      <a:pt x="5623" y="12483"/>
                    </a:cubicBezTo>
                    <a:cubicBezTo>
                      <a:pt x="5626" y="12558"/>
                      <a:pt x="5565" y="12652"/>
                      <a:pt x="5487" y="12665"/>
                    </a:cubicBezTo>
                    <a:cubicBezTo>
                      <a:pt x="5483" y="12665"/>
                      <a:pt x="5463" y="12670"/>
                      <a:pt x="5456" y="12670"/>
                    </a:cubicBezTo>
                    <a:cubicBezTo>
                      <a:pt x="5451" y="12670"/>
                      <a:pt x="5451" y="12668"/>
                      <a:pt x="5462" y="12663"/>
                    </a:cubicBezTo>
                    <a:lnTo>
                      <a:pt x="5462" y="12663"/>
                    </a:lnTo>
                    <a:cubicBezTo>
                      <a:pt x="5427" y="12676"/>
                      <a:pt x="5393" y="12685"/>
                      <a:pt x="5359" y="12685"/>
                    </a:cubicBezTo>
                    <a:cubicBezTo>
                      <a:pt x="5328" y="12685"/>
                      <a:pt x="5297" y="12678"/>
                      <a:pt x="5265" y="12659"/>
                    </a:cubicBezTo>
                    <a:cubicBezTo>
                      <a:pt x="5204" y="12622"/>
                      <a:pt x="5166" y="12554"/>
                      <a:pt x="5166" y="12483"/>
                    </a:cubicBezTo>
                    <a:cubicBezTo>
                      <a:pt x="5166" y="12412"/>
                      <a:pt x="5204" y="12346"/>
                      <a:pt x="5265" y="12310"/>
                    </a:cubicBezTo>
                    <a:cubicBezTo>
                      <a:pt x="5297" y="12291"/>
                      <a:pt x="5329" y="12284"/>
                      <a:pt x="5360" y="12284"/>
                    </a:cubicBezTo>
                    <a:close/>
                    <a:moveTo>
                      <a:pt x="2365" y="12398"/>
                    </a:moveTo>
                    <a:cubicBezTo>
                      <a:pt x="2567" y="12398"/>
                      <a:pt x="2565" y="12710"/>
                      <a:pt x="2365" y="12710"/>
                    </a:cubicBezTo>
                    <a:cubicBezTo>
                      <a:pt x="2166" y="12710"/>
                      <a:pt x="2166" y="12398"/>
                      <a:pt x="2365" y="12398"/>
                    </a:cubicBezTo>
                    <a:close/>
                    <a:moveTo>
                      <a:pt x="6102" y="9287"/>
                    </a:moveTo>
                    <a:cubicBezTo>
                      <a:pt x="6477" y="9287"/>
                      <a:pt x="6897" y="9478"/>
                      <a:pt x="7124" y="9727"/>
                    </a:cubicBezTo>
                    <a:cubicBezTo>
                      <a:pt x="7671" y="10332"/>
                      <a:pt x="7993" y="11463"/>
                      <a:pt x="7558" y="12205"/>
                    </a:cubicBezTo>
                    <a:cubicBezTo>
                      <a:pt x="7331" y="12591"/>
                      <a:pt x="6977" y="12778"/>
                      <a:pt x="6616" y="12778"/>
                    </a:cubicBezTo>
                    <a:cubicBezTo>
                      <a:pt x="6289" y="12778"/>
                      <a:pt x="5956" y="12624"/>
                      <a:pt x="5708" y="12323"/>
                    </a:cubicBezTo>
                    <a:cubicBezTo>
                      <a:pt x="5164" y="11665"/>
                      <a:pt x="4960" y="10580"/>
                      <a:pt x="5378" y="9815"/>
                    </a:cubicBezTo>
                    <a:cubicBezTo>
                      <a:pt x="5378" y="9809"/>
                      <a:pt x="5378" y="9803"/>
                      <a:pt x="5381" y="9796"/>
                    </a:cubicBezTo>
                    <a:cubicBezTo>
                      <a:pt x="5489" y="9428"/>
                      <a:pt x="5779" y="9287"/>
                      <a:pt x="6102" y="9287"/>
                    </a:cubicBezTo>
                    <a:close/>
                    <a:moveTo>
                      <a:pt x="12978" y="12776"/>
                    </a:moveTo>
                    <a:cubicBezTo>
                      <a:pt x="13143" y="12776"/>
                      <a:pt x="13143" y="13032"/>
                      <a:pt x="12978" y="13032"/>
                    </a:cubicBezTo>
                    <a:cubicBezTo>
                      <a:pt x="12811" y="13032"/>
                      <a:pt x="12811" y="12776"/>
                      <a:pt x="12978" y="12776"/>
                    </a:cubicBezTo>
                    <a:close/>
                    <a:moveTo>
                      <a:pt x="12461" y="8529"/>
                    </a:moveTo>
                    <a:cubicBezTo>
                      <a:pt x="12751" y="8529"/>
                      <a:pt x="13051" y="8629"/>
                      <a:pt x="13274" y="8792"/>
                    </a:cubicBezTo>
                    <a:cubicBezTo>
                      <a:pt x="13760" y="9149"/>
                      <a:pt x="13945" y="9789"/>
                      <a:pt x="13879" y="10369"/>
                    </a:cubicBezTo>
                    <a:cubicBezTo>
                      <a:pt x="13736" y="11640"/>
                      <a:pt x="12403" y="13026"/>
                      <a:pt x="11102" y="13098"/>
                    </a:cubicBezTo>
                    <a:cubicBezTo>
                      <a:pt x="11069" y="13100"/>
                      <a:pt x="11036" y="13101"/>
                      <a:pt x="11003" y="13101"/>
                    </a:cubicBezTo>
                    <a:cubicBezTo>
                      <a:pt x="10480" y="13101"/>
                      <a:pt x="9947" y="12880"/>
                      <a:pt x="9614" y="12472"/>
                    </a:cubicBezTo>
                    <a:cubicBezTo>
                      <a:pt x="9187" y="11945"/>
                      <a:pt x="9255" y="11233"/>
                      <a:pt x="9492" y="10638"/>
                    </a:cubicBezTo>
                    <a:cubicBezTo>
                      <a:pt x="9869" y="9687"/>
                      <a:pt x="10762" y="8936"/>
                      <a:pt x="11771" y="8794"/>
                    </a:cubicBezTo>
                    <a:cubicBezTo>
                      <a:pt x="11953" y="8608"/>
                      <a:pt x="12204" y="8529"/>
                      <a:pt x="12461" y="8529"/>
                    </a:cubicBezTo>
                    <a:close/>
                    <a:moveTo>
                      <a:pt x="3347" y="13295"/>
                    </a:moveTo>
                    <a:cubicBezTo>
                      <a:pt x="3348" y="13296"/>
                      <a:pt x="3348" y="13296"/>
                      <a:pt x="3348" y="13297"/>
                    </a:cubicBezTo>
                    <a:lnTo>
                      <a:pt x="3348" y="13297"/>
                    </a:lnTo>
                    <a:cubicBezTo>
                      <a:pt x="3348" y="13296"/>
                      <a:pt x="3347" y="13295"/>
                      <a:pt x="3347" y="13295"/>
                    </a:cubicBezTo>
                    <a:close/>
                    <a:moveTo>
                      <a:pt x="3550" y="13044"/>
                    </a:moveTo>
                    <a:cubicBezTo>
                      <a:pt x="3686" y="13044"/>
                      <a:pt x="3781" y="13170"/>
                      <a:pt x="3754" y="13299"/>
                    </a:cubicBezTo>
                    <a:lnTo>
                      <a:pt x="3756" y="13298"/>
                    </a:lnTo>
                    <a:lnTo>
                      <a:pt x="3756" y="13298"/>
                    </a:lnTo>
                    <a:cubicBezTo>
                      <a:pt x="3756" y="13308"/>
                      <a:pt x="3754" y="13319"/>
                      <a:pt x="3753" y="13323"/>
                    </a:cubicBezTo>
                    <a:cubicBezTo>
                      <a:pt x="3744" y="13435"/>
                      <a:pt x="3668" y="13518"/>
                      <a:pt x="3551" y="13523"/>
                    </a:cubicBezTo>
                    <a:cubicBezTo>
                      <a:pt x="3548" y="13523"/>
                      <a:pt x="3545" y="13524"/>
                      <a:pt x="3542" y="13524"/>
                    </a:cubicBezTo>
                    <a:cubicBezTo>
                      <a:pt x="3433" y="13524"/>
                      <a:pt x="3359" y="13426"/>
                      <a:pt x="3350" y="13323"/>
                    </a:cubicBezTo>
                    <a:cubicBezTo>
                      <a:pt x="3350" y="13318"/>
                      <a:pt x="3349" y="13304"/>
                      <a:pt x="3348" y="13297"/>
                    </a:cubicBezTo>
                    <a:lnTo>
                      <a:pt x="3348" y="13297"/>
                    </a:lnTo>
                    <a:cubicBezTo>
                      <a:pt x="3348" y="13297"/>
                      <a:pt x="3347" y="13298"/>
                      <a:pt x="3346" y="13299"/>
                    </a:cubicBezTo>
                    <a:cubicBezTo>
                      <a:pt x="3322" y="13172"/>
                      <a:pt x="3414" y="13044"/>
                      <a:pt x="3550" y="13044"/>
                    </a:cubicBezTo>
                    <a:close/>
                    <a:moveTo>
                      <a:pt x="7322" y="13219"/>
                    </a:moveTo>
                    <a:cubicBezTo>
                      <a:pt x="7546" y="13219"/>
                      <a:pt x="7545" y="13566"/>
                      <a:pt x="7322" y="13566"/>
                    </a:cubicBezTo>
                    <a:cubicBezTo>
                      <a:pt x="7099" y="13566"/>
                      <a:pt x="7097" y="13219"/>
                      <a:pt x="7322" y="13219"/>
                    </a:cubicBezTo>
                    <a:close/>
                    <a:moveTo>
                      <a:pt x="1882" y="13187"/>
                    </a:moveTo>
                    <a:cubicBezTo>
                      <a:pt x="1970" y="13187"/>
                      <a:pt x="2052" y="13261"/>
                      <a:pt x="2079" y="13340"/>
                    </a:cubicBezTo>
                    <a:cubicBezTo>
                      <a:pt x="2112" y="13450"/>
                      <a:pt x="2038" y="13564"/>
                      <a:pt x="1933" y="13596"/>
                    </a:cubicBezTo>
                    <a:cubicBezTo>
                      <a:pt x="1862" y="13617"/>
                      <a:pt x="1791" y="13638"/>
                      <a:pt x="1722" y="13659"/>
                    </a:cubicBezTo>
                    <a:cubicBezTo>
                      <a:pt x="1704" y="13665"/>
                      <a:pt x="1686" y="13667"/>
                      <a:pt x="1669" y="13667"/>
                    </a:cubicBezTo>
                    <a:cubicBezTo>
                      <a:pt x="1582" y="13667"/>
                      <a:pt x="1504" y="13604"/>
                      <a:pt x="1478" y="13520"/>
                    </a:cubicBezTo>
                    <a:cubicBezTo>
                      <a:pt x="1444" y="13410"/>
                      <a:pt x="1521" y="13312"/>
                      <a:pt x="1619" y="13275"/>
                    </a:cubicBezTo>
                    <a:cubicBezTo>
                      <a:pt x="1687" y="13251"/>
                      <a:pt x="1756" y="13224"/>
                      <a:pt x="1825" y="13197"/>
                    </a:cubicBezTo>
                    <a:cubicBezTo>
                      <a:pt x="1844" y="13190"/>
                      <a:pt x="1863" y="13187"/>
                      <a:pt x="1882" y="13187"/>
                    </a:cubicBezTo>
                    <a:close/>
                    <a:moveTo>
                      <a:pt x="12209" y="13506"/>
                    </a:moveTo>
                    <a:cubicBezTo>
                      <a:pt x="12333" y="13506"/>
                      <a:pt x="12333" y="13699"/>
                      <a:pt x="12209" y="13699"/>
                    </a:cubicBezTo>
                    <a:cubicBezTo>
                      <a:pt x="12084" y="13699"/>
                      <a:pt x="12085" y="13506"/>
                      <a:pt x="12209" y="13506"/>
                    </a:cubicBezTo>
                    <a:close/>
                    <a:moveTo>
                      <a:pt x="9556" y="13401"/>
                    </a:moveTo>
                    <a:cubicBezTo>
                      <a:pt x="9814" y="13401"/>
                      <a:pt x="9814" y="13804"/>
                      <a:pt x="9556" y="13804"/>
                    </a:cubicBezTo>
                    <a:cubicBezTo>
                      <a:pt x="9296" y="13804"/>
                      <a:pt x="9296" y="13401"/>
                      <a:pt x="9556" y="13401"/>
                    </a:cubicBezTo>
                    <a:close/>
                    <a:moveTo>
                      <a:pt x="11017" y="13512"/>
                    </a:moveTo>
                    <a:cubicBezTo>
                      <a:pt x="11018" y="13512"/>
                      <a:pt x="11020" y="13512"/>
                      <a:pt x="11021" y="13512"/>
                    </a:cubicBezTo>
                    <a:lnTo>
                      <a:pt x="11092" y="13515"/>
                    </a:lnTo>
                    <a:cubicBezTo>
                      <a:pt x="11217" y="13516"/>
                      <a:pt x="11312" y="13615"/>
                      <a:pt x="11319" y="13742"/>
                    </a:cubicBezTo>
                    <a:cubicBezTo>
                      <a:pt x="11323" y="13868"/>
                      <a:pt x="11210" y="13964"/>
                      <a:pt x="11092" y="13968"/>
                    </a:cubicBezTo>
                    <a:lnTo>
                      <a:pt x="11021" y="13970"/>
                    </a:lnTo>
                    <a:cubicBezTo>
                      <a:pt x="11019" y="13970"/>
                      <a:pt x="11018" y="13970"/>
                      <a:pt x="11016" y="13970"/>
                    </a:cubicBezTo>
                    <a:cubicBezTo>
                      <a:pt x="10891" y="13970"/>
                      <a:pt x="10797" y="13862"/>
                      <a:pt x="10792" y="13742"/>
                    </a:cubicBezTo>
                    <a:cubicBezTo>
                      <a:pt x="10787" y="13623"/>
                      <a:pt x="10898" y="13512"/>
                      <a:pt x="11017" y="13512"/>
                    </a:cubicBezTo>
                    <a:close/>
                    <a:moveTo>
                      <a:pt x="5624" y="13305"/>
                    </a:moveTo>
                    <a:cubicBezTo>
                      <a:pt x="5816" y="13305"/>
                      <a:pt x="6015" y="13341"/>
                      <a:pt x="6128" y="13509"/>
                    </a:cubicBezTo>
                    <a:cubicBezTo>
                      <a:pt x="6226" y="13654"/>
                      <a:pt x="6238" y="13885"/>
                      <a:pt x="6080" y="13997"/>
                    </a:cubicBezTo>
                    <a:cubicBezTo>
                      <a:pt x="6023" y="14037"/>
                      <a:pt x="5949" y="14054"/>
                      <a:pt x="5868" y="14054"/>
                    </a:cubicBezTo>
                    <a:cubicBezTo>
                      <a:pt x="5501" y="14054"/>
                      <a:pt x="4993" y="13691"/>
                      <a:pt x="5309" y="13383"/>
                    </a:cubicBezTo>
                    <a:cubicBezTo>
                      <a:pt x="5326" y="13368"/>
                      <a:pt x="5342" y="13362"/>
                      <a:pt x="5358" y="13362"/>
                    </a:cubicBezTo>
                    <a:cubicBezTo>
                      <a:pt x="5364" y="13362"/>
                      <a:pt x="5371" y="13363"/>
                      <a:pt x="5377" y="13365"/>
                    </a:cubicBezTo>
                    <a:cubicBezTo>
                      <a:pt x="5391" y="13338"/>
                      <a:pt x="5415" y="13316"/>
                      <a:pt x="5453" y="13312"/>
                    </a:cubicBezTo>
                    <a:cubicBezTo>
                      <a:pt x="5508" y="13308"/>
                      <a:pt x="5566" y="13305"/>
                      <a:pt x="5624" y="13305"/>
                    </a:cubicBezTo>
                    <a:close/>
                    <a:moveTo>
                      <a:pt x="8391" y="12988"/>
                    </a:moveTo>
                    <a:cubicBezTo>
                      <a:pt x="8416" y="12988"/>
                      <a:pt x="8440" y="12999"/>
                      <a:pt x="8460" y="13024"/>
                    </a:cubicBezTo>
                    <a:cubicBezTo>
                      <a:pt x="8608" y="13209"/>
                      <a:pt x="8742" y="13460"/>
                      <a:pt x="8684" y="13705"/>
                    </a:cubicBezTo>
                    <a:cubicBezTo>
                      <a:pt x="8638" y="13890"/>
                      <a:pt x="8484" y="14062"/>
                      <a:pt x="8281" y="14062"/>
                    </a:cubicBezTo>
                    <a:cubicBezTo>
                      <a:pt x="8278" y="14062"/>
                      <a:pt x="8276" y="14062"/>
                      <a:pt x="8273" y="14062"/>
                    </a:cubicBezTo>
                    <a:cubicBezTo>
                      <a:pt x="8062" y="14060"/>
                      <a:pt x="7913" y="13876"/>
                      <a:pt x="7882" y="13679"/>
                    </a:cubicBezTo>
                    <a:cubicBezTo>
                      <a:pt x="7843" y="13426"/>
                      <a:pt x="8000" y="13212"/>
                      <a:pt x="8154" y="13029"/>
                    </a:cubicBezTo>
                    <a:cubicBezTo>
                      <a:pt x="8166" y="13014"/>
                      <a:pt x="8181" y="13008"/>
                      <a:pt x="8195" y="13008"/>
                    </a:cubicBezTo>
                    <a:cubicBezTo>
                      <a:pt x="8229" y="13008"/>
                      <a:pt x="8262" y="13042"/>
                      <a:pt x="8261" y="13078"/>
                    </a:cubicBezTo>
                    <a:lnTo>
                      <a:pt x="8279" y="13083"/>
                    </a:lnTo>
                    <a:cubicBezTo>
                      <a:pt x="8291" y="13031"/>
                      <a:pt x="8341" y="12988"/>
                      <a:pt x="8391" y="12988"/>
                    </a:cubicBezTo>
                    <a:close/>
                    <a:moveTo>
                      <a:pt x="13955" y="14004"/>
                    </a:moveTo>
                    <a:cubicBezTo>
                      <a:pt x="14157" y="14004"/>
                      <a:pt x="14156" y="14318"/>
                      <a:pt x="13955" y="14318"/>
                    </a:cubicBezTo>
                    <a:cubicBezTo>
                      <a:pt x="13750" y="14318"/>
                      <a:pt x="13752" y="14004"/>
                      <a:pt x="13955" y="14004"/>
                    </a:cubicBezTo>
                    <a:close/>
                    <a:moveTo>
                      <a:pt x="6695" y="14385"/>
                    </a:moveTo>
                    <a:cubicBezTo>
                      <a:pt x="6947" y="14385"/>
                      <a:pt x="6944" y="14776"/>
                      <a:pt x="6695" y="14776"/>
                    </a:cubicBezTo>
                    <a:cubicBezTo>
                      <a:pt x="6441" y="14776"/>
                      <a:pt x="6444" y="14385"/>
                      <a:pt x="6695" y="14385"/>
                    </a:cubicBezTo>
                    <a:close/>
                    <a:moveTo>
                      <a:pt x="5223" y="14422"/>
                    </a:moveTo>
                    <a:cubicBezTo>
                      <a:pt x="5284" y="14422"/>
                      <a:pt x="5346" y="14445"/>
                      <a:pt x="5389" y="14488"/>
                    </a:cubicBezTo>
                    <a:cubicBezTo>
                      <a:pt x="5412" y="14512"/>
                      <a:pt x="5438" y="14535"/>
                      <a:pt x="5460" y="14558"/>
                    </a:cubicBezTo>
                    <a:cubicBezTo>
                      <a:pt x="5552" y="14647"/>
                      <a:pt x="5545" y="14792"/>
                      <a:pt x="5460" y="14884"/>
                    </a:cubicBezTo>
                    <a:cubicBezTo>
                      <a:pt x="5419" y="14928"/>
                      <a:pt x="5360" y="14950"/>
                      <a:pt x="5301" y="14950"/>
                    </a:cubicBezTo>
                    <a:cubicBezTo>
                      <a:pt x="5239" y="14950"/>
                      <a:pt x="5177" y="14927"/>
                      <a:pt x="5133" y="14884"/>
                    </a:cubicBezTo>
                    <a:cubicBezTo>
                      <a:pt x="5109" y="14861"/>
                      <a:pt x="5086" y="14838"/>
                      <a:pt x="5064" y="14813"/>
                    </a:cubicBezTo>
                    <a:cubicBezTo>
                      <a:pt x="4973" y="14722"/>
                      <a:pt x="4979" y="14580"/>
                      <a:pt x="5064" y="14488"/>
                    </a:cubicBezTo>
                    <a:cubicBezTo>
                      <a:pt x="5105" y="14443"/>
                      <a:pt x="5164" y="14422"/>
                      <a:pt x="5223" y="14422"/>
                    </a:cubicBezTo>
                    <a:close/>
                    <a:moveTo>
                      <a:pt x="8447" y="14633"/>
                    </a:moveTo>
                    <a:cubicBezTo>
                      <a:pt x="8568" y="14633"/>
                      <a:pt x="8658" y="14743"/>
                      <a:pt x="8664" y="14860"/>
                    </a:cubicBezTo>
                    <a:cubicBezTo>
                      <a:pt x="8666" y="14882"/>
                      <a:pt x="8666" y="14905"/>
                      <a:pt x="8669" y="14930"/>
                    </a:cubicBezTo>
                    <a:cubicBezTo>
                      <a:pt x="8674" y="15058"/>
                      <a:pt x="8557" y="15153"/>
                      <a:pt x="8438" y="15159"/>
                    </a:cubicBezTo>
                    <a:cubicBezTo>
                      <a:pt x="8434" y="15159"/>
                      <a:pt x="8431" y="15159"/>
                      <a:pt x="8427" y="15159"/>
                    </a:cubicBezTo>
                    <a:cubicBezTo>
                      <a:pt x="8312" y="15159"/>
                      <a:pt x="8203" y="15047"/>
                      <a:pt x="8208" y="14930"/>
                    </a:cubicBezTo>
                    <a:cubicBezTo>
                      <a:pt x="8210" y="14905"/>
                      <a:pt x="8210" y="14882"/>
                      <a:pt x="8211" y="14860"/>
                    </a:cubicBezTo>
                    <a:cubicBezTo>
                      <a:pt x="8218" y="14732"/>
                      <a:pt x="8310" y="14637"/>
                      <a:pt x="8438" y="14633"/>
                    </a:cubicBezTo>
                    <a:cubicBezTo>
                      <a:pt x="8441" y="14633"/>
                      <a:pt x="8444" y="14633"/>
                      <a:pt x="8447" y="14633"/>
                    </a:cubicBezTo>
                    <a:close/>
                    <a:moveTo>
                      <a:pt x="9941" y="14478"/>
                    </a:moveTo>
                    <a:cubicBezTo>
                      <a:pt x="10029" y="14478"/>
                      <a:pt x="10118" y="14493"/>
                      <a:pt x="10201" y="14521"/>
                    </a:cubicBezTo>
                    <a:cubicBezTo>
                      <a:pt x="10208" y="14524"/>
                      <a:pt x="10215" y="14528"/>
                      <a:pt x="10220" y="14531"/>
                    </a:cubicBezTo>
                    <a:cubicBezTo>
                      <a:pt x="10478" y="14559"/>
                      <a:pt x="10600" y="14888"/>
                      <a:pt x="10519" y="15115"/>
                    </a:cubicBezTo>
                    <a:cubicBezTo>
                      <a:pt x="10430" y="15362"/>
                      <a:pt x="10156" y="15487"/>
                      <a:pt x="9897" y="15487"/>
                    </a:cubicBezTo>
                    <a:cubicBezTo>
                      <a:pt x="9836" y="15487"/>
                      <a:pt x="9776" y="15480"/>
                      <a:pt x="9719" y="15466"/>
                    </a:cubicBezTo>
                    <a:cubicBezTo>
                      <a:pt x="9413" y="15392"/>
                      <a:pt x="9274" y="15047"/>
                      <a:pt x="9415" y="14769"/>
                    </a:cubicBezTo>
                    <a:cubicBezTo>
                      <a:pt x="9520" y="14566"/>
                      <a:pt x="9728" y="14478"/>
                      <a:pt x="9941" y="14478"/>
                    </a:cubicBezTo>
                    <a:close/>
                    <a:moveTo>
                      <a:pt x="6834" y="15653"/>
                    </a:moveTo>
                    <a:cubicBezTo>
                      <a:pt x="7067" y="15653"/>
                      <a:pt x="7067" y="16017"/>
                      <a:pt x="6834" y="16017"/>
                    </a:cubicBezTo>
                    <a:cubicBezTo>
                      <a:pt x="6598" y="16017"/>
                      <a:pt x="6598" y="15655"/>
                      <a:pt x="6834" y="15653"/>
                    </a:cubicBezTo>
                    <a:close/>
                    <a:moveTo>
                      <a:pt x="11231" y="15735"/>
                    </a:moveTo>
                    <a:cubicBezTo>
                      <a:pt x="11449" y="15735"/>
                      <a:pt x="11449" y="16076"/>
                      <a:pt x="11231" y="16076"/>
                    </a:cubicBezTo>
                    <a:cubicBezTo>
                      <a:pt x="11014" y="16076"/>
                      <a:pt x="11014" y="15735"/>
                      <a:pt x="11231" y="15735"/>
                    </a:cubicBezTo>
                    <a:close/>
                    <a:moveTo>
                      <a:pt x="9137" y="16026"/>
                    </a:moveTo>
                    <a:cubicBezTo>
                      <a:pt x="9197" y="16026"/>
                      <a:pt x="9258" y="16048"/>
                      <a:pt x="9299" y="16093"/>
                    </a:cubicBezTo>
                    <a:cubicBezTo>
                      <a:pt x="9322" y="16117"/>
                      <a:pt x="9343" y="16139"/>
                      <a:pt x="9366" y="16165"/>
                    </a:cubicBezTo>
                    <a:cubicBezTo>
                      <a:pt x="9452" y="16257"/>
                      <a:pt x="9451" y="16392"/>
                      <a:pt x="9366" y="16484"/>
                    </a:cubicBezTo>
                    <a:cubicBezTo>
                      <a:pt x="9325" y="16528"/>
                      <a:pt x="9269" y="16549"/>
                      <a:pt x="9212" y="16549"/>
                    </a:cubicBezTo>
                    <a:cubicBezTo>
                      <a:pt x="9152" y="16549"/>
                      <a:pt x="9091" y="16526"/>
                      <a:pt x="9047" y="16482"/>
                    </a:cubicBezTo>
                    <a:cubicBezTo>
                      <a:pt x="9024" y="16461"/>
                      <a:pt x="9002" y="16437"/>
                      <a:pt x="8976" y="16414"/>
                    </a:cubicBezTo>
                    <a:cubicBezTo>
                      <a:pt x="8883" y="16328"/>
                      <a:pt x="8895" y="16180"/>
                      <a:pt x="8976" y="16093"/>
                    </a:cubicBezTo>
                    <a:cubicBezTo>
                      <a:pt x="9017" y="16048"/>
                      <a:pt x="9077" y="16026"/>
                      <a:pt x="9137" y="16026"/>
                    </a:cubicBezTo>
                    <a:close/>
                    <a:moveTo>
                      <a:pt x="7950" y="16097"/>
                    </a:moveTo>
                    <a:cubicBezTo>
                      <a:pt x="8245" y="16097"/>
                      <a:pt x="8244" y="16553"/>
                      <a:pt x="7950" y="16553"/>
                    </a:cubicBezTo>
                    <a:cubicBezTo>
                      <a:pt x="7657" y="16553"/>
                      <a:pt x="7657" y="16097"/>
                      <a:pt x="7950" y="16097"/>
                    </a:cubicBezTo>
                    <a:close/>
                    <a:moveTo>
                      <a:pt x="12489" y="16341"/>
                    </a:moveTo>
                    <a:cubicBezTo>
                      <a:pt x="12739" y="16341"/>
                      <a:pt x="12739" y="16727"/>
                      <a:pt x="12489" y="16727"/>
                    </a:cubicBezTo>
                    <a:cubicBezTo>
                      <a:pt x="12240" y="16727"/>
                      <a:pt x="12240" y="16341"/>
                      <a:pt x="12489" y="16341"/>
                    </a:cubicBezTo>
                    <a:close/>
                    <a:moveTo>
                      <a:pt x="7113" y="16797"/>
                    </a:moveTo>
                    <a:cubicBezTo>
                      <a:pt x="7312" y="16797"/>
                      <a:pt x="7312" y="17109"/>
                      <a:pt x="7113" y="17109"/>
                    </a:cubicBezTo>
                    <a:cubicBezTo>
                      <a:pt x="6911" y="17109"/>
                      <a:pt x="6911" y="16797"/>
                      <a:pt x="7113" y="16797"/>
                    </a:cubicBezTo>
                    <a:close/>
                    <a:moveTo>
                      <a:pt x="12619" y="17248"/>
                    </a:moveTo>
                    <a:cubicBezTo>
                      <a:pt x="12688" y="17248"/>
                      <a:pt x="12752" y="17281"/>
                      <a:pt x="12795" y="17348"/>
                    </a:cubicBezTo>
                    <a:cubicBezTo>
                      <a:pt x="12856" y="17442"/>
                      <a:pt x="12814" y="17575"/>
                      <a:pt x="12722" y="17630"/>
                    </a:cubicBezTo>
                    <a:cubicBezTo>
                      <a:pt x="12715" y="17634"/>
                      <a:pt x="12705" y="17637"/>
                      <a:pt x="12696" y="17640"/>
                    </a:cubicBezTo>
                    <a:cubicBezTo>
                      <a:pt x="12696" y="17641"/>
                      <a:pt x="12693" y="17644"/>
                      <a:pt x="12689" y="17649"/>
                    </a:cubicBezTo>
                    <a:cubicBezTo>
                      <a:pt x="12676" y="17658"/>
                      <a:pt x="12665" y="17668"/>
                      <a:pt x="12652" y="17677"/>
                    </a:cubicBezTo>
                    <a:cubicBezTo>
                      <a:pt x="12648" y="17680"/>
                      <a:pt x="12645" y="17680"/>
                      <a:pt x="12644" y="17681"/>
                    </a:cubicBezTo>
                    <a:cubicBezTo>
                      <a:pt x="12618" y="17701"/>
                      <a:pt x="12586" y="17711"/>
                      <a:pt x="12554" y="17711"/>
                    </a:cubicBezTo>
                    <a:cubicBezTo>
                      <a:pt x="12523" y="17711"/>
                      <a:pt x="12492" y="17701"/>
                      <a:pt x="12468" y="17680"/>
                    </a:cubicBezTo>
                    <a:cubicBezTo>
                      <a:pt x="12468" y="17680"/>
                      <a:pt x="12467" y="17680"/>
                      <a:pt x="12464" y="17677"/>
                    </a:cubicBezTo>
                    <a:cubicBezTo>
                      <a:pt x="12410" y="17653"/>
                      <a:pt x="12372" y="17576"/>
                      <a:pt x="12374" y="17518"/>
                    </a:cubicBezTo>
                    <a:cubicBezTo>
                      <a:pt x="12377" y="17425"/>
                      <a:pt x="12421" y="17315"/>
                      <a:pt x="12513" y="17273"/>
                    </a:cubicBezTo>
                    <a:cubicBezTo>
                      <a:pt x="12548" y="17256"/>
                      <a:pt x="12584" y="17248"/>
                      <a:pt x="12619" y="17248"/>
                    </a:cubicBezTo>
                    <a:close/>
                    <a:moveTo>
                      <a:pt x="5633" y="17365"/>
                    </a:moveTo>
                    <a:cubicBezTo>
                      <a:pt x="5637" y="17365"/>
                      <a:pt x="5642" y="17365"/>
                      <a:pt x="5646" y="17365"/>
                    </a:cubicBezTo>
                    <a:cubicBezTo>
                      <a:pt x="5667" y="17369"/>
                      <a:pt x="5690" y="17371"/>
                      <a:pt x="5713" y="17372"/>
                    </a:cubicBezTo>
                    <a:cubicBezTo>
                      <a:pt x="5850" y="17384"/>
                      <a:pt x="5956" y="17486"/>
                      <a:pt x="5936" y="17630"/>
                    </a:cubicBezTo>
                    <a:cubicBezTo>
                      <a:pt x="5922" y="17748"/>
                      <a:pt x="5822" y="17823"/>
                      <a:pt x="5709" y="17823"/>
                    </a:cubicBezTo>
                    <a:cubicBezTo>
                      <a:pt x="5691" y="17823"/>
                      <a:pt x="5672" y="17821"/>
                      <a:pt x="5653" y="17817"/>
                    </a:cubicBezTo>
                    <a:cubicBezTo>
                      <a:pt x="5630" y="17814"/>
                      <a:pt x="5609" y="17809"/>
                      <a:pt x="5586" y="17803"/>
                    </a:cubicBezTo>
                    <a:cubicBezTo>
                      <a:pt x="5476" y="17779"/>
                      <a:pt x="5412" y="17663"/>
                      <a:pt x="5426" y="17559"/>
                    </a:cubicBezTo>
                    <a:cubicBezTo>
                      <a:pt x="5440" y="17461"/>
                      <a:pt x="5528" y="17365"/>
                      <a:pt x="5633" y="17365"/>
                    </a:cubicBezTo>
                    <a:close/>
                    <a:moveTo>
                      <a:pt x="6624" y="18574"/>
                    </a:moveTo>
                    <a:cubicBezTo>
                      <a:pt x="6785" y="18574"/>
                      <a:pt x="6785" y="18823"/>
                      <a:pt x="6624" y="18823"/>
                    </a:cubicBezTo>
                    <a:cubicBezTo>
                      <a:pt x="6462" y="18823"/>
                      <a:pt x="6462" y="18574"/>
                      <a:pt x="6624" y="18574"/>
                    </a:cubicBezTo>
                    <a:close/>
                    <a:moveTo>
                      <a:pt x="6302" y="1"/>
                    </a:moveTo>
                    <a:cubicBezTo>
                      <a:pt x="6280" y="1"/>
                      <a:pt x="6257" y="1"/>
                      <a:pt x="6234" y="3"/>
                    </a:cubicBezTo>
                    <a:cubicBezTo>
                      <a:pt x="5497" y="47"/>
                      <a:pt x="5208" y="907"/>
                      <a:pt x="5248" y="1526"/>
                    </a:cubicBezTo>
                    <a:cubicBezTo>
                      <a:pt x="5321" y="2721"/>
                      <a:pt x="6183" y="3829"/>
                      <a:pt x="5843" y="5014"/>
                    </a:cubicBezTo>
                    <a:cubicBezTo>
                      <a:pt x="5866" y="5048"/>
                      <a:pt x="5874" y="5091"/>
                      <a:pt x="5854" y="5141"/>
                    </a:cubicBezTo>
                    <a:cubicBezTo>
                      <a:pt x="5662" y="5653"/>
                      <a:pt x="5196" y="5883"/>
                      <a:pt x="4687" y="5883"/>
                    </a:cubicBezTo>
                    <a:cubicBezTo>
                      <a:pt x="4587" y="5883"/>
                      <a:pt x="4485" y="5874"/>
                      <a:pt x="4383" y="5857"/>
                    </a:cubicBezTo>
                    <a:cubicBezTo>
                      <a:pt x="3469" y="5700"/>
                      <a:pt x="2816" y="4873"/>
                      <a:pt x="1861" y="4873"/>
                    </a:cubicBezTo>
                    <a:cubicBezTo>
                      <a:pt x="1822" y="4873"/>
                      <a:pt x="1782" y="4875"/>
                      <a:pt x="1742" y="4877"/>
                    </a:cubicBezTo>
                    <a:cubicBezTo>
                      <a:pt x="597" y="4960"/>
                      <a:pt x="0" y="6496"/>
                      <a:pt x="1297" y="6905"/>
                    </a:cubicBezTo>
                    <a:cubicBezTo>
                      <a:pt x="1940" y="7107"/>
                      <a:pt x="2932" y="7098"/>
                      <a:pt x="3407" y="7655"/>
                    </a:cubicBezTo>
                    <a:cubicBezTo>
                      <a:pt x="3807" y="8123"/>
                      <a:pt x="3325" y="8517"/>
                      <a:pt x="2891" y="8651"/>
                    </a:cubicBezTo>
                    <a:cubicBezTo>
                      <a:pt x="2429" y="8796"/>
                      <a:pt x="1918" y="8955"/>
                      <a:pt x="1692" y="9429"/>
                    </a:cubicBezTo>
                    <a:cubicBezTo>
                      <a:pt x="1602" y="9619"/>
                      <a:pt x="1593" y="9833"/>
                      <a:pt x="1664" y="10030"/>
                    </a:cubicBezTo>
                    <a:cubicBezTo>
                      <a:pt x="1784" y="10366"/>
                      <a:pt x="2011" y="10387"/>
                      <a:pt x="2324" y="10399"/>
                    </a:cubicBezTo>
                    <a:cubicBezTo>
                      <a:pt x="2822" y="10416"/>
                      <a:pt x="3345" y="10654"/>
                      <a:pt x="3084" y="11263"/>
                    </a:cubicBezTo>
                    <a:cubicBezTo>
                      <a:pt x="2952" y="11575"/>
                      <a:pt x="2630" y="11722"/>
                      <a:pt x="2344" y="11860"/>
                    </a:cubicBezTo>
                    <a:cubicBezTo>
                      <a:pt x="1956" y="12048"/>
                      <a:pt x="1552" y="12242"/>
                      <a:pt x="1232" y="12538"/>
                    </a:cubicBezTo>
                    <a:cubicBezTo>
                      <a:pt x="873" y="12870"/>
                      <a:pt x="610" y="13366"/>
                      <a:pt x="731" y="13866"/>
                    </a:cubicBezTo>
                    <a:cubicBezTo>
                      <a:pt x="844" y="14331"/>
                      <a:pt x="1229" y="14497"/>
                      <a:pt x="1639" y="14497"/>
                    </a:cubicBezTo>
                    <a:cubicBezTo>
                      <a:pt x="1771" y="14497"/>
                      <a:pt x="1905" y="14480"/>
                      <a:pt x="2034" y="14450"/>
                    </a:cubicBezTo>
                    <a:cubicBezTo>
                      <a:pt x="2821" y="14266"/>
                      <a:pt x="3456" y="13736"/>
                      <a:pt x="4284" y="13736"/>
                    </a:cubicBezTo>
                    <a:cubicBezTo>
                      <a:pt x="4311" y="13736"/>
                      <a:pt x="4339" y="13736"/>
                      <a:pt x="4366" y="13737"/>
                    </a:cubicBezTo>
                    <a:cubicBezTo>
                      <a:pt x="4534" y="13744"/>
                      <a:pt x="4638" y="13916"/>
                      <a:pt x="4555" y="14067"/>
                    </a:cubicBezTo>
                    <a:cubicBezTo>
                      <a:pt x="4369" y="14403"/>
                      <a:pt x="4227" y="14864"/>
                      <a:pt x="4430" y="15232"/>
                    </a:cubicBezTo>
                    <a:cubicBezTo>
                      <a:pt x="4560" y="15469"/>
                      <a:pt x="4809" y="15625"/>
                      <a:pt x="5067" y="15625"/>
                    </a:cubicBezTo>
                    <a:cubicBezTo>
                      <a:pt x="5166" y="15625"/>
                      <a:pt x="5266" y="15602"/>
                      <a:pt x="5361" y="15553"/>
                    </a:cubicBezTo>
                    <a:cubicBezTo>
                      <a:pt x="5395" y="15535"/>
                      <a:pt x="5432" y="15526"/>
                      <a:pt x="5468" y="15526"/>
                    </a:cubicBezTo>
                    <a:cubicBezTo>
                      <a:pt x="5584" y="15526"/>
                      <a:pt x="5696" y="15609"/>
                      <a:pt x="5690" y="15741"/>
                    </a:cubicBezTo>
                    <a:cubicBezTo>
                      <a:pt x="5645" y="16665"/>
                      <a:pt x="4950" y="17289"/>
                      <a:pt x="4731" y="18149"/>
                    </a:cubicBezTo>
                    <a:cubicBezTo>
                      <a:pt x="4497" y="19053"/>
                      <a:pt x="5436" y="19670"/>
                      <a:pt x="6286" y="19670"/>
                    </a:cubicBezTo>
                    <a:cubicBezTo>
                      <a:pt x="6831" y="19670"/>
                      <a:pt x="7340" y="19416"/>
                      <a:pt x="7480" y="18822"/>
                    </a:cubicBezTo>
                    <a:cubicBezTo>
                      <a:pt x="7636" y="18156"/>
                      <a:pt x="7286" y="17201"/>
                      <a:pt x="8171" y="16912"/>
                    </a:cubicBezTo>
                    <a:cubicBezTo>
                      <a:pt x="8243" y="16888"/>
                      <a:pt x="8313" y="16877"/>
                      <a:pt x="8381" y="16877"/>
                    </a:cubicBezTo>
                    <a:cubicBezTo>
                      <a:pt x="8576" y="16877"/>
                      <a:pt x="8753" y="16970"/>
                      <a:pt x="8880" y="17140"/>
                    </a:cubicBezTo>
                    <a:cubicBezTo>
                      <a:pt x="9007" y="17308"/>
                      <a:pt x="9027" y="17520"/>
                      <a:pt x="9202" y="17660"/>
                    </a:cubicBezTo>
                    <a:cubicBezTo>
                      <a:pt x="9309" y="17748"/>
                      <a:pt x="9395" y="17784"/>
                      <a:pt x="9462" y="17784"/>
                    </a:cubicBezTo>
                    <a:cubicBezTo>
                      <a:pt x="9627" y="17784"/>
                      <a:pt x="9687" y="17568"/>
                      <a:pt x="9712" y="17342"/>
                    </a:cubicBezTo>
                    <a:cubicBezTo>
                      <a:pt x="9755" y="16945"/>
                      <a:pt x="9823" y="16374"/>
                      <a:pt x="10310" y="16374"/>
                    </a:cubicBezTo>
                    <a:cubicBezTo>
                      <a:pt x="10352" y="16374"/>
                      <a:pt x="10397" y="16378"/>
                      <a:pt x="10446" y="16387"/>
                    </a:cubicBezTo>
                    <a:cubicBezTo>
                      <a:pt x="10854" y="16464"/>
                      <a:pt x="11110" y="16926"/>
                      <a:pt x="11360" y="17208"/>
                    </a:cubicBezTo>
                    <a:cubicBezTo>
                      <a:pt x="11676" y="17563"/>
                      <a:pt x="12057" y="17938"/>
                      <a:pt x="12540" y="18037"/>
                    </a:cubicBezTo>
                    <a:cubicBezTo>
                      <a:pt x="12607" y="18050"/>
                      <a:pt x="12677" y="18057"/>
                      <a:pt x="12748" y="18057"/>
                    </a:cubicBezTo>
                    <a:cubicBezTo>
                      <a:pt x="13245" y="18057"/>
                      <a:pt x="13801" y="17731"/>
                      <a:pt x="13680" y="17167"/>
                    </a:cubicBezTo>
                    <a:cubicBezTo>
                      <a:pt x="13570" y="16675"/>
                      <a:pt x="13052" y="16366"/>
                      <a:pt x="12698" y="16060"/>
                    </a:cubicBezTo>
                    <a:cubicBezTo>
                      <a:pt x="12177" y="15606"/>
                      <a:pt x="11725" y="14906"/>
                      <a:pt x="12186" y="14242"/>
                    </a:cubicBezTo>
                    <a:cubicBezTo>
                      <a:pt x="12351" y="14005"/>
                      <a:pt x="12570" y="13902"/>
                      <a:pt x="12795" y="13902"/>
                    </a:cubicBezTo>
                    <a:cubicBezTo>
                      <a:pt x="13032" y="13902"/>
                      <a:pt x="13277" y="14015"/>
                      <a:pt x="13476" y="14205"/>
                    </a:cubicBezTo>
                    <a:cubicBezTo>
                      <a:pt x="13665" y="14387"/>
                      <a:pt x="13993" y="14839"/>
                      <a:pt x="14271" y="14839"/>
                    </a:cubicBezTo>
                    <a:cubicBezTo>
                      <a:pt x="14394" y="14839"/>
                      <a:pt x="14507" y="14750"/>
                      <a:pt x="14594" y="14508"/>
                    </a:cubicBezTo>
                    <a:cubicBezTo>
                      <a:pt x="14788" y="13964"/>
                      <a:pt x="14222" y="13528"/>
                      <a:pt x="13852" y="13229"/>
                    </a:cubicBezTo>
                    <a:cubicBezTo>
                      <a:pt x="13779" y="13170"/>
                      <a:pt x="13775" y="13043"/>
                      <a:pt x="13817" y="12969"/>
                    </a:cubicBezTo>
                    <a:cubicBezTo>
                      <a:pt x="13993" y="12663"/>
                      <a:pt x="14271" y="12589"/>
                      <a:pt x="14575" y="12589"/>
                    </a:cubicBezTo>
                    <a:cubicBezTo>
                      <a:pt x="14865" y="12589"/>
                      <a:pt x="15179" y="12656"/>
                      <a:pt x="15451" y="12656"/>
                    </a:cubicBezTo>
                    <a:cubicBezTo>
                      <a:pt x="15767" y="12656"/>
                      <a:pt x="16027" y="12565"/>
                      <a:pt x="16127" y="12169"/>
                    </a:cubicBezTo>
                    <a:cubicBezTo>
                      <a:pt x="16274" y="11590"/>
                      <a:pt x="15577" y="11317"/>
                      <a:pt x="15376" y="10849"/>
                    </a:cubicBezTo>
                    <a:cubicBezTo>
                      <a:pt x="15250" y="10554"/>
                      <a:pt x="15281" y="10291"/>
                      <a:pt x="15459" y="10043"/>
                    </a:cubicBezTo>
                    <a:cubicBezTo>
                      <a:pt x="15367" y="9929"/>
                      <a:pt x="15379" y="9740"/>
                      <a:pt x="15559" y="9704"/>
                    </a:cubicBezTo>
                    <a:cubicBezTo>
                      <a:pt x="15701" y="9676"/>
                      <a:pt x="15840" y="9664"/>
                      <a:pt x="15977" y="9664"/>
                    </a:cubicBezTo>
                    <a:cubicBezTo>
                      <a:pt x="16594" y="9664"/>
                      <a:pt x="17166" y="9903"/>
                      <a:pt x="17798" y="9935"/>
                    </a:cubicBezTo>
                    <a:cubicBezTo>
                      <a:pt x="17828" y="9937"/>
                      <a:pt x="17857" y="9937"/>
                      <a:pt x="17886" y="9937"/>
                    </a:cubicBezTo>
                    <a:cubicBezTo>
                      <a:pt x="18785" y="9937"/>
                      <a:pt x="19227" y="9204"/>
                      <a:pt x="18801" y="8378"/>
                    </a:cubicBezTo>
                    <a:cubicBezTo>
                      <a:pt x="18441" y="7679"/>
                      <a:pt x="17632" y="7272"/>
                      <a:pt x="16870" y="7213"/>
                    </a:cubicBezTo>
                    <a:cubicBezTo>
                      <a:pt x="16825" y="7210"/>
                      <a:pt x="16782" y="7209"/>
                      <a:pt x="16739" y="7209"/>
                    </a:cubicBezTo>
                    <a:cubicBezTo>
                      <a:pt x="15989" y="7209"/>
                      <a:pt x="15425" y="7635"/>
                      <a:pt x="14716" y="7825"/>
                    </a:cubicBezTo>
                    <a:cubicBezTo>
                      <a:pt x="14592" y="7858"/>
                      <a:pt x="14462" y="7874"/>
                      <a:pt x="14331" y="7874"/>
                    </a:cubicBezTo>
                    <a:cubicBezTo>
                      <a:pt x="13619" y="7874"/>
                      <a:pt x="12892" y="7398"/>
                      <a:pt x="13186" y="6581"/>
                    </a:cubicBezTo>
                    <a:cubicBezTo>
                      <a:pt x="13391" y="6018"/>
                      <a:pt x="14183" y="5539"/>
                      <a:pt x="13840" y="4866"/>
                    </a:cubicBezTo>
                    <a:cubicBezTo>
                      <a:pt x="13713" y="4617"/>
                      <a:pt x="13460" y="4481"/>
                      <a:pt x="13200" y="4481"/>
                    </a:cubicBezTo>
                    <a:cubicBezTo>
                      <a:pt x="13058" y="4481"/>
                      <a:pt x="12915" y="4521"/>
                      <a:pt x="12790" y="4605"/>
                    </a:cubicBezTo>
                    <a:cubicBezTo>
                      <a:pt x="12510" y="4795"/>
                      <a:pt x="12447" y="5150"/>
                      <a:pt x="12255" y="5406"/>
                    </a:cubicBezTo>
                    <a:cubicBezTo>
                      <a:pt x="12069" y="5656"/>
                      <a:pt x="11842" y="5761"/>
                      <a:pt x="11620" y="5761"/>
                    </a:cubicBezTo>
                    <a:cubicBezTo>
                      <a:pt x="11133" y="5761"/>
                      <a:pt x="10670" y="5253"/>
                      <a:pt x="10719" y="4659"/>
                    </a:cubicBezTo>
                    <a:cubicBezTo>
                      <a:pt x="10769" y="4056"/>
                      <a:pt x="11225" y="3623"/>
                      <a:pt x="11497" y="3115"/>
                    </a:cubicBezTo>
                    <a:cubicBezTo>
                      <a:pt x="11676" y="2782"/>
                      <a:pt x="11783" y="2405"/>
                      <a:pt x="11564" y="2065"/>
                    </a:cubicBezTo>
                    <a:cubicBezTo>
                      <a:pt x="11376" y="1772"/>
                      <a:pt x="11033" y="1596"/>
                      <a:pt x="10690" y="1596"/>
                    </a:cubicBezTo>
                    <a:cubicBezTo>
                      <a:pt x="10626" y="1596"/>
                      <a:pt x="10562" y="1603"/>
                      <a:pt x="10498" y="1615"/>
                    </a:cubicBezTo>
                    <a:cubicBezTo>
                      <a:pt x="9705" y="1777"/>
                      <a:pt x="9537" y="2505"/>
                      <a:pt x="9362" y="3163"/>
                    </a:cubicBezTo>
                    <a:cubicBezTo>
                      <a:pt x="9274" y="3496"/>
                      <a:pt x="9133" y="3850"/>
                      <a:pt x="8791" y="3986"/>
                    </a:cubicBezTo>
                    <a:cubicBezTo>
                      <a:pt x="8704" y="4021"/>
                      <a:pt x="8616" y="4037"/>
                      <a:pt x="8531" y="4037"/>
                    </a:cubicBezTo>
                    <a:cubicBezTo>
                      <a:pt x="8197" y="4037"/>
                      <a:pt x="7890" y="3796"/>
                      <a:pt x="7742" y="3493"/>
                    </a:cubicBezTo>
                    <a:cubicBezTo>
                      <a:pt x="7495" y="2994"/>
                      <a:pt x="7631" y="2373"/>
                      <a:pt x="7600" y="1838"/>
                    </a:cubicBezTo>
                    <a:cubicBezTo>
                      <a:pt x="7555" y="1102"/>
                      <a:pt x="7211" y="1"/>
                      <a:pt x="63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4504614" y="872910"/>
                <a:ext cx="17178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66" extrusionOk="0">
                    <a:moveTo>
                      <a:pt x="170" y="1"/>
                    </a:moveTo>
                    <a:cubicBezTo>
                      <a:pt x="0" y="1"/>
                      <a:pt x="0" y="266"/>
                      <a:pt x="170" y="266"/>
                    </a:cubicBezTo>
                    <a:cubicBezTo>
                      <a:pt x="340" y="266"/>
                      <a:pt x="340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4444213" y="817043"/>
                <a:ext cx="25389" cy="19646"/>
              </a:xfrm>
              <a:custGeom>
                <a:avLst/>
                <a:gdLst/>
                <a:ahLst/>
                <a:cxnLst/>
                <a:rect l="l" t="t" r="r" b="b"/>
                <a:pathLst>
                  <a:path w="504" h="390" extrusionOk="0">
                    <a:moveTo>
                      <a:pt x="251" y="0"/>
                    </a:moveTo>
                    <a:cubicBezTo>
                      <a:pt x="2" y="0"/>
                      <a:pt x="0" y="390"/>
                      <a:pt x="251" y="390"/>
                    </a:cubicBezTo>
                    <a:cubicBezTo>
                      <a:pt x="503" y="390"/>
                      <a:pt x="503" y="0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4433937" y="888426"/>
                <a:ext cx="17883" cy="21006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17" extrusionOk="0">
                    <a:moveTo>
                      <a:pt x="182" y="0"/>
                    </a:moveTo>
                    <a:cubicBezTo>
                      <a:pt x="180" y="0"/>
                      <a:pt x="179" y="0"/>
                      <a:pt x="177" y="0"/>
                    </a:cubicBezTo>
                    <a:cubicBezTo>
                      <a:pt x="85" y="4"/>
                      <a:pt x="0" y="77"/>
                      <a:pt x="2" y="174"/>
                    </a:cubicBezTo>
                    <a:lnTo>
                      <a:pt x="3" y="245"/>
                    </a:lnTo>
                    <a:cubicBezTo>
                      <a:pt x="6" y="333"/>
                      <a:pt x="79" y="417"/>
                      <a:pt x="171" y="417"/>
                    </a:cubicBezTo>
                    <a:cubicBezTo>
                      <a:pt x="173" y="417"/>
                      <a:pt x="174" y="417"/>
                      <a:pt x="176" y="417"/>
                    </a:cubicBezTo>
                    <a:cubicBezTo>
                      <a:pt x="271" y="413"/>
                      <a:pt x="346" y="340"/>
                      <a:pt x="349" y="245"/>
                    </a:cubicBezTo>
                    <a:lnTo>
                      <a:pt x="352" y="174"/>
                    </a:lnTo>
                    <a:cubicBezTo>
                      <a:pt x="354" y="85"/>
                      <a:pt x="272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4391168" y="830846"/>
                <a:ext cx="25943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0" extrusionOk="0">
                    <a:moveTo>
                      <a:pt x="258" y="1"/>
                    </a:moveTo>
                    <a:cubicBezTo>
                      <a:pt x="0" y="1"/>
                      <a:pt x="0" y="399"/>
                      <a:pt x="258" y="399"/>
                    </a:cubicBezTo>
                    <a:cubicBezTo>
                      <a:pt x="515" y="399"/>
                      <a:pt x="515" y="1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>
                <a:off x="4376407" y="1022929"/>
                <a:ext cx="20351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15" extrusionOk="0">
                    <a:moveTo>
                      <a:pt x="201" y="0"/>
                    </a:moveTo>
                    <a:cubicBezTo>
                      <a:pt x="0" y="0"/>
                      <a:pt x="0" y="315"/>
                      <a:pt x="201" y="315"/>
                    </a:cubicBezTo>
                    <a:cubicBezTo>
                      <a:pt x="404" y="315"/>
                      <a:pt x="404" y="0"/>
                      <a:pt x="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4358826" y="894471"/>
                <a:ext cx="20402" cy="22618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49" extrusionOk="0">
                    <a:moveTo>
                      <a:pt x="206" y="1"/>
                    </a:moveTo>
                    <a:cubicBezTo>
                      <a:pt x="205" y="1"/>
                      <a:pt x="203" y="1"/>
                      <a:pt x="202" y="1"/>
                    </a:cubicBezTo>
                    <a:cubicBezTo>
                      <a:pt x="107" y="6"/>
                      <a:pt x="0" y="86"/>
                      <a:pt x="9" y="193"/>
                    </a:cubicBezTo>
                    <a:lnTo>
                      <a:pt x="16" y="263"/>
                    </a:lnTo>
                    <a:cubicBezTo>
                      <a:pt x="24" y="358"/>
                      <a:pt x="92" y="449"/>
                      <a:pt x="195" y="449"/>
                    </a:cubicBezTo>
                    <a:cubicBezTo>
                      <a:pt x="197" y="449"/>
                      <a:pt x="199" y="449"/>
                      <a:pt x="202" y="448"/>
                    </a:cubicBezTo>
                    <a:cubicBezTo>
                      <a:pt x="309" y="444"/>
                      <a:pt x="379" y="368"/>
                      <a:pt x="387" y="263"/>
                    </a:cubicBezTo>
                    <a:lnTo>
                      <a:pt x="394" y="193"/>
                    </a:lnTo>
                    <a:cubicBezTo>
                      <a:pt x="404" y="94"/>
                      <a:pt x="302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4329205" y="960514"/>
                <a:ext cx="24684" cy="19596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89" extrusionOk="0">
                    <a:moveTo>
                      <a:pt x="161" y="1"/>
                    </a:moveTo>
                    <a:cubicBezTo>
                      <a:pt x="104" y="1"/>
                      <a:pt x="48" y="38"/>
                      <a:pt x="29" y="90"/>
                    </a:cubicBezTo>
                    <a:cubicBezTo>
                      <a:pt x="0" y="161"/>
                      <a:pt x="26" y="226"/>
                      <a:pt x="87" y="268"/>
                    </a:cubicBezTo>
                    <a:cubicBezTo>
                      <a:pt x="90" y="271"/>
                      <a:pt x="94" y="274"/>
                      <a:pt x="95" y="275"/>
                    </a:cubicBezTo>
                    <a:cubicBezTo>
                      <a:pt x="102" y="287"/>
                      <a:pt x="111" y="302"/>
                      <a:pt x="122" y="312"/>
                    </a:cubicBezTo>
                    <a:cubicBezTo>
                      <a:pt x="142" y="332"/>
                      <a:pt x="166" y="346"/>
                      <a:pt x="189" y="362"/>
                    </a:cubicBezTo>
                    <a:cubicBezTo>
                      <a:pt x="216" y="380"/>
                      <a:pt x="245" y="388"/>
                      <a:pt x="275" y="388"/>
                    </a:cubicBezTo>
                    <a:cubicBezTo>
                      <a:pt x="346" y="388"/>
                      <a:pt x="417" y="342"/>
                      <a:pt x="444" y="277"/>
                    </a:cubicBezTo>
                    <a:cubicBezTo>
                      <a:pt x="489" y="175"/>
                      <a:pt x="430" y="70"/>
                      <a:pt x="328" y="34"/>
                    </a:cubicBezTo>
                    <a:cubicBezTo>
                      <a:pt x="298" y="23"/>
                      <a:pt x="269" y="16"/>
                      <a:pt x="238" y="16"/>
                    </a:cubicBezTo>
                    <a:cubicBezTo>
                      <a:pt x="236" y="16"/>
                      <a:pt x="233" y="16"/>
                      <a:pt x="230" y="16"/>
                    </a:cubicBezTo>
                    <a:lnTo>
                      <a:pt x="199" y="6"/>
                    </a:lnTo>
                    <a:cubicBezTo>
                      <a:pt x="186" y="2"/>
                      <a:pt x="174" y="1"/>
                      <a:pt x="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4327392" y="1026607"/>
                <a:ext cx="19898" cy="155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09" extrusionOk="0">
                    <a:moveTo>
                      <a:pt x="196" y="1"/>
                    </a:moveTo>
                    <a:cubicBezTo>
                      <a:pt x="1" y="1"/>
                      <a:pt x="1" y="308"/>
                      <a:pt x="196" y="308"/>
                    </a:cubicBezTo>
                    <a:cubicBezTo>
                      <a:pt x="395" y="308"/>
                      <a:pt x="395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4314042" y="865505"/>
                <a:ext cx="18336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283" extrusionOk="0">
                    <a:moveTo>
                      <a:pt x="184" y="0"/>
                    </a:moveTo>
                    <a:cubicBezTo>
                      <a:pt x="4" y="0"/>
                      <a:pt x="1" y="282"/>
                      <a:pt x="184" y="282"/>
                    </a:cubicBezTo>
                    <a:cubicBezTo>
                      <a:pt x="364" y="282"/>
                      <a:pt x="364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4298930" y="1142471"/>
                <a:ext cx="20553" cy="15918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16" extrusionOk="0">
                    <a:moveTo>
                      <a:pt x="205" y="1"/>
                    </a:moveTo>
                    <a:cubicBezTo>
                      <a:pt x="2" y="1"/>
                      <a:pt x="0" y="315"/>
                      <a:pt x="205" y="315"/>
                    </a:cubicBezTo>
                    <a:cubicBezTo>
                      <a:pt x="406" y="315"/>
                      <a:pt x="407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4068914" y="866714"/>
                <a:ext cx="239785" cy="230365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4573" extrusionOk="0">
                    <a:moveTo>
                      <a:pt x="4263" y="1222"/>
                    </a:moveTo>
                    <a:cubicBezTo>
                      <a:pt x="4282" y="1292"/>
                      <a:pt x="4291" y="1364"/>
                      <a:pt x="4298" y="1437"/>
                    </a:cubicBezTo>
                    <a:lnTo>
                      <a:pt x="4298" y="1437"/>
                    </a:lnTo>
                    <a:cubicBezTo>
                      <a:pt x="4293" y="1403"/>
                      <a:pt x="4279" y="1372"/>
                      <a:pt x="4256" y="1344"/>
                    </a:cubicBezTo>
                    <a:cubicBezTo>
                      <a:pt x="4246" y="1330"/>
                      <a:pt x="4235" y="1317"/>
                      <a:pt x="4225" y="1303"/>
                    </a:cubicBezTo>
                    <a:cubicBezTo>
                      <a:pt x="4243" y="1281"/>
                      <a:pt x="4258" y="1253"/>
                      <a:pt x="4263" y="1222"/>
                    </a:cubicBezTo>
                    <a:close/>
                    <a:moveTo>
                      <a:pt x="3156" y="3627"/>
                    </a:moveTo>
                    <a:cubicBezTo>
                      <a:pt x="2950" y="3797"/>
                      <a:pt x="2723" y="3940"/>
                      <a:pt x="2486" y="4038"/>
                    </a:cubicBezTo>
                    <a:cubicBezTo>
                      <a:pt x="2523" y="4016"/>
                      <a:pt x="2563" y="3995"/>
                      <a:pt x="2599" y="3973"/>
                    </a:cubicBezTo>
                    <a:cubicBezTo>
                      <a:pt x="2777" y="3889"/>
                      <a:pt x="2941" y="3781"/>
                      <a:pt x="3098" y="3648"/>
                    </a:cubicBezTo>
                    <a:lnTo>
                      <a:pt x="3156" y="3627"/>
                    </a:lnTo>
                    <a:close/>
                    <a:moveTo>
                      <a:pt x="3275" y="0"/>
                    </a:moveTo>
                    <a:cubicBezTo>
                      <a:pt x="3018" y="0"/>
                      <a:pt x="2768" y="80"/>
                      <a:pt x="2585" y="265"/>
                    </a:cubicBezTo>
                    <a:cubicBezTo>
                      <a:pt x="1575" y="407"/>
                      <a:pt x="684" y="1158"/>
                      <a:pt x="307" y="2109"/>
                    </a:cubicBezTo>
                    <a:cubicBezTo>
                      <a:pt x="70" y="2704"/>
                      <a:pt x="1" y="3416"/>
                      <a:pt x="428" y="3943"/>
                    </a:cubicBezTo>
                    <a:cubicBezTo>
                      <a:pt x="760" y="4350"/>
                      <a:pt x="1289" y="4572"/>
                      <a:pt x="1810" y="4572"/>
                    </a:cubicBezTo>
                    <a:cubicBezTo>
                      <a:pt x="1846" y="4572"/>
                      <a:pt x="1881" y="4571"/>
                      <a:pt x="1916" y="4569"/>
                    </a:cubicBezTo>
                    <a:cubicBezTo>
                      <a:pt x="3216" y="4497"/>
                      <a:pt x="4551" y="3111"/>
                      <a:pt x="4694" y="1840"/>
                    </a:cubicBezTo>
                    <a:cubicBezTo>
                      <a:pt x="4759" y="1260"/>
                      <a:pt x="4575" y="617"/>
                      <a:pt x="4087" y="263"/>
                    </a:cubicBezTo>
                    <a:cubicBezTo>
                      <a:pt x="3865" y="101"/>
                      <a:pt x="3566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>
                <a:off x="4256312" y="706015"/>
                <a:ext cx="21309" cy="16523"/>
              </a:xfrm>
              <a:custGeom>
                <a:avLst/>
                <a:gdLst/>
                <a:ahLst/>
                <a:cxnLst/>
                <a:rect l="l" t="t" r="r" b="b"/>
                <a:pathLst>
                  <a:path w="423" h="328" extrusionOk="0">
                    <a:moveTo>
                      <a:pt x="212" y="0"/>
                    </a:moveTo>
                    <a:cubicBezTo>
                      <a:pt x="0" y="0"/>
                      <a:pt x="0" y="328"/>
                      <a:pt x="212" y="328"/>
                    </a:cubicBezTo>
                    <a:cubicBezTo>
                      <a:pt x="423" y="328"/>
                      <a:pt x="423" y="0"/>
                      <a:pt x="2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>
                <a:off x="4250670" y="830141"/>
                <a:ext cx="18689" cy="14508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88" extrusionOk="0">
                    <a:moveTo>
                      <a:pt x="186" y="1"/>
                    </a:moveTo>
                    <a:cubicBezTo>
                      <a:pt x="0" y="1"/>
                      <a:pt x="0" y="287"/>
                      <a:pt x="186" y="287"/>
                    </a:cubicBezTo>
                    <a:cubicBezTo>
                      <a:pt x="370" y="287"/>
                      <a:pt x="370" y="1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5"/>
              <p:cNvSpPr/>
              <p:nvPr/>
            </p:nvSpPr>
            <p:spPr>
              <a:xfrm>
                <a:off x="4251576" y="1080660"/>
                <a:ext cx="16775" cy="12896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56" extrusionOk="0">
                    <a:moveTo>
                      <a:pt x="168" y="0"/>
                    </a:moveTo>
                    <a:cubicBezTo>
                      <a:pt x="1" y="0"/>
                      <a:pt x="1" y="256"/>
                      <a:pt x="168" y="256"/>
                    </a:cubicBezTo>
                    <a:cubicBezTo>
                      <a:pt x="333" y="256"/>
                      <a:pt x="333" y="0"/>
                      <a:pt x="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5"/>
              <p:cNvSpPr/>
              <p:nvPr/>
            </p:nvSpPr>
            <p:spPr>
              <a:xfrm>
                <a:off x="4229411" y="1305941"/>
                <a:ext cx="24432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466" extrusionOk="0">
                    <a:moveTo>
                      <a:pt x="253" y="0"/>
                    </a:moveTo>
                    <a:cubicBezTo>
                      <a:pt x="217" y="0"/>
                      <a:pt x="180" y="10"/>
                      <a:pt x="143" y="28"/>
                    </a:cubicBezTo>
                    <a:cubicBezTo>
                      <a:pt x="51" y="70"/>
                      <a:pt x="7" y="177"/>
                      <a:pt x="4" y="272"/>
                    </a:cubicBezTo>
                    <a:cubicBezTo>
                      <a:pt x="0" y="330"/>
                      <a:pt x="40" y="406"/>
                      <a:pt x="94" y="432"/>
                    </a:cubicBezTo>
                    <a:cubicBezTo>
                      <a:pt x="97" y="432"/>
                      <a:pt x="97" y="432"/>
                      <a:pt x="98" y="433"/>
                    </a:cubicBezTo>
                    <a:cubicBezTo>
                      <a:pt x="123" y="455"/>
                      <a:pt x="153" y="465"/>
                      <a:pt x="184" y="465"/>
                    </a:cubicBezTo>
                    <a:cubicBezTo>
                      <a:pt x="216" y="465"/>
                      <a:pt x="248" y="454"/>
                      <a:pt x="274" y="435"/>
                    </a:cubicBezTo>
                    <a:cubicBezTo>
                      <a:pt x="275" y="433"/>
                      <a:pt x="278" y="433"/>
                      <a:pt x="282" y="432"/>
                    </a:cubicBezTo>
                    <a:cubicBezTo>
                      <a:pt x="295" y="422"/>
                      <a:pt x="306" y="412"/>
                      <a:pt x="319" y="403"/>
                    </a:cubicBezTo>
                    <a:cubicBezTo>
                      <a:pt x="325" y="398"/>
                      <a:pt x="326" y="396"/>
                      <a:pt x="326" y="393"/>
                    </a:cubicBezTo>
                    <a:cubicBezTo>
                      <a:pt x="335" y="391"/>
                      <a:pt x="345" y="386"/>
                      <a:pt x="352" y="382"/>
                    </a:cubicBezTo>
                    <a:cubicBezTo>
                      <a:pt x="444" y="327"/>
                      <a:pt x="485" y="194"/>
                      <a:pt x="425" y="100"/>
                    </a:cubicBezTo>
                    <a:cubicBezTo>
                      <a:pt x="383" y="33"/>
                      <a:pt x="321" y="0"/>
                      <a:pt x="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>
                <a:off x="4222812" y="1260200"/>
                <a:ext cx="25188" cy="1954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388" extrusionOk="0">
                    <a:moveTo>
                      <a:pt x="250" y="1"/>
                    </a:moveTo>
                    <a:cubicBezTo>
                      <a:pt x="1" y="1"/>
                      <a:pt x="1" y="387"/>
                      <a:pt x="250" y="387"/>
                    </a:cubicBezTo>
                    <a:cubicBezTo>
                      <a:pt x="500" y="387"/>
                      <a:pt x="500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>
                <a:off x="4214953" y="1117435"/>
                <a:ext cx="12644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94" extrusionOk="0">
                    <a:moveTo>
                      <a:pt x="126" y="0"/>
                    </a:moveTo>
                    <a:cubicBezTo>
                      <a:pt x="2" y="0"/>
                      <a:pt x="1" y="193"/>
                      <a:pt x="126" y="193"/>
                    </a:cubicBezTo>
                    <a:cubicBezTo>
                      <a:pt x="250" y="193"/>
                      <a:pt x="250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4207699" y="752260"/>
                <a:ext cx="20100" cy="15566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09" extrusionOk="0">
                    <a:moveTo>
                      <a:pt x="202" y="1"/>
                    </a:moveTo>
                    <a:cubicBezTo>
                      <a:pt x="0" y="1"/>
                      <a:pt x="0" y="308"/>
                      <a:pt x="202" y="308"/>
                    </a:cubicBezTo>
                    <a:cubicBezTo>
                      <a:pt x="399" y="308"/>
                      <a:pt x="399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5"/>
              <p:cNvSpPr/>
              <p:nvPr/>
            </p:nvSpPr>
            <p:spPr>
              <a:xfrm>
                <a:off x="4172637" y="812812"/>
                <a:ext cx="27051" cy="2105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8" extrusionOk="0">
                    <a:moveTo>
                      <a:pt x="268" y="0"/>
                    </a:moveTo>
                    <a:cubicBezTo>
                      <a:pt x="1" y="0"/>
                      <a:pt x="1" y="417"/>
                      <a:pt x="268" y="417"/>
                    </a:cubicBezTo>
                    <a:cubicBezTo>
                      <a:pt x="536" y="417"/>
                      <a:pt x="536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5"/>
              <p:cNvSpPr/>
              <p:nvPr/>
            </p:nvSpPr>
            <p:spPr>
              <a:xfrm>
                <a:off x="4149716" y="1117787"/>
                <a:ext cx="27102" cy="23021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57" extrusionOk="0">
                    <a:moveTo>
                      <a:pt x="228" y="0"/>
                    </a:moveTo>
                    <a:cubicBezTo>
                      <a:pt x="110" y="0"/>
                      <a:pt x="1" y="109"/>
                      <a:pt x="6" y="229"/>
                    </a:cubicBezTo>
                    <a:cubicBezTo>
                      <a:pt x="9" y="347"/>
                      <a:pt x="101" y="457"/>
                      <a:pt x="227" y="457"/>
                    </a:cubicBezTo>
                    <a:cubicBezTo>
                      <a:pt x="230" y="457"/>
                      <a:pt x="232" y="457"/>
                      <a:pt x="235" y="457"/>
                    </a:cubicBezTo>
                    <a:lnTo>
                      <a:pt x="305" y="455"/>
                    </a:lnTo>
                    <a:cubicBezTo>
                      <a:pt x="423" y="454"/>
                      <a:pt x="538" y="355"/>
                      <a:pt x="532" y="229"/>
                    </a:cubicBezTo>
                    <a:cubicBezTo>
                      <a:pt x="525" y="102"/>
                      <a:pt x="431" y="5"/>
                      <a:pt x="305" y="2"/>
                    </a:cubicBezTo>
                    <a:lnTo>
                      <a:pt x="235" y="0"/>
                    </a:lnTo>
                    <a:cubicBezTo>
                      <a:pt x="232" y="0"/>
                      <a:pt x="230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5"/>
              <p:cNvSpPr/>
              <p:nvPr/>
            </p:nvSpPr>
            <p:spPr>
              <a:xfrm>
                <a:off x="4161101" y="1229722"/>
                <a:ext cx="21964" cy="17178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1" extrusionOk="0">
                    <a:moveTo>
                      <a:pt x="217" y="0"/>
                    </a:moveTo>
                    <a:cubicBezTo>
                      <a:pt x="0" y="0"/>
                      <a:pt x="0" y="341"/>
                      <a:pt x="217" y="341"/>
                    </a:cubicBezTo>
                    <a:cubicBezTo>
                      <a:pt x="435" y="341"/>
                      <a:pt x="435" y="0"/>
                      <a:pt x="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>
                <a:off x="4136871" y="552772"/>
                <a:ext cx="24482" cy="2080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13" extrusionOk="0">
                    <a:moveTo>
                      <a:pt x="194" y="1"/>
                    </a:moveTo>
                    <a:cubicBezTo>
                      <a:pt x="93" y="1"/>
                      <a:pt x="1" y="107"/>
                      <a:pt x="3" y="207"/>
                    </a:cubicBezTo>
                    <a:cubicBezTo>
                      <a:pt x="8" y="305"/>
                      <a:pt x="88" y="413"/>
                      <a:pt x="195" y="413"/>
                    </a:cubicBezTo>
                    <a:cubicBezTo>
                      <a:pt x="200" y="413"/>
                      <a:pt x="204" y="413"/>
                      <a:pt x="209" y="412"/>
                    </a:cubicBezTo>
                    <a:cubicBezTo>
                      <a:pt x="234" y="408"/>
                      <a:pt x="257" y="407"/>
                      <a:pt x="280" y="405"/>
                    </a:cubicBezTo>
                    <a:cubicBezTo>
                      <a:pt x="385" y="397"/>
                      <a:pt x="485" y="320"/>
                      <a:pt x="481" y="205"/>
                    </a:cubicBezTo>
                    <a:cubicBezTo>
                      <a:pt x="475" y="88"/>
                      <a:pt x="392" y="16"/>
                      <a:pt x="280" y="8"/>
                    </a:cubicBezTo>
                    <a:cubicBezTo>
                      <a:pt x="257" y="4"/>
                      <a:pt x="234" y="3"/>
                      <a:pt x="209" y="1"/>
                    </a:cubicBezTo>
                    <a:cubicBezTo>
                      <a:pt x="204" y="1"/>
                      <a:pt x="199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4147298" y="727123"/>
                <a:ext cx="21309" cy="166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330" extrusionOk="0">
                    <a:moveTo>
                      <a:pt x="212" y="1"/>
                    </a:moveTo>
                    <a:cubicBezTo>
                      <a:pt x="1" y="1"/>
                      <a:pt x="1" y="330"/>
                      <a:pt x="212" y="330"/>
                    </a:cubicBezTo>
                    <a:cubicBezTo>
                      <a:pt x="423" y="330"/>
                      <a:pt x="423" y="1"/>
                      <a:pt x="2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>
                <a:off x="4073498" y="1166450"/>
                <a:ext cx="66797" cy="50778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008" extrusionOk="0">
                    <a:moveTo>
                      <a:pt x="761" y="174"/>
                    </a:moveTo>
                    <a:cubicBezTo>
                      <a:pt x="775" y="174"/>
                      <a:pt x="788" y="174"/>
                      <a:pt x="802" y="175"/>
                    </a:cubicBezTo>
                    <a:cubicBezTo>
                      <a:pt x="811" y="212"/>
                      <a:pt x="833" y="246"/>
                      <a:pt x="876" y="262"/>
                    </a:cubicBezTo>
                    <a:cubicBezTo>
                      <a:pt x="1013" y="313"/>
                      <a:pt x="1076" y="468"/>
                      <a:pt x="988" y="596"/>
                    </a:cubicBezTo>
                    <a:cubicBezTo>
                      <a:pt x="914" y="704"/>
                      <a:pt x="757" y="761"/>
                      <a:pt x="615" y="761"/>
                    </a:cubicBezTo>
                    <a:cubicBezTo>
                      <a:pt x="569" y="761"/>
                      <a:pt x="523" y="755"/>
                      <a:pt x="483" y="742"/>
                    </a:cubicBezTo>
                    <a:cubicBezTo>
                      <a:pt x="325" y="688"/>
                      <a:pt x="298" y="491"/>
                      <a:pt x="376" y="359"/>
                    </a:cubicBezTo>
                    <a:cubicBezTo>
                      <a:pt x="454" y="224"/>
                      <a:pt x="610" y="174"/>
                      <a:pt x="761" y="174"/>
                    </a:cubicBezTo>
                    <a:close/>
                    <a:moveTo>
                      <a:pt x="670" y="0"/>
                    </a:moveTo>
                    <a:cubicBezTo>
                      <a:pt x="456" y="0"/>
                      <a:pt x="247" y="88"/>
                      <a:pt x="142" y="290"/>
                    </a:cubicBezTo>
                    <a:cubicBezTo>
                      <a:pt x="0" y="566"/>
                      <a:pt x="139" y="912"/>
                      <a:pt x="445" y="987"/>
                    </a:cubicBezTo>
                    <a:cubicBezTo>
                      <a:pt x="501" y="1001"/>
                      <a:pt x="560" y="1007"/>
                      <a:pt x="620" y="1007"/>
                    </a:cubicBezTo>
                    <a:cubicBezTo>
                      <a:pt x="879" y="1007"/>
                      <a:pt x="1155" y="884"/>
                      <a:pt x="1244" y="636"/>
                    </a:cubicBezTo>
                    <a:cubicBezTo>
                      <a:pt x="1325" y="406"/>
                      <a:pt x="1203" y="79"/>
                      <a:pt x="945" y="52"/>
                    </a:cubicBezTo>
                    <a:cubicBezTo>
                      <a:pt x="940" y="49"/>
                      <a:pt x="934" y="45"/>
                      <a:pt x="927" y="42"/>
                    </a:cubicBezTo>
                    <a:cubicBezTo>
                      <a:pt x="845" y="15"/>
                      <a:pt x="757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5"/>
              <p:cNvSpPr/>
              <p:nvPr/>
            </p:nvSpPr>
            <p:spPr>
              <a:xfrm>
                <a:off x="4085638" y="778456"/>
                <a:ext cx="57125" cy="43071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855" extrusionOk="0">
                    <a:moveTo>
                      <a:pt x="146" y="208"/>
                    </a:moveTo>
                    <a:cubicBezTo>
                      <a:pt x="156" y="213"/>
                      <a:pt x="169" y="218"/>
                      <a:pt x="182" y="219"/>
                    </a:cubicBezTo>
                    <a:cubicBezTo>
                      <a:pt x="312" y="232"/>
                      <a:pt x="432" y="257"/>
                      <a:pt x="551" y="318"/>
                    </a:cubicBezTo>
                    <a:cubicBezTo>
                      <a:pt x="619" y="354"/>
                      <a:pt x="913" y="524"/>
                      <a:pt x="814" y="647"/>
                    </a:cubicBezTo>
                    <a:cubicBezTo>
                      <a:pt x="788" y="678"/>
                      <a:pt x="754" y="691"/>
                      <a:pt x="716" y="691"/>
                    </a:cubicBezTo>
                    <a:cubicBezTo>
                      <a:pt x="609" y="691"/>
                      <a:pt x="471" y="592"/>
                      <a:pt x="407" y="548"/>
                    </a:cubicBezTo>
                    <a:cubicBezTo>
                      <a:pt x="284" y="466"/>
                      <a:pt x="156" y="366"/>
                      <a:pt x="146" y="208"/>
                    </a:cubicBezTo>
                    <a:close/>
                    <a:moveTo>
                      <a:pt x="180" y="1"/>
                    </a:moveTo>
                    <a:cubicBezTo>
                      <a:pt x="101" y="1"/>
                      <a:pt x="70" y="65"/>
                      <a:pt x="79" y="123"/>
                    </a:cubicBezTo>
                    <a:cubicBezTo>
                      <a:pt x="78" y="123"/>
                      <a:pt x="77" y="123"/>
                      <a:pt x="76" y="123"/>
                    </a:cubicBezTo>
                    <a:cubicBezTo>
                      <a:pt x="45" y="123"/>
                      <a:pt x="13" y="144"/>
                      <a:pt x="11" y="185"/>
                    </a:cubicBezTo>
                    <a:cubicBezTo>
                      <a:pt x="0" y="426"/>
                      <a:pt x="186" y="586"/>
                      <a:pt x="369" y="709"/>
                    </a:cubicBezTo>
                    <a:cubicBezTo>
                      <a:pt x="478" y="784"/>
                      <a:pt x="611" y="854"/>
                      <a:pt x="741" y="854"/>
                    </a:cubicBezTo>
                    <a:cubicBezTo>
                      <a:pt x="812" y="854"/>
                      <a:pt x="882" y="833"/>
                      <a:pt x="947" y="780"/>
                    </a:cubicBezTo>
                    <a:cubicBezTo>
                      <a:pt x="1134" y="629"/>
                      <a:pt x="1013" y="412"/>
                      <a:pt x="870" y="283"/>
                    </a:cubicBezTo>
                    <a:cubicBezTo>
                      <a:pt x="683" y="111"/>
                      <a:pt x="435" y="9"/>
                      <a:pt x="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5"/>
              <p:cNvSpPr/>
              <p:nvPr/>
            </p:nvSpPr>
            <p:spPr>
              <a:xfrm>
                <a:off x="4092893" y="788833"/>
                <a:ext cx="38688" cy="24381"/>
              </a:xfrm>
              <a:custGeom>
                <a:avLst/>
                <a:gdLst/>
                <a:ahLst/>
                <a:cxnLst/>
                <a:rect l="l" t="t" r="r" b="b"/>
                <a:pathLst>
                  <a:path w="768" h="48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58"/>
                      <a:pt x="138" y="257"/>
                      <a:pt x="260" y="340"/>
                    </a:cubicBezTo>
                    <a:cubicBezTo>
                      <a:pt x="326" y="385"/>
                      <a:pt x="464" y="484"/>
                      <a:pt x="571" y="484"/>
                    </a:cubicBezTo>
                    <a:cubicBezTo>
                      <a:pt x="609" y="484"/>
                      <a:pt x="643" y="471"/>
                      <a:pt x="668" y="440"/>
                    </a:cubicBezTo>
                    <a:cubicBezTo>
                      <a:pt x="767" y="316"/>
                      <a:pt x="473" y="146"/>
                      <a:pt x="406" y="111"/>
                    </a:cubicBezTo>
                    <a:cubicBezTo>
                      <a:pt x="287" y="50"/>
                      <a:pt x="166" y="23"/>
                      <a:pt x="36" y="12"/>
                    </a:cubicBezTo>
                    <a:cubicBezTo>
                      <a:pt x="22" y="9"/>
                      <a:pt x="11" y="6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5"/>
              <p:cNvSpPr/>
              <p:nvPr/>
            </p:nvSpPr>
            <p:spPr>
              <a:xfrm>
                <a:off x="4088711" y="1175165"/>
                <a:ext cx="38990" cy="29671"/>
              </a:xfrm>
              <a:custGeom>
                <a:avLst/>
                <a:gdLst/>
                <a:ahLst/>
                <a:cxnLst/>
                <a:rect l="l" t="t" r="r" b="b"/>
                <a:pathLst>
                  <a:path w="774" h="589" extrusionOk="0">
                    <a:moveTo>
                      <a:pt x="463" y="1"/>
                    </a:moveTo>
                    <a:cubicBezTo>
                      <a:pt x="313" y="1"/>
                      <a:pt x="156" y="51"/>
                      <a:pt x="78" y="186"/>
                    </a:cubicBezTo>
                    <a:cubicBezTo>
                      <a:pt x="0" y="318"/>
                      <a:pt x="27" y="515"/>
                      <a:pt x="186" y="569"/>
                    </a:cubicBezTo>
                    <a:cubicBezTo>
                      <a:pt x="226" y="582"/>
                      <a:pt x="272" y="588"/>
                      <a:pt x="319" y="588"/>
                    </a:cubicBezTo>
                    <a:cubicBezTo>
                      <a:pt x="459" y="588"/>
                      <a:pt x="613" y="532"/>
                      <a:pt x="687" y="423"/>
                    </a:cubicBezTo>
                    <a:cubicBezTo>
                      <a:pt x="774" y="295"/>
                      <a:pt x="714" y="140"/>
                      <a:pt x="575" y="89"/>
                    </a:cubicBezTo>
                    <a:cubicBezTo>
                      <a:pt x="533" y="73"/>
                      <a:pt x="509" y="38"/>
                      <a:pt x="505" y="2"/>
                    </a:cubicBezTo>
                    <a:cubicBezTo>
                      <a:pt x="491" y="1"/>
                      <a:pt x="477" y="1"/>
                      <a:pt x="4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5"/>
              <p:cNvSpPr/>
              <p:nvPr/>
            </p:nvSpPr>
            <p:spPr>
              <a:xfrm>
                <a:off x="4096973" y="886361"/>
                <a:ext cx="23626" cy="2423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81" extrusionOk="0">
                    <a:moveTo>
                      <a:pt x="234" y="0"/>
                    </a:moveTo>
                    <a:cubicBezTo>
                      <a:pt x="90" y="0"/>
                      <a:pt x="0" y="138"/>
                      <a:pt x="27" y="272"/>
                    </a:cubicBezTo>
                    <a:cubicBezTo>
                      <a:pt x="30" y="293"/>
                      <a:pt x="36" y="316"/>
                      <a:pt x="40" y="337"/>
                    </a:cubicBezTo>
                    <a:cubicBezTo>
                      <a:pt x="59" y="433"/>
                      <a:pt x="146" y="481"/>
                      <a:pt x="234" y="481"/>
                    </a:cubicBezTo>
                    <a:cubicBezTo>
                      <a:pt x="321" y="481"/>
                      <a:pt x="408" y="433"/>
                      <a:pt x="427" y="337"/>
                    </a:cubicBezTo>
                    <a:cubicBezTo>
                      <a:pt x="431" y="316"/>
                      <a:pt x="437" y="293"/>
                      <a:pt x="440" y="272"/>
                    </a:cubicBezTo>
                    <a:cubicBezTo>
                      <a:pt x="468" y="138"/>
                      <a:pt x="380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5"/>
              <p:cNvSpPr/>
              <p:nvPr/>
            </p:nvSpPr>
            <p:spPr>
              <a:xfrm>
                <a:off x="4102817" y="601485"/>
                <a:ext cx="18840" cy="14609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90" extrusionOk="0">
                    <a:moveTo>
                      <a:pt x="188" y="1"/>
                    </a:moveTo>
                    <a:cubicBezTo>
                      <a:pt x="1" y="1"/>
                      <a:pt x="1" y="290"/>
                      <a:pt x="188" y="290"/>
                    </a:cubicBezTo>
                    <a:cubicBezTo>
                      <a:pt x="373" y="290"/>
                      <a:pt x="373" y="1"/>
                      <a:pt x="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5"/>
              <p:cNvSpPr/>
              <p:nvPr/>
            </p:nvSpPr>
            <p:spPr>
              <a:xfrm>
                <a:off x="4083825" y="709138"/>
                <a:ext cx="23878" cy="22719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51" extrusionOk="0">
                    <a:moveTo>
                      <a:pt x="265" y="0"/>
                    </a:moveTo>
                    <a:cubicBezTo>
                      <a:pt x="194" y="0"/>
                      <a:pt x="102" y="68"/>
                      <a:pt x="91" y="140"/>
                    </a:cubicBezTo>
                    <a:cubicBezTo>
                      <a:pt x="91" y="150"/>
                      <a:pt x="90" y="160"/>
                      <a:pt x="89" y="171"/>
                    </a:cubicBezTo>
                    <a:lnTo>
                      <a:pt x="84" y="178"/>
                    </a:lnTo>
                    <a:cubicBezTo>
                      <a:pt x="72" y="188"/>
                      <a:pt x="67" y="208"/>
                      <a:pt x="56" y="220"/>
                    </a:cubicBezTo>
                    <a:cubicBezTo>
                      <a:pt x="12" y="277"/>
                      <a:pt x="1" y="357"/>
                      <a:pt x="56" y="412"/>
                    </a:cubicBezTo>
                    <a:cubicBezTo>
                      <a:pt x="83" y="439"/>
                      <a:pt x="114" y="450"/>
                      <a:pt x="146" y="450"/>
                    </a:cubicBezTo>
                    <a:cubicBezTo>
                      <a:pt x="181" y="450"/>
                      <a:pt x="217" y="436"/>
                      <a:pt x="247" y="412"/>
                    </a:cubicBezTo>
                    <a:cubicBezTo>
                      <a:pt x="260" y="400"/>
                      <a:pt x="280" y="396"/>
                      <a:pt x="290" y="383"/>
                    </a:cubicBezTo>
                    <a:cubicBezTo>
                      <a:pt x="294" y="381"/>
                      <a:pt x="295" y="379"/>
                      <a:pt x="297" y="378"/>
                    </a:cubicBezTo>
                    <a:cubicBezTo>
                      <a:pt x="307" y="378"/>
                      <a:pt x="317" y="376"/>
                      <a:pt x="327" y="375"/>
                    </a:cubicBezTo>
                    <a:cubicBezTo>
                      <a:pt x="402" y="364"/>
                      <a:pt x="474" y="266"/>
                      <a:pt x="467" y="191"/>
                    </a:cubicBezTo>
                    <a:cubicBezTo>
                      <a:pt x="466" y="186"/>
                      <a:pt x="466" y="181"/>
                      <a:pt x="466" y="178"/>
                    </a:cubicBezTo>
                    <a:cubicBezTo>
                      <a:pt x="454" y="76"/>
                      <a:pt x="393" y="11"/>
                      <a:pt x="290" y="2"/>
                    </a:cubicBezTo>
                    <a:cubicBezTo>
                      <a:pt x="284" y="2"/>
                      <a:pt x="281" y="1"/>
                      <a:pt x="276" y="1"/>
                    </a:cubicBezTo>
                    <a:cubicBezTo>
                      <a:pt x="272" y="0"/>
                      <a:pt x="269" y="0"/>
                      <a:pt x="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>
                <a:off x="4074556" y="1112145"/>
                <a:ext cx="26094" cy="2030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03" extrusionOk="0">
                    <a:moveTo>
                      <a:pt x="260" y="0"/>
                    </a:moveTo>
                    <a:cubicBezTo>
                      <a:pt x="0" y="0"/>
                      <a:pt x="0" y="403"/>
                      <a:pt x="260" y="403"/>
                    </a:cubicBezTo>
                    <a:cubicBezTo>
                      <a:pt x="518" y="403"/>
                      <a:pt x="518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5"/>
              <p:cNvSpPr/>
              <p:nvPr/>
            </p:nvSpPr>
            <p:spPr>
              <a:xfrm>
                <a:off x="4053700" y="1244533"/>
                <a:ext cx="28764" cy="26296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22" extrusionOk="0">
                    <a:moveTo>
                      <a:pt x="255" y="1"/>
                    </a:moveTo>
                    <a:cubicBezTo>
                      <a:pt x="195" y="1"/>
                      <a:pt x="135" y="23"/>
                      <a:pt x="94" y="66"/>
                    </a:cubicBezTo>
                    <a:cubicBezTo>
                      <a:pt x="13" y="156"/>
                      <a:pt x="1" y="302"/>
                      <a:pt x="94" y="388"/>
                    </a:cubicBezTo>
                    <a:cubicBezTo>
                      <a:pt x="117" y="412"/>
                      <a:pt x="142" y="435"/>
                      <a:pt x="165" y="456"/>
                    </a:cubicBezTo>
                    <a:cubicBezTo>
                      <a:pt x="209" y="498"/>
                      <a:pt x="270" y="521"/>
                      <a:pt x="330" y="521"/>
                    </a:cubicBezTo>
                    <a:cubicBezTo>
                      <a:pt x="387" y="521"/>
                      <a:pt x="443" y="501"/>
                      <a:pt x="484" y="456"/>
                    </a:cubicBezTo>
                    <a:cubicBezTo>
                      <a:pt x="569" y="364"/>
                      <a:pt x="570" y="228"/>
                      <a:pt x="484" y="137"/>
                    </a:cubicBezTo>
                    <a:cubicBezTo>
                      <a:pt x="461" y="113"/>
                      <a:pt x="440" y="89"/>
                      <a:pt x="417" y="66"/>
                    </a:cubicBezTo>
                    <a:cubicBezTo>
                      <a:pt x="376" y="23"/>
                      <a:pt x="315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5"/>
              <p:cNvSpPr/>
              <p:nvPr/>
            </p:nvSpPr>
            <p:spPr>
              <a:xfrm>
                <a:off x="4056018" y="822232"/>
                <a:ext cx="21107" cy="1632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24" extrusionOk="0">
                    <a:moveTo>
                      <a:pt x="210" y="1"/>
                    </a:moveTo>
                    <a:cubicBezTo>
                      <a:pt x="0" y="1"/>
                      <a:pt x="0" y="324"/>
                      <a:pt x="210" y="324"/>
                    </a:cubicBezTo>
                    <a:cubicBezTo>
                      <a:pt x="418" y="324"/>
                      <a:pt x="418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5"/>
              <p:cNvSpPr/>
              <p:nvPr/>
            </p:nvSpPr>
            <p:spPr>
              <a:xfrm>
                <a:off x="4037227" y="671457"/>
                <a:ext cx="23575" cy="2614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19" extrusionOk="0">
                    <a:moveTo>
                      <a:pt x="245" y="0"/>
                    </a:moveTo>
                    <a:cubicBezTo>
                      <a:pt x="241" y="0"/>
                      <a:pt x="238" y="0"/>
                      <a:pt x="234" y="1"/>
                    </a:cubicBezTo>
                    <a:cubicBezTo>
                      <a:pt x="107" y="6"/>
                      <a:pt x="22" y="98"/>
                      <a:pt x="12" y="223"/>
                    </a:cubicBezTo>
                    <a:lnTo>
                      <a:pt x="7" y="291"/>
                    </a:lnTo>
                    <a:cubicBezTo>
                      <a:pt x="0" y="407"/>
                      <a:pt x="111" y="518"/>
                      <a:pt x="226" y="518"/>
                    </a:cubicBezTo>
                    <a:cubicBezTo>
                      <a:pt x="228" y="518"/>
                      <a:pt x="231" y="518"/>
                      <a:pt x="234" y="518"/>
                    </a:cubicBezTo>
                    <a:cubicBezTo>
                      <a:pt x="349" y="514"/>
                      <a:pt x="468" y="419"/>
                      <a:pt x="458" y="291"/>
                    </a:cubicBezTo>
                    <a:lnTo>
                      <a:pt x="455" y="223"/>
                    </a:lnTo>
                    <a:cubicBezTo>
                      <a:pt x="447" y="110"/>
                      <a:pt x="363" y="0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>
                <a:off x="4034557" y="738356"/>
                <a:ext cx="28814" cy="2226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42" extrusionOk="0">
                    <a:moveTo>
                      <a:pt x="287" y="0"/>
                    </a:moveTo>
                    <a:cubicBezTo>
                      <a:pt x="1" y="0"/>
                      <a:pt x="1" y="441"/>
                      <a:pt x="287" y="441"/>
                    </a:cubicBezTo>
                    <a:cubicBezTo>
                      <a:pt x="571" y="441"/>
                      <a:pt x="572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4001309" y="1091390"/>
                <a:ext cx="45388" cy="5415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75" extrusionOk="0">
                    <a:moveTo>
                      <a:pt x="550" y="0"/>
                    </a:moveTo>
                    <a:cubicBezTo>
                      <a:pt x="500" y="0"/>
                      <a:pt x="448" y="43"/>
                      <a:pt x="434" y="96"/>
                    </a:cubicBezTo>
                    <a:cubicBezTo>
                      <a:pt x="431" y="120"/>
                      <a:pt x="433" y="145"/>
                      <a:pt x="447" y="170"/>
                    </a:cubicBezTo>
                    <a:cubicBezTo>
                      <a:pt x="518" y="293"/>
                      <a:pt x="607" y="408"/>
                      <a:pt x="621" y="556"/>
                    </a:cubicBezTo>
                    <a:cubicBezTo>
                      <a:pt x="630" y="660"/>
                      <a:pt x="578" y="844"/>
                      <a:pt x="441" y="844"/>
                    </a:cubicBezTo>
                    <a:cubicBezTo>
                      <a:pt x="438" y="844"/>
                      <a:pt x="434" y="843"/>
                      <a:pt x="431" y="843"/>
                    </a:cubicBezTo>
                    <a:cubicBezTo>
                      <a:pt x="309" y="833"/>
                      <a:pt x="246" y="680"/>
                      <a:pt x="243" y="574"/>
                    </a:cubicBezTo>
                    <a:cubicBezTo>
                      <a:pt x="241" y="415"/>
                      <a:pt x="341" y="252"/>
                      <a:pt x="411" y="118"/>
                    </a:cubicBezTo>
                    <a:cubicBezTo>
                      <a:pt x="417" y="109"/>
                      <a:pt x="419" y="101"/>
                      <a:pt x="419" y="92"/>
                    </a:cubicBezTo>
                    <a:cubicBezTo>
                      <a:pt x="419" y="55"/>
                      <a:pt x="387" y="22"/>
                      <a:pt x="353" y="22"/>
                    </a:cubicBezTo>
                    <a:cubicBezTo>
                      <a:pt x="339" y="22"/>
                      <a:pt x="325" y="28"/>
                      <a:pt x="312" y="43"/>
                    </a:cubicBezTo>
                    <a:cubicBezTo>
                      <a:pt x="158" y="224"/>
                      <a:pt x="1" y="439"/>
                      <a:pt x="40" y="692"/>
                    </a:cubicBezTo>
                    <a:cubicBezTo>
                      <a:pt x="71" y="887"/>
                      <a:pt x="220" y="1073"/>
                      <a:pt x="431" y="1074"/>
                    </a:cubicBezTo>
                    <a:cubicBezTo>
                      <a:pt x="434" y="1074"/>
                      <a:pt x="436" y="1074"/>
                      <a:pt x="439" y="1074"/>
                    </a:cubicBezTo>
                    <a:cubicBezTo>
                      <a:pt x="641" y="1074"/>
                      <a:pt x="796" y="901"/>
                      <a:pt x="842" y="716"/>
                    </a:cubicBezTo>
                    <a:cubicBezTo>
                      <a:pt x="900" y="471"/>
                      <a:pt x="766" y="220"/>
                      <a:pt x="618" y="35"/>
                    </a:cubicBezTo>
                    <a:cubicBezTo>
                      <a:pt x="599" y="11"/>
                      <a:pt x="574" y="0"/>
                      <a:pt x="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5"/>
              <p:cNvSpPr/>
              <p:nvPr/>
            </p:nvSpPr>
            <p:spPr>
              <a:xfrm>
                <a:off x="4019142" y="1019655"/>
                <a:ext cx="28714" cy="2624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521" extrusionOk="0">
                    <a:moveTo>
                      <a:pt x="237" y="1"/>
                    </a:moveTo>
                    <a:cubicBezTo>
                      <a:pt x="181" y="1"/>
                      <a:pt x="127" y="21"/>
                      <a:pt x="86" y="65"/>
                    </a:cubicBezTo>
                    <a:cubicBezTo>
                      <a:pt x="1" y="157"/>
                      <a:pt x="1" y="290"/>
                      <a:pt x="86" y="382"/>
                    </a:cubicBezTo>
                    <a:cubicBezTo>
                      <a:pt x="107" y="407"/>
                      <a:pt x="130" y="429"/>
                      <a:pt x="151" y="455"/>
                    </a:cubicBezTo>
                    <a:cubicBezTo>
                      <a:pt x="192" y="499"/>
                      <a:pt x="253" y="521"/>
                      <a:pt x="313" y="521"/>
                    </a:cubicBezTo>
                    <a:cubicBezTo>
                      <a:pt x="374" y="521"/>
                      <a:pt x="434" y="499"/>
                      <a:pt x="476" y="455"/>
                    </a:cubicBezTo>
                    <a:cubicBezTo>
                      <a:pt x="558" y="365"/>
                      <a:pt x="569" y="215"/>
                      <a:pt x="476" y="130"/>
                    </a:cubicBezTo>
                    <a:cubicBezTo>
                      <a:pt x="451" y="108"/>
                      <a:pt x="426" y="86"/>
                      <a:pt x="403" y="65"/>
                    </a:cubicBezTo>
                    <a:cubicBezTo>
                      <a:pt x="358" y="24"/>
                      <a:pt x="297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>
                <a:off x="4019545" y="1174158"/>
                <a:ext cx="23878" cy="2654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527" extrusionOk="0">
                    <a:moveTo>
                      <a:pt x="249" y="1"/>
                    </a:moveTo>
                    <a:cubicBezTo>
                      <a:pt x="245" y="1"/>
                      <a:pt x="242" y="1"/>
                      <a:pt x="238" y="1"/>
                    </a:cubicBezTo>
                    <a:cubicBezTo>
                      <a:pt x="110" y="5"/>
                      <a:pt x="18" y="100"/>
                      <a:pt x="11" y="228"/>
                    </a:cubicBezTo>
                    <a:cubicBezTo>
                      <a:pt x="8" y="250"/>
                      <a:pt x="8" y="273"/>
                      <a:pt x="7" y="298"/>
                    </a:cubicBezTo>
                    <a:cubicBezTo>
                      <a:pt x="0" y="415"/>
                      <a:pt x="111" y="527"/>
                      <a:pt x="225" y="527"/>
                    </a:cubicBezTo>
                    <a:cubicBezTo>
                      <a:pt x="228" y="527"/>
                      <a:pt x="232" y="527"/>
                      <a:pt x="235" y="527"/>
                    </a:cubicBezTo>
                    <a:cubicBezTo>
                      <a:pt x="354" y="522"/>
                      <a:pt x="473" y="427"/>
                      <a:pt x="466" y="298"/>
                    </a:cubicBezTo>
                    <a:cubicBezTo>
                      <a:pt x="465" y="273"/>
                      <a:pt x="462" y="250"/>
                      <a:pt x="465" y="228"/>
                    </a:cubicBezTo>
                    <a:cubicBezTo>
                      <a:pt x="459" y="112"/>
                      <a:pt x="371" y="1"/>
                      <a:pt x="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4013500" y="1095874"/>
                <a:ext cx="19596" cy="37882"/>
              </a:xfrm>
              <a:custGeom>
                <a:avLst/>
                <a:gdLst/>
                <a:ahLst/>
                <a:cxnLst/>
                <a:rect l="l" t="t" r="r" b="b"/>
                <a:pathLst>
                  <a:path w="389" h="752" extrusionOk="0">
                    <a:moveTo>
                      <a:pt x="178" y="0"/>
                    </a:moveTo>
                    <a:cubicBezTo>
                      <a:pt x="178" y="10"/>
                      <a:pt x="177" y="19"/>
                      <a:pt x="171" y="27"/>
                    </a:cubicBezTo>
                    <a:cubicBezTo>
                      <a:pt x="103" y="162"/>
                      <a:pt x="1" y="325"/>
                      <a:pt x="2" y="482"/>
                    </a:cubicBezTo>
                    <a:cubicBezTo>
                      <a:pt x="5" y="588"/>
                      <a:pt x="69" y="743"/>
                      <a:pt x="191" y="751"/>
                    </a:cubicBezTo>
                    <a:cubicBezTo>
                      <a:pt x="194" y="752"/>
                      <a:pt x="198" y="752"/>
                      <a:pt x="202" y="752"/>
                    </a:cubicBezTo>
                    <a:cubicBezTo>
                      <a:pt x="339" y="752"/>
                      <a:pt x="389" y="569"/>
                      <a:pt x="381" y="465"/>
                    </a:cubicBezTo>
                    <a:cubicBezTo>
                      <a:pt x="366" y="318"/>
                      <a:pt x="277" y="202"/>
                      <a:pt x="208" y="77"/>
                    </a:cubicBezTo>
                    <a:cubicBezTo>
                      <a:pt x="194" y="54"/>
                      <a:pt x="192" y="29"/>
                      <a:pt x="196" y="5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5"/>
              <p:cNvSpPr/>
              <p:nvPr/>
            </p:nvSpPr>
            <p:spPr>
              <a:xfrm>
                <a:off x="4014810" y="921473"/>
                <a:ext cx="19092" cy="1481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294" extrusionOk="0">
                    <a:moveTo>
                      <a:pt x="189" y="0"/>
                    </a:moveTo>
                    <a:cubicBezTo>
                      <a:pt x="0" y="0"/>
                      <a:pt x="0" y="294"/>
                      <a:pt x="189" y="294"/>
                    </a:cubicBezTo>
                    <a:cubicBezTo>
                      <a:pt x="379" y="294"/>
                      <a:pt x="379" y="0"/>
                      <a:pt x="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5"/>
              <p:cNvSpPr/>
              <p:nvPr/>
            </p:nvSpPr>
            <p:spPr>
              <a:xfrm>
                <a:off x="4002468" y="862281"/>
                <a:ext cx="22820" cy="2261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49" extrusionOk="0">
                    <a:moveTo>
                      <a:pt x="225" y="1"/>
                    </a:moveTo>
                    <a:cubicBezTo>
                      <a:pt x="87" y="1"/>
                      <a:pt x="0" y="131"/>
                      <a:pt x="27" y="261"/>
                    </a:cubicBezTo>
                    <a:cubicBezTo>
                      <a:pt x="33" y="292"/>
                      <a:pt x="47" y="319"/>
                      <a:pt x="65" y="346"/>
                    </a:cubicBezTo>
                    <a:cubicBezTo>
                      <a:pt x="71" y="355"/>
                      <a:pt x="78" y="362"/>
                      <a:pt x="85" y="370"/>
                    </a:cubicBezTo>
                    <a:cubicBezTo>
                      <a:pt x="87" y="370"/>
                      <a:pt x="89" y="372"/>
                      <a:pt x="89" y="375"/>
                    </a:cubicBezTo>
                    <a:cubicBezTo>
                      <a:pt x="88" y="372"/>
                      <a:pt x="82" y="369"/>
                      <a:pt x="75" y="363"/>
                    </a:cubicBezTo>
                    <a:lnTo>
                      <a:pt x="75" y="363"/>
                    </a:lnTo>
                    <a:cubicBezTo>
                      <a:pt x="101" y="420"/>
                      <a:pt x="162" y="448"/>
                      <a:pt x="224" y="448"/>
                    </a:cubicBezTo>
                    <a:cubicBezTo>
                      <a:pt x="286" y="448"/>
                      <a:pt x="348" y="420"/>
                      <a:pt x="374" y="363"/>
                    </a:cubicBezTo>
                    <a:lnTo>
                      <a:pt x="374" y="363"/>
                    </a:lnTo>
                    <a:cubicBezTo>
                      <a:pt x="369" y="368"/>
                      <a:pt x="366" y="372"/>
                      <a:pt x="360" y="376"/>
                    </a:cubicBezTo>
                    <a:cubicBezTo>
                      <a:pt x="369" y="365"/>
                      <a:pt x="379" y="355"/>
                      <a:pt x="384" y="346"/>
                    </a:cubicBezTo>
                    <a:cubicBezTo>
                      <a:pt x="404" y="321"/>
                      <a:pt x="417" y="292"/>
                      <a:pt x="424" y="261"/>
                    </a:cubicBezTo>
                    <a:cubicBezTo>
                      <a:pt x="452" y="131"/>
                      <a:pt x="366" y="1"/>
                      <a:pt x="2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5"/>
              <p:cNvSpPr/>
              <p:nvPr/>
            </p:nvSpPr>
            <p:spPr>
              <a:xfrm>
                <a:off x="3991940" y="1247908"/>
                <a:ext cx="29671" cy="23072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58" extrusionOk="0">
                    <a:moveTo>
                      <a:pt x="294" y="1"/>
                    </a:moveTo>
                    <a:cubicBezTo>
                      <a:pt x="1" y="1"/>
                      <a:pt x="1" y="457"/>
                      <a:pt x="294" y="457"/>
                    </a:cubicBezTo>
                    <a:cubicBezTo>
                      <a:pt x="588" y="457"/>
                      <a:pt x="589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5"/>
              <p:cNvSpPr/>
              <p:nvPr/>
            </p:nvSpPr>
            <p:spPr>
              <a:xfrm>
                <a:off x="3855975" y="904798"/>
                <a:ext cx="152939" cy="17601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494" extrusionOk="0">
                    <a:moveTo>
                      <a:pt x="1255" y="429"/>
                    </a:moveTo>
                    <a:cubicBezTo>
                      <a:pt x="2166" y="429"/>
                      <a:pt x="2830" y="2115"/>
                      <a:pt x="2234" y="2854"/>
                    </a:cubicBezTo>
                    <a:cubicBezTo>
                      <a:pt x="2055" y="3075"/>
                      <a:pt x="1859" y="3166"/>
                      <a:pt x="1668" y="3166"/>
                    </a:cubicBezTo>
                    <a:cubicBezTo>
                      <a:pt x="1289" y="3166"/>
                      <a:pt x="926" y="2811"/>
                      <a:pt x="737" y="2416"/>
                    </a:cubicBezTo>
                    <a:cubicBezTo>
                      <a:pt x="475" y="1869"/>
                      <a:pt x="427" y="1274"/>
                      <a:pt x="587" y="696"/>
                    </a:cubicBezTo>
                    <a:cubicBezTo>
                      <a:pt x="618" y="694"/>
                      <a:pt x="652" y="681"/>
                      <a:pt x="679" y="659"/>
                    </a:cubicBezTo>
                    <a:cubicBezTo>
                      <a:pt x="875" y="499"/>
                      <a:pt x="1070" y="429"/>
                      <a:pt x="1255" y="429"/>
                    </a:cubicBezTo>
                    <a:close/>
                    <a:moveTo>
                      <a:pt x="1143" y="0"/>
                    </a:moveTo>
                    <a:cubicBezTo>
                      <a:pt x="820" y="0"/>
                      <a:pt x="529" y="142"/>
                      <a:pt x="421" y="511"/>
                    </a:cubicBezTo>
                    <a:cubicBezTo>
                      <a:pt x="421" y="517"/>
                      <a:pt x="421" y="523"/>
                      <a:pt x="420" y="530"/>
                    </a:cubicBezTo>
                    <a:cubicBezTo>
                      <a:pt x="0" y="1292"/>
                      <a:pt x="206" y="2379"/>
                      <a:pt x="750" y="3038"/>
                    </a:cubicBezTo>
                    <a:cubicBezTo>
                      <a:pt x="998" y="3339"/>
                      <a:pt x="1331" y="3493"/>
                      <a:pt x="1659" y="3493"/>
                    </a:cubicBezTo>
                    <a:cubicBezTo>
                      <a:pt x="2020" y="3493"/>
                      <a:pt x="2374" y="3306"/>
                      <a:pt x="2601" y="2920"/>
                    </a:cubicBezTo>
                    <a:cubicBezTo>
                      <a:pt x="3036" y="2181"/>
                      <a:pt x="2714" y="1047"/>
                      <a:pt x="2167" y="442"/>
                    </a:cubicBezTo>
                    <a:cubicBezTo>
                      <a:pt x="1940" y="193"/>
                      <a:pt x="1519" y="0"/>
                      <a:pt x="1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5"/>
              <p:cNvSpPr/>
              <p:nvPr/>
            </p:nvSpPr>
            <p:spPr>
              <a:xfrm>
                <a:off x="3942420" y="769337"/>
                <a:ext cx="47957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000" extrusionOk="0">
                    <a:moveTo>
                      <a:pt x="455" y="219"/>
                    </a:moveTo>
                    <a:cubicBezTo>
                      <a:pt x="523" y="264"/>
                      <a:pt x="588" y="308"/>
                      <a:pt x="631" y="387"/>
                    </a:cubicBezTo>
                    <a:cubicBezTo>
                      <a:pt x="696" y="508"/>
                      <a:pt x="686" y="648"/>
                      <a:pt x="562" y="725"/>
                    </a:cubicBezTo>
                    <a:cubicBezTo>
                      <a:pt x="524" y="746"/>
                      <a:pt x="483" y="758"/>
                      <a:pt x="444" y="758"/>
                    </a:cubicBezTo>
                    <a:cubicBezTo>
                      <a:pt x="377" y="758"/>
                      <a:pt x="318" y="722"/>
                      <a:pt x="302" y="637"/>
                    </a:cubicBezTo>
                    <a:cubicBezTo>
                      <a:pt x="275" y="498"/>
                      <a:pt x="373" y="338"/>
                      <a:pt x="455" y="219"/>
                    </a:cubicBezTo>
                    <a:close/>
                    <a:moveTo>
                      <a:pt x="408" y="0"/>
                    </a:moveTo>
                    <a:cubicBezTo>
                      <a:pt x="391" y="0"/>
                      <a:pt x="373" y="2"/>
                      <a:pt x="356" y="5"/>
                    </a:cubicBezTo>
                    <a:cubicBezTo>
                      <a:pt x="305" y="13"/>
                      <a:pt x="289" y="88"/>
                      <a:pt x="325" y="122"/>
                    </a:cubicBezTo>
                    <a:cubicBezTo>
                      <a:pt x="162" y="299"/>
                      <a:pt x="0" y="543"/>
                      <a:pt x="108" y="786"/>
                    </a:cubicBezTo>
                    <a:cubicBezTo>
                      <a:pt x="173" y="930"/>
                      <a:pt x="305" y="999"/>
                      <a:pt x="445" y="999"/>
                    </a:cubicBezTo>
                    <a:cubicBezTo>
                      <a:pt x="511" y="999"/>
                      <a:pt x="579" y="984"/>
                      <a:pt x="642" y="954"/>
                    </a:cubicBezTo>
                    <a:cubicBezTo>
                      <a:pt x="845" y="856"/>
                      <a:pt x="951" y="644"/>
                      <a:pt x="893" y="424"/>
                    </a:cubicBezTo>
                    <a:cubicBezTo>
                      <a:pt x="842" y="227"/>
                      <a:pt x="626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5"/>
              <p:cNvSpPr/>
              <p:nvPr/>
            </p:nvSpPr>
            <p:spPr>
              <a:xfrm>
                <a:off x="3963830" y="1102926"/>
                <a:ext cx="22618" cy="17531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48" extrusionOk="0">
                    <a:moveTo>
                      <a:pt x="224" y="1"/>
                    </a:moveTo>
                    <a:cubicBezTo>
                      <a:pt x="1" y="1"/>
                      <a:pt x="1" y="348"/>
                      <a:pt x="224" y="348"/>
                    </a:cubicBezTo>
                    <a:cubicBezTo>
                      <a:pt x="447" y="348"/>
                      <a:pt x="448" y="1"/>
                      <a:pt x="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5"/>
              <p:cNvSpPr/>
              <p:nvPr/>
            </p:nvSpPr>
            <p:spPr>
              <a:xfrm>
                <a:off x="3956273" y="780269"/>
                <a:ext cx="21258" cy="27253"/>
              </a:xfrm>
              <a:custGeom>
                <a:avLst/>
                <a:gdLst/>
                <a:ahLst/>
                <a:cxnLst/>
                <a:rect l="l" t="t" r="r" b="b"/>
                <a:pathLst>
                  <a:path w="422" h="541" extrusionOk="0">
                    <a:moveTo>
                      <a:pt x="180" y="0"/>
                    </a:moveTo>
                    <a:cubicBezTo>
                      <a:pt x="98" y="118"/>
                      <a:pt x="0" y="277"/>
                      <a:pt x="27" y="418"/>
                    </a:cubicBezTo>
                    <a:cubicBezTo>
                      <a:pt x="43" y="503"/>
                      <a:pt x="102" y="540"/>
                      <a:pt x="168" y="540"/>
                    </a:cubicBezTo>
                    <a:cubicBezTo>
                      <a:pt x="207" y="540"/>
                      <a:pt x="249" y="528"/>
                      <a:pt x="287" y="505"/>
                    </a:cubicBezTo>
                    <a:cubicBezTo>
                      <a:pt x="411" y="431"/>
                      <a:pt x="421" y="291"/>
                      <a:pt x="356" y="169"/>
                    </a:cubicBezTo>
                    <a:cubicBezTo>
                      <a:pt x="313" y="90"/>
                      <a:pt x="248" y="44"/>
                      <a:pt x="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5"/>
              <p:cNvSpPr/>
              <p:nvPr/>
            </p:nvSpPr>
            <p:spPr>
              <a:xfrm>
                <a:off x="3877234" y="926409"/>
                <a:ext cx="121253" cy="13787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737" extrusionOk="0">
                    <a:moveTo>
                      <a:pt x="831" y="0"/>
                    </a:moveTo>
                    <a:cubicBezTo>
                      <a:pt x="646" y="0"/>
                      <a:pt x="451" y="70"/>
                      <a:pt x="254" y="230"/>
                    </a:cubicBezTo>
                    <a:cubicBezTo>
                      <a:pt x="227" y="252"/>
                      <a:pt x="196" y="264"/>
                      <a:pt x="162" y="267"/>
                    </a:cubicBezTo>
                    <a:cubicBezTo>
                      <a:pt x="1" y="842"/>
                      <a:pt x="50" y="1437"/>
                      <a:pt x="314" y="1987"/>
                    </a:cubicBezTo>
                    <a:cubicBezTo>
                      <a:pt x="503" y="2382"/>
                      <a:pt x="865" y="2736"/>
                      <a:pt x="1244" y="2736"/>
                    </a:cubicBezTo>
                    <a:cubicBezTo>
                      <a:pt x="1435" y="2736"/>
                      <a:pt x="1631" y="2646"/>
                      <a:pt x="1810" y="2425"/>
                    </a:cubicBezTo>
                    <a:cubicBezTo>
                      <a:pt x="2407" y="1686"/>
                      <a:pt x="1744" y="0"/>
                      <a:pt x="8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5"/>
              <p:cNvSpPr/>
              <p:nvPr/>
            </p:nvSpPr>
            <p:spPr>
              <a:xfrm>
                <a:off x="3954410" y="1283171"/>
                <a:ext cx="20251" cy="157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13" extrusionOk="0">
                    <a:moveTo>
                      <a:pt x="202" y="1"/>
                    </a:moveTo>
                    <a:cubicBezTo>
                      <a:pt x="0" y="1"/>
                      <a:pt x="0" y="313"/>
                      <a:pt x="202" y="313"/>
                    </a:cubicBezTo>
                    <a:cubicBezTo>
                      <a:pt x="401" y="313"/>
                      <a:pt x="401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3954561" y="696041"/>
                <a:ext cx="20049" cy="154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07" extrusionOk="0">
                    <a:moveTo>
                      <a:pt x="199" y="0"/>
                    </a:moveTo>
                    <a:cubicBezTo>
                      <a:pt x="0" y="0"/>
                      <a:pt x="0" y="306"/>
                      <a:pt x="199" y="306"/>
                    </a:cubicBezTo>
                    <a:cubicBezTo>
                      <a:pt x="397" y="306"/>
                      <a:pt x="397" y="0"/>
                      <a:pt x="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5"/>
              <p:cNvSpPr/>
              <p:nvPr/>
            </p:nvSpPr>
            <p:spPr>
              <a:xfrm>
                <a:off x="3946904" y="621636"/>
                <a:ext cx="21258" cy="16523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28" extrusionOk="0">
                    <a:moveTo>
                      <a:pt x="210" y="0"/>
                    </a:moveTo>
                    <a:cubicBezTo>
                      <a:pt x="1" y="0"/>
                      <a:pt x="1" y="328"/>
                      <a:pt x="210" y="328"/>
                    </a:cubicBezTo>
                    <a:cubicBezTo>
                      <a:pt x="422" y="328"/>
                      <a:pt x="422" y="0"/>
                      <a:pt x="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>
                <a:off x="3936425" y="478266"/>
                <a:ext cx="28109" cy="21913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35" extrusionOk="0">
                    <a:moveTo>
                      <a:pt x="280" y="1"/>
                    </a:moveTo>
                    <a:cubicBezTo>
                      <a:pt x="0" y="1"/>
                      <a:pt x="0" y="434"/>
                      <a:pt x="280" y="434"/>
                    </a:cubicBezTo>
                    <a:cubicBezTo>
                      <a:pt x="557" y="434"/>
                      <a:pt x="557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3938642" y="1225642"/>
                <a:ext cx="23676" cy="18387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65" extrusionOk="0">
                    <a:moveTo>
                      <a:pt x="236" y="1"/>
                    </a:moveTo>
                    <a:cubicBezTo>
                      <a:pt x="0" y="1"/>
                      <a:pt x="0" y="363"/>
                      <a:pt x="236" y="365"/>
                    </a:cubicBezTo>
                    <a:cubicBezTo>
                      <a:pt x="469" y="365"/>
                      <a:pt x="469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"/>
              <p:cNvSpPr/>
              <p:nvPr/>
            </p:nvSpPr>
            <p:spPr>
              <a:xfrm>
                <a:off x="3937836" y="840871"/>
                <a:ext cx="18286" cy="1410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80" extrusionOk="0">
                    <a:moveTo>
                      <a:pt x="182" y="0"/>
                    </a:moveTo>
                    <a:cubicBezTo>
                      <a:pt x="1" y="0"/>
                      <a:pt x="1" y="280"/>
                      <a:pt x="182" y="280"/>
                    </a:cubicBezTo>
                    <a:cubicBezTo>
                      <a:pt x="362" y="280"/>
                      <a:pt x="362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5"/>
              <p:cNvSpPr/>
              <p:nvPr/>
            </p:nvSpPr>
            <p:spPr>
              <a:xfrm>
                <a:off x="3930683" y="1161665"/>
                <a:ext cx="25540" cy="19797"/>
              </a:xfrm>
              <a:custGeom>
                <a:avLst/>
                <a:gdLst/>
                <a:ahLst/>
                <a:cxnLst/>
                <a:rect l="l" t="t" r="r" b="b"/>
                <a:pathLst>
                  <a:path w="507" h="393" extrusionOk="0">
                    <a:moveTo>
                      <a:pt x="255" y="1"/>
                    </a:moveTo>
                    <a:cubicBezTo>
                      <a:pt x="4" y="1"/>
                      <a:pt x="1" y="392"/>
                      <a:pt x="255" y="392"/>
                    </a:cubicBezTo>
                    <a:cubicBezTo>
                      <a:pt x="504" y="392"/>
                      <a:pt x="507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5"/>
              <p:cNvSpPr/>
              <p:nvPr/>
            </p:nvSpPr>
            <p:spPr>
              <a:xfrm>
                <a:off x="3917635" y="734326"/>
                <a:ext cx="27051" cy="19999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97" extrusionOk="0">
                    <a:moveTo>
                      <a:pt x="377" y="0"/>
                    </a:moveTo>
                    <a:cubicBezTo>
                      <a:pt x="362" y="0"/>
                      <a:pt x="346" y="3"/>
                      <a:pt x="331" y="10"/>
                    </a:cubicBezTo>
                    <a:cubicBezTo>
                      <a:pt x="322" y="11"/>
                      <a:pt x="293" y="24"/>
                      <a:pt x="278" y="31"/>
                    </a:cubicBezTo>
                    <a:cubicBezTo>
                      <a:pt x="277" y="31"/>
                      <a:pt x="277" y="32"/>
                      <a:pt x="274" y="32"/>
                    </a:cubicBezTo>
                    <a:cubicBezTo>
                      <a:pt x="273" y="34"/>
                      <a:pt x="273" y="34"/>
                      <a:pt x="271" y="34"/>
                    </a:cubicBezTo>
                    <a:cubicBezTo>
                      <a:pt x="271" y="35"/>
                      <a:pt x="270" y="35"/>
                      <a:pt x="270" y="35"/>
                    </a:cubicBezTo>
                    <a:cubicBezTo>
                      <a:pt x="243" y="48"/>
                      <a:pt x="220" y="61"/>
                      <a:pt x="196" y="83"/>
                    </a:cubicBezTo>
                    <a:cubicBezTo>
                      <a:pt x="189" y="90"/>
                      <a:pt x="182" y="99"/>
                      <a:pt x="174" y="109"/>
                    </a:cubicBezTo>
                    <a:cubicBezTo>
                      <a:pt x="171" y="109"/>
                      <a:pt x="168" y="109"/>
                      <a:pt x="166" y="109"/>
                    </a:cubicBezTo>
                    <a:cubicBezTo>
                      <a:pt x="53" y="109"/>
                      <a:pt x="0" y="260"/>
                      <a:pt x="106" y="328"/>
                    </a:cubicBezTo>
                    <a:cubicBezTo>
                      <a:pt x="123" y="340"/>
                      <a:pt x="140" y="347"/>
                      <a:pt x="159" y="354"/>
                    </a:cubicBezTo>
                    <a:cubicBezTo>
                      <a:pt x="164" y="354"/>
                      <a:pt x="172" y="361"/>
                      <a:pt x="179" y="364"/>
                    </a:cubicBezTo>
                    <a:lnTo>
                      <a:pt x="181" y="365"/>
                    </a:lnTo>
                    <a:cubicBezTo>
                      <a:pt x="193" y="371"/>
                      <a:pt x="232" y="385"/>
                      <a:pt x="251" y="387"/>
                    </a:cubicBezTo>
                    <a:cubicBezTo>
                      <a:pt x="264" y="392"/>
                      <a:pt x="276" y="394"/>
                      <a:pt x="291" y="395"/>
                    </a:cubicBezTo>
                    <a:cubicBezTo>
                      <a:pt x="300" y="396"/>
                      <a:pt x="310" y="397"/>
                      <a:pt x="319" y="397"/>
                    </a:cubicBezTo>
                    <a:cubicBezTo>
                      <a:pt x="442" y="397"/>
                      <a:pt x="536" y="284"/>
                      <a:pt x="533" y="163"/>
                    </a:cubicBezTo>
                    <a:cubicBezTo>
                      <a:pt x="532" y="85"/>
                      <a:pt x="460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5"/>
              <p:cNvSpPr/>
              <p:nvPr/>
            </p:nvSpPr>
            <p:spPr>
              <a:xfrm>
                <a:off x="3931791" y="1372689"/>
                <a:ext cx="16321" cy="12644"/>
              </a:xfrm>
              <a:custGeom>
                <a:avLst/>
                <a:gdLst/>
                <a:ahLst/>
                <a:cxnLst/>
                <a:rect l="l" t="t" r="r" b="b"/>
                <a:pathLst>
                  <a:path w="324" h="251" extrusionOk="0">
                    <a:moveTo>
                      <a:pt x="162" y="1"/>
                    </a:moveTo>
                    <a:cubicBezTo>
                      <a:pt x="0" y="1"/>
                      <a:pt x="0" y="250"/>
                      <a:pt x="162" y="250"/>
                    </a:cubicBezTo>
                    <a:cubicBezTo>
                      <a:pt x="323" y="250"/>
                      <a:pt x="32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5"/>
              <p:cNvSpPr/>
              <p:nvPr/>
            </p:nvSpPr>
            <p:spPr>
              <a:xfrm>
                <a:off x="3931539" y="735636"/>
                <a:ext cx="655" cy="403"/>
              </a:xfrm>
              <a:custGeom>
                <a:avLst/>
                <a:gdLst/>
                <a:ahLst/>
                <a:cxnLst/>
                <a:rect l="l" t="t" r="r" b="b"/>
                <a:pathLst>
                  <a:path w="13" h="8" extrusionOk="0">
                    <a:moveTo>
                      <a:pt x="12" y="1"/>
                    </a:moveTo>
                    <a:cubicBezTo>
                      <a:pt x="8" y="2"/>
                      <a:pt x="4" y="5"/>
                      <a:pt x="1" y="8"/>
                    </a:cubicBezTo>
                    <a:cubicBezTo>
                      <a:pt x="2" y="8"/>
                      <a:pt x="2" y="6"/>
                      <a:pt x="4" y="6"/>
                    </a:cubicBezTo>
                    <a:cubicBezTo>
                      <a:pt x="5" y="3"/>
                      <a:pt x="9" y="2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5"/>
              <p:cNvSpPr/>
              <p:nvPr/>
            </p:nvSpPr>
            <p:spPr>
              <a:xfrm>
                <a:off x="3857789" y="1107259"/>
                <a:ext cx="62616" cy="37832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751" extrusionOk="0">
                    <a:moveTo>
                      <a:pt x="641" y="186"/>
                    </a:moveTo>
                    <a:cubicBezTo>
                      <a:pt x="720" y="186"/>
                      <a:pt x="799" y="196"/>
                      <a:pt x="871" y="228"/>
                    </a:cubicBezTo>
                    <a:cubicBezTo>
                      <a:pt x="963" y="269"/>
                      <a:pt x="1057" y="388"/>
                      <a:pt x="1009" y="496"/>
                    </a:cubicBezTo>
                    <a:cubicBezTo>
                      <a:pt x="987" y="544"/>
                      <a:pt x="941" y="560"/>
                      <a:pt x="888" y="560"/>
                    </a:cubicBezTo>
                    <a:cubicBezTo>
                      <a:pt x="809" y="560"/>
                      <a:pt x="713" y="524"/>
                      <a:pt x="657" y="507"/>
                    </a:cubicBezTo>
                    <a:cubicBezTo>
                      <a:pt x="544" y="472"/>
                      <a:pt x="299" y="341"/>
                      <a:pt x="418" y="190"/>
                    </a:cubicBezTo>
                    <a:lnTo>
                      <a:pt x="418" y="190"/>
                    </a:lnTo>
                    <a:cubicBezTo>
                      <a:pt x="428" y="194"/>
                      <a:pt x="440" y="197"/>
                      <a:pt x="452" y="197"/>
                    </a:cubicBezTo>
                    <a:cubicBezTo>
                      <a:pt x="455" y="197"/>
                      <a:pt x="458" y="197"/>
                      <a:pt x="460" y="197"/>
                    </a:cubicBezTo>
                    <a:cubicBezTo>
                      <a:pt x="519" y="192"/>
                      <a:pt x="580" y="186"/>
                      <a:pt x="641" y="186"/>
                    </a:cubicBezTo>
                    <a:close/>
                    <a:moveTo>
                      <a:pt x="632" y="1"/>
                    </a:moveTo>
                    <a:cubicBezTo>
                      <a:pt x="573" y="1"/>
                      <a:pt x="515" y="4"/>
                      <a:pt x="460" y="8"/>
                    </a:cubicBezTo>
                    <a:cubicBezTo>
                      <a:pt x="423" y="12"/>
                      <a:pt x="398" y="34"/>
                      <a:pt x="384" y="61"/>
                    </a:cubicBezTo>
                    <a:cubicBezTo>
                      <a:pt x="378" y="59"/>
                      <a:pt x="371" y="58"/>
                      <a:pt x="365" y="58"/>
                    </a:cubicBezTo>
                    <a:cubicBezTo>
                      <a:pt x="349" y="58"/>
                      <a:pt x="332" y="64"/>
                      <a:pt x="317" y="79"/>
                    </a:cubicBezTo>
                    <a:cubicBezTo>
                      <a:pt x="0" y="387"/>
                      <a:pt x="508" y="750"/>
                      <a:pt x="875" y="750"/>
                    </a:cubicBezTo>
                    <a:cubicBezTo>
                      <a:pt x="956" y="750"/>
                      <a:pt x="1030" y="733"/>
                      <a:pt x="1087" y="693"/>
                    </a:cubicBezTo>
                    <a:cubicBezTo>
                      <a:pt x="1242" y="581"/>
                      <a:pt x="1233" y="350"/>
                      <a:pt x="1135" y="205"/>
                    </a:cubicBezTo>
                    <a:cubicBezTo>
                      <a:pt x="1024" y="37"/>
                      <a:pt x="824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5"/>
              <p:cNvSpPr/>
              <p:nvPr/>
            </p:nvSpPr>
            <p:spPr>
              <a:xfrm>
                <a:off x="3903379" y="538969"/>
                <a:ext cx="16876" cy="1319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62" extrusionOk="0">
                    <a:moveTo>
                      <a:pt x="167" y="0"/>
                    </a:moveTo>
                    <a:cubicBezTo>
                      <a:pt x="0" y="0"/>
                      <a:pt x="0" y="261"/>
                      <a:pt x="167" y="261"/>
                    </a:cubicBezTo>
                    <a:cubicBezTo>
                      <a:pt x="335" y="261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"/>
              <p:cNvSpPr/>
              <p:nvPr/>
            </p:nvSpPr>
            <p:spPr>
              <a:xfrm>
                <a:off x="3872801" y="1116629"/>
                <a:ext cx="38235" cy="18891"/>
              </a:xfrm>
              <a:custGeom>
                <a:avLst/>
                <a:gdLst/>
                <a:ahLst/>
                <a:cxnLst/>
                <a:rect l="l" t="t" r="r" b="b"/>
                <a:pathLst>
                  <a:path w="759" h="375" extrusionOk="0">
                    <a:moveTo>
                      <a:pt x="343" y="0"/>
                    </a:moveTo>
                    <a:cubicBezTo>
                      <a:pt x="282" y="0"/>
                      <a:pt x="221" y="6"/>
                      <a:pt x="162" y="11"/>
                    </a:cubicBezTo>
                    <a:cubicBezTo>
                      <a:pt x="160" y="11"/>
                      <a:pt x="157" y="11"/>
                      <a:pt x="154" y="11"/>
                    </a:cubicBezTo>
                    <a:cubicBezTo>
                      <a:pt x="142" y="11"/>
                      <a:pt x="130" y="8"/>
                      <a:pt x="120" y="4"/>
                    </a:cubicBezTo>
                    <a:lnTo>
                      <a:pt x="120" y="4"/>
                    </a:lnTo>
                    <a:cubicBezTo>
                      <a:pt x="1" y="155"/>
                      <a:pt x="246" y="286"/>
                      <a:pt x="359" y="321"/>
                    </a:cubicBezTo>
                    <a:cubicBezTo>
                      <a:pt x="415" y="338"/>
                      <a:pt x="510" y="374"/>
                      <a:pt x="590" y="374"/>
                    </a:cubicBezTo>
                    <a:cubicBezTo>
                      <a:pt x="643" y="374"/>
                      <a:pt x="689" y="358"/>
                      <a:pt x="711" y="310"/>
                    </a:cubicBezTo>
                    <a:cubicBezTo>
                      <a:pt x="759" y="202"/>
                      <a:pt x="665" y="81"/>
                      <a:pt x="573" y="42"/>
                    </a:cubicBezTo>
                    <a:cubicBezTo>
                      <a:pt x="501" y="10"/>
                      <a:pt x="422" y="0"/>
                      <a:pt x="3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5"/>
              <p:cNvSpPr/>
              <p:nvPr/>
            </p:nvSpPr>
            <p:spPr>
              <a:xfrm>
                <a:off x="3878896" y="1311684"/>
                <a:ext cx="27454" cy="2322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61" extrusionOk="0">
                    <a:moveTo>
                      <a:pt x="217" y="1"/>
                    </a:moveTo>
                    <a:cubicBezTo>
                      <a:pt x="113" y="1"/>
                      <a:pt x="28" y="99"/>
                      <a:pt x="14" y="194"/>
                    </a:cubicBezTo>
                    <a:cubicBezTo>
                      <a:pt x="0" y="299"/>
                      <a:pt x="65" y="414"/>
                      <a:pt x="174" y="440"/>
                    </a:cubicBezTo>
                    <a:cubicBezTo>
                      <a:pt x="197" y="445"/>
                      <a:pt x="220" y="449"/>
                      <a:pt x="241" y="454"/>
                    </a:cubicBezTo>
                    <a:cubicBezTo>
                      <a:pt x="260" y="458"/>
                      <a:pt x="280" y="460"/>
                      <a:pt x="299" y="460"/>
                    </a:cubicBezTo>
                    <a:cubicBezTo>
                      <a:pt x="410" y="460"/>
                      <a:pt x="508" y="385"/>
                      <a:pt x="524" y="265"/>
                    </a:cubicBezTo>
                    <a:cubicBezTo>
                      <a:pt x="544" y="122"/>
                      <a:pt x="438" y="22"/>
                      <a:pt x="301" y="9"/>
                    </a:cubicBezTo>
                    <a:cubicBezTo>
                      <a:pt x="278" y="7"/>
                      <a:pt x="255" y="6"/>
                      <a:pt x="234" y="2"/>
                    </a:cubicBezTo>
                    <a:cubicBezTo>
                      <a:pt x="228" y="1"/>
                      <a:pt x="223" y="1"/>
                      <a:pt x="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5"/>
              <p:cNvSpPr/>
              <p:nvPr/>
            </p:nvSpPr>
            <p:spPr>
              <a:xfrm>
                <a:off x="3866453" y="1055926"/>
                <a:ext cx="23273" cy="2030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03" extrusionOk="0">
                    <a:moveTo>
                      <a:pt x="196" y="0"/>
                    </a:moveTo>
                    <a:cubicBezTo>
                      <a:pt x="164" y="0"/>
                      <a:pt x="132" y="8"/>
                      <a:pt x="100" y="27"/>
                    </a:cubicBezTo>
                    <a:cubicBezTo>
                      <a:pt x="37" y="62"/>
                      <a:pt x="1" y="130"/>
                      <a:pt x="1" y="201"/>
                    </a:cubicBezTo>
                    <a:cubicBezTo>
                      <a:pt x="1" y="272"/>
                      <a:pt x="37" y="338"/>
                      <a:pt x="100" y="375"/>
                    </a:cubicBezTo>
                    <a:cubicBezTo>
                      <a:pt x="133" y="394"/>
                      <a:pt x="165" y="402"/>
                      <a:pt x="196" y="402"/>
                    </a:cubicBezTo>
                    <a:cubicBezTo>
                      <a:pt x="230" y="402"/>
                      <a:pt x="263" y="393"/>
                      <a:pt x="297" y="380"/>
                    </a:cubicBezTo>
                    <a:lnTo>
                      <a:pt x="297" y="380"/>
                    </a:lnTo>
                    <a:cubicBezTo>
                      <a:pt x="286" y="385"/>
                      <a:pt x="286" y="387"/>
                      <a:pt x="290" y="387"/>
                    </a:cubicBezTo>
                    <a:cubicBezTo>
                      <a:pt x="298" y="387"/>
                      <a:pt x="317" y="382"/>
                      <a:pt x="321" y="381"/>
                    </a:cubicBezTo>
                    <a:cubicBezTo>
                      <a:pt x="397" y="368"/>
                      <a:pt x="461" y="275"/>
                      <a:pt x="458" y="201"/>
                    </a:cubicBezTo>
                    <a:cubicBezTo>
                      <a:pt x="457" y="124"/>
                      <a:pt x="404" y="32"/>
                      <a:pt x="321" y="20"/>
                    </a:cubicBezTo>
                    <a:cubicBezTo>
                      <a:pt x="318" y="20"/>
                      <a:pt x="301" y="16"/>
                      <a:pt x="292" y="16"/>
                    </a:cubicBezTo>
                    <a:cubicBezTo>
                      <a:pt x="286" y="16"/>
                      <a:pt x="285" y="18"/>
                      <a:pt x="297" y="24"/>
                    </a:cubicBezTo>
                    <a:cubicBezTo>
                      <a:pt x="263" y="9"/>
                      <a:pt x="229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3876377" y="857193"/>
                <a:ext cx="21661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32" extrusionOk="0">
                    <a:moveTo>
                      <a:pt x="215" y="1"/>
                    </a:moveTo>
                    <a:cubicBezTo>
                      <a:pt x="1" y="1"/>
                      <a:pt x="1" y="331"/>
                      <a:pt x="215" y="331"/>
                    </a:cubicBezTo>
                    <a:cubicBezTo>
                      <a:pt x="430" y="331"/>
                      <a:pt x="430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3856832" y="1163478"/>
                <a:ext cx="29167" cy="2664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29" extrusionOk="0">
                    <a:moveTo>
                      <a:pt x="250" y="0"/>
                    </a:moveTo>
                    <a:cubicBezTo>
                      <a:pt x="191" y="0"/>
                      <a:pt x="133" y="22"/>
                      <a:pt x="91" y="67"/>
                    </a:cubicBezTo>
                    <a:cubicBezTo>
                      <a:pt x="6" y="159"/>
                      <a:pt x="0" y="301"/>
                      <a:pt x="91" y="391"/>
                    </a:cubicBezTo>
                    <a:cubicBezTo>
                      <a:pt x="114" y="414"/>
                      <a:pt x="138" y="437"/>
                      <a:pt x="160" y="462"/>
                    </a:cubicBezTo>
                    <a:cubicBezTo>
                      <a:pt x="203" y="506"/>
                      <a:pt x="265" y="528"/>
                      <a:pt x="326" y="528"/>
                    </a:cubicBezTo>
                    <a:cubicBezTo>
                      <a:pt x="386" y="528"/>
                      <a:pt x="445" y="507"/>
                      <a:pt x="486" y="462"/>
                    </a:cubicBezTo>
                    <a:cubicBezTo>
                      <a:pt x="571" y="370"/>
                      <a:pt x="578" y="227"/>
                      <a:pt x="486" y="136"/>
                    </a:cubicBezTo>
                    <a:lnTo>
                      <a:pt x="417" y="67"/>
                    </a:lnTo>
                    <a:cubicBezTo>
                      <a:pt x="373" y="24"/>
                      <a:pt x="311" y="0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3859955" y="753368"/>
                <a:ext cx="26396" cy="20352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04" extrusionOk="0">
                    <a:moveTo>
                      <a:pt x="261" y="0"/>
                    </a:moveTo>
                    <a:cubicBezTo>
                      <a:pt x="1" y="0"/>
                      <a:pt x="1" y="404"/>
                      <a:pt x="260" y="404"/>
                    </a:cubicBezTo>
                    <a:cubicBezTo>
                      <a:pt x="260" y="404"/>
                      <a:pt x="261" y="404"/>
                      <a:pt x="261" y="404"/>
                    </a:cubicBezTo>
                    <a:cubicBezTo>
                      <a:pt x="521" y="404"/>
                      <a:pt x="524" y="0"/>
                      <a:pt x="2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3835623" y="918803"/>
                <a:ext cx="25742" cy="1999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97" extrusionOk="0">
                    <a:moveTo>
                      <a:pt x="255" y="1"/>
                    </a:moveTo>
                    <a:cubicBezTo>
                      <a:pt x="0" y="1"/>
                      <a:pt x="0" y="396"/>
                      <a:pt x="255" y="396"/>
                    </a:cubicBezTo>
                    <a:cubicBezTo>
                      <a:pt x="511" y="396"/>
                      <a:pt x="511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3833457" y="1000865"/>
                <a:ext cx="23072" cy="17782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53" extrusionOk="0">
                    <a:moveTo>
                      <a:pt x="229" y="0"/>
                    </a:moveTo>
                    <a:cubicBezTo>
                      <a:pt x="2" y="0"/>
                      <a:pt x="1" y="353"/>
                      <a:pt x="229" y="353"/>
                    </a:cubicBezTo>
                    <a:cubicBezTo>
                      <a:pt x="456" y="353"/>
                      <a:pt x="457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820863" y="784753"/>
                <a:ext cx="27102" cy="20956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16" extrusionOk="0">
                    <a:moveTo>
                      <a:pt x="271" y="1"/>
                    </a:moveTo>
                    <a:cubicBezTo>
                      <a:pt x="0" y="1"/>
                      <a:pt x="3" y="416"/>
                      <a:pt x="271" y="416"/>
                    </a:cubicBezTo>
                    <a:cubicBezTo>
                      <a:pt x="537" y="416"/>
                      <a:pt x="537" y="1"/>
                      <a:pt x="2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3806254" y="874925"/>
                <a:ext cx="21208" cy="1647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27" extrusionOk="0">
                    <a:moveTo>
                      <a:pt x="211" y="0"/>
                    </a:moveTo>
                    <a:cubicBezTo>
                      <a:pt x="1" y="0"/>
                      <a:pt x="1" y="325"/>
                      <a:pt x="211" y="326"/>
                    </a:cubicBezTo>
                    <a:cubicBezTo>
                      <a:pt x="420" y="326"/>
                      <a:pt x="420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3796079" y="1047513"/>
                <a:ext cx="20452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15" extrusionOk="0">
                    <a:moveTo>
                      <a:pt x="204" y="1"/>
                    </a:moveTo>
                    <a:cubicBezTo>
                      <a:pt x="0" y="1"/>
                      <a:pt x="0" y="314"/>
                      <a:pt x="204" y="314"/>
                    </a:cubicBezTo>
                    <a:cubicBezTo>
                      <a:pt x="406" y="314"/>
                      <a:pt x="40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794618" y="979505"/>
                <a:ext cx="23475" cy="1818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61" extrusionOk="0">
                    <a:moveTo>
                      <a:pt x="233" y="0"/>
                    </a:moveTo>
                    <a:cubicBezTo>
                      <a:pt x="1" y="0"/>
                      <a:pt x="1" y="360"/>
                      <a:pt x="233" y="360"/>
                    </a:cubicBezTo>
                    <a:cubicBezTo>
                      <a:pt x="463" y="360"/>
                      <a:pt x="466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3789630" y="734931"/>
                <a:ext cx="19243" cy="1501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98" extrusionOk="0">
                    <a:moveTo>
                      <a:pt x="191" y="0"/>
                    </a:moveTo>
                    <a:cubicBezTo>
                      <a:pt x="1" y="0"/>
                      <a:pt x="1" y="298"/>
                      <a:pt x="191" y="298"/>
                    </a:cubicBezTo>
                    <a:cubicBezTo>
                      <a:pt x="382" y="298"/>
                      <a:pt x="382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3773661" y="1094211"/>
                <a:ext cx="23122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79" extrusionOk="0">
                    <a:moveTo>
                      <a:pt x="228" y="1"/>
                    </a:moveTo>
                    <a:cubicBezTo>
                      <a:pt x="94" y="1"/>
                      <a:pt x="0" y="125"/>
                      <a:pt x="26" y="256"/>
                    </a:cubicBezTo>
                    <a:cubicBezTo>
                      <a:pt x="26" y="252"/>
                      <a:pt x="24" y="250"/>
                      <a:pt x="26" y="250"/>
                    </a:cubicBezTo>
                    <a:cubicBezTo>
                      <a:pt x="26" y="257"/>
                      <a:pt x="27" y="273"/>
                      <a:pt x="29" y="278"/>
                    </a:cubicBezTo>
                    <a:cubicBezTo>
                      <a:pt x="38" y="381"/>
                      <a:pt x="114" y="479"/>
                      <a:pt x="222" y="479"/>
                    </a:cubicBezTo>
                    <a:cubicBezTo>
                      <a:pt x="225" y="479"/>
                      <a:pt x="228" y="478"/>
                      <a:pt x="231" y="478"/>
                    </a:cubicBezTo>
                    <a:cubicBezTo>
                      <a:pt x="346" y="475"/>
                      <a:pt x="423" y="392"/>
                      <a:pt x="431" y="278"/>
                    </a:cubicBezTo>
                    <a:cubicBezTo>
                      <a:pt x="431" y="273"/>
                      <a:pt x="433" y="263"/>
                      <a:pt x="435" y="253"/>
                    </a:cubicBezTo>
                    <a:lnTo>
                      <a:pt x="435" y="253"/>
                    </a:lnTo>
                    <a:lnTo>
                      <a:pt x="433" y="256"/>
                    </a:lnTo>
                    <a:cubicBezTo>
                      <a:pt x="458" y="128"/>
                      <a:pt x="36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3754972" y="921825"/>
                <a:ext cx="18286" cy="1410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80" extrusionOk="0">
                    <a:moveTo>
                      <a:pt x="183" y="0"/>
                    </a:moveTo>
                    <a:cubicBezTo>
                      <a:pt x="1" y="0"/>
                      <a:pt x="0" y="280"/>
                      <a:pt x="183" y="280"/>
                    </a:cubicBezTo>
                    <a:cubicBezTo>
                      <a:pt x="363" y="280"/>
                      <a:pt x="363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3751748" y="763695"/>
                <a:ext cx="17682" cy="1375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73" extrusionOk="0">
                    <a:moveTo>
                      <a:pt x="176" y="0"/>
                    </a:moveTo>
                    <a:cubicBezTo>
                      <a:pt x="0" y="0"/>
                      <a:pt x="0" y="273"/>
                      <a:pt x="176" y="273"/>
                    </a:cubicBezTo>
                    <a:cubicBezTo>
                      <a:pt x="350" y="273"/>
                      <a:pt x="350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3715326" y="1061618"/>
                <a:ext cx="20251" cy="1571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12" extrusionOk="0">
                    <a:moveTo>
                      <a:pt x="200" y="0"/>
                    </a:moveTo>
                    <a:cubicBezTo>
                      <a:pt x="1" y="0"/>
                      <a:pt x="1" y="312"/>
                      <a:pt x="200" y="312"/>
                    </a:cubicBezTo>
                    <a:cubicBezTo>
                      <a:pt x="400" y="312"/>
                      <a:pt x="402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3678854" y="1101314"/>
                <a:ext cx="33802" cy="24281"/>
              </a:xfrm>
              <a:custGeom>
                <a:avLst/>
                <a:gdLst/>
                <a:ahLst/>
                <a:cxnLst/>
                <a:rect l="l" t="t" r="r" b="b"/>
                <a:pathLst>
                  <a:path w="671" h="482" extrusionOk="0">
                    <a:moveTo>
                      <a:pt x="439" y="1"/>
                    </a:moveTo>
                    <a:cubicBezTo>
                      <a:pt x="421" y="1"/>
                      <a:pt x="402" y="4"/>
                      <a:pt x="383" y="11"/>
                    </a:cubicBezTo>
                    <a:cubicBezTo>
                      <a:pt x="314" y="35"/>
                      <a:pt x="244" y="62"/>
                      <a:pt x="175" y="89"/>
                    </a:cubicBezTo>
                    <a:cubicBezTo>
                      <a:pt x="78" y="126"/>
                      <a:pt x="0" y="225"/>
                      <a:pt x="36" y="334"/>
                    </a:cubicBezTo>
                    <a:cubicBezTo>
                      <a:pt x="62" y="418"/>
                      <a:pt x="140" y="481"/>
                      <a:pt x="226" y="481"/>
                    </a:cubicBezTo>
                    <a:cubicBezTo>
                      <a:pt x="244" y="481"/>
                      <a:pt x="262" y="479"/>
                      <a:pt x="280" y="473"/>
                    </a:cubicBezTo>
                    <a:cubicBezTo>
                      <a:pt x="350" y="452"/>
                      <a:pt x="420" y="431"/>
                      <a:pt x="491" y="410"/>
                    </a:cubicBezTo>
                    <a:cubicBezTo>
                      <a:pt x="596" y="378"/>
                      <a:pt x="671" y="264"/>
                      <a:pt x="635" y="154"/>
                    </a:cubicBezTo>
                    <a:cubicBezTo>
                      <a:pt x="609" y="75"/>
                      <a:pt x="528" y="1"/>
                      <a:pt x="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3688325" y="719214"/>
                <a:ext cx="22316" cy="21762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32" extrusionOk="0">
                    <a:moveTo>
                      <a:pt x="222" y="1"/>
                    </a:moveTo>
                    <a:cubicBezTo>
                      <a:pt x="110" y="1"/>
                      <a:pt x="1" y="100"/>
                      <a:pt x="7" y="217"/>
                    </a:cubicBezTo>
                    <a:cubicBezTo>
                      <a:pt x="12" y="332"/>
                      <a:pt x="100" y="431"/>
                      <a:pt x="222" y="431"/>
                    </a:cubicBezTo>
                    <a:cubicBezTo>
                      <a:pt x="334" y="431"/>
                      <a:pt x="443" y="334"/>
                      <a:pt x="437" y="217"/>
                    </a:cubicBezTo>
                    <a:cubicBezTo>
                      <a:pt x="432" y="100"/>
                      <a:pt x="341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" name="Google Shape;375;p5"/>
            <p:cNvGrpSpPr/>
            <p:nvPr/>
          </p:nvGrpSpPr>
          <p:grpSpPr>
            <a:xfrm>
              <a:off x="-327860" y="2729630"/>
              <a:ext cx="951439" cy="1019148"/>
              <a:chOff x="399340" y="3499305"/>
              <a:chExt cx="951439" cy="1019148"/>
            </a:xfrm>
          </p:grpSpPr>
          <p:sp>
            <p:nvSpPr>
              <p:cNvPr id="376" name="Google Shape;376;p5"/>
              <p:cNvSpPr/>
              <p:nvPr/>
            </p:nvSpPr>
            <p:spPr>
              <a:xfrm>
                <a:off x="687087" y="4088803"/>
                <a:ext cx="31535" cy="25943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1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" y="233"/>
                      <a:pt x="162" y="515"/>
                      <a:pt x="392" y="515"/>
                    </a:cubicBezTo>
                    <a:cubicBezTo>
                      <a:pt x="412" y="515"/>
                      <a:pt x="432" y="513"/>
                      <a:pt x="453" y="508"/>
                    </a:cubicBezTo>
                    <a:cubicBezTo>
                      <a:pt x="626" y="471"/>
                      <a:pt x="558" y="233"/>
                      <a:pt x="460" y="150"/>
                    </a:cubicBezTo>
                    <a:cubicBezTo>
                      <a:pt x="338" y="48"/>
                      <a:pt x="158" y="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410171" y="4191116"/>
                <a:ext cx="748371" cy="327337"/>
              </a:xfrm>
              <a:custGeom>
                <a:avLst/>
                <a:gdLst/>
                <a:ahLst/>
                <a:cxnLst/>
                <a:rect l="l" t="t" r="r" b="b"/>
                <a:pathLst>
                  <a:path w="14856" h="6498" extrusionOk="0">
                    <a:moveTo>
                      <a:pt x="14346" y="1"/>
                    </a:moveTo>
                    <a:lnTo>
                      <a:pt x="14037" y="39"/>
                    </a:lnTo>
                    <a:cubicBezTo>
                      <a:pt x="14206" y="413"/>
                      <a:pt x="14329" y="861"/>
                      <a:pt x="13791" y="995"/>
                    </a:cubicBezTo>
                    <a:cubicBezTo>
                      <a:pt x="13605" y="1042"/>
                      <a:pt x="13411" y="1001"/>
                      <a:pt x="13230" y="1083"/>
                    </a:cubicBezTo>
                    <a:cubicBezTo>
                      <a:pt x="12917" y="1221"/>
                      <a:pt x="12831" y="1552"/>
                      <a:pt x="12895" y="1871"/>
                    </a:cubicBezTo>
                    <a:cubicBezTo>
                      <a:pt x="13002" y="2401"/>
                      <a:pt x="13428" y="2743"/>
                      <a:pt x="13801" y="3091"/>
                    </a:cubicBezTo>
                    <a:cubicBezTo>
                      <a:pt x="14315" y="3577"/>
                      <a:pt x="14528" y="4153"/>
                      <a:pt x="14300" y="4846"/>
                    </a:cubicBezTo>
                    <a:cubicBezTo>
                      <a:pt x="14131" y="5358"/>
                      <a:pt x="13638" y="6093"/>
                      <a:pt x="13034" y="6093"/>
                    </a:cubicBezTo>
                    <a:cubicBezTo>
                      <a:pt x="12952" y="6093"/>
                      <a:pt x="12868" y="6079"/>
                      <a:pt x="12783" y="6050"/>
                    </a:cubicBezTo>
                    <a:cubicBezTo>
                      <a:pt x="12053" y="5799"/>
                      <a:pt x="11932" y="4897"/>
                      <a:pt x="11825" y="4246"/>
                    </a:cubicBezTo>
                    <a:cubicBezTo>
                      <a:pt x="11760" y="3850"/>
                      <a:pt x="11446" y="2477"/>
                      <a:pt x="10844" y="2477"/>
                    </a:cubicBezTo>
                    <a:cubicBezTo>
                      <a:pt x="10733" y="2477"/>
                      <a:pt x="10613" y="2523"/>
                      <a:pt x="10482" y="2631"/>
                    </a:cubicBezTo>
                    <a:cubicBezTo>
                      <a:pt x="10473" y="2638"/>
                      <a:pt x="10471" y="2645"/>
                      <a:pt x="10463" y="2652"/>
                    </a:cubicBezTo>
                    <a:cubicBezTo>
                      <a:pt x="10180" y="2729"/>
                      <a:pt x="9993" y="2947"/>
                      <a:pt x="9841" y="3317"/>
                    </a:cubicBezTo>
                    <a:cubicBezTo>
                      <a:pt x="9671" y="3733"/>
                      <a:pt x="9588" y="4226"/>
                      <a:pt x="9262" y="4562"/>
                    </a:cubicBezTo>
                    <a:cubicBezTo>
                      <a:pt x="9131" y="4698"/>
                      <a:pt x="8935" y="4815"/>
                      <a:pt x="8740" y="4815"/>
                    </a:cubicBezTo>
                    <a:cubicBezTo>
                      <a:pt x="8660" y="4815"/>
                      <a:pt x="8580" y="4795"/>
                      <a:pt x="8505" y="4749"/>
                    </a:cubicBezTo>
                    <a:cubicBezTo>
                      <a:pt x="8114" y="4510"/>
                      <a:pt x="8420" y="4020"/>
                      <a:pt x="8518" y="3752"/>
                    </a:cubicBezTo>
                    <a:cubicBezTo>
                      <a:pt x="8664" y="3353"/>
                      <a:pt x="8691" y="2744"/>
                      <a:pt x="8189" y="2574"/>
                    </a:cubicBezTo>
                    <a:cubicBezTo>
                      <a:pt x="8129" y="2554"/>
                      <a:pt x="8072" y="2544"/>
                      <a:pt x="8016" y="2544"/>
                    </a:cubicBezTo>
                    <a:cubicBezTo>
                      <a:pt x="7855" y="2544"/>
                      <a:pt x="7709" y="2620"/>
                      <a:pt x="7570" y="2721"/>
                    </a:cubicBezTo>
                    <a:cubicBezTo>
                      <a:pt x="7285" y="2932"/>
                      <a:pt x="7098" y="3116"/>
                      <a:pt x="6824" y="3116"/>
                    </a:cubicBezTo>
                    <a:cubicBezTo>
                      <a:pt x="6708" y="3116"/>
                      <a:pt x="6578" y="3084"/>
                      <a:pt x="6418" y="3006"/>
                    </a:cubicBezTo>
                    <a:cubicBezTo>
                      <a:pt x="6391" y="2993"/>
                      <a:pt x="6365" y="2987"/>
                      <a:pt x="6338" y="2987"/>
                    </a:cubicBezTo>
                    <a:cubicBezTo>
                      <a:pt x="6323" y="2987"/>
                      <a:pt x="6309" y="2989"/>
                      <a:pt x="6294" y="2992"/>
                    </a:cubicBezTo>
                    <a:cubicBezTo>
                      <a:pt x="6150" y="2750"/>
                      <a:pt x="6182" y="2445"/>
                      <a:pt x="6320" y="2133"/>
                    </a:cubicBezTo>
                    <a:cubicBezTo>
                      <a:pt x="6433" y="1878"/>
                      <a:pt x="6554" y="1701"/>
                      <a:pt x="6521" y="1406"/>
                    </a:cubicBezTo>
                    <a:cubicBezTo>
                      <a:pt x="6481" y="1007"/>
                      <a:pt x="6156" y="664"/>
                      <a:pt x="5752" y="664"/>
                    </a:cubicBezTo>
                    <a:cubicBezTo>
                      <a:pt x="5702" y="664"/>
                      <a:pt x="5651" y="670"/>
                      <a:pt x="5599" y="681"/>
                    </a:cubicBezTo>
                    <a:cubicBezTo>
                      <a:pt x="5074" y="794"/>
                      <a:pt x="4754" y="1544"/>
                      <a:pt x="4483" y="1941"/>
                    </a:cubicBezTo>
                    <a:cubicBezTo>
                      <a:pt x="3994" y="2656"/>
                      <a:pt x="3453" y="3312"/>
                      <a:pt x="2623" y="3637"/>
                    </a:cubicBezTo>
                    <a:cubicBezTo>
                      <a:pt x="2374" y="3734"/>
                      <a:pt x="1961" y="3829"/>
                      <a:pt x="1569" y="3829"/>
                    </a:cubicBezTo>
                    <a:cubicBezTo>
                      <a:pt x="1021" y="3829"/>
                      <a:pt x="513" y="3643"/>
                      <a:pt x="548" y="3020"/>
                    </a:cubicBezTo>
                    <a:cubicBezTo>
                      <a:pt x="605" y="2002"/>
                      <a:pt x="1932" y="1880"/>
                      <a:pt x="2681" y="1700"/>
                    </a:cubicBezTo>
                    <a:cubicBezTo>
                      <a:pt x="3123" y="1593"/>
                      <a:pt x="3804" y="1435"/>
                      <a:pt x="3857" y="879"/>
                    </a:cubicBezTo>
                    <a:cubicBezTo>
                      <a:pt x="3898" y="453"/>
                      <a:pt x="3573" y="185"/>
                      <a:pt x="3206" y="185"/>
                    </a:cubicBezTo>
                    <a:cubicBezTo>
                      <a:pt x="3131" y="185"/>
                      <a:pt x="3053" y="196"/>
                      <a:pt x="2977" y="220"/>
                    </a:cubicBezTo>
                    <a:cubicBezTo>
                      <a:pt x="2971" y="219"/>
                      <a:pt x="2968" y="216"/>
                      <a:pt x="2963" y="215"/>
                    </a:cubicBezTo>
                    <a:cubicBezTo>
                      <a:pt x="2907" y="202"/>
                      <a:pt x="2858" y="185"/>
                      <a:pt x="2815" y="165"/>
                    </a:cubicBezTo>
                    <a:lnTo>
                      <a:pt x="2757" y="460"/>
                    </a:lnTo>
                    <a:cubicBezTo>
                      <a:pt x="2780" y="464"/>
                      <a:pt x="2804" y="470"/>
                      <a:pt x="2828" y="474"/>
                    </a:cubicBezTo>
                    <a:cubicBezTo>
                      <a:pt x="2850" y="548"/>
                      <a:pt x="2906" y="608"/>
                      <a:pt x="2989" y="608"/>
                    </a:cubicBezTo>
                    <a:cubicBezTo>
                      <a:pt x="3009" y="608"/>
                      <a:pt x="3030" y="605"/>
                      <a:pt x="3053" y="597"/>
                    </a:cubicBezTo>
                    <a:lnTo>
                      <a:pt x="3053" y="597"/>
                    </a:lnTo>
                    <a:cubicBezTo>
                      <a:pt x="3350" y="973"/>
                      <a:pt x="3310" y="1178"/>
                      <a:pt x="2940" y="1215"/>
                    </a:cubicBezTo>
                    <a:cubicBezTo>
                      <a:pt x="2849" y="1246"/>
                      <a:pt x="2760" y="1269"/>
                      <a:pt x="2668" y="1290"/>
                    </a:cubicBezTo>
                    <a:cubicBezTo>
                      <a:pt x="2453" y="1345"/>
                      <a:pt x="2236" y="1382"/>
                      <a:pt x="2019" y="1430"/>
                    </a:cubicBezTo>
                    <a:cubicBezTo>
                      <a:pt x="1726" y="1496"/>
                      <a:pt x="1429" y="1569"/>
                      <a:pt x="1154" y="1700"/>
                    </a:cubicBezTo>
                    <a:cubicBezTo>
                      <a:pt x="661" y="1928"/>
                      <a:pt x="249" y="2326"/>
                      <a:pt x="158" y="2880"/>
                    </a:cubicBezTo>
                    <a:cubicBezTo>
                      <a:pt x="1" y="3862"/>
                      <a:pt x="887" y="4237"/>
                      <a:pt x="1709" y="4237"/>
                    </a:cubicBezTo>
                    <a:cubicBezTo>
                      <a:pt x="1906" y="4237"/>
                      <a:pt x="2100" y="4215"/>
                      <a:pt x="2274" y="4175"/>
                    </a:cubicBezTo>
                    <a:cubicBezTo>
                      <a:pt x="3704" y="3848"/>
                      <a:pt x="4429" y="2709"/>
                      <a:pt x="5206" y="1581"/>
                    </a:cubicBezTo>
                    <a:cubicBezTo>
                      <a:pt x="5299" y="1446"/>
                      <a:pt x="5547" y="1052"/>
                      <a:pt x="5798" y="1052"/>
                    </a:cubicBezTo>
                    <a:cubicBezTo>
                      <a:pt x="5914" y="1052"/>
                      <a:pt x="6030" y="1136"/>
                      <a:pt x="6131" y="1368"/>
                    </a:cubicBezTo>
                    <a:cubicBezTo>
                      <a:pt x="6242" y="1616"/>
                      <a:pt x="6015" y="1880"/>
                      <a:pt x="5916" y="2084"/>
                    </a:cubicBezTo>
                    <a:cubicBezTo>
                      <a:pt x="5811" y="2298"/>
                      <a:pt x="5761" y="2510"/>
                      <a:pt x="5810" y="2748"/>
                    </a:cubicBezTo>
                    <a:cubicBezTo>
                      <a:pt x="5873" y="3064"/>
                      <a:pt x="6080" y="3291"/>
                      <a:pt x="6355" y="3405"/>
                    </a:cubicBezTo>
                    <a:cubicBezTo>
                      <a:pt x="6507" y="3500"/>
                      <a:pt x="6671" y="3543"/>
                      <a:pt x="6835" y="3543"/>
                    </a:cubicBezTo>
                    <a:cubicBezTo>
                      <a:pt x="7108" y="3543"/>
                      <a:pt x="7384" y="3426"/>
                      <a:pt x="7616" y="3237"/>
                    </a:cubicBezTo>
                    <a:cubicBezTo>
                      <a:pt x="7702" y="3149"/>
                      <a:pt x="7789" y="3071"/>
                      <a:pt x="7884" y="2996"/>
                    </a:cubicBezTo>
                    <a:cubicBezTo>
                      <a:pt x="8215" y="3098"/>
                      <a:pt x="8305" y="3285"/>
                      <a:pt x="8155" y="3560"/>
                    </a:cubicBezTo>
                    <a:cubicBezTo>
                      <a:pt x="8080" y="3798"/>
                      <a:pt x="7950" y="3998"/>
                      <a:pt x="7913" y="4248"/>
                    </a:cubicBezTo>
                    <a:cubicBezTo>
                      <a:pt x="7873" y="4508"/>
                      <a:pt x="7921" y="4762"/>
                      <a:pt x="8105" y="4959"/>
                    </a:cubicBezTo>
                    <a:cubicBezTo>
                      <a:pt x="8278" y="5141"/>
                      <a:pt x="8500" y="5221"/>
                      <a:pt x="8727" y="5221"/>
                    </a:cubicBezTo>
                    <a:cubicBezTo>
                      <a:pt x="9007" y="5221"/>
                      <a:pt x="9293" y="5101"/>
                      <a:pt x="9500" y="4905"/>
                    </a:cubicBezTo>
                    <a:cubicBezTo>
                      <a:pt x="10081" y="4360"/>
                      <a:pt x="10020" y="3259"/>
                      <a:pt x="10721" y="2916"/>
                    </a:cubicBezTo>
                    <a:cubicBezTo>
                      <a:pt x="11419" y="3077"/>
                      <a:pt x="11403" y="4387"/>
                      <a:pt x="11535" y="4946"/>
                    </a:cubicBezTo>
                    <a:cubicBezTo>
                      <a:pt x="11657" y="5469"/>
                      <a:pt x="11888" y="5995"/>
                      <a:pt x="12357" y="6294"/>
                    </a:cubicBezTo>
                    <a:cubicBezTo>
                      <a:pt x="12580" y="6436"/>
                      <a:pt x="12802" y="6498"/>
                      <a:pt x="13015" y="6498"/>
                    </a:cubicBezTo>
                    <a:cubicBezTo>
                      <a:pt x="13788" y="6498"/>
                      <a:pt x="14456" y="5691"/>
                      <a:pt x="14694" y="4955"/>
                    </a:cubicBezTo>
                    <a:cubicBezTo>
                      <a:pt x="14849" y="4466"/>
                      <a:pt x="14855" y="3912"/>
                      <a:pt x="14616" y="3450"/>
                    </a:cubicBezTo>
                    <a:cubicBezTo>
                      <a:pt x="14324" y="2884"/>
                      <a:pt x="13393" y="2486"/>
                      <a:pt x="13327" y="1837"/>
                    </a:cubicBezTo>
                    <a:cubicBezTo>
                      <a:pt x="13272" y="1304"/>
                      <a:pt x="13781" y="1480"/>
                      <a:pt x="14113" y="1334"/>
                    </a:cubicBezTo>
                    <a:cubicBezTo>
                      <a:pt x="14283" y="1258"/>
                      <a:pt x="14413" y="1120"/>
                      <a:pt x="14484" y="946"/>
                    </a:cubicBezTo>
                    <a:cubicBezTo>
                      <a:pt x="14618" y="620"/>
                      <a:pt x="14522" y="290"/>
                      <a:pt x="14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781693" y="3499305"/>
                <a:ext cx="569086" cy="709633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14087" extrusionOk="0">
                    <a:moveTo>
                      <a:pt x="4544" y="0"/>
                    </a:moveTo>
                    <a:cubicBezTo>
                      <a:pt x="4081" y="0"/>
                      <a:pt x="3633" y="241"/>
                      <a:pt x="3328" y="637"/>
                    </a:cubicBezTo>
                    <a:cubicBezTo>
                      <a:pt x="3052" y="997"/>
                      <a:pt x="2917" y="1443"/>
                      <a:pt x="2848" y="1884"/>
                    </a:cubicBezTo>
                    <a:cubicBezTo>
                      <a:pt x="2757" y="2451"/>
                      <a:pt x="2808" y="3212"/>
                      <a:pt x="2267" y="3471"/>
                    </a:cubicBezTo>
                    <a:cubicBezTo>
                      <a:pt x="1866" y="3255"/>
                      <a:pt x="2210" y="2571"/>
                      <a:pt x="2234" y="2224"/>
                    </a:cubicBezTo>
                    <a:cubicBezTo>
                      <a:pt x="2259" y="1868"/>
                      <a:pt x="2210" y="1478"/>
                      <a:pt x="2067" y="1150"/>
                    </a:cubicBezTo>
                    <a:cubicBezTo>
                      <a:pt x="1887" y="734"/>
                      <a:pt x="1513" y="321"/>
                      <a:pt x="1035" y="321"/>
                    </a:cubicBezTo>
                    <a:cubicBezTo>
                      <a:pt x="1007" y="321"/>
                      <a:pt x="979" y="322"/>
                      <a:pt x="950" y="325"/>
                    </a:cubicBezTo>
                    <a:cubicBezTo>
                      <a:pt x="447" y="377"/>
                      <a:pt x="151" y="849"/>
                      <a:pt x="62" y="1310"/>
                    </a:cubicBezTo>
                    <a:cubicBezTo>
                      <a:pt x="1" y="1620"/>
                      <a:pt x="29" y="1930"/>
                      <a:pt x="114" y="2234"/>
                    </a:cubicBezTo>
                    <a:cubicBezTo>
                      <a:pt x="233" y="2642"/>
                      <a:pt x="497" y="3084"/>
                      <a:pt x="295" y="3489"/>
                    </a:cubicBezTo>
                    <a:lnTo>
                      <a:pt x="562" y="3546"/>
                    </a:lnTo>
                    <a:cubicBezTo>
                      <a:pt x="682" y="3336"/>
                      <a:pt x="708" y="3081"/>
                      <a:pt x="671" y="2830"/>
                    </a:cubicBezTo>
                    <a:cubicBezTo>
                      <a:pt x="614" y="2436"/>
                      <a:pt x="406" y="2092"/>
                      <a:pt x="404" y="1685"/>
                    </a:cubicBezTo>
                    <a:cubicBezTo>
                      <a:pt x="403" y="1286"/>
                      <a:pt x="580" y="723"/>
                      <a:pt x="1027" y="723"/>
                    </a:cubicBezTo>
                    <a:cubicBezTo>
                      <a:pt x="1073" y="723"/>
                      <a:pt x="1122" y="729"/>
                      <a:pt x="1174" y="741"/>
                    </a:cubicBezTo>
                    <a:cubicBezTo>
                      <a:pt x="2075" y="963"/>
                      <a:pt x="1837" y="2262"/>
                      <a:pt x="1724" y="2890"/>
                    </a:cubicBezTo>
                    <a:cubicBezTo>
                      <a:pt x="1674" y="3163"/>
                      <a:pt x="1701" y="3435"/>
                      <a:pt x="1866" y="3627"/>
                    </a:cubicBezTo>
                    <a:cubicBezTo>
                      <a:pt x="1863" y="3654"/>
                      <a:pt x="1871" y="3683"/>
                      <a:pt x="1901" y="3703"/>
                    </a:cubicBezTo>
                    <a:cubicBezTo>
                      <a:pt x="2027" y="3791"/>
                      <a:pt x="2148" y="3829"/>
                      <a:pt x="2262" y="3829"/>
                    </a:cubicBezTo>
                    <a:cubicBezTo>
                      <a:pt x="2734" y="3829"/>
                      <a:pt x="3082" y="3180"/>
                      <a:pt x="3151" y="2744"/>
                    </a:cubicBezTo>
                    <a:cubicBezTo>
                      <a:pt x="3232" y="2229"/>
                      <a:pt x="3233" y="1712"/>
                      <a:pt x="3453" y="1229"/>
                    </a:cubicBezTo>
                    <a:cubicBezTo>
                      <a:pt x="3659" y="776"/>
                      <a:pt x="4076" y="409"/>
                      <a:pt x="4543" y="409"/>
                    </a:cubicBezTo>
                    <a:cubicBezTo>
                      <a:pt x="4702" y="409"/>
                      <a:pt x="4866" y="451"/>
                      <a:pt x="5030" y="547"/>
                    </a:cubicBezTo>
                    <a:cubicBezTo>
                      <a:pt x="5549" y="852"/>
                      <a:pt x="5819" y="1501"/>
                      <a:pt x="5726" y="2088"/>
                    </a:cubicBezTo>
                    <a:cubicBezTo>
                      <a:pt x="5646" y="2581"/>
                      <a:pt x="5349" y="3009"/>
                      <a:pt x="5097" y="3427"/>
                    </a:cubicBezTo>
                    <a:cubicBezTo>
                      <a:pt x="4847" y="3842"/>
                      <a:pt x="4348" y="4626"/>
                      <a:pt x="4639" y="5127"/>
                    </a:cubicBezTo>
                    <a:cubicBezTo>
                      <a:pt x="4690" y="5334"/>
                      <a:pt x="4851" y="5502"/>
                      <a:pt x="5082" y="5592"/>
                    </a:cubicBezTo>
                    <a:cubicBezTo>
                      <a:pt x="5184" y="5632"/>
                      <a:pt x="5285" y="5650"/>
                      <a:pt x="5384" y="5650"/>
                    </a:cubicBezTo>
                    <a:cubicBezTo>
                      <a:pt x="5690" y="5650"/>
                      <a:pt x="5978" y="5481"/>
                      <a:pt x="6209" y="5268"/>
                    </a:cubicBezTo>
                    <a:cubicBezTo>
                      <a:pt x="6736" y="4786"/>
                      <a:pt x="7090" y="4184"/>
                      <a:pt x="7704" y="3788"/>
                    </a:cubicBezTo>
                    <a:cubicBezTo>
                      <a:pt x="8085" y="3544"/>
                      <a:pt x="8532" y="3389"/>
                      <a:pt x="8971" y="3389"/>
                    </a:cubicBezTo>
                    <a:cubicBezTo>
                      <a:pt x="9339" y="3389"/>
                      <a:pt x="9701" y="3499"/>
                      <a:pt x="10011" y="3759"/>
                    </a:cubicBezTo>
                    <a:cubicBezTo>
                      <a:pt x="11262" y="4807"/>
                      <a:pt x="10412" y="6680"/>
                      <a:pt x="8897" y="6680"/>
                    </a:cubicBezTo>
                    <a:cubicBezTo>
                      <a:pt x="8847" y="6680"/>
                      <a:pt x="8797" y="6678"/>
                      <a:pt x="8746" y="6674"/>
                    </a:cubicBezTo>
                    <a:cubicBezTo>
                      <a:pt x="8529" y="6657"/>
                      <a:pt x="8301" y="6626"/>
                      <a:pt x="8078" y="6626"/>
                    </a:cubicBezTo>
                    <a:cubicBezTo>
                      <a:pt x="7792" y="6626"/>
                      <a:pt x="7515" y="6677"/>
                      <a:pt x="7283" y="6875"/>
                    </a:cubicBezTo>
                    <a:cubicBezTo>
                      <a:pt x="6952" y="7155"/>
                      <a:pt x="6899" y="7607"/>
                      <a:pt x="7191" y="7932"/>
                    </a:cubicBezTo>
                    <a:cubicBezTo>
                      <a:pt x="7219" y="7962"/>
                      <a:pt x="7251" y="7976"/>
                      <a:pt x="7283" y="7982"/>
                    </a:cubicBezTo>
                    <a:cubicBezTo>
                      <a:pt x="7657" y="8395"/>
                      <a:pt x="8628" y="8266"/>
                      <a:pt x="8807" y="8911"/>
                    </a:cubicBezTo>
                    <a:cubicBezTo>
                      <a:pt x="8957" y="9454"/>
                      <a:pt x="8135" y="9324"/>
                      <a:pt x="7873" y="9576"/>
                    </a:cubicBezTo>
                    <a:cubicBezTo>
                      <a:pt x="7724" y="9717"/>
                      <a:pt x="7688" y="9875"/>
                      <a:pt x="7754" y="10029"/>
                    </a:cubicBezTo>
                    <a:cubicBezTo>
                      <a:pt x="7378" y="10503"/>
                      <a:pt x="8303" y="11045"/>
                      <a:pt x="8666" y="11232"/>
                    </a:cubicBezTo>
                    <a:cubicBezTo>
                      <a:pt x="9185" y="11497"/>
                      <a:pt x="9735" y="11733"/>
                      <a:pt x="10151" y="12155"/>
                    </a:cubicBezTo>
                    <a:cubicBezTo>
                      <a:pt x="10355" y="12362"/>
                      <a:pt x="10626" y="12702"/>
                      <a:pt x="10630" y="13014"/>
                    </a:cubicBezTo>
                    <a:cubicBezTo>
                      <a:pt x="10640" y="13499"/>
                      <a:pt x="10285" y="13667"/>
                      <a:pt x="9885" y="13667"/>
                    </a:cubicBezTo>
                    <a:cubicBezTo>
                      <a:pt x="9806" y="13667"/>
                      <a:pt x="9725" y="13660"/>
                      <a:pt x="9645" y="13649"/>
                    </a:cubicBezTo>
                    <a:cubicBezTo>
                      <a:pt x="9025" y="13552"/>
                      <a:pt x="8516" y="13174"/>
                      <a:pt x="8006" y="12834"/>
                    </a:cubicBezTo>
                    <a:cubicBezTo>
                      <a:pt x="7741" y="12658"/>
                      <a:pt x="7333" y="12308"/>
                      <a:pt x="6975" y="12308"/>
                    </a:cubicBezTo>
                    <a:cubicBezTo>
                      <a:pt x="6943" y="12308"/>
                      <a:pt x="6913" y="12311"/>
                      <a:pt x="6882" y="12316"/>
                    </a:cubicBezTo>
                    <a:cubicBezTo>
                      <a:pt x="6300" y="12426"/>
                      <a:pt x="6256" y="13214"/>
                      <a:pt x="6585" y="13609"/>
                    </a:cubicBezTo>
                    <a:cubicBezTo>
                      <a:pt x="6610" y="13660"/>
                      <a:pt x="6637" y="13715"/>
                      <a:pt x="6662" y="13772"/>
                    </a:cubicBezTo>
                    <a:lnTo>
                      <a:pt x="6971" y="13734"/>
                    </a:lnTo>
                    <a:cubicBezTo>
                      <a:pt x="7012" y="13691"/>
                      <a:pt x="7027" y="13629"/>
                      <a:pt x="6984" y="13568"/>
                    </a:cubicBezTo>
                    <a:cubicBezTo>
                      <a:pt x="6868" y="13408"/>
                      <a:pt x="6658" y="13029"/>
                      <a:pt x="6838" y="12852"/>
                    </a:cubicBezTo>
                    <a:cubicBezTo>
                      <a:pt x="6883" y="12808"/>
                      <a:pt x="6940" y="12790"/>
                      <a:pt x="7003" y="12790"/>
                    </a:cubicBezTo>
                    <a:cubicBezTo>
                      <a:pt x="7245" y="12790"/>
                      <a:pt x="7584" y="13057"/>
                      <a:pt x="7721" y="13147"/>
                    </a:cubicBezTo>
                    <a:cubicBezTo>
                      <a:pt x="8094" y="13392"/>
                      <a:pt x="8455" y="13658"/>
                      <a:pt x="8866" y="13843"/>
                    </a:cubicBezTo>
                    <a:cubicBezTo>
                      <a:pt x="9162" y="13974"/>
                      <a:pt x="9558" y="14086"/>
                      <a:pt x="9936" y="14086"/>
                    </a:cubicBezTo>
                    <a:cubicBezTo>
                      <a:pt x="10308" y="14086"/>
                      <a:pt x="10662" y="13979"/>
                      <a:pt x="10888" y="13677"/>
                    </a:cubicBezTo>
                    <a:cubicBezTo>
                      <a:pt x="11296" y="13127"/>
                      <a:pt x="10881" y="12352"/>
                      <a:pt x="10482" y="11930"/>
                    </a:cubicBezTo>
                    <a:cubicBezTo>
                      <a:pt x="10211" y="11643"/>
                      <a:pt x="9872" y="11424"/>
                      <a:pt x="9524" y="11234"/>
                    </a:cubicBezTo>
                    <a:cubicBezTo>
                      <a:pt x="9395" y="11164"/>
                      <a:pt x="7961" y="10556"/>
                      <a:pt x="8029" y="10179"/>
                    </a:cubicBezTo>
                    <a:cubicBezTo>
                      <a:pt x="8074" y="10153"/>
                      <a:pt x="8108" y="10107"/>
                      <a:pt x="8114" y="10056"/>
                    </a:cubicBezTo>
                    <a:cubicBezTo>
                      <a:pt x="8131" y="10029"/>
                      <a:pt x="8136" y="10000"/>
                      <a:pt x="8129" y="9971"/>
                    </a:cubicBezTo>
                    <a:cubicBezTo>
                      <a:pt x="8268" y="9883"/>
                      <a:pt x="8937" y="9662"/>
                      <a:pt x="9036" y="9546"/>
                    </a:cubicBezTo>
                    <a:cubicBezTo>
                      <a:pt x="9193" y="9363"/>
                      <a:pt x="9240" y="9095"/>
                      <a:pt x="9191" y="8866"/>
                    </a:cubicBezTo>
                    <a:cubicBezTo>
                      <a:pt x="9130" y="8578"/>
                      <a:pt x="8921" y="8357"/>
                      <a:pt x="8673" y="8211"/>
                    </a:cubicBezTo>
                    <a:cubicBezTo>
                      <a:pt x="8391" y="8047"/>
                      <a:pt x="7796" y="8010"/>
                      <a:pt x="7476" y="7782"/>
                    </a:cubicBezTo>
                    <a:cubicBezTo>
                      <a:pt x="7473" y="7762"/>
                      <a:pt x="7467" y="7743"/>
                      <a:pt x="7456" y="7725"/>
                    </a:cubicBezTo>
                    <a:cubicBezTo>
                      <a:pt x="7163" y="7215"/>
                      <a:pt x="7724" y="7046"/>
                      <a:pt x="8013" y="7031"/>
                    </a:cubicBezTo>
                    <a:cubicBezTo>
                      <a:pt x="8038" y="7029"/>
                      <a:pt x="8062" y="7028"/>
                      <a:pt x="8087" y="7028"/>
                    </a:cubicBezTo>
                    <a:cubicBezTo>
                      <a:pt x="8222" y="7028"/>
                      <a:pt x="8358" y="7049"/>
                      <a:pt x="8491" y="7062"/>
                    </a:cubicBezTo>
                    <a:cubicBezTo>
                      <a:pt x="8667" y="7080"/>
                      <a:pt x="8840" y="7100"/>
                      <a:pt x="9014" y="7100"/>
                    </a:cubicBezTo>
                    <a:cubicBezTo>
                      <a:pt x="9111" y="7100"/>
                      <a:pt x="9209" y="7094"/>
                      <a:pt x="9307" y="7077"/>
                    </a:cubicBezTo>
                    <a:cubicBezTo>
                      <a:pt x="9777" y="6999"/>
                      <a:pt x="10211" y="6749"/>
                      <a:pt x="10528" y="6400"/>
                    </a:cubicBezTo>
                    <a:cubicBezTo>
                      <a:pt x="11183" y="5679"/>
                      <a:pt x="11231" y="4631"/>
                      <a:pt x="10669" y="3844"/>
                    </a:cubicBezTo>
                    <a:cubicBezTo>
                      <a:pt x="10247" y="3252"/>
                      <a:pt x="9617" y="2968"/>
                      <a:pt x="8953" y="2968"/>
                    </a:cubicBezTo>
                    <a:cubicBezTo>
                      <a:pt x="8634" y="2968"/>
                      <a:pt x="8308" y="3034"/>
                      <a:pt x="7993" y="3162"/>
                    </a:cubicBezTo>
                    <a:cubicBezTo>
                      <a:pt x="7484" y="3369"/>
                      <a:pt x="7045" y="3723"/>
                      <a:pt x="6670" y="4118"/>
                    </a:cubicBezTo>
                    <a:cubicBezTo>
                      <a:pt x="6446" y="4357"/>
                      <a:pt x="6256" y="4629"/>
                      <a:pt x="6030" y="4867"/>
                    </a:cubicBezTo>
                    <a:cubicBezTo>
                      <a:pt x="5883" y="5021"/>
                      <a:pt x="5712" y="5198"/>
                      <a:pt x="5496" y="5248"/>
                    </a:cubicBezTo>
                    <a:cubicBezTo>
                      <a:pt x="5453" y="5258"/>
                      <a:pt x="5408" y="5263"/>
                      <a:pt x="5362" y="5263"/>
                    </a:cubicBezTo>
                    <a:cubicBezTo>
                      <a:pt x="5270" y="5263"/>
                      <a:pt x="5175" y="5243"/>
                      <a:pt x="5089" y="5204"/>
                    </a:cubicBezTo>
                    <a:cubicBezTo>
                      <a:pt x="5095" y="5156"/>
                      <a:pt x="5084" y="5105"/>
                      <a:pt x="5046" y="5055"/>
                    </a:cubicBezTo>
                    <a:cubicBezTo>
                      <a:pt x="4705" y="4630"/>
                      <a:pt x="5354" y="3800"/>
                      <a:pt x="5576" y="3433"/>
                    </a:cubicBezTo>
                    <a:cubicBezTo>
                      <a:pt x="5795" y="3070"/>
                      <a:pt x="6015" y="2690"/>
                      <a:pt x="6106" y="2271"/>
                    </a:cubicBezTo>
                    <a:cubicBezTo>
                      <a:pt x="6277" y="1480"/>
                      <a:pt x="5944" y="611"/>
                      <a:pt x="5235" y="193"/>
                    </a:cubicBezTo>
                    <a:cubicBezTo>
                      <a:pt x="5012" y="61"/>
                      <a:pt x="4776" y="0"/>
                      <a:pt x="4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414856" y="3520009"/>
                <a:ext cx="934204" cy="978131"/>
              </a:xfrm>
              <a:custGeom>
                <a:avLst/>
                <a:gdLst/>
                <a:ahLst/>
                <a:cxnLst/>
                <a:rect l="l" t="t" r="r" b="b"/>
                <a:pathLst>
                  <a:path w="18545" h="19417" extrusionOk="0">
                    <a:moveTo>
                      <a:pt x="11500" y="583"/>
                    </a:moveTo>
                    <a:cubicBezTo>
                      <a:pt x="11615" y="583"/>
                      <a:pt x="11703" y="688"/>
                      <a:pt x="11705" y="797"/>
                    </a:cubicBezTo>
                    <a:lnTo>
                      <a:pt x="11710" y="868"/>
                    </a:lnTo>
                    <a:cubicBezTo>
                      <a:pt x="11715" y="988"/>
                      <a:pt x="11606" y="1079"/>
                      <a:pt x="11493" y="1084"/>
                    </a:cubicBezTo>
                    <a:cubicBezTo>
                      <a:pt x="11491" y="1084"/>
                      <a:pt x="11488" y="1085"/>
                      <a:pt x="11486" y="1085"/>
                    </a:cubicBezTo>
                    <a:cubicBezTo>
                      <a:pt x="11375" y="1085"/>
                      <a:pt x="11272" y="979"/>
                      <a:pt x="11273" y="868"/>
                    </a:cubicBezTo>
                    <a:lnTo>
                      <a:pt x="11277" y="797"/>
                    </a:lnTo>
                    <a:cubicBezTo>
                      <a:pt x="11283" y="676"/>
                      <a:pt x="11372" y="590"/>
                      <a:pt x="11491" y="583"/>
                    </a:cubicBezTo>
                    <a:cubicBezTo>
                      <a:pt x="11494" y="583"/>
                      <a:pt x="11497" y="583"/>
                      <a:pt x="11500" y="583"/>
                    </a:cubicBezTo>
                    <a:close/>
                    <a:moveTo>
                      <a:pt x="12330" y="1151"/>
                    </a:moveTo>
                    <a:cubicBezTo>
                      <a:pt x="12506" y="1151"/>
                      <a:pt x="12505" y="1422"/>
                      <a:pt x="12330" y="1422"/>
                    </a:cubicBezTo>
                    <a:cubicBezTo>
                      <a:pt x="12156" y="1422"/>
                      <a:pt x="12157" y="1151"/>
                      <a:pt x="12330" y="1151"/>
                    </a:cubicBezTo>
                    <a:close/>
                    <a:moveTo>
                      <a:pt x="8140" y="1230"/>
                    </a:moveTo>
                    <a:cubicBezTo>
                      <a:pt x="8140" y="1230"/>
                      <a:pt x="8141" y="1230"/>
                      <a:pt x="8141" y="1230"/>
                    </a:cubicBezTo>
                    <a:cubicBezTo>
                      <a:pt x="8304" y="1230"/>
                      <a:pt x="8304" y="1483"/>
                      <a:pt x="8141" y="1483"/>
                    </a:cubicBezTo>
                    <a:cubicBezTo>
                      <a:pt x="7979" y="1483"/>
                      <a:pt x="7978" y="1230"/>
                      <a:pt x="8140" y="1230"/>
                    </a:cubicBezTo>
                    <a:close/>
                    <a:moveTo>
                      <a:pt x="8562" y="1789"/>
                    </a:moveTo>
                    <a:cubicBezTo>
                      <a:pt x="8725" y="1789"/>
                      <a:pt x="8725" y="2041"/>
                      <a:pt x="8562" y="2041"/>
                    </a:cubicBezTo>
                    <a:cubicBezTo>
                      <a:pt x="8399" y="2041"/>
                      <a:pt x="8399" y="1789"/>
                      <a:pt x="8562" y="1789"/>
                    </a:cubicBezTo>
                    <a:close/>
                    <a:moveTo>
                      <a:pt x="11436" y="1710"/>
                    </a:moveTo>
                    <a:cubicBezTo>
                      <a:pt x="11676" y="1710"/>
                      <a:pt x="11674" y="2121"/>
                      <a:pt x="11435" y="2121"/>
                    </a:cubicBezTo>
                    <a:cubicBezTo>
                      <a:pt x="11415" y="2121"/>
                      <a:pt x="11393" y="2118"/>
                      <a:pt x="11370" y="2112"/>
                    </a:cubicBezTo>
                    <a:cubicBezTo>
                      <a:pt x="11355" y="2108"/>
                      <a:pt x="11343" y="2102"/>
                      <a:pt x="11328" y="2100"/>
                    </a:cubicBezTo>
                    <a:cubicBezTo>
                      <a:pt x="11146" y="2051"/>
                      <a:pt x="11146" y="1780"/>
                      <a:pt x="11328" y="1731"/>
                    </a:cubicBezTo>
                    <a:cubicBezTo>
                      <a:pt x="11343" y="1726"/>
                      <a:pt x="11355" y="1724"/>
                      <a:pt x="11370" y="1719"/>
                    </a:cubicBezTo>
                    <a:cubicBezTo>
                      <a:pt x="11393" y="1713"/>
                      <a:pt x="11415" y="1710"/>
                      <a:pt x="11436" y="1710"/>
                    </a:cubicBezTo>
                    <a:close/>
                    <a:moveTo>
                      <a:pt x="11561" y="2914"/>
                    </a:moveTo>
                    <a:cubicBezTo>
                      <a:pt x="11561" y="2914"/>
                      <a:pt x="11562" y="2914"/>
                      <a:pt x="11562" y="2914"/>
                    </a:cubicBezTo>
                    <a:cubicBezTo>
                      <a:pt x="11715" y="2914"/>
                      <a:pt x="11715" y="3151"/>
                      <a:pt x="11562" y="3151"/>
                    </a:cubicBezTo>
                    <a:cubicBezTo>
                      <a:pt x="11410" y="3151"/>
                      <a:pt x="11409" y="2914"/>
                      <a:pt x="11561" y="2914"/>
                    </a:cubicBezTo>
                    <a:close/>
                    <a:moveTo>
                      <a:pt x="8351" y="3105"/>
                    </a:moveTo>
                    <a:cubicBezTo>
                      <a:pt x="8527" y="3105"/>
                      <a:pt x="8527" y="3377"/>
                      <a:pt x="8351" y="3377"/>
                    </a:cubicBezTo>
                    <a:cubicBezTo>
                      <a:pt x="8175" y="3377"/>
                      <a:pt x="8177" y="3105"/>
                      <a:pt x="8351" y="3105"/>
                    </a:cubicBezTo>
                    <a:close/>
                    <a:moveTo>
                      <a:pt x="16379" y="3305"/>
                    </a:moveTo>
                    <a:cubicBezTo>
                      <a:pt x="16380" y="3305"/>
                      <a:pt x="16380" y="3305"/>
                      <a:pt x="16380" y="3305"/>
                    </a:cubicBezTo>
                    <a:cubicBezTo>
                      <a:pt x="16658" y="3305"/>
                      <a:pt x="16658" y="3737"/>
                      <a:pt x="16380" y="3737"/>
                    </a:cubicBezTo>
                    <a:cubicBezTo>
                      <a:pt x="16102" y="3737"/>
                      <a:pt x="16103" y="3305"/>
                      <a:pt x="16379" y="3305"/>
                    </a:cubicBezTo>
                    <a:close/>
                    <a:moveTo>
                      <a:pt x="10515" y="3709"/>
                    </a:moveTo>
                    <a:cubicBezTo>
                      <a:pt x="10723" y="3709"/>
                      <a:pt x="10723" y="4029"/>
                      <a:pt x="10515" y="4029"/>
                    </a:cubicBezTo>
                    <a:cubicBezTo>
                      <a:pt x="10308" y="4029"/>
                      <a:pt x="10308" y="3709"/>
                      <a:pt x="10515" y="3709"/>
                    </a:cubicBezTo>
                    <a:close/>
                    <a:moveTo>
                      <a:pt x="7096" y="3912"/>
                    </a:moveTo>
                    <a:cubicBezTo>
                      <a:pt x="7311" y="3912"/>
                      <a:pt x="7311" y="4247"/>
                      <a:pt x="7096" y="4247"/>
                    </a:cubicBezTo>
                    <a:cubicBezTo>
                      <a:pt x="6879" y="4247"/>
                      <a:pt x="6879" y="3912"/>
                      <a:pt x="7096" y="3912"/>
                    </a:cubicBezTo>
                    <a:close/>
                    <a:moveTo>
                      <a:pt x="9198" y="3933"/>
                    </a:moveTo>
                    <a:cubicBezTo>
                      <a:pt x="9315" y="3933"/>
                      <a:pt x="9396" y="4039"/>
                      <a:pt x="9405" y="4148"/>
                    </a:cubicBezTo>
                    <a:lnTo>
                      <a:pt x="9410" y="4219"/>
                    </a:lnTo>
                    <a:cubicBezTo>
                      <a:pt x="9421" y="4341"/>
                      <a:pt x="9301" y="4436"/>
                      <a:pt x="9189" y="4440"/>
                    </a:cubicBezTo>
                    <a:cubicBezTo>
                      <a:pt x="9186" y="4440"/>
                      <a:pt x="9183" y="4440"/>
                      <a:pt x="9180" y="4440"/>
                    </a:cubicBezTo>
                    <a:cubicBezTo>
                      <a:pt x="9070" y="4440"/>
                      <a:pt x="8959" y="4331"/>
                      <a:pt x="8968" y="4219"/>
                    </a:cubicBezTo>
                    <a:lnTo>
                      <a:pt x="8973" y="4148"/>
                    </a:lnTo>
                    <a:cubicBezTo>
                      <a:pt x="8983" y="4028"/>
                      <a:pt x="9065" y="3937"/>
                      <a:pt x="9189" y="3933"/>
                    </a:cubicBezTo>
                    <a:cubicBezTo>
                      <a:pt x="9192" y="3933"/>
                      <a:pt x="9195" y="3933"/>
                      <a:pt x="9198" y="3933"/>
                    </a:cubicBezTo>
                    <a:close/>
                    <a:moveTo>
                      <a:pt x="14844" y="4089"/>
                    </a:moveTo>
                    <a:cubicBezTo>
                      <a:pt x="15104" y="4089"/>
                      <a:pt x="15104" y="4488"/>
                      <a:pt x="14844" y="4488"/>
                    </a:cubicBezTo>
                    <a:cubicBezTo>
                      <a:pt x="14586" y="4488"/>
                      <a:pt x="14586" y="4089"/>
                      <a:pt x="14844" y="4089"/>
                    </a:cubicBezTo>
                    <a:close/>
                    <a:moveTo>
                      <a:pt x="8071" y="4288"/>
                    </a:moveTo>
                    <a:cubicBezTo>
                      <a:pt x="8253" y="4288"/>
                      <a:pt x="8252" y="4568"/>
                      <a:pt x="8071" y="4568"/>
                    </a:cubicBezTo>
                    <a:cubicBezTo>
                      <a:pt x="7891" y="4568"/>
                      <a:pt x="7891" y="4288"/>
                      <a:pt x="8071" y="4288"/>
                    </a:cubicBezTo>
                    <a:close/>
                    <a:moveTo>
                      <a:pt x="3952" y="4896"/>
                    </a:moveTo>
                    <a:cubicBezTo>
                      <a:pt x="4159" y="4896"/>
                      <a:pt x="4159" y="5218"/>
                      <a:pt x="3952" y="5218"/>
                    </a:cubicBezTo>
                    <a:cubicBezTo>
                      <a:pt x="3745" y="5218"/>
                      <a:pt x="3745" y="4896"/>
                      <a:pt x="3952" y="4896"/>
                    </a:cubicBezTo>
                    <a:close/>
                    <a:moveTo>
                      <a:pt x="16667" y="4762"/>
                    </a:moveTo>
                    <a:cubicBezTo>
                      <a:pt x="16780" y="4762"/>
                      <a:pt x="16895" y="4872"/>
                      <a:pt x="16885" y="4986"/>
                    </a:cubicBezTo>
                    <a:lnTo>
                      <a:pt x="16878" y="5057"/>
                    </a:lnTo>
                    <a:cubicBezTo>
                      <a:pt x="16869" y="5181"/>
                      <a:pt x="16786" y="5271"/>
                      <a:pt x="16658" y="5276"/>
                    </a:cubicBezTo>
                    <a:cubicBezTo>
                      <a:pt x="16655" y="5276"/>
                      <a:pt x="16652" y="5276"/>
                      <a:pt x="16649" y="5276"/>
                    </a:cubicBezTo>
                    <a:cubicBezTo>
                      <a:pt x="16531" y="5276"/>
                      <a:pt x="16448" y="5167"/>
                      <a:pt x="16439" y="5057"/>
                    </a:cubicBezTo>
                    <a:lnTo>
                      <a:pt x="16434" y="4986"/>
                    </a:lnTo>
                    <a:cubicBezTo>
                      <a:pt x="16423" y="4861"/>
                      <a:pt x="16545" y="4766"/>
                      <a:pt x="16658" y="4762"/>
                    </a:cubicBezTo>
                    <a:cubicBezTo>
                      <a:pt x="16661" y="4762"/>
                      <a:pt x="16664" y="4762"/>
                      <a:pt x="16667" y="4762"/>
                    </a:cubicBezTo>
                    <a:close/>
                    <a:moveTo>
                      <a:pt x="11008" y="4686"/>
                    </a:moveTo>
                    <a:cubicBezTo>
                      <a:pt x="11109" y="4686"/>
                      <a:pt x="11199" y="4761"/>
                      <a:pt x="11229" y="4855"/>
                    </a:cubicBezTo>
                    <a:cubicBezTo>
                      <a:pt x="11252" y="4925"/>
                      <a:pt x="11276" y="4996"/>
                      <a:pt x="11299" y="5064"/>
                    </a:cubicBezTo>
                    <a:cubicBezTo>
                      <a:pt x="11337" y="5184"/>
                      <a:pt x="11252" y="5307"/>
                      <a:pt x="11141" y="5343"/>
                    </a:cubicBezTo>
                    <a:cubicBezTo>
                      <a:pt x="11121" y="5349"/>
                      <a:pt x="11100" y="5352"/>
                      <a:pt x="11080" y="5352"/>
                    </a:cubicBezTo>
                    <a:cubicBezTo>
                      <a:pt x="10980" y="5352"/>
                      <a:pt x="10894" y="5278"/>
                      <a:pt x="10862" y="5187"/>
                    </a:cubicBezTo>
                    <a:lnTo>
                      <a:pt x="10789" y="4979"/>
                    </a:lnTo>
                    <a:cubicBezTo>
                      <a:pt x="10745" y="4857"/>
                      <a:pt x="10837" y="4733"/>
                      <a:pt x="10947" y="4695"/>
                    </a:cubicBezTo>
                    <a:cubicBezTo>
                      <a:pt x="10968" y="4689"/>
                      <a:pt x="10988" y="4686"/>
                      <a:pt x="11008" y="4686"/>
                    </a:cubicBezTo>
                    <a:close/>
                    <a:moveTo>
                      <a:pt x="9546" y="4912"/>
                    </a:moveTo>
                    <a:cubicBezTo>
                      <a:pt x="9653" y="4912"/>
                      <a:pt x="9761" y="5017"/>
                      <a:pt x="9753" y="5126"/>
                    </a:cubicBezTo>
                    <a:lnTo>
                      <a:pt x="9747" y="5195"/>
                    </a:lnTo>
                    <a:cubicBezTo>
                      <a:pt x="9738" y="5312"/>
                      <a:pt x="9658" y="5400"/>
                      <a:pt x="9537" y="5404"/>
                    </a:cubicBezTo>
                    <a:cubicBezTo>
                      <a:pt x="9534" y="5404"/>
                      <a:pt x="9531" y="5404"/>
                      <a:pt x="9528" y="5404"/>
                    </a:cubicBezTo>
                    <a:cubicBezTo>
                      <a:pt x="9415" y="5404"/>
                      <a:pt x="9337" y="5300"/>
                      <a:pt x="9329" y="5195"/>
                    </a:cubicBezTo>
                    <a:lnTo>
                      <a:pt x="9323" y="5126"/>
                    </a:lnTo>
                    <a:cubicBezTo>
                      <a:pt x="9315" y="5006"/>
                      <a:pt x="9430" y="4918"/>
                      <a:pt x="9537" y="4912"/>
                    </a:cubicBezTo>
                    <a:cubicBezTo>
                      <a:pt x="9540" y="4912"/>
                      <a:pt x="9543" y="4912"/>
                      <a:pt x="9546" y="4912"/>
                    </a:cubicBezTo>
                    <a:close/>
                    <a:moveTo>
                      <a:pt x="7096" y="5259"/>
                    </a:moveTo>
                    <a:cubicBezTo>
                      <a:pt x="7284" y="5259"/>
                      <a:pt x="7284" y="5553"/>
                      <a:pt x="7096" y="5553"/>
                    </a:cubicBezTo>
                    <a:cubicBezTo>
                      <a:pt x="6906" y="5553"/>
                      <a:pt x="6906" y="5259"/>
                      <a:pt x="7096" y="5259"/>
                    </a:cubicBezTo>
                    <a:close/>
                    <a:moveTo>
                      <a:pt x="15543" y="5329"/>
                    </a:moveTo>
                    <a:cubicBezTo>
                      <a:pt x="15822" y="5329"/>
                      <a:pt x="15822" y="5762"/>
                      <a:pt x="15543" y="5762"/>
                    </a:cubicBezTo>
                    <a:cubicBezTo>
                      <a:pt x="15261" y="5762"/>
                      <a:pt x="15262" y="5329"/>
                      <a:pt x="15543" y="5329"/>
                    </a:cubicBezTo>
                    <a:close/>
                    <a:moveTo>
                      <a:pt x="13728" y="5451"/>
                    </a:moveTo>
                    <a:cubicBezTo>
                      <a:pt x="13937" y="5451"/>
                      <a:pt x="13937" y="5778"/>
                      <a:pt x="13728" y="5778"/>
                    </a:cubicBezTo>
                    <a:cubicBezTo>
                      <a:pt x="13516" y="5778"/>
                      <a:pt x="13516" y="5451"/>
                      <a:pt x="13728" y="5451"/>
                    </a:cubicBezTo>
                    <a:close/>
                    <a:moveTo>
                      <a:pt x="11913" y="5417"/>
                    </a:moveTo>
                    <a:cubicBezTo>
                      <a:pt x="11961" y="5417"/>
                      <a:pt x="12009" y="5435"/>
                      <a:pt x="12051" y="5473"/>
                    </a:cubicBezTo>
                    <a:cubicBezTo>
                      <a:pt x="12135" y="5550"/>
                      <a:pt x="12118" y="5676"/>
                      <a:pt x="12051" y="5755"/>
                    </a:cubicBezTo>
                    <a:cubicBezTo>
                      <a:pt x="12031" y="5782"/>
                      <a:pt x="12010" y="5806"/>
                      <a:pt x="11987" y="5832"/>
                    </a:cubicBezTo>
                    <a:cubicBezTo>
                      <a:pt x="11953" y="5873"/>
                      <a:pt x="11902" y="5891"/>
                      <a:pt x="11851" y="5891"/>
                    </a:cubicBezTo>
                    <a:cubicBezTo>
                      <a:pt x="11794" y="5891"/>
                      <a:pt x="11736" y="5869"/>
                      <a:pt x="11695" y="5832"/>
                    </a:cubicBezTo>
                    <a:cubicBezTo>
                      <a:pt x="11618" y="5758"/>
                      <a:pt x="11612" y="5608"/>
                      <a:pt x="11695" y="5537"/>
                    </a:cubicBezTo>
                    <a:cubicBezTo>
                      <a:pt x="11722" y="5516"/>
                      <a:pt x="11747" y="5494"/>
                      <a:pt x="11772" y="5473"/>
                    </a:cubicBezTo>
                    <a:cubicBezTo>
                      <a:pt x="11814" y="5436"/>
                      <a:pt x="11863" y="5417"/>
                      <a:pt x="11913" y="5417"/>
                    </a:cubicBezTo>
                    <a:close/>
                    <a:moveTo>
                      <a:pt x="5766" y="5672"/>
                    </a:moveTo>
                    <a:cubicBezTo>
                      <a:pt x="5767" y="5672"/>
                      <a:pt x="5767" y="5672"/>
                      <a:pt x="5768" y="5672"/>
                    </a:cubicBezTo>
                    <a:cubicBezTo>
                      <a:pt x="5966" y="5672"/>
                      <a:pt x="5966" y="5978"/>
                      <a:pt x="5768" y="5978"/>
                    </a:cubicBezTo>
                    <a:cubicBezTo>
                      <a:pt x="5570" y="5978"/>
                      <a:pt x="5569" y="5672"/>
                      <a:pt x="5766" y="5672"/>
                    </a:cubicBezTo>
                    <a:close/>
                    <a:moveTo>
                      <a:pt x="4164" y="5932"/>
                    </a:moveTo>
                    <a:cubicBezTo>
                      <a:pt x="4385" y="5932"/>
                      <a:pt x="4385" y="6275"/>
                      <a:pt x="4164" y="6275"/>
                    </a:cubicBezTo>
                    <a:cubicBezTo>
                      <a:pt x="3940" y="6275"/>
                      <a:pt x="3940" y="5932"/>
                      <a:pt x="4164" y="5932"/>
                    </a:cubicBezTo>
                    <a:close/>
                    <a:moveTo>
                      <a:pt x="10534" y="6184"/>
                    </a:moveTo>
                    <a:cubicBezTo>
                      <a:pt x="10551" y="6184"/>
                      <a:pt x="10570" y="6186"/>
                      <a:pt x="10589" y="6189"/>
                    </a:cubicBezTo>
                    <a:cubicBezTo>
                      <a:pt x="10594" y="6190"/>
                      <a:pt x="10604" y="6192"/>
                      <a:pt x="10611" y="6195"/>
                    </a:cubicBezTo>
                    <a:cubicBezTo>
                      <a:pt x="10699" y="6223"/>
                      <a:pt x="10740" y="6294"/>
                      <a:pt x="10753" y="6382"/>
                    </a:cubicBezTo>
                    <a:cubicBezTo>
                      <a:pt x="10763" y="6465"/>
                      <a:pt x="10688" y="6549"/>
                      <a:pt x="10611" y="6569"/>
                    </a:cubicBezTo>
                    <a:cubicBezTo>
                      <a:pt x="10597" y="6570"/>
                      <a:pt x="10587" y="6571"/>
                      <a:pt x="10580" y="6572"/>
                    </a:cubicBezTo>
                    <a:lnTo>
                      <a:pt x="10580" y="6572"/>
                    </a:lnTo>
                    <a:cubicBezTo>
                      <a:pt x="10565" y="6574"/>
                      <a:pt x="10550" y="6576"/>
                      <a:pt x="10535" y="6579"/>
                    </a:cubicBezTo>
                    <a:cubicBezTo>
                      <a:pt x="10533" y="6579"/>
                      <a:pt x="10531" y="6579"/>
                      <a:pt x="10529" y="6579"/>
                    </a:cubicBezTo>
                    <a:cubicBezTo>
                      <a:pt x="10509" y="6579"/>
                      <a:pt x="10489" y="6572"/>
                      <a:pt x="10471" y="6566"/>
                    </a:cubicBezTo>
                    <a:cubicBezTo>
                      <a:pt x="10459" y="6569"/>
                      <a:pt x="10448" y="6570"/>
                      <a:pt x="10437" y="6570"/>
                    </a:cubicBezTo>
                    <a:cubicBezTo>
                      <a:pt x="10429" y="6570"/>
                      <a:pt x="10421" y="6570"/>
                      <a:pt x="10413" y="6569"/>
                    </a:cubicBezTo>
                    <a:cubicBezTo>
                      <a:pt x="10369" y="6556"/>
                      <a:pt x="10319" y="6505"/>
                      <a:pt x="10327" y="6452"/>
                    </a:cubicBezTo>
                    <a:cubicBezTo>
                      <a:pt x="10329" y="6431"/>
                      <a:pt x="10334" y="6413"/>
                      <a:pt x="10336" y="6394"/>
                    </a:cubicBezTo>
                    <a:lnTo>
                      <a:pt x="10336" y="6380"/>
                    </a:lnTo>
                    <a:cubicBezTo>
                      <a:pt x="10335" y="6318"/>
                      <a:pt x="10366" y="6261"/>
                      <a:pt x="10414" y="6224"/>
                    </a:cubicBezTo>
                    <a:cubicBezTo>
                      <a:pt x="10453" y="6195"/>
                      <a:pt x="10491" y="6184"/>
                      <a:pt x="10534" y="6184"/>
                    </a:cubicBezTo>
                    <a:close/>
                    <a:moveTo>
                      <a:pt x="5193" y="6274"/>
                    </a:moveTo>
                    <a:cubicBezTo>
                      <a:pt x="5260" y="6274"/>
                      <a:pt x="5310" y="6365"/>
                      <a:pt x="5255" y="6423"/>
                    </a:cubicBezTo>
                    <a:cubicBezTo>
                      <a:pt x="5249" y="6428"/>
                      <a:pt x="5245" y="6434"/>
                      <a:pt x="5241" y="6438"/>
                    </a:cubicBezTo>
                    <a:cubicBezTo>
                      <a:pt x="5262" y="6426"/>
                      <a:pt x="5286" y="6419"/>
                      <a:pt x="5310" y="6419"/>
                    </a:cubicBezTo>
                    <a:cubicBezTo>
                      <a:pt x="5351" y="6419"/>
                      <a:pt x="5392" y="6438"/>
                      <a:pt x="5416" y="6478"/>
                    </a:cubicBezTo>
                    <a:cubicBezTo>
                      <a:pt x="5524" y="6662"/>
                      <a:pt x="5558" y="6948"/>
                      <a:pt x="5435" y="7135"/>
                    </a:cubicBezTo>
                    <a:cubicBezTo>
                      <a:pt x="5362" y="7247"/>
                      <a:pt x="5225" y="7324"/>
                      <a:pt x="5088" y="7324"/>
                    </a:cubicBezTo>
                    <a:cubicBezTo>
                      <a:pt x="5047" y="7324"/>
                      <a:pt x="5005" y="7316"/>
                      <a:pt x="4966" y="7301"/>
                    </a:cubicBezTo>
                    <a:cubicBezTo>
                      <a:pt x="4759" y="7221"/>
                      <a:pt x="4740" y="6975"/>
                      <a:pt x="4783" y="6784"/>
                    </a:cubicBezTo>
                    <a:cubicBezTo>
                      <a:pt x="4832" y="6570"/>
                      <a:pt x="4961" y="6400"/>
                      <a:pt x="5150" y="6287"/>
                    </a:cubicBezTo>
                    <a:cubicBezTo>
                      <a:pt x="5164" y="6278"/>
                      <a:pt x="5179" y="6274"/>
                      <a:pt x="5193" y="6274"/>
                    </a:cubicBezTo>
                    <a:close/>
                    <a:moveTo>
                      <a:pt x="11214" y="7372"/>
                    </a:moveTo>
                    <a:cubicBezTo>
                      <a:pt x="11378" y="7372"/>
                      <a:pt x="11378" y="7627"/>
                      <a:pt x="11214" y="7627"/>
                    </a:cubicBezTo>
                    <a:cubicBezTo>
                      <a:pt x="11049" y="7627"/>
                      <a:pt x="11049" y="7372"/>
                      <a:pt x="11214" y="7372"/>
                    </a:cubicBezTo>
                    <a:close/>
                    <a:moveTo>
                      <a:pt x="5700" y="7362"/>
                    </a:moveTo>
                    <a:cubicBezTo>
                      <a:pt x="5874" y="7362"/>
                      <a:pt x="5874" y="7636"/>
                      <a:pt x="5700" y="7636"/>
                    </a:cubicBezTo>
                    <a:cubicBezTo>
                      <a:pt x="5523" y="7636"/>
                      <a:pt x="5523" y="7362"/>
                      <a:pt x="5700" y="7362"/>
                    </a:cubicBezTo>
                    <a:close/>
                    <a:moveTo>
                      <a:pt x="12118" y="6850"/>
                    </a:moveTo>
                    <a:cubicBezTo>
                      <a:pt x="12125" y="6850"/>
                      <a:pt x="12134" y="6851"/>
                      <a:pt x="12142" y="6853"/>
                    </a:cubicBezTo>
                    <a:cubicBezTo>
                      <a:pt x="12414" y="6919"/>
                      <a:pt x="12661" y="7238"/>
                      <a:pt x="12665" y="7518"/>
                    </a:cubicBezTo>
                    <a:cubicBezTo>
                      <a:pt x="12667" y="7774"/>
                      <a:pt x="12484" y="7997"/>
                      <a:pt x="12227" y="7997"/>
                    </a:cubicBezTo>
                    <a:cubicBezTo>
                      <a:pt x="12211" y="7997"/>
                      <a:pt x="12194" y="7996"/>
                      <a:pt x="12177" y="7994"/>
                    </a:cubicBezTo>
                    <a:cubicBezTo>
                      <a:pt x="11873" y="7959"/>
                      <a:pt x="11701" y="7664"/>
                      <a:pt x="11701" y="7378"/>
                    </a:cubicBezTo>
                    <a:cubicBezTo>
                      <a:pt x="11701" y="7192"/>
                      <a:pt x="11772" y="6852"/>
                      <a:pt x="11999" y="6852"/>
                    </a:cubicBezTo>
                    <a:cubicBezTo>
                      <a:pt x="12021" y="6852"/>
                      <a:pt x="12044" y="6855"/>
                      <a:pt x="12070" y="6862"/>
                    </a:cubicBezTo>
                    <a:lnTo>
                      <a:pt x="12071" y="6862"/>
                    </a:lnTo>
                    <a:cubicBezTo>
                      <a:pt x="12085" y="6855"/>
                      <a:pt x="12100" y="6850"/>
                      <a:pt x="12118" y="6850"/>
                    </a:cubicBezTo>
                    <a:close/>
                    <a:moveTo>
                      <a:pt x="13518" y="7724"/>
                    </a:moveTo>
                    <a:cubicBezTo>
                      <a:pt x="13770" y="7724"/>
                      <a:pt x="13770" y="8115"/>
                      <a:pt x="13518" y="8115"/>
                    </a:cubicBezTo>
                    <a:cubicBezTo>
                      <a:pt x="13267" y="8115"/>
                      <a:pt x="13267" y="7724"/>
                      <a:pt x="13518" y="7724"/>
                    </a:cubicBezTo>
                    <a:close/>
                    <a:moveTo>
                      <a:pt x="4652" y="7898"/>
                    </a:moveTo>
                    <a:cubicBezTo>
                      <a:pt x="4858" y="7898"/>
                      <a:pt x="4856" y="8217"/>
                      <a:pt x="4652" y="8217"/>
                    </a:cubicBezTo>
                    <a:cubicBezTo>
                      <a:pt x="4447" y="8217"/>
                      <a:pt x="4447" y="7898"/>
                      <a:pt x="4652" y="7898"/>
                    </a:cubicBezTo>
                    <a:close/>
                    <a:moveTo>
                      <a:pt x="14896" y="8201"/>
                    </a:moveTo>
                    <a:cubicBezTo>
                      <a:pt x="15004" y="8201"/>
                      <a:pt x="15099" y="8296"/>
                      <a:pt x="15099" y="8407"/>
                    </a:cubicBezTo>
                    <a:cubicBezTo>
                      <a:pt x="15099" y="8516"/>
                      <a:pt x="15006" y="8611"/>
                      <a:pt x="14900" y="8611"/>
                    </a:cubicBezTo>
                    <a:cubicBezTo>
                      <a:pt x="14881" y="8611"/>
                      <a:pt x="14861" y="8608"/>
                      <a:pt x="14841" y="8601"/>
                    </a:cubicBezTo>
                    <a:lnTo>
                      <a:pt x="14793" y="8585"/>
                    </a:lnTo>
                    <a:cubicBezTo>
                      <a:pt x="14616" y="8527"/>
                      <a:pt x="14616" y="8285"/>
                      <a:pt x="14793" y="8225"/>
                    </a:cubicBezTo>
                    <a:lnTo>
                      <a:pt x="14841" y="8210"/>
                    </a:lnTo>
                    <a:cubicBezTo>
                      <a:pt x="14860" y="8204"/>
                      <a:pt x="14878" y="8201"/>
                      <a:pt x="14896" y="8201"/>
                    </a:cubicBezTo>
                    <a:close/>
                    <a:moveTo>
                      <a:pt x="10936" y="8638"/>
                    </a:moveTo>
                    <a:cubicBezTo>
                      <a:pt x="11088" y="8638"/>
                      <a:pt x="11088" y="8874"/>
                      <a:pt x="10936" y="8874"/>
                    </a:cubicBezTo>
                    <a:cubicBezTo>
                      <a:pt x="10781" y="8874"/>
                      <a:pt x="10781" y="8638"/>
                      <a:pt x="10936" y="8638"/>
                    </a:cubicBezTo>
                    <a:close/>
                    <a:moveTo>
                      <a:pt x="1161" y="8683"/>
                    </a:moveTo>
                    <a:cubicBezTo>
                      <a:pt x="1346" y="8683"/>
                      <a:pt x="1346" y="8971"/>
                      <a:pt x="1161" y="8971"/>
                    </a:cubicBezTo>
                    <a:cubicBezTo>
                      <a:pt x="976" y="8971"/>
                      <a:pt x="976" y="8683"/>
                      <a:pt x="1161" y="8683"/>
                    </a:cubicBezTo>
                    <a:close/>
                    <a:moveTo>
                      <a:pt x="2625" y="8755"/>
                    </a:moveTo>
                    <a:cubicBezTo>
                      <a:pt x="2625" y="8755"/>
                      <a:pt x="2625" y="8755"/>
                      <a:pt x="2626" y="8755"/>
                    </a:cubicBezTo>
                    <a:cubicBezTo>
                      <a:pt x="2809" y="8755"/>
                      <a:pt x="2806" y="9037"/>
                      <a:pt x="2626" y="9037"/>
                    </a:cubicBezTo>
                    <a:cubicBezTo>
                      <a:pt x="2445" y="9037"/>
                      <a:pt x="2445" y="8755"/>
                      <a:pt x="2625" y="8755"/>
                    </a:cubicBezTo>
                    <a:close/>
                    <a:moveTo>
                      <a:pt x="3951" y="8725"/>
                    </a:moveTo>
                    <a:cubicBezTo>
                      <a:pt x="3951" y="8725"/>
                      <a:pt x="3952" y="8725"/>
                      <a:pt x="3952" y="8725"/>
                    </a:cubicBezTo>
                    <a:cubicBezTo>
                      <a:pt x="4173" y="8725"/>
                      <a:pt x="4172" y="9067"/>
                      <a:pt x="3952" y="9067"/>
                    </a:cubicBezTo>
                    <a:cubicBezTo>
                      <a:pt x="3733" y="9067"/>
                      <a:pt x="3733" y="8725"/>
                      <a:pt x="3951" y="8725"/>
                    </a:cubicBezTo>
                    <a:close/>
                    <a:moveTo>
                      <a:pt x="12112" y="8782"/>
                    </a:moveTo>
                    <a:cubicBezTo>
                      <a:pt x="12160" y="8782"/>
                      <a:pt x="12209" y="8799"/>
                      <a:pt x="12251" y="8837"/>
                    </a:cubicBezTo>
                    <a:cubicBezTo>
                      <a:pt x="12318" y="8896"/>
                      <a:pt x="12328" y="9007"/>
                      <a:pt x="12284" y="9081"/>
                    </a:cubicBezTo>
                    <a:cubicBezTo>
                      <a:pt x="12244" y="9147"/>
                      <a:pt x="12174" y="9180"/>
                      <a:pt x="12102" y="9180"/>
                    </a:cubicBezTo>
                    <a:cubicBezTo>
                      <a:pt x="12097" y="9180"/>
                      <a:pt x="12091" y="9179"/>
                      <a:pt x="12085" y="9179"/>
                    </a:cubicBezTo>
                    <a:cubicBezTo>
                      <a:pt x="12075" y="9181"/>
                      <a:pt x="12065" y="9182"/>
                      <a:pt x="12055" y="9182"/>
                    </a:cubicBezTo>
                    <a:cubicBezTo>
                      <a:pt x="11967" y="9182"/>
                      <a:pt x="11889" y="9096"/>
                      <a:pt x="11908" y="9006"/>
                    </a:cubicBezTo>
                    <a:cubicBezTo>
                      <a:pt x="11893" y="8877"/>
                      <a:pt x="11999" y="8782"/>
                      <a:pt x="12112" y="8782"/>
                    </a:cubicBezTo>
                    <a:close/>
                    <a:moveTo>
                      <a:pt x="5419" y="9081"/>
                    </a:moveTo>
                    <a:cubicBezTo>
                      <a:pt x="5630" y="9081"/>
                      <a:pt x="5630" y="9407"/>
                      <a:pt x="5419" y="9407"/>
                    </a:cubicBezTo>
                    <a:cubicBezTo>
                      <a:pt x="5208" y="9407"/>
                      <a:pt x="5208" y="9081"/>
                      <a:pt x="5419" y="9081"/>
                    </a:cubicBezTo>
                    <a:close/>
                    <a:moveTo>
                      <a:pt x="2557" y="9440"/>
                    </a:moveTo>
                    <a:cubicBezTo>
                      <a:pt x="2846" y="9440"/>
                      <a:pt x="2846" y="9888"/>
                      <a:pt x="2557" y="9888"/>
                    </a:cubicBezTo>
                    <a:cubicBezTo>
                      <a:pt x="2267" y="9888"/>
                      <a:pt x="2270" y="9440"/>
                      <a:pt x="2557" y="9440"/>
                    </a:cubicBezTo>
                    <a:close/>
                    <a:moveTo>
                      <a:pt x="10241" y="9533"/>
                    </a:moveTo>
                    <a:cubicBezTo>
                      <a:pt x="10319" y="9533"/>
                      <a:pt x="10416" y="9599"/>
                      <a:pt x="10429" y="9681"/>
                    </a:cubicBezTo>
                    <a:cubicBezTo>
                      <a:pt x="10430" y="9703"/>
                      <a:pt x="10434" y="9726"/>
                      <a:pt x="10437" y="9747"/>
                    </a:cubicBezTo>
                    <a:cubicBezTo>
                      <a:pt x="10450" y="9824"/>
                      <a:pt x="10443" y="9893"/>
                      <a:pt x="10385" y="9951"/>
                    </a:cubicBezTo>
                    <a:cubicBezTo>
                      <a:pt x="10345" y="9988"/>
                      <a:pt x="10291" y="10014"/>
                      <a:pt x="10236" y="10014"/>
                    </a:cubicBezTo>
                    <a:cubicBezTo>
                      <a:pt x="10179" y="10014"/>
                      <a:pt x="10130" y="9988"/>
                      <a:pt x="10087" y="9951"/>
                    </a:cubicBezTo>
                    <a:cubicBezTo>
                      <a:pt x="10026" y="9899"/>
                      <a:pt x="10023" y="9822"/>
                      <a:pt x="10033" y="9747"/>
                    </a:cubicBezTo>
                    <a:cubicBezTo>
                      <a:pt x="10035" y="9725"/>
                      <a:pt x="10039" y="9702"/>
                      <a:pt x="10042" y="9681"/>
                    </a:cubicBezTo>
                    <a:cubicBezTo>
                      <a:pt x="10054" y="9591"/>
                      <a:pt x="10154" y="9536"/>
                      <a:pt x="10236" y="9533"/>
                    </a:cubicBezTo>
                    <a:cubicBezTo>
                      <a:pt x="10237" y="9533"/>
                      <a:pt x="10239" y="9533"/>
                      <a:pt x="10241" y="9533"/>
                    </a:cubicBezTo>
                    <a:close/>
                    <a:moveTo>
                      <a:pt x="12718" y="9658"/>
                    </a:moveTo>
                    <a:cubicBezTo>
                      <a:pt x="12800" y="9658"/>
                      <a:pt x="12868" y="9714"/>
                      <a:pt x="12913" y="9778"/>
                    </a:cubicBezTo>
                    <a:cubicBezTo>
                      <a:pt x="12950" y="9829"/>
                      <a:pt x="12950" y="9920"/>
                      <a:pt x="12913" y="9970"/>
                    </a:cubicBezTo>
                    <a:cubicBezTo>
                      <a:pt x="12862" y="10041"/>
                      <a:pt x="12799" y="10086"/>
                      <a:pt x="12709" y="10089"/>
                    </a:cubicBezTo>
                    <a:cubicBezTo>
                      <a:pt x="12705" y="10089"/>
                      <a:pt x="12702" y="10089"/>
                      <a:pt x="12699" y="10089"/>
                    </a:cubicBezTo>
                    <a:cubicBezTo>
                      <a:pt x="12654" y="10089"/>
                      <a:pt x="12599" y="10072"/>
                      <a:pt x="12559" y="10059"/>
                    </a:cubicBezTo>
                    <a:cubicBezTo>
                      <a:pt x="12374" y="10001"/>
                      <a:pt x="12374" y="9746"/>
                      <a:pt x="12559" y="9688"/>
                    </a:cubicBezTo>
                    <a:cubicBezTo>
                      <a:pt x="12604" y="9672"/>
                      <a:pt x="12659" y="9659"/>
                      <a:pt x="12709" y="9658"/>
                    </a:cubicBezTo>
                    <a:cubicBezTo>
                      <a:pt x="12712" y="9658"/>
                      <a:pt x="12715" y="9658"/>
                      <a:pt x="12718" y="9658"/>
                    </a:cubicBezTo>
                    <a:close/>
                    <a:moveTo>
                      <a:pt x="13938" y="9658"/>
                    </a:moveTo>
                    <a:cubicBezTo>
                      <a:pt x="13991" y="9658"/>
                      <a:pt x="14045" y="9678"/>
                      <a:pt x="14090" y="9719"/>
                    </a:cubicBezTo>
                    <a:cubicBezTo>
                      <a:pt x="14181" y="9802"/>
                      <a:pt x="14167" y="9943"/>
                      <a:pt x="14090" y="10028"/>
                    </a:cubicBezTo>
                    <a:cubicBezTo>
                      <a:pt x="14068" y="10050"/>
                      <a:pt x="14046" y="10077"/>
                      <a:pt x="14025" y="10100"/>
                    </a:cubicBezTo>
                    <a:cubicBezTo>
                      <a:pt x="13985" y="10145"/>
                      <a:pt x="13931" y="10165"/>
                      <a:pt x="13876" y="10165"/>
                    </a:cubicBezTo>
                    <a:cubicBezTo>
                      <a:pt x="13815" y="10165"/>
                      <a:pt x="13754" y="10141"/>
                      <a:pt x="13709" y="10100"/>
                    </a:cubicBezTo>
                    <a:cubicBezTo>
                      <a:pt x="13624" y="10022"/>
                      <a:pt x="13623" y="9863"/>
                      <a:pt x="13709" y="9785"/>
                    </a:cubicBezTo>
                    <a:cubicBezTo>
                      <a:pt x="13735" y="9764"/>
                      <a:pt x="13759" y="9740"/>
                      <a:pt x="13784" y="9719"/>
                    </a:cubicBezTo>
                    <a:cubicBezTo>
                      <a:pt x="13829" y="9678"/>
                      <a:pt x="13883" y="9658"/>
                      <a:pt x="13938" y="9658"/>
                    </a:cubicBezTo>
                    <a:close/>
                    <a:moveTo>
                      <a:pt x="3952" y="10002"/>
                    </a:moveTo>
                    <a:cubicBezTo>
                      <a:pt x="4148" y="10002"/>
                      <a:pt x="4145" y="10304"/>
                      <a:pt x="3952" y="10304"/>
                    </a:cubicBezTo>
                    <a:cubicBezTo>
                      <a:pt x="3758" y="10304"/>
                      <a:pt x="3760" y="10002"/>
                      <a:pt x="3952" y="10002"/>
                    </a:cubicBezTo>
                    <a:close/>
                    <a:moveTo>
                      <a:pt x="8334" y="5602"/>
                    </a:moveTo>
                    <a:cubicBezTo>
                      <a:pt x="8408" y="5602"/>
                      <a:pt x="8484" y="5608"/>
                      <a:pt x="8559" y="5622"/>
                    </a:cubicBezTo>
                    <a:cubicBezTo>
                      <a:pt x="8584" y="5622"/>
                      <a:pt x="8609" y="5622"/>
                      <a:pt x="8636" y="5631"/>
                    </a:cubicBezTo>
                    <a:cubicBezTo>
                      <a:pt x="9873" y="5982"/>
                      <a:pt x="10400" y="7242"/>
                      <a:pt x="10098" y="8436"/>
                    </a:cubicBezTo>
                    <a:cubicBezTo>
                      <a:pt x="9858" y="9397"/>
                      <a:pt x="9057" y="10446"/>
                      <a:pt x="7997" y="10446"/>
                    </a:cubicBezTo>
                    <a:cubicBezTo>
                      <a:pt x="7911" y="10446"/>
                      <a:pt x="7824" y="10439"/>
                      <a:pt x="7735" y="10425"/>
                    </a:cubicBezTo>
                    <a:cubicBezTo>
                      <a:pt x="6561" y="10236"/>
                      <a:pt x="5958" y="8956"/>
                      <a:pt x="6183" y="7872"/>
                    </a:cubicBezTo>
                    <a:cubicBezTo>
                      <a:pt x="6376" y="6938"/>
                      <a:pt x="7267" y="5602"/>
                      <a:pt x="8334" y="5602"/>
                    </a:cubicBezTo>
                    <a:close/>
                    <a:moveTo>
                      <a:pt x="5070" y="10187"/>
                    </a:moveTo>
                    <a:cubicBezTo>
                      <a:pt x="5293" y="10187"/>
                      <a:pt x="5292" y="10534"/>
                      <a:pt x="5070" y="10534"/>
                    </a:cubicBezTo>
                    <a:cubicBezTo>
                      <a:pt x="4847" y="10534"/>
                      <a:pt x="4847" y="10189"/>
                      <a:pt x="5070" y="10187"/>
                    </a:cubicBezTo>
                    <a:close/>
                    <a:moveTo>
                      <a:pt x="6680" y="10412"/>
                    </a:moveTo>
                    <a:cubicBezTo>
                      <a:pt x="6779" y="10412"/>
                      <a:pt x="6871" y="10489"/>
                      <a:pt x="6894" y="10580"/>
                    </a:cubicBezTo>
                    <a:cubicBezTo>
                      <a:pt x="6921" y="10680"/>
                      <a:pt x="6874" y="10782"/>
                      <a:pt x="6791" y="10837"/>
                    </a:cubicBezTo>
                    <a:cubicBezTo>
                      <a:pt x="6781" y="10844"/>
                      <a:pt x="6771" y="10850"/>
                      <a:pt x="6760" y="10855"/>
                    </a:cubicBezTo>
                    <a:cubicBezTo>
                      <a:pt x="6736" y="10871"/>
                      <a:pt x="6706" y="10879"/>
                      <a:pt x="6675" y="10879"/>
                    </a:cubicBezTo>
                    <a:cubicBezTo>
                      <a:pt x="6645" y="10879"/>
                      <a:pt x="6614" y="10871"/>
                      <a:pt x="6590" y="10855"/>
                    </a:cubicBezTo>
                    <a:cubicBezTo>
                      <a:pt x="6580" y="10847"/>
                      <a:pt x="6571" y="10843"/>
                      <a:pt x="6560" y="10836"/>
                    </a:cubicBezTo>
                    <a:cubicBezTo>
                      <a:pt x="6463" y="10773"/>
                      <a:pt x="6424" y="10658"/>
                      <a:pt x="6468" y="10552"/>
                    </a:cubicBezTo>
                    <a:cubicBezTo>
                      <a:pt x="6503" y="10467"/>
                      <a:pt x="6583" y="10416"/>
                      <a:pt x="6675" y="10412"/>
                    </a:cubicBezTo>
                    <a:cubicBezTo>
                      <a:pt x="6676" y="10412"/>
                      <a:pt x="6678" y="10412"/>
                      <a:pt x="6680" y="10412"/>
                    </a:cubicBezTo>
                    <a:close/>
                    <a:moveTo>
                      <a:pt x="9537" y="10484"/>
                    </a:moveTo>
                    <a:cubicBezTo>
                      <a:pt x="9663" y="10484"/>
                      <a:pt x="9757" y="10588"/>
                      <a:pt x="9763" y="10709"/>
                    </a:cubicBezTo>
                    <a:cubicBezTo>
                      <a:pt x="9768" y="10831"/>
                      <a:pt x="9656" y="10935"/>
                      <a:pt x="9537" y="10935"/>
                    </a:cubicBezTo>
                    <a:cubicBezTo>
                      <a:pt x="9413" y="10935"/>
                      <a:pt x="9319" y="10831"/>
                      <a:pt x="9313" y="10709"/>
                    </a:cubicBezTo>
                    <a:cubicBezTo>
                      <a:pt x="9309" y="10588"/>
                      <a:pt x="9421" y="10484"/>
                      <a:pt x="9537" y="10484"/>
                    </a:cubicBezTo>
                    <a:close/>
                    <a:moveTo>
                      <a:pt x="8491" y="10919"/>
                    </a:moveTo>
                    <a:cubicBezTo>
                      <a:pt x="8673" y="10919"/>
                      <a:pt x="8673" y="11203"/>
                      <a:pt x="8491" y="11203"/>
                    </a:cubicBezTo>
                    <a:cubicBezTo>
                      <a:pt x="8309" y="11203"/>
                      <a:pt x="8309" y="10919"/>
                      <a:pt x="8491" y="10919"/>
                    </a:cubicBezTo>
                    <a:close/>
                    <a:moveTo>
                      <a:pt x="13587" y="11220"/>
                    </a:moveTo>
                    <a:cubicBezTo>
                      <a:pt x="13834" y="11220"/>
                      <a:pt x="13831" y="11601"/>
                      <a:pt x="13587" y="11601"/>
                    </a:cubicBezTo>
                    <a:cubicBezTo>
                      <a:pt x="13341" y="11601"/>
                      <a:pt x="13342" y="11220"/>
                      <a:pt x="13587" y="11220"/>
                    </a:cubicBezTo>
                    <a:close/>
                    <a:moveTo>
                      <a:pt x="15543" y="11370"/>
                    </a:moveTo>
                    <a:cubicBezTo>
                      <a:pt x="15771" y="11370"/>
                      <a:pt x="15771" y="11728"/>
                      <a:pt x="15543" y="11728"/>
                    </a:cubicBezTo>
                    <a:cubicBezTo>
                      <a:pt x="15312" y="11728"/>
                      <a:pt x="15312" y="11370"/>
                      <a:pt x="15543" y="11370"/>
                    </a:cubicBezTo>
                    <a:close/>
                    <a:moveTo>
                      <a:pt x="4233" y="11599"/>
                    </a:moveTo>
                    <a:cubicBezTo>
                      <a:pt x="4436" y="11599"/>
                      <a:pt x="4436" y="11915"/>
                      <a:pt x="4233" y="11915"/>
                    </a:cubicBezTo>
                    <a:cubicBezTo>
                      <a:pt x="4029" y="11915"/>
                      <a:pt x="4029" y="11601"/>
                      <a:pt x="4233" y="11599"/>
                    </a:cubicBezTo>
                    <a:close/>
                    <a:moveTo>
                      <a:pt x="7096" y="11714"/>
                    </a:moveTo>
                    <a:cubicBezTo>
                      <a:pt x="7331" y="11714"/>
                      <a:pt x="7331" y="12081"/>
                      <a:pt x="7096" y="12081"/>
                    </a:cubicBezTo>
                    <a:cubicBezTo>
                      <a:pt x="6859" y="12081"/>
                      <a:pt x="6859" y="11714"/>
                      <a:pt x="7096" y="11714"/>
                    </a:cubicBezTo>
                    <a:close/>
                    <a:moveTo>
                      <a:pt x="5349" y="11063"/>
                    </a:moveTo>
                    <a:cubicBezTo>
                      <a:pt x="5363" y="11063"/>
                      <a:pt x="5378" y="11069"/>
                      <a:pt x="5389" y="11078"/>
                    </a:cubicBezTo>
                    <a:cubicBezTo>
                      <a:pt x="5396" y="11078"/>
                      <a:pt x="5403" y="11078"/>
                      <a:pt x="5411" y="11079"/>
                    </a:cubicBezTo>
                    <a:cubicBezTo>
                      <a:pt x="5687" y="11122"/>
                      <a:pt x="6024" y="11197"/>
                      <a:pt x="6142" y="11487"/>
                    </a:cubicBezTo>
                    <a:cubicBezTo>
                      <a:pt x="6228" y="11699"/>
                      <a:pt x="6174" y="11985"/>
                      <a:pt x="5941" y="12070"/>
                    </a:cubicBezTo>
                    <a:cubicBezTo>
                      <a:pt x="5892" y="12087"/>
                      <a:pt x="5842" y="12096"/>
                      <a:pt x="5793" y="12096"/>
                    </a:cubicBezTo>
                    <a:cubicBezTo>
                      <a:pt x="5589" y="12096"/>
                      <a:pt x="5391" y="11957"/>
                      <a:pt x="5286" y="11786"/>
                    </a:cubicBezTo>
                    <a:cubicBezTo>
                      <a:pt x="5154" y="11572"/>
                      <a:pt x="5158" y="11305"/>
                      <a:pt x="5296" y="11093"/>
                    </a:cubicBezTo>
                    <a:cubicBezTo>
                      <a:pt x="5310" y="11073"/>
                      <a:pt x="5330" y="11063"/>
                      <a:pt x="5349" y="11063"/>
                    </a:cubicBezTo>
                    <a:close/>
                    <a:moveTo>
                      <a:pt x="12611" y="11949"/>
                    </a:moveTo>
                    <a:cubicBezTo>
                      <a:pt x="12814" y="11949"/>
                      <a:pt x="12814" y="12265"/>
                      <a:pt x="12611" y="12265"/>
                    </a:cubicBezTo>
                    <a:cubicBezTo>
                      <a:pt x="12407" y="12265"/>
                      <a:pt x="12407" y="11949"/>
                      <a:pt x="12611" y="11949"/>
                    </a:cubicBezTo>
                    <a:close/>
                    <a:moveTo>
                      <a:pt x="16799" y="12169"/>
                    </a:moveTo>
                    <a:cubicBezTo>
                      <a:pt x="17079" y="12169"/>
                      <a:pt x="17079" y="12606"/>
                      <a:pt x="16799" y="12606"/>
                    </a:cubicBezTo>
                    <a:cubicBezTo>
                      <a:pt x="16517" y="12606"/>
                      <a:pt x="16519" y="12169"/>
                      <a:pt x="16799" y="12169"/>
                    </a:cubicBezTo>
                    <a:close/>
                    <a:moveTo>
                      <a:pt x="5279" y="12481"/>
                    </a:moveTo>
                    <a:cubicBezTo>
                      <a:pt x="5517" y="12481"/>
                      <a:pt x="5517" y="12851"/>
                      <a:pt x="5279" y="12851"/>
                    </a:cubicBezTo>
                    <a:cubicBezTo>
                      <a:pt x="5042" y="12851"/>
                      <a:pt x="5042" y="12481"/>
                      <a:pt x="5279" y="12481"/>
                    </a:cubicBezTo>
                    <a:close/>
                    <a:moveTo>
                      <a:pt x="3186" y="12583"/>
                    </a:moveTo>
                    <a:cubicBezTo>
                      <a:pt x="3383" y="12583"/>
                      <a:pt x="3380" y="12886"/>
                      <a:pt x="3186" y="12886"/>
                    </a:cubicBezTo>
                    <a:cubicBezTo>
                      <a:pt x="2990" y="12886"/>
                      <a:pt x="2990" y="12584"/>
                      <a:pt x="3186" y="12583"/>
                    </a:cubicBezTo>
                    <a:close/>
                    <a:moveTo>
                      <a:pt x="8002" y="12769"/>
                    </a:moveTo>
                    <a:cubicBezTo>
                      <a:pt x="8139" y="12769"/>
                      <a:pt x="8139" y="12982"/>
                      <a:pt x="8002" y="12982"/>
                    </a:cubicBezTo>
                    <a:cubicBezTo>
                      <a:pt x="7864" y="12982"/>
                      <a:pt x="7864" y="12769"/>
                      <a:pt x="8002" y="12769"/>
                    </a:cubicBezTo>
                    <a:close/>
                    <a:moveTo>
                      <a:pt x="4021" y="12931"/>
                    </a:moveTo>
                    <a:cubicBezTo>
                      <a:pt x="4021" y="12931"/>
                      <a:pt x="4022" y="12931"/>
                      <a:pt x="4023" y="12931"/>
                    </a:cubicBezTo>
                    <a:cubicBezTo>
                      <a:pt x="4222" y="12931"/>
                      <a:pt x="4222" y="13239"/>
                      <a:pt x="4023" y="13239"/>
                    </a:cubicBezTo>
                    <a:cubicBezTo>
                      <a:pt x="3824" y="13239"/>
                      <a:pt x="3825" y="12931"/>
                      <a:pt x="4021" y="12931"/>
                    </a:cubicBezTo>
                    <a:close/>
                    <a:moveTo>
                      <a:pt x="6744" y="13167"/>
                    </a:moveTo>
                    <a:cubicBezTo>
                      <a:pt x="6745" y="13167"/>
                      <a:pt x="6745" y="13167"/>
                      <a:pt x="6746" y="13167"/>
                    </a:cubicBezTo>
                    <a:cubicBezTo>
                      <a:pt x="6910" y="13167"/>
                      <a:pt x="6910" y="13423"/>
                      <a:pt x="6746" y="13423"/>
                    </a:cubicBezTo>
                    <a:cubicBezTo>
                      <a:pt x="6580" y="13423"/>
                      <a:pt x="6580" y="13167"/>
                      <a:pt x="6744" y="13167"/>
                    </a:cubicBezTo>
                    <a:close/>
                    <a:moveTo>
                      <a:pt x="11147" y="9854"/>
                    </a:moveTo>
                    <a:cubicBezTo>
                      <a:pt x="11614" y="9854"/>
                      <a:pt x="12089" y="10214"/>
                      <a:pt x="12206" y="10735"/>
                    </a:cubicBezTo>
                    <a:cubicBezTo>
                      <a:pt x="12441" y="11779"/>
                      <a:pt x="11425" y="12801"/>
                      <a:pt x="10600" y="13276"/>
                    </a:cubicBezTo>
                    <a:cubicBezTo>
                      <a:pt x="10346" y="13422"/>
                      <a:pt x="10018" y="13506"/>
                      <a:pt x="9700" y="13506"/>
                    </a:cubicBezTo>
                    <a:cubicBezTo>
                      <a:pt x="9137" y="13506"/>
                      <a:pt x="8602" y="13242"/>
                      <a:pt x="8544" y="12587"/>
                    </a:cubicBezTo>
                    <a:cubicBezTo>
                      <a:pt x="8445" y="11465"/>
                      <a:pt x="9840" y="11207"/>
                      <a:pt x="10373" y="10432"/>
                    </a:cubicBezTo>
                    <a:cubicBezTo>
                      <a:pt x="10359" y="10385"/>
                      <a:pt x="10365" y="10334"/>
                      <a:pt x="10400" y="10281"/>
                    </a:cubicBezTo>
                    <a:cubicBezTo>
                      <a:pt x="10437" y="10222"/>
                      <a:pt x="10478" y="10171"/>
                      <a:pt x="10522" y="10126"/>
                    </a:cubicBezTo>
                    <a:cubicBezTo>
                      <a:pt x="10529" y="10101"/>
                      <a:pt x="10536" y="10077"/>
                      <a:pt x="10543" y="10052"/>
                    </a:cubicBezTo>
                    <a:cubicBezTo>
                      <a:pt x="10557" y="9993"/>
                      <a:pt x="10600" y="9968"/>
                      <a:pt x="10645" y="9968"/>
                    </a:cubicBezTo>
                    <a:cubicBezTo>
                      <a:pt x="10663" y="9968"/>
                      <a:pt x="10682" y="9972"/>
                      <a:pt x="10699" y="9980"/>
                    </a:cubicBezTo>
                    <a:cubicBezTo>
                      <a:pt x="10839" y="9893"/>
                      <a:pt x="10992" y="9854"/>
                      <a:pt x="11147" y="9854"/>
                    </a:cubicBezTo>
                    <a:close/>
                    <a:moveTo>
                      <a:pt x="12750" y="13267"/>
                    </a:moveTo>
                    <a:cubicBezTo>
                      <a:pt x="12964" y="13267"/>
                      <a:pt x="12964" y="13600"/>
                      <a:pt x="12750" y="13600"/>
                    </a:cubicBezTo>
                    <a:cubicBezTo>
                      <a:pt x="12534" y="13600"/>
                      <a:pt x="12534" y="13267"/>
                      <a:pt x="12750" y="13267"/>
                    </a:cubicBezTo>
                    <a:close/>
                    <a:moveTo>
                      <a:pt x="8502" y="13494"/>
                    </a:moveTo>
                    <a:cubicBezTo>
                      <a:pt x="8618" y="13494"/>
                      <a:pt x="8708" y="13602"/>
                      <a:pt x="8711" y="13714"/>
                    </a:cubicBezTo>
                    <a:lnTo>
                      <a:pt x="8712" y="13783"/>
                    </a:lnTo>
                    <a:cubicBezTo>
                      <a:pt x="8715" y="13906"/>
                      <a:pt x="8609" y="13999"/>
                      <a:pt x="8491" y="14004"/>
                    </a:cubicBezTo>
                    <a:cubicBezTo>
                      <a:pt x="8489" y="14004"/>
                      <a:pt x="8486" y="14004"/>
                      <a:pt x="8483" y="14004"/>
                    </a:cubicBezTo>
                    <a:cubicBezTo>
                      <a:pt x="8369" y="14004"/>
                      <a:pt x="8266" y="13895"/>
                      <a:pt x="8269" y="13783"/>
                    </a:cubicBezTo>
                    <a:lnTo>
                      <a:pt x="8272" y="13714"/>
                    </a:lnTo>
                    <a:cubicBezTo>
                      <a:pt x="8275" y="13590"/>
                      <a:pt x="8368" y="13500"/>
                      <a:pt x="8491" y="13494"/>
                    </a:cubicBezTo>
                    <a:cubicBezTo>
                      <a:pt x="8495" y="13494"/>
                      <a:pt x="8499" y="13494"/>
                      <a:pt x="8502" y="13494"/>
                    </a:cubicBezTo>
                    <a:close/>
                    <a:moveTo>
                      <a:pt x="11004" y="13692"/>
                    </a:moveTo>
                    <a:cubicBezTo>
                      <a:pt x="11209" y="13692"/>
                      <a:pt x="11209" y="14011"/>
                      <a:pt x="11004" y="14011"/>
                    </a:cubicBezTo>
                    <a:cubicBezTo>
                      <a:pt x="10798" y="14011"/>
                      <a:pt x="10798" y="13692"/>
                      <a:pt x="11004" y="13692"/>
                    </a:cubicBezTo>
                    <a:close/>
                    <a:moveTo>
                      <a:pt x="4722" y="13855"/>
                    </a:moveTo>
                    <a:cubicBezTo>
                      <a:pt x="4896" y="13855"/>
                      <a:pt x="4896" y="14129"/>
                      <a:pt x="4722" y="14129"/>
                    </a:cubicBezTo>
                    <a:cubicBezTo>
                      <a:pt x="4546" y="14129"/>
                      <a:pt x="4546" y="13855"/>
                      <a:pt x="4722" y="13855"/>
                    </a:cubicBezTo>
                    <a:close/>
                    <a:moveTo>
                      <a:pt x="9955" y="14587"/>
                    </a:moveTo>
                    <a:cubicBezTo>
                      <a:pt x="9956" y="14587"/>
                      <a:pt x="9956" y="14587"/>
                      <a:pt x="9957" y="14587"/>
                    </a:cubicBezTo>
                    <a:cubicBezTo>
                      <a:pt x="10183" y="14587"/>
                      <a:pt x="10182" y="14937"/>
                      <a:pt x="9957" y="14937"/>
                    </a:cubicBezTo>
                    <a:cubicBezTo>
                      <a:pt x="9732" y="14937"/>
                      <a:pt x="9731" y="14587"/>
                      <a:pt x="9955" y="14587"/>
                    </a:cubicBezTo>
                    <a:close/>
                    <a:moveTo>
                      <a:pt x="11422" y="14748"/>
                    </a:moveTo>
                    <a:cubicBezTo>
                      <a:pt x="11619" y="14748"/>
                      <a:pt x="11619" y="15051"/>
                      <a:pt x="11422" y="15051"/>
                    </a:cubicBezTo>
                    <a:cubicBezTo>
                      <a:pt x="11228" y="15051"/>
                      <a:pt x="11228" y="14748"/>
                      <a:pt x="11422" y="14748"/>
                    </a:cubicBezTo>
                    <a:close/>
                    <a:moveTo>
                      <a:pt x="7444" y="14873"/>
                    </a:moveTo>
                    <a:cubicBezTo>
                      <a:pt x="7658" y="14873"/>
                      <a:pt x="7658" y="15206"/>
                      <a:pt x="7444" y="15206"/>
                    </a:cubicBezTo>
                    <a:cubicBezTo>
                      <a:pt x="7230" y="15206"/>
                      <a:pt x="7230" y="14873"/>
                      <a:pt x="7444" y="14873"/>
                    </a:cubicBezTo>
                    <a:close/>
                    <a:moveTo>
                      <a:pt x="9048" y="15199"/>
                    </a:moveTo>
                    <a:cubicBezTo>
                      <a:pt x="9049" y="15199"/>
                      <a:pt x="9050" y="15199"/>
                      <a:pt x="9051" y="15199"/>
                    </a:cubicBezTo>
                    <a:cubicBezTo>
                      <a:pt x="9207" y="15199"/>
                      <a:pt x="9207" y="15441"/>
                      <a:pt x="9051" y="15441"/>
                    </a:cubicBezTo>
                    <a:cubicBezTo>
                      <a:pt x="8893" y="15441"/>
                      <a:pt x="8892" y="15199"/>
                      <a:pt x="9048" y="15199"/>
                    </a:cubicBezTo>
                    <a:close/>
                    <a:moveTo>
                      <a:pt x="3264" y="15234"/>
                    </a:moveTo>
                    <a:cubicBezTo>
                      <a:pt x="3382" y="15234"/>
                      <a:pt x="3483" y="15345"/>
                      <a:pt x="3482" y="15458"/>
                    </a:cubicBezTo>
                    <a:lnTo>
                      <a:pt x="3482" y="15529"/>
                    </a:lnTo>
                    <a:cubicBezTo>
                      <a:pt x="3479" y="15655"/>
                      <a:pt x="3380" y="15749"/>
                      <a:pt x="3257" y="15754"/>
                    </a:cubicBezTo>
                    <a:cubicBezTo>
                      <a:pt x="3254" y="15755"/>
                      <a:pt x="3251" y="15755"/>
                      <a:pt x="3248" y="15755"/>
                    </a:cubicBezTo>
                    <a:cubicBezTo>
                      <a:pt x="3127" y="15755"/>
                      <a:pt x="3033" y="15644"/>
                      <a:pt x="3031" y="15529"/>
                    </a:cubicBezTo>
                    <a:lnTo>
                      <a:pt x="3030" y="15458"/>
                    </a:lnTo>
                    <a:cubicBezTo>
                      <a:pt x="3028" y="15333"/>
                      <a:pt x="3135" y="15239"/>
                      <a:pt x="3255" y="15234"/>
                    </a:cubicBezTo>
                    <a:cubicBezTo>
                      <a:pt x="3258" y="15234"/>
                      <a:pt x="3261" y="15234"/>
                      <a:pt x="3264" y="15234"/>
                    </a:cubicBezTo>
                    <a:close/>
                    <a:moveTo>
                      <a:pt x="6885" y="15401"/>
                    </a:moveTo>
                    <a:cubicBezTo>
                      <a:pt x="6938" y="15401"/>
                      <a:pt x="6991" y="15420"/>
                      <a:pt x="7026" y="15458"/>
                    </a:cubicBezTo>
                    <a:cubicBezTo>
                      <a:pt x="7049" y="15482"/>
                      <a:pt x="7071" y="15506"/>
                      <a:pt x="7093" y="15532"/>
                    </a:cubicBezTo>
                    <a:cubicBezTo>
                      <a:pt x="7168" y="15610"/>
                      <a:pt x="7168" y="15725"/>
                      <a:pt x="7093" y="15805"/>
                    </a:cubicBezTo>
                    <a:cubicBezTo>
                      <a:pt x="7058" y="15844"/>
                      <a:pt x="7010" y="15862"/>
                      <a:pt x="6961" y="15862"/>
                    </a:cubicBezTo>
                    <a:cubicBezTo>
                      <a:pt x="6909" y="15862"/>
                      <a:pt x="6857" y="15842"/>
                      <a:pt x="6819" y="15807"/>
                    </a:cubicBezTo>
                    <a:cubicBezTo>
                      <a:pt x="6794" y="15784"/>
                      <a:pt x="6771" y="15761"/>
                      <a:pt x="6746" y="15740"/>
                    </a:cubicBezTo>
                    <a:cubicBezTo>
                      <a:pt x="6665" y="15664"/>
                      <a:pt x="6675" y="15536"/>
                      <a:pt x="6746" y="15458"/>
                    </a:cubicBezTo>
                    <a:cubicBezTo>
                      <a:pt x="6780" y="15420"/>
                      <a:pt x="6833" y="15401"/>
                      <a:pt x="6885" y="15401"/>
                    </a:cubicBezTo>
                    <a:close/>
                    <a:moveTo>
                      <a:pt x="1500" y="15663"/>
                    </a:moveTo>
                    <a:cubicBezTo>
                      <a:pt x="1578" y="15663"/>
                      <a:pt x="1659" y="15701"/>
                      <a:pt x="1692" y="15771"/>
                    </a:cubicBezTo>
                    <a:cubicBezTo>
                      <a:pt x="1735" y="15869"/>
                      <a:pt x="1739" y="15974"/>
                      <a:pt x="1658" y="16058"/>
                    </a:cubicBezTo>
                    <a:cubicBezTo>
                      <a:pt x="1611" y="16105"/>
                      <a:pt x="1547" y="16132"/>
                      <a:pt x="1482" y="16132"/>
                    </a:cubicBezTo>
                    <a:cubicBezTo>
                      <a:pt x="1479" y="16132"/>
                      <a:pt x="1476" y="16131"/>
                      <a:pt x="1472" y="16131"/>
                    </a:cubicBezTo>
                    <a:cubicBezTo>
                      <a:pt x="1386" y="16130"/>
                      <a:pt x="1302" y="16087"/>
                      <a:pt x="1258" y="16011"/>
                    </a:cubicBezTo>
                    <a:cubicBezTo>
                      <a:pt x="1202" y="15913"/>
                      <a:pt x="1230" y="15811"/>
                      <a:pt x="1297" y="15727"/>
                    </a:cubicBezTo>
                    <a:cubicBezTo>
                      <a:pt x="1330" y="15686"/>
                      <a:pt x="1383" y="15667"/>
                      <a:pt x="1436" y="15667"/>
                    </a:cubicBezTo>
                    <a:cubicBezTo>
                      <a:pt x="1442" y="15667"/>
                      <a:pt x="1447" y="15668"/>
                      <a:pt x="1453" y="15668"/>
                    </a:cubicBezTo>
                    <a:cubicBezTo>
                      <a:pt x="1468" y="15665"/>
                      <a:pt x="1484" y="15663"/>
                      <a:pt x="1500" y="15663"/>
                    </a:cubicBezTo>
                    <a:close/>
                    <a:moveTo>
                      <a:pt x="12747" y="15648"/>
                    </a:moveTo>
                    <a:cubicBezTo>
                      <a:pt x="12806" y="15648"/>
                      <a:pt x="12866" y="15670"/>
                      <a:pt x="12913" y="15713"/>
                    </a:cubicBezTo>
                    <a:cubicBezTo>
                      <a:pt x="13005" y="15797"/>
                      <a:pt x="12998" y="15954"/>
                      <a:pt x="12913" y="16039"/>
                    </a:cubicBezTo>
                    <a:cubicBezTo>
                      <a:pt x="12889" y="16065"/>
                      <a:pt x="12866" y="16087"/>
                      <a:pt x="12842" y="16110"/>
                    </a:cubicBezTo>
                    <a:cubicBezTo>
                      <a:pt x="12797" y="16155"/>
                      <a:pt x="12740" y="16176"/>
                      <a:pt x="12682" y="16176"/>
                    </a:cubicBezTo>
                    <a:cubicBezTo>
                      <a:pt x="12623" y="16176"/>
                      <a:pt x="12563" y="16153"/>
                      <a:pt x="12516" y="16110"/>
                    </a:cubicBezTo>
                    <a:cubicBezTo>
                      <a:pt x="12425" y="16028"/>
                      <a:pt x="12431" y="15869"/>
                      <a:pt x="12516" y="15784"/>
                    </a:cubicBezTo>
                    <a:lnTo>
                      <a:pt x="12587" y="15713"/>
                    </a:lnTo>
                    <a:cubicBezTo>
                      <a:pt x="12631" y="15669"/>
                      <a:pt x="12689" y="15648"/>
                      <a:pt x="12747" y="15648"/>
                    </a:cubicBezTo>
                    <a:close/>
                    <a:moveTo>
                      <a:pt x="9118" y="16306"/>
                    </a:moveTo>
                    <a:cubicBezTo>
                      <a:pt x="9118" y="16306"/>
                      <a:pt x="9119" y="16306"/>
                      <a:pt x="9119" y="16306"/>
                    </a:cubicBezTo>
                    <a:cubicBezTo>
                      <a:pt x="9289" y="16306"/>
                      <a:pt x="9289" y="16568"/>
                      <a:pt x="9119" y="16568"/>
                    </a:cubicBezTo>
                    <a:cubicBezTo>
                      <a:pt x="8950" y="16568"/>
                      <a:pt x="8949" y="16306"/>
                      <a:pt x="9118" y="16306"/>
                    </a:cubicBezTo>
                    <a:close/>
                    <a:moveTo>
                      <a:pt x="2305" y="16208"/>
                    </a:moveTo>
                    <a:cubicBezTo>
                      <a:pt x="2351" y="16208"/>
                      <a:pt x="2393" y="16220"/>
                      <a:pt x="2436" y="16243"/>
                    </a:cubicBezTo>
                    <a:cubicBezTo>
                      <a:pt x="2557" y="16311"/>
                      <a:pt x="2582" y="16491"/>
                      <a:pt x="2480" y="16585"/>
                    </a:cubicBezTo>
                    <a:cubicBezTo>
                      <a:pt x="2402" y="16660"/>
                      <a:pt x="2314" y="16666"/>
                      <a:pt x="2209" y="16673"/>
                    </a:cubicBezTo>
                    <a:cubicBezTo>
                      <a:pt x="2207" y="16673"/>
                      <a:pt x="2204" y="16673"/>
                      <a:pt x="2202" y="16673"/>
                    </a:cubicBezTo>
                    <a:cubicBezTo>
                      <a:pt x="2106" y="16673"/>
                      <a:pt x="2023" y="16595"/>
                      <a:pt x="1994" y="16507"/>
                    </a:cubicBezTo>
                    <a:cubicBezTo>
                      <a:pt x="1967" y="16420"/>
                      <a:pt x="2012" y="16291"/>
                      <a:pt x="2097" y="16252"/>
                    </a:cubicBezTo>
                    <a:cubicBezTo>
                      <a:pt x="2140" y="16232"/>
                      <a:pt x="2180" y="16221"/>
                      <a:pt x="2222" y="16216"/>
                    </a:cubicBezTo>
                    <a:cubicBezTo>
                      <a:pt x="2232" y="16215"/>
                      <a:pt x="2245" y="16214"/>
                      <a:pt x="2257" y="16212"/>
                    </a:cubicBezTo>
                    <a:cubicBezTo>
                      <a:pt x="2274" y="16209"/>
                      <a:pt x="2290" y="16208"/>
                      <a:pt x="2305" y="16208"/>
                    </a:cubicBezTo>
                    <a:close/>
                    <a:moveTo>
                      <a:pt x="12540" y="16846"/>
                    </a:moveTo>
                    <a:cubicBezTo>
                      <a:pt x="12731" y="16846"/>
                      <a:pt x="12731" y="17143"/>
                      <a:pt x="12540" y="17143"/>
                    </a:cubicBezTo>
                    <a:cubicBezTo>
                      <a:pt x="12349" y="17143"/>
                      <a:pt x="12349" y="16846"/>
                      <a:pt x="12540" y="16846"/>
                    </a:cubicBezTo>
                    <a:close/>
                    <a:moveTo>
                      <a:pt x="13448" y="17035"/>
                    </a:moveTo>
                    <a:cubicBezTo>
                      <a:pt x="13665" y="17035"/>
                      <a:pt x="13665" y="17371"/>
                      <a:pt x="13448" y="17371"/>
                    </a:cubicBezTo>
                    <a:cubicBezTo>
                      <a:pt x="13232" y="17371"/>
                      <a:pt x="13232" y="17035"/>
                      <a:pt x="13448" y="17035"/>
                    </a:cubicBezTo>
                    <a:close/>
                    <a:moveTo>
                      <a:pt x="8980" y="17152"/>
                    </a:moveTo>
                    <a:cubicBezTo>
                      <a:pt x="9225" y="17152"/>
                      <a:pt x="9224" y="17533"/>
                      <a:pt x="8980" y="17533"/>
                    </a:cubicBezTo>
                    <a:cubicBezTo>
                      <a:pt x="8734" y="17533"/>
                      <a:pt x="8735" y="17152"/>
                      <a:pt x="8980" y="17152"/>
                    </a:cubicBezTo>
                    <a:close/>
                    <a:moveTo>
                      <a:pt x="13020" y="17817"/>
                    </a:moveTo>
                    <a:cubicBezTo>
                      <a:pt x="13102" y="17817"/>
                      <a:pt x="13186" y="17857"/>
                      <a:pt x="13222" y="17930"/>
                    </a:cubicBezTo>
                    <a:cubicBezTo>
                      <a:pt x="13244" y="17976"/>
                      <a:pt x="13268" y="18022"/>
                      <a:pt x="13290" y="18070"/>
                    </a:cubicBezTo>
                    <a:cubicBezTo>
                      <a:pt x="13345" y="18185"/>
                      <a:pt x="13315" y="18311"/>
                      <a:pt x="13208" y="18382"/>
                    </a:cubicBezTo>
                    <a:cubicBezTo>
                      <a:pt x="13175" y="18402"/>
                      <a:pt x="13137" y="18412"/>
                      <a:pt x="13098" y="18412"/>
                    </a:cubicBezTo>
                    <a:cubicBezTo>
                      <a:pt x="13017" y="18412"/>
                      <a:pt x="12934" y="18370"/>
                      <a:pt x="12897" y="18298"/>
                    </a:cubicBezTo>
                    <a:cubicBezTo>
                      <a:pt x="12873" y="18253"/>
                      <a:pt x="12850" y="18206"/>
                      <a:pt x="12825" y="18161"/>
                    </a:cubicBezTo>
                    <a:cubicBezTo>
                      <a:pt x="12767" y="18047"/>
                      <a:pt x="12801" y="17917"/>
                      <a:pt x="12909" y="17846"/>
                    </a:cubicBezTo>
                    <a:cubicBezTo>
                      <a:pt x="12941" y="17826"/>
                      <a:pt x="12980" y="17817"/>
                      <a:pt x="13020" y="17817"/>
                    </a:cubicBezTo>
                    <a:close/>
                    <a:moveTo>
                      <a:pt x="11826" y="0"/>
                    </a:moveTo>
                    <a:cubicBezTo>
                      <a:pt x="11358" y="0"/>
                      <a:pt x="10940" y="367"/>
                      <a:pt x="10735" y="819"/>
                    </a:cubicBezTo>
                    <a:cubicBezTo>
                      <a:pt x="10518" y="1301"/>
                      <a:pt x="10515" y="1821"/>
                      <a:pt x="10433" y="2334"/>
                    </a:cubicBezTo>
                    <a:cubicBezTo>
                      <a:pt x="10364" y="2772"/>
                      <a:pt x="10017" y="3420"/>
                      <a:pt x="9544" y="3420"/>
                    </a:cubicBezTo>
                    <a:cubicBezTo>
                      <a:pt x="9430" y="3420"/>
                      <a:pt x="9309" y="3382"/>
                      <a:pt x="9183" y="3295"/>
                    </a:cubicBezTo>
                    <a:cubicBezTo>
                      <a:pt x="9155" y="3275"/>
                      <a:pt x="9145" y="3245"/>
                      <a:pt x="9148" y="3219"/>
                    </a:cubicBezTo>
                    <a:cubicBezTo>
                      <a:pt x="8983" y="3026"/>
                      <a:pt x="8956" y="2754"/>
                      <a:pt x="9006" y="2482"/>
                    </a:cubicBezTo>
                    <a:cubicBezTo>
                      <a:pt x="9119" y="1852"/>
                      <a:pt x="9357" y="554"/>
                      <a:pt x="8456" y="333"/>
                    </a:cubicBezTo>
                    <a:cubicBezTo>
                      <a:pt x="8404" y="320"/>
                      <a:pt x="8355" y="314"/>
                      <a:pt x="8308" y="314"/>
                    </a:cubicBezTo>
                    <a:cubicBezTo>
                      <a:pt x="7862" y="314"/>
                      <a:pt x="7685" y="878"/>
                      <a:pt x="7686" y="1277"/>
                    </a:cubicBezTo>
                    <a:cubicBezTo>
                      <a:pt x="7686" y="1682"/>
                      <a:pt x="7893" y="2028"/>
                      <a:pt x="7953" y="2421"/>
                    </a:cubicBezTo>
                    <a:cubicBezTo>
                      <a:pt x="7990" y="2673"/>
                      <a:pt x="7964" y="2928"/>
                      <a:pt x="7844" y="3136"/>
                    </a:cubicBezTo>
                    <a:cubicBezTo>
                      <a:pt x="7815" y="3186"/>
                      <a:pt x="7780" y="3234"/>
                      <a:pt x="7740" y="3278"/>
                    </a:cubicBezTo>
                    <a:cubicBezTo>
                      <a:pt x="7668" y="3463"/>
                      <a:pt x="7506" y="3531"/>
                      <a:pt x="7321" y="3531"/>
                    </a:cubicBezTo>
                    <a:cubicBezTo>
                      <a:pt x="7270" y="3531"/>
                      <a:pt x="7217" y="3525"/>
                      <a:pt x="7164" y="3516"/>
                    </a:cubicBezTo>
                    <a:cubicBezTo>
                      <a:pt x="6979" y="3482"/>
                      <a:pt x="6840" y="3370"/>
                      <a:pt x="6665" y="3323"/>
                    </a:cubicBezTo>
                    <a:cubicBezTo>
                      <a:pt x="6590" y="3302"/>
                      <a:pt x="6526" y="3293"/>
                      <a:pt x="6472" y="3293"/>
                    </a:cubicBezTo>
                    <a:cubicBezTo>
                      <a:pt x="6141" y="3293"/>
                      <a:pt x="6166" y="3648"/>
                      <a:pt x="6242" y="3941"/>
                    </a:cubicBezTo>
                    <a:cubicBezTo>
                      <a:pt x="6332" y="4281"/>
                      <a:pt x="6462" y="4653"/>
                      <a:pt x="6241" y="4974"/>
                    </a:cubicBezTo>
                    <a:cubicBezTo>
                      <a:pt x="6150" y="5103"/>
                      <a:pt x="6041" y="5183"/>
                      <a:pt x="5914" y="5217"/>
                    </a:cubicBezTo>
                    <a:cubicBezTo>
                      <a:pt x="5899" y="5252"/>
                      <a:pt x="5867" y="5286"/>
                      <a:pt x="5817" y="5302"/>
                    </a:cubicBezTo>
                    <a:cubicBezTo>
                      <a:pt x="5713" y="5336"/>
                      <a:pt x="5617" y="5352"/>
                      <a:pt x="5529" y="5352"/>
                    </a:cubicBezTo>
                    <a:cubicBezTo>
                      <a:pt x="5051" y="5352"/>
                      <a:pt x="4775" y="4906"/>
                      <a:pt x="4403" y="4629"/>
                    </a:cubicBezTo>
                    <a:cubicBezTo>
                      <a:pt x="4278" y="4535"/>
                      <a:pt x="4144" y="4460"/>
                      <a:pt x="3988" y="4429"/>
                    </a:cubicBezTo>
                    <a:cubicBezTo>
                      <a:pt x="3934" y="4417"/>
                      <a:pt x="3878" y="4412"/>
                      <a:pt x="3822" y="4412"/>
                    </a:cubicBezTo>
                    <a:cubicBezTo>
                      <a:pt x="3465" y="4412"/>
                      <a:pt x="3089" y="4636"/>
                      <a:pt x="2929" y="4947"/>
                    </a:cubicBezTo>
                    <a:cubicBezTo>
                      <a:pt x="2633" y="5524"/>
                      <a:pt x="3089" y="6111"/>
                      <a:pt x="3489" y="6495"/>
                    </a:cubicBezTo>
                    <a:cubicBezTo>
                      <a:pt x="3822" y="6818"/>
                      <a:pt x="4454" y="7378"/>
                      <a:pt x="4043" y="7884"/>
                    </a:cubicBezTo>
                    <a:cubicBezTo>
                      <a:pt x="3887" y="8076"/>
                      <a:pt x="3650" y="8141"/>
                      <a:pt x="3387" y="8141"/>
                    </a:cubicBezTo>
                    <a:cubicBezTo>
                      <a:pt x="2926" y="8141"/>
                      <a:pt x="2383" y="7940"/>
                      <a:pt x="2052" y="7872"/>
                    </a:cubicBezTo>
                    <a:cubicBezTo>
                      <a:pt x="1827" y="7826"/>
                      <a:pt x="1592" y="7790"/>
                      <a:pt x="1359" y="7790"/>
                    </a:cubicBezTo>
                    <a:cubicBezTo>
                      <a:pt x="1113" y="7790"/>
                      <a:pt x="869" y="7830"/>
                      <a:pt x="643" y="7943"/>
                    </a:cubicBezTo>
                    <a:cubicBezTo>
                      <a:pt x="112" y="8207"/>
                      <a:pt x="0" y="8803"/>
                      <a:pt x="281" y="9301"/>
                    </a:cubicBezTo>
                    <a:cubicBezTo>
                      <a:pt x="771" y="10171"/>
                      <a:pt x="1736" y="9957"/>
                      <a:pt x="2544" y="10126"/>
                    </a:cubicBezTo>
                    <a:cubicBezTo>
                      <a:pt x="3089" y="10239"/>
                      <a:pt x="3398" y="10658"/>
                      <a:pt x="3312" y="11213"/>
                    </a:cubicBezTo>
                    <a:cubicBezTo>
                      <a:pt x="3231" y="11730"/>
                      <a:pt x="1920" y="13120"/>
                      <a:pt x="2724" y="13488"/>
                    </a:cubicBezTo>
                    <a:cubicBezTo>
                      <a:pt x="2766" y="13508"/>
                      <a:pt x="2816" y="13524"/>
                      <a:pt x="2870" y="13538"/>
                    </a:cubicBezTo>
                    <a:cubicBezTo>
                      <a:pt x="2875" y="13541"/>
                      <a:pt x="2880" y="13542"/>
                      <a:pt x="2884" y="13544"/>
                    </a:cubicBezTo>
                    <a:cubicBezTo>
                      <a:pt x="2960" y="13520"/>
                      <a:pt x="3037" y="13509"/>
                      <a:pt x="3112" y="13509"/>
                    </a:cubicBezTo>
                    <a:cubicBezTo>
                      <a:pt x="3479" y="13509"/>
                      <a:pt x="3806" y="13777"/>
                      <a:pt x="3765" y="14203"/>
                    </a:cubicBezTo>
                    <a:cubicBezTo>
                      <a:pt x="3711" y="14761"/>
                      <a:pt x="3030" y="14917"/>
                      <a:pt x="2589" y="15023"/>
                    </a:cubicBezTo>
                    <a:cubicBezTo>
                      <a:pt x="1839" y="15203"/>
                      <a:pt x="513" y="15326"/>
                      <a:pt x="456" y="16344"/>
                    </a:cubicBezTo>
                    <a:cubicBezTo>
                      <a:pt x="421" y="16967"/>
                      <a:pt x="929" y="17152"/>
                      <a:pt x="1477" y="17152"/>
                    </a:cubicBezTo>
                    <a:cubicBezTo>
                      <a:pt x="1868" y="17152"/>
                      <a:pt x="2281" y="17057"/>
                      <a:pt x="2530" y="16960"/>
                    </a:cubicBezTo>
                    <a:cubicBezTo>
                      <a:pt x="3361" y="16637"/>
                      <a:pt x="3901" y="15980"/>
                      <a:pt x="4390" y="15264"/>
                    </a:cubicBezTo>
                    <a:cubicBezTo>
                      <a:pt x="4660" y="14867"/>
                      <a:pt x="4981" y="14116"/>
                      <a:pt x="5506" y="14004"/>
                    </a:cubicBezTo>
                    <a:cubicBezTo>
                      <a:pt x="5558" y="13993"/>
                      <a:pt x="5610" y="13987"/>
                      <a:pt x="5660" y="13987"/>
                    </a:cubicBezTo>
                    <a:cubicBezTo>
                      <a:pt x="6063" y="13987"/>
                      <a:pt x="6388" y="14331"/>
                      <a:pt x="6429" y="14731"/>
                    </a:cubicBezTo>
                    <a:cubicBezTo>
                      <a:pt x="6461" y="15023"/>
                      <a:pt x="6340" y="15202"/>
                      <a:pt x="6227" y="15457"/>
                    </a:cubicBezTo>
                    <a:cubicBezTo>
                      <a:pt x="6089" y="15769"/>
                      <a:pt x="6057" y="16073"/>
                      <a:pt x="6203" y="16316"/>
                    </a:cubicBezTo>
                    <a:cubicBezTo>
                      <a:pt x="6215" y="16313"/>
                      <a:pt x="6228" y="16312"/>
                      <a:pt x="6242" y="16312"/>
                    </a:cubicBezTo>
                    <a:cubicBezTo>
                      <a:pt x="6269" y="16312"/>
                      <a:pt x="6298" y="16317"/>
                      <a:pt x="6325" y="16330"/>
                    </a:cubicBezTo>
                    <a:cubicBezTo>
                      <a:pt x="6484" y="16407"/>
                      <a:pt x="6615" y="16439"/>
                      <a:pt x="6730" y="16439"/>
                    </a:cubicBezTo>
                    <a:cubicBezTo>
                      <a:pt x="7004" y="16439"/>
                      <a:pt x="7192" y="16254"/>
                      <a:pt x="7478" y="16045"/>
                    </a:cubicBezTo>
                    <a:cubicBezTo>
                      <a:pt x="7615" y="15944"/>
                      <a:pt x="7762" y="15868"/>
                      <a:pt x="7923" y="15868"/>
                    </a:cubicBezTo>
                    <a:cubicBezTo>
                      <a:pt x="7979" y="15868"/>
                      <a:pt x="8037" y="15877"/>
                      <a:pt x="8096" y="15897"/>
                    </a:cubicBezTo>
                    <a:cubicBezTo>
                      <a:pt x="8599" y="16068"/>
                      <a:pt x="8571" y="16677"/>
                      <a:pt x="8425" y="17077"/>
                    </a:cubicBezTo>
                    <a:cubicBezTo>
                      <a:pt x="8328" y="17343"/>
                      <a:pt x="8021" y="17835"/>
                      <a:pt x="8413" y="18073"/>
                    </a:cubicBezTo>
                    <a:cubicBezTo>
                      <a:pt x="8488" y="18118"/>
                      <a:pt x="8568" y="18137"/>
                      <a:pt x="8647" y="18137"/>
                    </a:cubicBezTo>
                    <a:cubicBezTo>
                      <a:pt x="8842" y="18137"/>
                      <a:pt x="9038" y="18022"/>
                      <a:pt x="9169" y="17886"/>
                    </a:cubicBezTo>
                    <a:cubicBezTo>
                      <a:pt x="9495" y="17550"/>
                      <a:pt x="9578" y="17058"/>
                      <a:pt x="9748" y="16640"/>
                    </a:cubicBezTo>
                    <a:cubicBezTo>
                      <a:pt x="9901" y="16270"/>
                      <a:pt x="10087" y="16052"/>
                      <a:pt x="10370" y="15975"/>
                    </a:cubicBezTo>
                    <a:cubicBezTo>
                      <a:pt x="10378" y="15968"/>
                      <a:pt x="10380" y="15961"/>
                      <a:pt x="10390" y="15954"/>
                    </a:cubicBezTo>
                    <a:cubicBezTo>
                      <a:pt x="10521" y="15846"/>
                      <a:pt x="10641" y="15799"/>
                      <a:pt x="10752" y="15799"/>
                    </a:cubicBezTo>
                    <a:cubicBezTo>
                      <a:pt x="11352" y="15799"/>
                      <a:pt x="11667" y="17174"/>
                      <a:pt x="11732" y="17570"/>
                    </a:cubicBezTo>
                    <a:cubicBezTo>
                      <a:pt x="11839" y="18220"/>
                      <a:pt x="11963" y="19123"/>
                      <a:pt x="12690" y="19374"/>
                    </a:cubicBezTo>
                    <a:cubicBezTo>
                      <a:pt x="12775" y="19403"/>
                      <a:pt x="12859" y="19416"/>
                      <a:pt x="12941" y="19416"/>
                    </a:cubicBezTo>
                    <a:cubicBezTo>
                      <a:pt x="13545" y="19416"/>
                      <a:pt x="14038" y="18681"/>
                      <a:pt x="14207" y="18169"/>
                    </a:cubicBezTo>
                    <a:cubicBezTo>
                      <a:pt x="14436" y="17476"/>
                      <a:pt x="14224" y="16901"/>
                      <a:pt x="13708" y="16415"/>
                    </a:cubicBezTo>
                    <a:cubicBezTo>
                      <a:pt x="13334" y="16066"/>
                      <a:pt x="12909" y="15725"/>
                      <a:pt x="12802" y="15195"/>
                    </a:cubicBezTo>
                    <a:cubicBezTo>
                      <a:pt x="12738" y="14876"/>
                      <a:pt x="12825" y="14547"/>
                      <a:pt x="13137" y="14407"/>
                    </a:cubicBezTo>
                    <a:cubicBezTo>
                      <a:pt x="13317" y="14327"/>
                      <a:pt x="13512" y="14366"/>
                      <a:pt x="13699" y="14320"/>
                    </a:cubicBezTo>
                    <a:cubicBezTo>
                      <a:pt x="14239" y="14187"/>
                      <a:pt x="14113" y="13736"/>
                      <a:pt x="13944" y="13364"/>
                    </a:cubicBezTo>
                    <a:cubicBezTo>
                      <a:pt x="13920" y="13307"/>
                      <a:pt x="13893" y="13253"/>
                      <a:pt x="13867" y="13201"/>
                    </a:cubicBezTo>
                    <a:cubicBezTo>
                      <a:pt x="13538" y="12805"/>
                      <a:pt x="13582" y="12017"/>
                      <a:pt x="14164" y="11907"/>
                    </a:cubicBezTo>
                    <a:cubicBezTo>
                      <a:pt x="14195" y="11901"/>
                      <a:pt x="14225" y="11899"/>
                      <a:pt x="14257" y="11899"/>
                    </a:cubicBezTo>
                    <a:cubicBezTo>
                      <a:pt x="14615" y="11899"/>
                      <a:pt x="15023" y="12248"/>
                      <a:pt x="15288" y="12424"/>
                    </a:cubicBezTo>
                    <a:cubicBezTo>
                      <a:pt x="15799" y="12764"/>
                      <a:pt x="16307" y="13144"/>
                      <a:pt x="16927" y="13239"/>
                    </a:cubicBezTo>
                    <a:cubicBezTo>
                      <a:pt x="17008" y="13251"/>
                      <a:pt x="17089" y="13258"/>
                      <a:pt x="17168" y="13258"/>
                    </a:cubicBezTo>
                    <a:cubicBezTo>
                      <a:pt x="17567" y="13258"/>
                      <a:pt x="17921" y="13090"/>
                      <a:pt x="17912" y="12606"/>
                    </a:cubicBezTo>
                    <a:cubicBezTo>
                      <a:pt x="17908" y="12291"/>
                      <a:pt x="17639" y="11954"/>
                      <a:pt x="17433" y="11745"/>
                    </a:cubicBezTo>
                    <a:cubicBezTo>
                      <a:pt x="17015" y="11326"/>
                      <a:pt x="16467" y="11089"/>
                      <a:pt x="15948" y="10823"/>
                    </a:cubicBezTo>
                    <a:cubicBezTo>
                      <a:pt x="15585" y="10639"/>
                      <a:pt x="14660" y="10093"/>
                      <a:pt x="15036" y="9620"/>
                    </a:cubicBezTo>
                    <a:cubicBezTo>
                      <a:pt x="14972" y="9464"/>
                      <a:pt x="15007" y="9308"/>
                      <a:pt x="15155" y="9166"/>
                    </a:cubicBezTo>
                    <a:cubicBezTo>
                      <a:pt x="15417" y="8914"/>
                      <a:pt x="16240" y="9044"/>
                      <a:pt x="16089" y="8503"/>
                    </a:cubicBezTo>
                    <a:cubicBezTo>
                      <a:pt x="15907" y="7858"/>
                      <a:pt x="14936" y="7987"/>
                      <a:pt x="14565" y="7572"/>
                    </a:cubicBezTo>
                    <a:cubicBezTo>
                      <a:pt x="14533" y="7568"/>
                      <a:pt x="14501" y="7554"/>
                      <a:pt x="14473" y="7522"/>
                    </a:cubicBezTo>
                    <a:cubicBezTo>
                      <a:pt x="14181" y="7199"/>
                      <a:pt x="14234" y="6747"/>
                      <a:pt x="14565" y="6465"/>
                    </a:cubicBezTo>
                    <a:cubicBezTo>
                      <a:pt x="14797" y="6268"/>
                      <a:pt x="15073" y="6216"/>
                      <a:pt x="15358" y="6216"/>
                    </a:cubicBezTo>
                    <a:cubicBezTo>
                      <a:pt x="15582" y="6216"/>
                      <a:pt x="15811" y="6248"/>
                      <a:pt x="16028" y="6265"/>
                    </a:cubicBezTo>
                    <a:cubicBezTo>
                      <a:pt x="16078" y="6269"/>
                      <a:pt x="16128" y="6271"/>
                      <a:pt x="16178" y="6271"/>
                    </a:cubicBezTo>
                    <a:cubicBezTo>
                      <a:pt x="17694" y="6271"/>
                      <a:pt x="18545" y="4397"/>
                      <a:pt x="17293" y="3349"/>
                    </a:cubicBezTo>
                    <a:cubicBezTo>
                      <a:pt x="16983" y="3089"/>
                      <a:pt x="16621" y="2979"/>
                      <a:pt x="16253" y="2979"/>
                    </a:cubicBezTo>
                    <a:cubicBezTo>
                      <a:pt x="15815" y="2979"/>
                      <a:pt x="15367" y="3135"/>
                      <a:pt x="14986" y="3380"/>
                    </a:cubicBezTo>
                    <a:cubicBezTo>
                      <a:pt x="14372" y="3774"/>
                      <a:pt x="14015" y="4376"/>
                      <a:pt x="13491" y="4858"/>
                    </a:cubicBezTo>
                    <a:cubicBezTo>
                      <a:pt x="13260" y="5071"/>
                      <a:pt x="12972" y="5240"/>
                      <a:pt x="12666" y="5240"/>
                    </a:cubicBezTo>
                    <a:cubicBezTo>
                      <a:pt x="12567" y="5240"/>
                      <a:pt x="12466" y="5223"/>
                      <a:pt x="12364" y="5183"/>
                    </a:cubicBezTo>
                    <a:cubicBezTo>
                      <a:pt x="12135" y="5095"/>
                      <a:pt x="11972" y="4928"/>
                      <a:pt x="11921" y="4719"/>
                    </a:cubicBezTo>
                    <a:cubicBezTo>
                      <a:pt x="11630" y="4218"/>
                      <a:pt x="12129" y="3433"/>
                      <a:pt x="12379" y="3019"/>
                    </a:cubicBezTo>
                    <a:cubicBezTo>
                      <a:pt x="12631" y="2601"/>
                      <a:pt x="12930" y="2170"/>
                      <a:pt x="13008" y="1680"/>
                    </a:cubicBezTo>
                    <a:cubicBezTo>
                      <a:pt x="13101" y="1093"/>
                      <a:pt x="12831" y="442"/>
                      <a:pt x="12312" y="138"/>
                    </a:cubicBezTo>
                    <a:cubicBezTo>
                      <a:pt x="12148" y="42"/>
                      <a:pt x="11984" y="0"/>
                      <a:pt x="11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1242127" y="3759849"/>
                <a:ext cx="23827" cy="2599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516" extrusionOk="0">
                    <a:moveTo>
                      <a:pt x="245" y="1"/>
                    </a:moveTo>
                    <a:cubicBezTo>
                      <a:pt x="242" y="1"/>
                      <a:pt x="239" y="1"/>
                      <a:pt x="236" y="1"/>
                    </a:cubicBezTo>
                    <a:cubicBezTo>
                      <a:pt x="123" y="5"/>
                      <a:pt x="1" y="100"/>
                      <a:pt x="11" y="225"/>
                    </a:cubicBezTo>
                    <a:lnTo>
                      <a:pt x="17" y="296"/>
                    </a:lnTo>
                    <a:cubicBezTo>
                      <a:pt x="25" y="406"/>
                      <a:pt x="109" y="515"/>
                      <a:pt x="227" y="515"/>
                    </a:cubicBezTo>
                    <a:cubicBezTo>
                      <a:pt x="230" y="515"/>
                      <a:pt x="233" y="515"/>
                      <a:pt x="236" y="515"/>
                    </a:cubicBezTo>
                    <a:cubicBezTo>
                      <a:pt x="364" y="511"/>
                      <a:pt x="447" y="420"/>
                      <a:pt x="456" y="296"/>
                    </a:cubicBezTo>
                    <a:lnTo>
                      <a:pt x="463" y="225"/>
                    </a:lnTo>
                    <a:cubicBezTo>
                      <a:pt x="473" y="111"/>
                      <a:pt x="358" y="1"/>
                      <a:pt x="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225957" y="3686401"/>
                <a:ext cx="28109" cy="21812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33" extrusionOk="0">
                    <a:moveTo>
                      <a:pt x="279" y="1"/>
                    </a:moveTo>
                    <a:cubicBezTo>
                      <a:pt x="2" y="1"/>
                      <a:pt x="0" y="433"/>
                      <a:pt x="278" y="433"/>
                    </a:cubicBezTo>
                    <a:cubicBezTo>
                      <a:pt x="279" y="433"/>
                      <a:pt x="279" y="433"/>
                      <a:pt x="279" y="433"/>
                    </a:cubicBezTo>
                    <a:cubicBezTo>
                      <a:pt x="557" y="433"/>
                      <a:pt x="557" y="1"/>
                      <a:pt x="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1183591" y="3788412"/>
                <a:ext cx="28361" cy="21913"/>
              </a:xfrm>
              <a:custGeom>
                <a:avLst/>
                <a:gdLst/>
                <a:ahLst/>
                <a:cxnLst/>
                <a:rect l="l" t="t" r="r" b="b"/>
                <a:pathLst>
                  <a:path w="563" h="435" extrusionOk="0">
                    <a:moveTo>
                      <a:pt x="283" y="1"/>
                    </a:moveTo>
                    <a:cubicBezTo>
                      <a:pt x="2" y="1"/>
                      <a:pt x="1" y="434"/>
                      <a:pt x="283" y="434"/>
                    </a:cubicBezTo>
                    <a:cubicBezTo>
                      <a:pt x="562" y="434"/>
                      <a:pt x="562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1151149" y="3933142"/>
                <a:ext cx="24382" cy="20754"/>
              </a:xfrm>
              <a:custGeom>
                <a:avLst/>
                <a:gdLst/>
                <a:ahLst/>
                <a:cxnLst/>
                <a:rect l="l" t="t" r="r" b="b"/>
                <a:pathLst>
                  <a:path w="484" h="412" extrusionOk="0">
                    <a:moveTo>
                      <a:pt x="279" y="1"/>
                    </a:moveTo>
                    <a:cubicBezTo>
                      <a:pt x="261" y="1"/>
                      <a:pt x="243" y="3"/>
                      <a:pt x="225" y="9"/>
                    </a:cubicBezTo>
                    <a:cubicBezTo>
                      <a:pt x="211" y="14"/>
                      <a:pt x="196" y="21"/>
                      <a:pt x="177" y="27"/>
                    </a:cubicBezTo>
                    <a:cubicBezTo>
                      <a:pt x="0" y="85"/>
                      <a:pt x="0" y="328"/>
                      <a:pt x="177" y="387"/>
                    </a:cubicBezTo>
                    <a:lnTo>
                      <a:pt x="225" y="403"/>
                    </a:lnTo>
                    <a:cubicBezTo>
                      <a:pt x="244" y="409"/>
                      <a:pt x="263" y="411"/>
                      <a:pt x="281" y="411"/>
                    </a:cubicBezTo>
                    <a:cubicBezTo>
                      <a:pt x="388" y="411"/>
                      <a:pt x="483" y="316"/>
                      <a:pt x="483" y="206"/>
                    </a:cubicBezTo>
                    <a:cubicBezTo>
                      <a:pt x="483" y="95"/>
                      <a:pt x="387" y="1"/>
                      <a:pt x="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1149637" y="3725946"/>
                <a:ext cx="26094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01" extrusionOk="0">
                    <a:moveTo>
                      <a:pt x="258" y="1"/>
                    </a:moveTo>
                    <a:cubicBezTo>
                      <a:pt x="0" y="1"/>
                      <a:pt x="0" y="400"/>
                      <a:pt x="258" y="400"/>
                    </a:cubicBezTo>
                    <a:cubicBezTo>
                      <a:pt x="518" y="400"/>
                      <a:pt x="518" y="1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1095735" y="3794558"/>
                <a:ext cx="21258" cy="16523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28" extrusionOk="0">
                    <a:moveTo>
                      <a:pt x="212" y="1"/>
                    </a:moveTo>
                    <a:cubicBezTo>
                      <a:pt x="0" y="1"/>
                      <a:pt x="0" y="328"/>
                      <a:pt x="212" y="328"/>
                    </a:cubicBezTo>
                    <a:cubicBezTo>
                      <a:pt x="421" y="328"/>
                      <a:pt x="421" y="1"/>
                      <a:pt x="2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1083091" y="3909062"/>
                <a:ext cx="25490" cy="19747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92" extrusionOk="0">
                    <a:moveTo>
                      <a:pt x="253" y="1"/>
                    </a:moveTo>
                    <a:cubicBezTo>
                      <a:pt x="2" y="1"/>
                      <a:pt x="1" y="392"/>
                      <a:pt x="253" y="392"/>
                    </a:cubicBezTo>
                    <a:cubicBezTo>
                      <a:pt x="505" y="392"/>
                      <a:pt x="505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1004353" y="3865084"/>
                <a:ext cx="48713" cy="5783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148" extrusionOk="0">
                    <a:moveTo>
                      <a:pt x="348" y="172"/>
                    </a:moveTo>
                    <a:cubicBezTo>
                      <a:pt x="416" y="285"/>
                      <a:pt x="531" y="356"/>
                      <a:pt x="603" y="467"/>
                    </a:cubicBezTo>
                    <a:cubicBezTo>
                      <a:pt x="667" y="563"/>
                      <a:pt x="723" y="770"/>
                      <a:pt x="589" y="841"/>
                    </a:cubicBezTo>
                    <a:cubicBezTo>
                      <a:pt x="565" y="854"/>
                      <a:pt x="541" y="859"/>
                      <a:pt x="518" y="859"/>
                    </a:cubicBezTo>
                    <a:cubicBezTo>
                      <a:pt x="403" y="859"/>
                      <a:pt x="303" y="722"/>
                      <a:pt x="277" y="626"/>
                    </a:cubicBezTo>
                    <a:cubicBezTo>
                      <a:pt x="264" y="580"/>
                      <a:pt x="219" y="173"/>
                      <a:pt x="319" y="173"/>
                    </a:cubicBezTo>
                    <a:cubicBezTo>
                      <a:pt x="320" y="173"/>
                      <a:pt x="322" y="173"/>
                      <a:pt x="324" y="174"/>
                    </a:cubicBezTo>
                    <a:cubicBezTo>
                      <a:pt x="334" y="174"/>
                      <a:pt x="341" y="174"/>
                      <a:pt x="348" y="172"/>
                    </a:cubicBezTo>
                    <a:close/>
                    <a:moveTo>
                      <a:pt x="417" y="0"/>
                    </a:moveTo>
                    <a:cubicBezTo>
                      <a:pt x="400" y="0"/>
                      <a:pt x="385" y="4"/>
                      <a:pt x="372" y="12"/>
                    </a:cubicBezTo>
                    <a:lnTo>
                      <a:pt x="370" y="12"/>
                    </a:lnTo>
                    <a:cubicBezTo>
                      <a:pt x="345" y="5"/>
                      <a:pt x="322" y="2"/>
                      <a:pt x="300" y="2"/>
                    </a:cubicBezTo>
                    <a:cubicBezTo>
                      <a:pt x="73" y="2"/>
                      <a:pt x="2" y="342"/>
                      <a:pt x="2" y="528"/>
                    </a:cubicBezTo>
                    <a:cubicBezTo>
                      <a:pt x="1" y="814"/>
                      <a:pt x="171" y="1109"/>
                      <a:pt x="477" y="1144"/>
                    </a:cubicBezTo>
                    <a:cubicBezTo>
                      <a:pt x="494" y="1146"/>
                      <a:pt x="510" y="1147"/>
                      <a:pt x="527" y="1147"/>
                    </a:cubicBezTo>
                    <a:cubicBezTo>
                      <a:pt x="783" y="1147"/>
                      <a:pt x="967" y="924"/>
                      <a:pt x="964" y="668"/>
                    </a:cubicBezTo>
                    <a:cubicBezTo>
                      <a:pt x="960" y="388"/>
                      <a:pt x="715" y="70"/>
                      <a:pt x="443" y="3"/>
                    </a:cubicBezTo>
                    <a:cubicBezTo>
                      <a:pt x="434" y="1"/>
                      <a:pt x="425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1027224" y="3577942"/>
                <a:ext cx="17682" cy="1370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72" extrusionOk="0">
                    <a:moveTo>
                      <a:pt x="174" y="1"/>
                    </a:moveTo>
                    <a:cubicBezTo>
                      <a:pt x="1" y="1"/>
                      <a:pt x="0" y="272"/>
                      <a:pt x="174" y="272"/>
                    </a:cubicBezTo>
                    <a:cubicBezTo>
                      <a:pt x="349" y="272"/>
                      <a:pt x="350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1015487" y="3873749"/>
                <a:ext cx="25339" cy="3465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88" extrusionOk="0">
                    <a:moveTo>
                      <a:pt x="128" y="0"/>
                    </a:moveTo>
                    <a:cubicBezTo>
                      <a:pt x="123" y="1"/>
                      <a:pt x="118" y="2"/>
                      <a:pt x="113" y="2"/>
                    </a:cubicBezTo>
                    <a:cubicBezTo>
                      <a:pt x="110" y="2"/>
                      <a:pt x="108" y="2"/>
                      <a:pt x="106" y="2"/>
                    </a:cubicBezTo>
                    <a:cubicBezTo>
                      <a:pt x="104" y="1"/>
                      <a:pt x="102" y="1"/>
                      <a:pt x="100" y="1"/>
                    </a:cubicBezTo>
                    <a:cubicBezTo>
                      <a:pt x="1" y="1"/>
                      <a:pt x="45" y="408"/>
                      <a:pt x="57" y="454"/>
                    </a:cubicBezTo>
                    <a:cubicBezTo>
                      <a:pt x="84" y="549"/>
                      <a:pt x="184" y="687"/>
                      <a:pt x="299" y="687"/>
                    </a:cubicBezTo>
                    <a:cubicBezTo>
                      <a:pt x="322" y="687"/>
                      <a:pt x="345" y="682"/>
                      <a:pt x="369" y="669"/>
                    </a:cubicBezTo>
                    <a:cubicBezTo>
                      <a:pt x="502" y="598"/>
                      <a:pt x="446" y="391"/>
                      <a:pt x="383" y="295"/>
                    </a:cubicBezTo>
                    <a:cubicBezTo>
                      <a:pt x="310" y="184"/>
                      <a:pt x="198" y="113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1013824" y="3962309"/>
                <a:ext cx="22064" cy="2025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02" extrusionOk="0">
                    <a:moveTo>
                      <a:pt x="220" y="1"/>
                    </a:moveTo>
                    <a:cubicBezTo>
                      <a:pt x="107" y="1"/>
                      <a:pt x="3" y="96"/>
                      <a:pt x="19" y="223"/>
                    </a:cubicBezTo>
                    <a:cubicBezTo>
                      <a:pt x="0" y="315"/>
                      <a:pt x="78" y="401"/>
                      <a:pt x="165" y="401"/>
                    </a:cubicBezTo>
                    <a:cubicBezTo>
                      <a:pt x="176" y="401"/>
                      <a:pt x="186" y="400"/>
                      <a:pt x="197" y="398"/>
                    </a:cubicBezTo>
                    <a:cubicBezTo>
                      <a:pt x="204" y="398"/>
                      <a:pt x="211" y="398"/>
                      <a:pt x="217" y="398"/>
                    </a:cubicBezTo>
                    <a:cubicBezTo>
                      <a:pt x="288" y="398"/>
                      <a:pt x="356" y="366"/>
                      <a:pt x="394" y="301"/>
                    </a:cubicBezTo>
                    <a:cubicBezTo>
                      <a:pt x="438" y="227"/>
                      <a:pt x="428" y="117"/>
                      <a:pt x="361" y="57"/>
                    </a:cubicBezTo>
                    <a:cubicBezTo>
                      <a:pt x="318" y="18"/>
                      <a:pt x="268" y="1"/>
                      <a:pt x="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999769" y="3792895"/>
                <a:ext cx="26397" cy="2392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5" extrusionOk="0">
                    <a:moveTo>
                      <a:pt x="304" y="1"/>
                    </a:moveTo>
                    <a:cubicBezTo>
                      <a:pt x="254" y="1"/>
                      <a:pt x="204" y="20"/>
                      <a:pt x="161" y="56"/>
                    </a:cubicBezTo>
                    <a:cubicBezTo>
                      <a:pt x="134" y="77"/>
                      <a:pt x="109" y="99"/>
                      <a:pt x="84" y="120"/>
                    </a:cubicBezTo>
                    <a:cubicBezTo>
                      <a:pt x="1" y="191"/>
                      <a:pt x="7" y="344"/>
                      <a:pt x="84" y="415"/>
                    </a:cubicBezTo>
                    <a:cubicBezTo>
                      <a:pt x="125" y="452"/>
                      <a:pt x="183" y="474"/>
                      <a:pt x="240" y="474"/>
                    </a:cubicBezTo>
                    <a:cubicBezTo>
                      <a:pt x="291" y="474"/>
                      <a:pt x="342" y="456"/>
                      <a:pt x="376" y="415"/>
                    </a:cubicBezTo>
                    <a:cubicBezTo>
                      <a:pt x="398" y="388"/>
                      <a:pt x="419" y="362"/>
                      <a:pt x="440" y="338"/>
                    </a:cubicBezTo>
                    <a:cubicBezTo>
                      <a:pt x="507" y="257"/>
                      <a:pt x="524" y="133"/>
                      <a:pt x="440" y="56"/>
                    </a:cubicBezTo>
                    <a:cubicBezTo>
                      <a:pt x="399" y="19"/>
                      <a:pt x="35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982642" y="3549328"/>
                <a:ext cx="22266" cy="25339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" extrusionOk="0">
                    <a:moveTo>
                      <a:pt x="232" y="1"/>
                    </a:moveTo>
                    <a:cubicBezTo>
                      <a:pt x="229" y="1"/>
                      <a:pt x="226" y="1"/>
                      <a:pt x="223" y="1"/>
                    </a:cubicBezTo>
                    <a:cubicBezTo>
                      <a:pt x="103" y="8"/>
                      <a:pt x="15" y="96"/>
                      <a:pt x="9" y="215"/>
                    </a:cubicBezTo>
                    <a:lnTo>
                      <a:pt x="6" y="286"/>
                    </a:lnTo>
                    <a:cubicBezTo>
                      <a:pt x="1" y="396"/>
                      <a:pt x="106" y="502"/>
                      <a:pt x="217" y="502"/>
                    </a:cubicBezTo>
                    <a:cubicBezTo>
                      <a:pt x="219" y="502"/>
                      <a:pt x="220" y="502"/>
                      <a:pt x="222" y="502"/>
                    </a:cubicBezTo>
                    <a:cubicBezTo>
                      <a:pt x="334" y="497"/>
                      <a:pt x="441" y="407"/>
                      <a:pt x="439" y="286"/>
                    </a:cubicBezTo>
                    <a:lnTo>
                      <a:pt x="439" y="215"/>
                    </a:lnTo>
                    <a:cubicBezTo>
                      <a:pt x="433" y="106"/>
                      <a:pt x="347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989593" y="3666704"/>
                <a:ext cx="15465" cy="11989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38" extrusionOk="0">
                    <a:moveTo>
                      <a:pt x="153" y="0"/>
                    </a:moveTo>
                    <a:cubicBezTo>
                      <a:pt x="1" y="0"/>
                      <a:pt x="0" y="237"/>
                      <a:pt x="152" y="237"/>
                    </a:cubicBezTo>
                    <a:cubicBezTo>
                      <a:pt x="152" y="237"/>
                      <a:pt x="153" y="237"/>
                      <a:pt x="153" y="237"/>
                    </a:cubicBezTo>
                    <a:cubicBezTo>
                      <a:pt x="306" y="237"/>
                      <a:pt x="306" y="0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976294" y="3606051"/>
                <a:ext cx="26749" cy="20704"/>
              </a:xfrm>
              <a:custGeom>
                <a:avLst/>
                <a:gdLst/>
                <a:ahLst/>
                <a:cxnLst/>
                <a:rect l="l" t="t" r="r" b="b"/>
                <a:pathLst>
                  <a:path w="531" h="411" extrusionOk="0">
                    <a:moveTo>
                      <a:pt x="291" y="1"/>
                    </a:moveTo>
                    <a:cubicBezTo>
                      <a:pt x="270" y="1"/>
                      <a:pt x="248" y="4"/>
                      <a:pt x="225" y="10"/>
                    </a:cubicBezTo>
                    <a:cubicBezTo>
                      <a:pt x="210" y="14"/>
                      <a:pt x="198" y="18"/>
                      <a:pt x="183" y="21"/>
                    </a:cubicBezTo>
                    <a:cubicBezTo>
                      <a:pt x="1" y="69"/>
                      <a:pt x="1" y="341"/>
                      <a:pt x="183" y="391"/>
                    </a:cubicBezTo>
                    <a:cubicBezTo>
                      <a:pt x="198" y="394"/>
                      <a:pt x="210" y="398"/>
                      <a:pt x="225" y="401"/>
                    </a:cubicBezTo>
                    <a:cubicBezTo>
                      <a:pt x="248" y="408"/>
                      <a:pt x="271" y="411"/>
                      <a:pt x="291" y="411"/>
                    </a:cubicBezTo>
                    <a:cubicBezTo>
                      <a:pt x="529" y="411"/>
                      <a:pt x="531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956194" y="3755970"/>
                <a:ext cx="29772" cy="3370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669" extrusionOk="0">
                    <a:moveTo>
                      <a:pt x="261" y="1"/>
                    </a:moveTo>
                    <a:cubicBezTo>
                      <a:pt x="241" y="1"/>
                      <a:pt x="221" y="4"/>
                      <a:pt x="201" y="10"/>
                    </a:cubicBezTo>
                    <a:cubicBezTo>
                      <a:pt x="92" y="47"/>
                      <a:pt x="0" y="171"/>
                      <a:pt x="43" y="293"/>
                    </a:cubicBezTo>
                    <a:lnTo>
                      <a:pt x="116" y="500"/>
                    </a:lnTo>
                    <a:cubicBezTo>
                      <a:pt x="149" y="593"/>
                      <a:pt x="236" y="668"/>
                      <a:pt x="334" y="668"/>
                    </a:cubicBezTo>
                    <a:cubicBezTo>
                      <a:pt x="354" y="668"/>
                      <a:pt x="374" y="665"/>
                      <a:pt x="394" y="659"/>
                    </a:cubicBezTo>
                    <a:cubicBezTo>
                      <a:pt x="506" y="623"/>
                      <a:pt x="591" y="503"/>
                      <a:pt x="553" y="380"/>
                    </a:cubicBezTo>
                    <a:cubicBezTo>
                      <a:pt x="530" y="312"/>
                      <a:pt x="506" y="241"/>
                      <a:pt x="483" y="170"/>
                    </a:cubicBezTo>
                    <a:cubicBezTo>
                      <a:pt x="452" y="76"/>
                      <a:pt x="3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971458" y="3891380"/>
                <a:ext cx="16624" cy="12896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56" extrusionOk="0">
                    <a:moveTo>
                      <a:pt x="165" y="0"/>
                    </a:moveTo>
                    <a:cubicBezTo>
                      <a:pt x="0" y="0"/>
                      <a:pt x="0" y="255"/>
                      <a:pt x="165" y="255"/>
                    </a:cubicBezTo>
                    <a:cubicBezTo>
                      <a:pt x="329" y="255"/>
                      <a:pt x="329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957957" y="3955106"/>
                <a:ext cx="15465" cy="11989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38" extrusionOk="0">
                    <a:moveTo>
                      <a:pt x="155" y="1"/>
                    </a:moveTo>
                    <a:cubicBezTo>
                      <a:pt x="0" y="1"/>
                      <a:pt x="0" y="237"/>
                      <a:pt x="155" y="237"/>
                    </a:cubicBezTo>
                    <a:cubicBezTo>
                      <a:pt x="307" y="237"/>
                      <a:pt x="307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5"/>
              <p:cNvSpPr/>
              <p:nvPr/>
            </p:nvSpPr>
            <p:spPr>
              <a:xfrm>
                <a:off x="934684" y="3831433"/>
                <a:ext cx="22417" cy="1994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96" extrusionOk="0">
                    <a:moveTo>
                      <a:pt x="265" y="389"/>
                    </a:moveTo>
                    <a:cubicBezTo>
                      <a:pt x="262" y="389"/>
                      <a:pt x="260" y="389"/>
                      <a:pt x="257" y="389"/>
                    </a:cubicBezTo>
                    <a:cubicBezTo>
                      <a:pt x="259" y="389"/>
                      <a:pt x="262" y="389"/>
                      <a:pt x="265" y="389"/>
                    </a:cubicBezTo>
                    <a:close/>
                    <a:moveTo>
                      <a:pt x="215" y="0"/>
                    </a:moveTo>
                    <a:cubicBezTo>
                      <a:pt x="172" y="0"/>
                      <a:pt x="134" y="12"/>
                      <a:pt x="95" y="41"/>
                    </a:cubicBezTo>
                    <a:cubicBezTo>
                      <a:pt x="47" y="78"/>
                      <a:pt x="16" y="134"/>
                      <a:pt x="17" y="197"/>
                    </a:cubicBezTo>
                    <a:lnTo>
                      <a:pt x="17" y="211"/>
                    </a:lnTo>
                    <a:cubicBezTo>
                      <a:pt x="15" y="231"/>
                      <a:pt x="10" y="248"/>
                      <a:pt x="8" y="269"/>
                    </a:cubicBezTo>
                    <a:cubicBezTo>
                      <a:pt x="0" y="320"/>
                      <a:pt x="50" y="372"/>
                      <a:pt x="94" y="384"/>
                    </a:cubicBezTo>
                    <a:cubicBezTo>
                      <a:pt x="101" y="385"/>
                      <a:pt x="108" y="386"/>
                      <a:pt x="115" y="386"/>
                    </a:cubicBezTo>
                    <a:cubicBezTo>
                      <a:pt x="128" y="386"/>
                      <a:pt x="140" y="384"/>
                      <a:pt x="152" y="382"/>
                    </a:cubicBezTo>
                    <a:cubicBezTo>
                      <a:pt x="170" y="389"/>
                      <a:pt x="190" y="395"/>
                      <a:pt x="210" y="395"/>
                    </a:cubicBezTo>
                    <a:cubicBezTo>
                      <a:pt x="212" y="395"/>
                      <a:pt x="214" y="395"/>
                      <a:pt x="216" y="395"/>
                    </a:cubicBezTo>
                    <a:cubicBezTo>
                      <a:pt x="234" y="391"/>
                      <a:pt x="251" y="389"/>
                      <a:pt x="270" y="388"/>
                    </a:cubicBezTo>
                    <a:lnTo>
                      <a:pt x="270" y="388"/>
                    </a:lnTo>
                    <a:cubicBezTo>
                      <a:pt x="268" y="389"/>
                      <a:pt x="267" y="389"/>
                      <a:pt x="265" y="389"/>
                    </a:cubicBezTo>
                    <a:lnTo>
                      <a:pt x="265" y="389"/>
                    </a:lnTo>
                    <a:cubicBezTo>
                      <a:pt x="272" y="388"/>
                      <a:pt x="281" y="387"/>
                      <a:pt x="292" y="384"/>
                    </a:cubicBezTo>
                    <a:cubicBezTo>
                      <a:pt x="366" y="364"/>
                      <a:pt x="444" y="282"/>
                      <a:pt x="434" y="198"/>
                    </a:cubicBezTo>
                    <a:cubicBezTo>
                      <a:pt x="423" y="110"/>
                      <a:pt x="380" y="37"/>
                      <a:pt x="292" y="10"/>
                    </a:cubicBezTo>
                    <a:cubicBezTo>
                      <a:pt x="285" y="8"/>
                      <a:pt x="277" y="7"/>
                      <a:pt x="270" y="5"/>
                    </a:cubicBezTo>
                    <a:cubicBezTo>
                      <a:pt x="251" y="2"/>
                      <a:pt x="232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5"/>
              <p:cNvSpPr/>
              <p:nvPr/>
            </p:nvSpPr>
            <p:spPr>
              <a:xfrm>
                <a:off x="934130" y="3706803"/>
                <a:ext cx="20956" cy="1622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22" extrusionOk="0">
                    <a:moveTo>
                      <a:pt x="207" y="1"/>
                    </a:moveTo>
                    <a:cubicBezTo>
                      <a:pt x="0" y="1"/>
                      <a:pt x="0" y="321"/>
                      <a:pt x="207" y="321"/>
                    </a:cubicBezTo>
                    <a:cubicBezTo>
                      <a:pt x="415" y="321"/>
                      <a:pt x="415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714945" y="3802114"/>
                <a:ext cx="223917" cy="244017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4844" extrusionOk="0">
                    <a:moveTo>
                      <a:pt x="2430" y="307"/>
                    </a:moveTo>
                    <a:cubicBezTo>
                      <a:pt x="2442" y="345"/>
                      <a:pt x="2466" y="381"/>
                      <a:pt x="2503" y="406"/>
                    </a:cubicBezTo>
                    <a:cubicBezTo>
                      <a:pt x="2461" y="440"/>
                      <a:pt x="2431" y="490"/>
                      <a:pt x="2421" y="545"/>
                    </a:cubicBezTo>
                    <a:cubicBezTo>
                      <a:pt x="2407" y="534"/>
                      <a:pt x="2393" y="522"/>
                      <a:pt x="2379" y="509"/>
                    </a:cubicBezTo>
                    <a:cubicBezTo>
                      <a:pt x="2390" y="498"/>
                      <a:pt x="2403" y="490"/>
                      <a:pt x="2415" y="480"/>
                    </a:cubicBezTo>
                    <a:cubicBezTo>
                      <a:pt x="2459" y="434"/>
                      <a:pt x="2461" y="356"/>
                      <a:pt x="2421" y="310"/>
                    </a:cubicBezTo>
                    <a:cubicBezTo>
                      <a:pt x="2422" y="310"/>
                      <a:pt x="2425" y="307"/>
                      <a:pt x="2430" y="307"/>
                    </a:cubicBezTo>
                    <a:close/>
                    <a:moveTo>
                      <a:pt x="1219" y="1168"/>
                    </a:moveTo>
                    <a:cubicBezTo>
                      <a:pt x="1221" y="1188"/>
                      <a:pt x="1226" y="1207"/>
                      <a:pt x="1238" y="1227"/>
                    </a:cubicBezTo>
                    <a:cubicBezTo>
                      <a:pt x="1154" y="1253"/>
                      <a:pt x="1085" y="1327"/>
                      <a:pt x="1085" y="1411"/>
                    </a:cubicBezTo>
                    <a:cubicBezTo>
                      <a:pt x="1072" y="1412"/>
                      <a:pt x="1061" y="1415"/>
                      <a:pt x="1048" y="1418"/>
                    </a:cubicBezTo>
                    <a:cubicBezTo>
                      <a:pt x="1100" y="1333"/>
                      <a:pt x="1160" y="1249"/>
                      <a:pt x="1219" y="1168"/>
                    </a:cubicBezTo>
                    <a:close/>
                    <a:moveTo>
                      <a:pt x="896" y="1693"/>
                    </a:moveTo>
                    <a:cubicBezTo>
                      <a:pt x="900" y="1701"/>
                      <a:pt x="905" y="1710"/>
                      <a:pt x="909" y="1720"/>
                    </a:cubicBezTo>
                    <a:cubicBezTo>
                      <a:pt x="940" y="1771"/>
                      <a:pt x="970" y="1822"/>
                      <a:pt x="1001" y="1876"/>
                    </a:cubicBezTo>
                    <a:cubicBezTo>
                      <a:pt x="984" y="1859"/>
                      <a:pt x="966" y="1843"/>
                      <a:pt x="950" y="1827"/>
                    </a:cubicBezTo>
                    <a:cubicBezTo>
                      <a:pt x="922" y="1802"/>
                      <a:pt x="888" y="1786"/>
                      <a:pt x="854" y="1781"/>
                    </a:cubicBezTo>
                    <a:cubicBezTo>
                      <a:pt x="868" y="1751"/>
                      <a:pt x="882" y="1723"/>
                      <a:pt x="896" y="1693"/>
                    </a:cubicBezTo>
                    <a:close/>
                    <a:moveTo>
                      <a:pt x="3243" y="3705"/>
                    </a:moveTo>
                    <a:cubicBezTo>
                      <a:pt x="3208" y="3755"/>
                      <a:pt x="3169" y="3799"/>
                      <a:pt x="3131" y="3843"/>
                    </a:cubicBezTo>
                    <a:cubicBezTo>
                      <a:pt x="3154" y="3804"/>
                      <a:pt x="3162" y="3760"/>
                      <a:pt x="3152" y="3715"/>
                    </a:cubicBezTo>
                    <a:lnTo>
                      <a:pt x="3152" y="3715"/>
                    </a:lnTo>
                    <a:cubicBezTo>
                      <a:pt x="3162" y="3717"/>
                      <a:pt x="3172" y="3718"/>
                      <a:pt x="3182" y="3718"/>
                    </a:cubicBezTo>
                    <a:cubicBezTo>
                      <a:pt x="3203" y="3718"/>
                      <a:pt x="3224" y="3714"/>
                      <a:pt x="3243" y="3705"/>
                    </a:cubicBezTo>
                    <a:close/>
                    <a:moveTo>
                      <a:pt x="3067" y="3913"/>
                    </a:moveTo>
                    <a:lnTo>
                      <a:pt x="3067" y="3913"/>
                    </a:lnTo>
                    <a:cubicBezTo>
                      <a:pt x="3020" y="3962"/>
                      <a:pt x="2971" y="4008"/>
                      <a:pt x="2921" y="4051"/>
                    </a:cubicBezTo>
                    <a:cubicBezTo>
                      <a:pt x="2933" y="4020"/>
                      <a:pt x="2934" y="3989"/>
                      <a:pt x="2931" y="3956"/>
                    </a:cubicBezTo>
                    <a:lnTo>
                      <a:pt x="2931" y="3956"/>
                    </a:lnTo>
                    <a:cubicBezTo>
                      <a:pt x="2935" y="3956"/>
                      <a:pt x="2938" y="3956"/>
                      <a:pt x="2941" y="3956"/>
                    </a:cubicBezTo>
                    <a:cubicBezTo>
                      <a:pt x="2985" y="3956"/>
                      <a:pt x="3030" y="3940"/>
                      <a:pt x="3067" y="3913"/>
                    </a:cubicBezTo>
                    <a:close/>
                    <a:moveTo>
                      <a:pt x="2551" y="4075"/>
                    </a:moveTo>
                    <a:cubicBezTo>
                      <a:pt x="2570" y="4096"/>
                      <a:pt x="2585" y="4116"/>
                      <a:pt x="2602" y="4133"/>
                    </a:cubicBezTo>
                    <a:cubicBezTo>
                      <a:pt x="2636" y="4176"/>
                      <a:pt x="2679" y="4195"/>
                      <a:pt x="2717" y="4200"/>
                    </a:cubicBezTo>
                    <a:cubicBezTo>
                      <a:pt x="2656" y="4239"/>
                      <a:pt x="2588" y="4273"/>
                      <a:pt x="2522" y="4303"/>
                    </a:cubicBezTo>
                    <a:cubicBezTo>
                      <a:pt x="2583" y="4246"/>
                      <a:pt x="2612" y="4159"/>
                      <a:pt x="2551" y="4075"/>
                    </a:cubicBezTo>
                    <a:close/>
                    <a:moveTo>
                      <a:pt x="2376" y="0"/>
                    </a:moveTo>
                    <a:cubicBezTo>
                      <a:pt x="1309" y="0"/>
                      <a:pt x="418" y="1336"/>
                      <a:pt x="226" y="2270"/>
                    </a:cubicBezTo>
                    <a:cubicBezTo>
                      <a:pt x="1" y="3354"/>
                      <a:pt x="604" y="4635"/>
                      <a:pt x="1778" y="4822"/>
                    </a:cubicBezTo>
                    <a:cubicBezTo>
                      <a:pt x="1867" y="4836"/>
                      <a:pt x="1955" y="4843"/>
                      <a:pt x="2041" y="4843"/>
                    </a:cubicBezTo>
                    <a:cubicBezTo>
                      <a:pt x="3100" y="4843"/>
                      <a:pt x="3902" y="3795"/>
                      <a:pt x="4141" y="2835"/>
                    </a:cubicBezTo>
                    <a:cubicBezTo>
                      <a:pt x="4445" y="1642"/>
                      <a:pt x="3917" y="381"/>
                      <a:pt x="2679" y="29"/>
                    </a:cubicBezTo>
                    <a:cubicBezTo>
                      <a:pt x="2651" y="22"/>
                      <a:pt x="2627" y="21"/>
                      <a:pt x="2602" y="21"/>
                    </a:cubicBezTo>
                    <a:cubicBezTo>
                      <a:pt x="2526" y="7"/>
                      <a:pt x="2450" y="0"/>
                      <a:pt x="2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5"/>
              <p:cNvSpPr/>
              <p:nvPr/>
            </p:nvSpPr>
            <p:spPr>
              <a:xfrm>
                <a:off x="884056" y="3767405"/>
                <a:ext cx="22618" cy="2483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93" extrusionOk="0">
                    <a:moveTo>
                      <a:pt x="232" y="1"/>
                    </a:moveTo>
                    <a:cubicBezTo>
                      <a:pt x="229" y="1"/>
                      <a:pt x="226" y="1"/>
                      <a:pt x="223" y="1"/>
                    </a:cubicBezTo>
                    <a:cubicBezTo>
                      <a:pt x="116" y="7"/>
                      <a:pt x="1" y="95"/>
                      <a:pt x="9" y="215"/>
                    </a:cubicBezTo>
                    <a:lnTo>
                      <a:pt x="15" y="284"/>
                    </a:lnTo>
                    <a:cubicBezTo>
                      <a:pt x="23" y="389"/>
                      <a:pt x="101" y="493"/>
                      <a:pt x="214" y="493"/>
                    </a:cubicBezTo>
                    <a:cubicBezTo>
                      <a:pt x="217" y="493"/>
                      <a:pt x="220" y="493"/>
                      <a:pt x="223" y="493"/>
                    </a:cubicBezTo>
                    <a:cubicBezTo>
                      <a:pt x="344" y="489"/>
                      <a:pt x="424" y="401"/>
                      <a:pt x="433" y="284"/>
                    </a:cubicBezTo>
                    <a:lnTo>
                      <a:pt x="439" y="215"/>
                    </a:lnTo>
                    <a:cubicBezTo>
                      <a:pt x="448" y="106"/>
                      <a:pt x="339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5"/>
              <p:cNvSpPr/>
              <p:nvPr/>
            </p:nvSpPr>
            <p:spPr>
              <a:xfrm>
                <a:off x="866173" y="3718087"/>
                <a:ext cx="23324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09" extrusionOk="0">
                    <a:moveTo>
                      <a:pt x="240" y="1"/>
                    </a:moveTo>
                    <a:cubicBezTo>
                      <a:pt x="237" y="1"/>
                      <a:pt x="234" y="1"/>
                      <a:pt x="231" y="1"/>
                    </a:cubicBezTo>
                    <a:cubicBezTo>
                      <a:pt x="108" y="5"/>
                      <a:pt x="26" y="96"/>
                      <a:pt x="16" y="216"/>
                    </a:cubicBezTo>
                    <a:lnTo>
                      <a:pt x="10" y="287"/>
                    </a:lnTo>
                    <a:cubicBezTo>
                      <a:pt x="0" y="399"/>
                      <a:pt x="112" y="508"/>
                      <a:pt x="223" y="508"/>
                    </a:cubicBezTo>
                    <a:cubicBezTo>
                      <a:pt x="225" y="508"/>
                      <a:pt x="228" y="508"/>
                      <a:pt x="231" y="508"/>
                    </a:cubicBezTo>
                    <a:cubicBezTo>
                      <a:pt x="343" y="504"/>
                      <a:pt x="462" y="412"/>
                      <a:pt x="454" y="287"/>
                    </a:cubicBezTo>
                    <a:lnTo>
                      <a:pt x="448" y="216"/>
                    </a:lnTo>
                    <a:cubicBezTo>
                      <a:pt x="440" y="107"/>
                      <a:pt x="360" y="1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837962" y="3610081"/>
                <a:ext cx="16473" cy="1274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53" extrusionOk="0">
                    <a:moveTo>
                      <a:pt x="163" y="1"/>
                    </a:moveTo>
                    <a:cubicBezTo>
                      <a:pt x="0" y="1"/>
                      <a:pt x="0" y="253"/>
                      <a:pt x="163" y="253"/>
                    </a:cubicBezTo>
                    <a:cubicBezTo>
                      <a:pt x="326" y="253"/>
                      <a:pt x="326" y="1"/>
                      <a:pt x="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826678" y="3676426"/>
                <a:ext cx="17732" cy="13752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3" extrusionOk="0">
                    <a:moveTo>
                      <a:pt x="176" y="0"/>
                    </a:moveTo>
                    <a:cubicBezTo>
                      <a:pt x="2" y="0"/>
                      <a:pt x="0" y="272"/>
                      <a:pt x="176" y="272"/>
                    </a:cubicBezTo>
                    <a:cubicBezTo>
                      <a:pt x="352" y="272"/>
                      <a:pt x="352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816754" y="3581871"/>
                <a:ext cx="16473" cy="1279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54" extrusionOk="0">
                    <a:moveTo>
                      <a:pt x="163" y="1"/>
                    </a:moveTo>
                    <a:cubicBezTo>
                      <a:pt x="1" y="1"/>
                      <a:pt x="0" y="253"/>
                      <a:pt x="162" y="253"/>
                    </a:cubicBezTo>
                    <a:cubicBezTo>
                      <a:pt x="162" y="253"/>
                      <a:pt x="163" y="253"/>
                      <a:pt x="163" y="253"/>
                    </a:cubicBezTo>
                    <a:cubicBezTo>
                      <a:pt x="326" y="253"/>
                      <a:pt x="326" y="1"/>
                      <a:pt x="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812321" y="3736021"/>
                <a:ext cx="18337" cy="1410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280" extrusionOk="0">
                    <a:moveTo>
                      <a:pt x="181" y="0"/>
                    </a:moveTo>
                    <a:cubicBezTo>
                      <a:pt x="1" y="0"/>
                      <a:pt x="1" y="280"/>
                      <a:pt x="181" y="280"/>
                    </a:cubicBezTo>
                    <a:cubicBezTo>
                      <a:pt x="362" y="280"/>
                      <a:pt x="363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636661" y="3664639"/>
                <a:ext cx="173340" cy="124930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2480" extrusionOk="0">
                    <a:moveTo>
                      <a:pt x="2029" y="1"/>
                    </a:moveTo>
                    <a:cubicBezTo>
                      <a:pt x="1863" y="1"/>
                      <a:pt x="1705" y="58"/>
                      <a:pt x="1587" y="189"/>
                    </a:cubicBezTo>
                    <a:cubicBezTo>
                      <a:pt x="1436" y="355"/>
                      <a:pt x="1389" y="598"/>
                      <a:pt x="1400" y="815"/>
                    </a:cubicBezTo>
                    <a:cubicBezTo>
                      <a:pt x="1414" y="1077"/>
                      <a:pt x="1911" y="2108"/>
                      <a:pt x="1302" y="2108"/>
                    </a:cubicBezTo>
                    <a:cubicBezTo>
                      <a:pt x="1299" y="2108"/>
                      <a:pt x="1296" y="2108"/>
                      <a:pt x="1292" y="2108"/>
                    </a:cubicBezTo>
                    <a:cubicBezTo>
                      <a:pt x="1254" y="2108"/>
                      <a:pt x="1226" y="2126"/>
                      <a:pt x="1205" y="2150"/>
                    </a:cubicBezTo>
                    <a:cubicBezTo>
                      <a:pt x="1187" y="2152"/>
                      <a:pt x="1169" y="2152"/>
                      <a:pt x="1151" y="2152"/>
                    </a:cubicBezTo>
                    <a:cubicBezTo>
                      <a:pt x="834" y="2152"/>
                      <a:pt x="563" y="1917"/>
                      <a:pt x="288" y="1682"/>
                    </a:cubicBezTo>
                    <a:lnTo>
                      <a:pt x="0" y="1756"/>
                    </a:lnTo>
                    <a:cubicBezTo>
                      <a:pt x="372" y="2034"/>
                      <a:pt x="648" y="2479"/>
                      <a:pt x="1126" y="2479"/>
                    </a:cubicBezTo>
                    <a:cubicBezTo>
                      <a:pt x="1214" y="2479"/>
                      <a:pt x="1310" y="2464"/>
                      <a:pt x="1414" y="2429"/>
                    </a:cubicBezTo>
                    <a:cubicBezTo>
                      <a:pt x="1462" y="2412"/>
                      <a:pt x="1495" y="2381"/>
                      <a:pt x="1511" y="2343"/>
                    </a:cubicBezTo>
                    <a:cubicBezTo>
                      <a:pt x="1638" y="2310"/>
                      <a:pt x="1747" y="2228"/>
                      <a:pt x="1838" y="2101"/>
                    </a:cubicBezTo>
                    <a:cubicBezTo>
                      <a:pt x="2059" y="1780"/>
                      <a:pt x="1929" y="1408"/>
                      <a:pt x="1839" y="1067"/>
                    </a:cubicBezTo>
                    <a:cubicBezTo>
                      <a:pt x="1764" y="774"/>
                      <a:pt x="1739" y="420"/>
                      <a:pt x="2071" y="420"/>
                    </a:cubicBezTo>
                    <a:cubicBezTo>
                      <a:pt x="2125" y="420"/>
                      <a:pt x="2188" y="429"/>
                      <a:pt x="2262" y="450"/>
                    </a:cubicBezTo>
                    <a:cubicBezTo>
                      <a:pt x="2437" y="498"/>
                      <a:pt x="2576" y="611"/>
                      <a:pt x="2761" y="642"/>
                    </a:cubicBezTo>
                    <a:cubicBezTo>
                      <a:pt x="2815" y="652"/>
                      <a:pt x="2868" y="657"/>
                      <a:pt x="2920" y="657"/>
                    </a:cubicBezTo>
                    <a:cubicBezTo>
                      <a:pt x="3103" y="657"/>
                      <a:pt x="3263" y="590"/>
                      <a:pt x="3337" y="406"/>
                    </a:cubicBezTo>
                    <a:cubicBezTo>
                      <a:pt x="3380" y="363"/>
                      <a:pt x="3412" y="314"/>
                      <a:pt x="3441" y="264"/>
                    </a:cubicBezTo>
                    <a:lnTo>
                      <a:pt x="3174" y="207"/>
                    </a:lnTo>
                    <a:cubicBezTo>
                      <a:pt x="3089" y="236"/>
                      <a:pt x="3013" y="248"/>
                      <a:pt x="2942" y="248"/>
                    </a:cubicBezTo>
                    <a:cubicBezTo>
                      <a:pt x="2687" y="248"/>
                      <a:pt x="2497" y="95"/>
                      <a:pt x="2218" y="24"/>
                    </a:cubicBezTo>
                    <a:cubicBezTo>
                      <a:pt x="2155" y="9"/>
                      <a:pt x="2091" y="1"/>
                      <a:pt x="2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761341" y="3717029"/>
                <a:ext cx="21812" cy="16976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37" extrusionOk="0">
                    <a:moveTo>
                      <a:pt x="218" y="1"/>
                    </a:moveTo>
                    <a:cubicBezTo>
                      <a:pt x="1" y="1"/>
                      <a:pt x="1" y="336"/>
                      <a:pt x="218" y="336"/>
                    </a:cubicBezTo>
                    <a:cubicBezTo>
                      <a:pt x="433" y="336"/>
                      <a:pt x="433" y="1"/>
                      <a:pt x="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762701" y="3784936"/>
                <a:ext cx="19143" cy="14810"/>
              </a:xfrm>
              <a:custGeom>
                <a:avLst/>
                <a:gdLst/>
                <a:ahLst/>
                <a:cxnLst/>
                <a:rect l="l" t="t" r="r" b="b"/>
                <a:pathLst>
                  <a:path w="380" h="294" extrusionOk="0">
                    <a:moveTo>
                      <a:pt x="191" y="0"/>
                    </a:moveTo>
                    <a:cubicBezTo>
                      <a:pt x="1" y="0"/>
                      <a:pt x="1" y="294"/>
                      <a:pt x="191" y="294"/>
                    </a:cubicBezTo>
                    <a:cubicBezTo>
                      <a:pt x="379" y="294"/>
                      <a:pt x="379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695399" y="3805641"/>
                <a:ext cx="20049" cy="154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07" extrusionOk="0">
                    <a:moveTo>
                      <a:pt x="199" y="0"/>
                    </a:moveTo>
                    <a:cubicBezTo>
                      <a:pt x="0" y="0"/>
                      <a:pt x="0" y="306"/>
                      <a:pt x="199" y="306"/>
                    </a:cubicBezTo>
                    <a:cubicBezTo>
                      <a:pt x="397" y="306"/>
                      <a:pt x="397" y="0"/>
                      <a:pt x="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693031" y="3890876"/>
                <a:ext cx="17732" cy="1380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78" y="0"/>
                    </a:moveTo>
                    <a:cubicBezTo>
                      <a:pt x="1" y="0"/>
                      <a:pt x="1" y="274"/>
                      <a:pt x="178" y="274"/>
                    </a:cubicBezTo>
                    <a:cubicBezTo>
                      <a:pt x="352" y="274"/>
                      <a:pt x="352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653537" y="3835967"/>
                <a:ext cx="41307" cy="52944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51" extrusionOk="0">
                    <a:moveTo>
                      <a:pt x="453" y="223"/>
                    </a:moveTo>
                    <a:cubicBezTo>
                      <a:pt x="447" y="237"/>
                      <a:pt x="446" y="251"/>
                      <a:pt x="446" y="268"/>
                    </a:cubicBezTo>
                    <a:cubicBezTo>
                      <a:pt x="453" y="382"/>
                      <a:pt x="503" y="492"/>
                      <a:pt x="490" y="606"/>
                    </a:cubicBezTo>
                    <a:cubicBezTo>
                      <a:pt x="485" y="646"/>
                      <a:pt x="434" y="769"/>
                      <a:pt x="368" y="769"/>
                    </a:cubicBezTo>
                    <a:cubicBezTo>
                      <a:pt x="356" y="769"/>
                      <a:pt x="344" y="765"/>
                      <a:pt x="331" y="756"/>
                    </a:cubicBezTo>
                    <a:cubicBezTo>
                      <a:pt x="269" y="710"/>
                      <a:pt x="320" y="499"/>
                      <a:pt x="335" y="448"/>
                    </a:cubicBezTo>
                    <a:cubicBezTo>
                      <a:pt x="361" y="367"/>
                      <a:pt x="402" y="291"/>
                      <a:pt x="453" y="223"/>
                    </a:cubicBezTo>
                    <a:close/>
                    <a:moveTo>
                      <a:pt x="455" y="0"/>
                    </a:moveTo>
                    <a:cubicBezTo>
                      <a:pt x="441" y="0"/>
                      <a:pt x="426" y="4"/>
                      <a:pt x="412" y="13"/>
                    </a:cubicBezTo>
                    <a:cubicBezTo>
                      <a:pt x="225" y="124"/>
                      <a:pt x="94" y="297"/>
                      <a:pt x="45" y="511"/>
                    </a:cubicBezTo>
                    <a:cubicBezTo>
                      <a:pt x="1" y="702"/>
                      <a:pt x="19" y="946"/>
                      <a:pt x="228" y="1028"/>
                    </a:cubicBezTo>
                    <a:cubicBezTo>
                      <a:pt x="267" y="1044"/>
                      <a:pt x="309" y="1051"/>
                      <a:pt x="351" y="1051"/>
                    </a:cubicBezTo>
                    <a:cubicBezTo>
                      <a:pt x="487" y="1051"/>
                      <a:pt x="623" y="975"/>
                      <a:pt x="697" y="863"/>
                    </a:cubicBezTo>
                    <a:cubicBezTo>
                      <a:pt x="820" y="676"/>
                      <a:pt x="786" y="392"/>
                      <a:pt x="678" y="206"/>
                    </a:cubicBezTo>
                    <a:cubicBezTo>
                      <a:pt x="656" y="166"/>
                      <a:pt x="614" y="147"/>
                      <a:pt x="572" y="147"/>
                    </a:cubicBezTo>
                    <a:cubicBezTo>
                      <a:pt x="548" y="147"/>
                      <a:pt x="524" y="153"/>
                      <a:pt x="503" y="164"/>
                    </a:cubicBezTo>
                    <a:lnTo>
                      <a:pt x="503" y="164"/>
                    </a:lnTo>
                    <a:cubicBezTo>
                      <a:pt x="508" y="161"/>
                      <a:pt x="511" y="155"/>
                      <a:pt x="517" y="149"/>
                    </a:cubicBezTo>
                    <a:cubicBezTo>
                      <a:pt x="574" y="92"/>
                      <a:pt x="523" y="0"/>
                      <a:pt x="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667138" y="3847150"/>
                <a:ext cx="11788" cy="2765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49" extrusionOk="0">
                    <a:moveTo>
                      <a:pt x="184" y="1"/>
                    </a:moveTo>
                    <a:cubicBezTo>
                      <a:pt x="133" y="70"/>
                      <a:pt x="92" y="145"/>
                      <a:pt x="68" y="226"/>
                    </a:cubicBezTo>
                    <a:cubicBezTo>
                      <a:pt x="50" y="277"/>
                      <a:pt x="0" y="490"/>
                      <a:pt x="62" y="535"/>
                    </a:cubicBezTo>
                    <a:cubicBezTo>
                      <a:pt x="75" y="544"/>
                      <a:pt x="87" y="548"/>
                      <a:pt x="99" y="548"/>
                    </a:cubicBezTo>
                    <a:cubicBezTo>
                      <a:pt x="166" y="548"/>
                      <a:pt x="218" y="424"/>
                      <a:pt x="221" y="384"/>
                    </a:cubicBezTo>
                    <a:cubicBezTo>
                      <a:pt x="234" y="270"/>
                      <a:pt x="184" y="160"/>
                      <a:pt x="177" y="46"/>
                    </a:cubicBezTo>
                    <a:cubicBezTo>
                      <a:pt x="177" y="29"/>
                      <a:pt x="179" y="15"/>
                      <a:pt x="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399340" y="3726702"/>
                <a:ext cx="251825" cy="487680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9681" extrusionOk="0">
                    <a:moveTo>
                      <a:pt x="4065" y="0"/>
                    </a:moveTo>
                    <a:cubicBezTo>
                      <a:pt x="3647" y="0"/>
                      <a:pt x="3225" y="219"/>
                      <a:pt x="2982" y="557"/>
                    </a:cubicBezTo>
                    <a:cubicBezTo>
                      <a:pt x="2621" y="1058"/>
                      <a:pt x="2772" y="1709"/>
                      <a:pt x="3110" y="2179"/>
                    </a:cubicBezTo>
                    <a:cubicBezTo>
                      <a:pt x="3297" y="2444"/>
                      <a:pt x="3538" y="2640"/>
                      <a:pt x="3764" y="2867"/>
                    </a:cubicBezTo>
                    <a:cubicBezTo>
                      <a:pt x="3837" y="2939"/>
                      <a:pt x="4018" y="3105"/>
                      <a:pt x="4025" y="3181"/>
                    </a:cubicBezTo>
                    <a:cubicBezTo>
                      <a:pt x="4038" y="3306"/>
                      <a:pt x="3818" y="3623"/>
                      <a:pt x="3729" y="3650"/>
                    </a:cubicBezTo>
                    <a:cubicBezTo>
                      <a:pt x="3686" y="3663"/>
                      <a:pt x="3638" y="3669"/>
                      <a:pt x="3586" y="3669"/>
                    </a:cubicBezTo>
                    <a:cubicBezTo>
                      <a:pt x="3348" y="3669"/>
                      <a:pt x="3042" y="3551"/>
                      <a:pt x="2838" y="3503"/>
                    </a:cubicBezTo>
                    <a:cubicBezTo>
                      <a:pt x="2498" y="3424"/>
                      <a:pt x="2066" y="3351"/>
                      <a:pt x="1642" y="3351"/>
                    </a:cubicBezTo>
                    <a:cubicBezTo>
                      <a:pt x="846" y="3351"/>
                      <a:pt x="83" y="3608"/>
                      <a:pt x="32" y="4563"/>
                    </a:cubicBezTo>
                    <a:cubicBezTo>
                      <a:pt x="1" y="5145"/>
                      <a:pt x="328" y="5685"/>
                      <a:pt x="811" y="5994"/>
                    </a:cubicBezTo>
                    <a:cubicBezTo>
                      <a:pt x="1396" y="6366"/>
                      <a:pt x="2006" y="6316"/>
                      <a:pt x="2659" y="6384"/>
                    </a:cubicBezTo>
                    <a:cubicBezTo>
                      <a:pt x="4076" y="6526"/>
                      <a:pt x="2543" y="8050"/>
                      <a:pt x="2427" y="8651"/>
                    </a:cubicBezTo>
                    <a:cubicBezTo>
                      <a:pt x="2342" y="9092"/>
                      <a:pt x="2544" y="9575"/>
                      <a:pt x="2972" y="9680"/>
                    </a:cubicBezTo>
                    <a:lnTo>
                      <a:pt x="3032" y="9385"/>
                    </a:lnTo>
                    <a:cubicBezTo>
                      <a:pt x="2228" y="9017"/>
                      <a:pt x="3538" y="7627"/>
                      <a:pt x="3620" y="7110"/>
                    </a:cubicBezTo>
                    <a:cubicBezTo>
                      <a:pt x="3706" y="6555"/>
                      <a:pt x="3397" y="6136"/>
                      <a:pt x="2852" y="6023"/>
                    </a:cubicBezTo>
                    <a:cubicBezTo>
                      <a:pt x="2044" y="5855"/>
                      <a:pt x="1079" y="6068"/>
                      <a:pt x="589" y="5198"/>
                    </a:cubicBezTo>
                    <a:cubicBezTo>
                      <a:pt x="307" y="4700"/>
                      <a:pt x="420" y="4105"/>
                      <a:pt x="951" y="3840"/>
                    </a:cubicBezTo>
                    <a:cubicBezTo>
                      <a:pt x="1178" y="3727"/>
                      <a:pt x="1421" y="3687"/>
                      <a:pt x="1667" y="3687"/>
                    </a:cubicBezTo>
                    <a:cubicBezTo>
                      <a:pt x="1900" y="3687"/>
                      <a:pt x="2135" y="3723"/>
                      <a:pt x="2360" y="3769"/>
                    </a:cubicBezTo>
                    <a:cubicBezTo>
                      <a:pt x="2691" y="3837"/>
                      <a:pt x="3233" y="4038"/>
                      <a:pt x="3695" y="4038"/>
                    </a:cubicBezTo>
                    <a:cubicBezTo>
                      <a:pt x="3958" y="4038"/>
                      <a:pt x="4194" y="3973"/>
                      <a:pt x="4351" y="3781"/>
                    </a:cubicBezTo>
                    <a:cubicBezTo>
                      <a:pt x="4763" y="3275"/>
                      <a:pt x="4131" y="2715"/>
                      <a:pt x="3797" y="2392"/>
                    </a:cubicBezTo>
                    <a:cubicBezTo>
                      <a:pt x="3400" y="2008"/>
                      <a:pt x="2941" y="1421"/>
                      <a:pt x="3237" y="844"/>
                    </a:cubicBezTo>
                    <a:cubicBezTo>
                      <a:pt x="3396" y="532"/>
                      <a:pt x="3773" y="309"/>
                      <a:pt x="4130" y="309"/>
                    </a:cubicBezTo>
                    <a:cubicBezTo>
                      <a:pt x="4186" y="309"/>
                      <a:pt x="4242" y="314"/>
                      <a:pt x="4296" y="326"/>
                    </a:cubicBezTo>
                    <a:cubicBezTo>
                      <a:pt x="4452" y="357"/>
                      <a:pt x="4586" y="432"/>
                      <a:pt x="4711" y="526"/>
                    </a:cubicBezTo>
                    <a:lnTo>
                      <a:pt x="4999" y="453"/>
                    </a:lnTo>
                    <a:cubicBezTo>
                      <a:pt x="4756" y="249"/>
                      <a:pt x="4508" y="45"/>
                      <a:pt x="4216" y="10"/>
                    </a:cubicBezTo>
                    <a:cubicBezTo>
                      <a:pt x="4166" y="3"/>
                      <a:pt x="4116" y="0"/>
                      <a:pt x="40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5"/>
              <p:cNvSpPr/>
              <p:nvPr/>
            </p:nvSpPr>
            <p:spPr>
              <a:xfrm>
                <a:off x="613286" y="3818839"/>
                <a:ext cx="22467" cy="1732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344" extrusionOk="0">
                    <a:moveTo>
                      <a:pt x="225" y="0"/>
                    </a:moveTo>
                    <a:cubicBezTo>
                      <a:pt x="1" y="0"/>
                      <a:pt x="1" y="343"/>
                      <a:pt x="225" y="343"/>
                    </a:cubicBezTo>
                    <a:cubicBezTo>
                      <a:pt x="446" y="343"/>
                      <a:pt x="446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"/>
              <p:cNvSpPr/>
              <p:nvPr/>
            </p:nvSpPr>
            <p:spPr>
              <a:xfrm>
                <a:off x="603513" y="3766498"/>
                <a:ext cx="20906" cy="16321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24" extrusionOk="0">
                    <a:moveTo>
                      <a:pt x="207" y="1"/>
                    </a:moveTo>
                    <a:cubicBezTo>
                      <a:pt x="0" y="1"/>
                      <a:pt x="0" y="324"/>
                      <a:pt x="207" y="324"/>
                    </a:cubicBezTo>
                    <a:cubicBezTo>
                      <a:pt x="414" y="324"/>
                      <a:pt x="414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1246863" y="4133033"/>
                <a:ext cx="28411" cy="22014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7" extrusionOk="0">
                    <a:moveTo>
                      <a:pt x="283" y="0"/>
                    </a:moveTo>
                    <a:cubicBezTo>
                      <a:pt x="3" y="0"/>
                      <a:pt x="1" y="437"/>
                      <a:pt x="283" y="437"/>
                    </a:cubicBezTo>
                    <a:cubicBezTo>
                      <a:pt x="563" y="437"/>
                      <a:pt x="563" y="0"/>
                      <a:pt x="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1186160" y="4092732"/>
                <a:ext cx="23223" cy="1813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60" extrusionOk="0">
                    <a:moveTo>
                      <a:pt x="232" y="1"/>
                    </a:moveTo>
                    <a:cubicBezTo>
                      <a:pt x="1" y="1"/>
                      <a:pt x="1" y="359"/>
                      <a:pt x="232" y="359"/>
                    </a:cubicBezTo>
                    <a:cubicBezTo>
                      <a:pt x="460" y="359"/>
                      <a:pt x="460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1101075" y="4006489"/>
                <a:ext cx="28210" cy="2559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08" extrusionOk="0">
                    <a:moveTo>
                      <a:pt x="315" y="1"/>
                    </a:moveTo>
                    <a:cubicBezTo>
                      <a:pt x="261" y="1"/>
                      <a:pt x="207" y="21"/>
                      <a:pt x="162" y="62"/>
                    </a:cubicBezTo>
                    <a:cubicBezTo>
                      <a:pt x="137" y="83"/>
                      <a:pt x="113" y="107"/>
                      <a:pt x="87" y="128"/>
                    </a:cubicBezTo>
                    <a:cubicBezTo>
                      <a:pt x="1" y="206"/>
                      <a:pt x="2" y="365"/>
                      <a:pt x="87" y="443"/>
                    </a:cubicBezTo>
                    <a:cubicBezTo>
                      <a:pt x="132" y="484"/>
                      <a:pt x="193" y="508"/>
                      <a:pt x="254" y="508"/>
                    </a:cubicBezTo>
                    <a:cubicBezTo>
                      <a:pt x="309" y="508"/>
                      <a:pt x="363" y="488"/>
                      <a:pt x="403" y="443"/>
                    </a:cubicBezTo>
                    <a:cubicBezTo>
                      <a:pt x="424" y="420"/>
                      <a:pt x="447" y="395"/>
                      <a:pt x="468" y="371"/>
                    </a:cubicBezTo>
                    <a:cubicBezTo>
                      <a:pt x="545" y="286"/>
                      <a:pt x="559" y="145"/>
                      <a:pt x="468" y="62"/>
                    </a:cubicBezTo>
                    <a:cubicBezTo>
                      <a:pt x="423" y="21"/>
                      <a:pt x="36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1086869" y="4085176"/>
                <a:ext cx="24885" cy="19243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82" extrusionOk="0">
                    <a:moveTo>
                      <a:pt x="247" y="1"/>
                    </a:moveTo>
                    <a:cubicBezTo>
                      <a:pt x="2" y="1"/>
                      <a:pt x="1" y="382"/>
                      <a:pt x="247" y="382"/>
                    </a:cubicBezTo>
                    <a:cubicBezTo>
                      <a:pt x="491" y="382"/>
                      <a:pt x="494" y="1"/>
                      <a:pt x="2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1038206" y="4006489"/>
                <a:ext cx="29016" cy="21863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34" extrusionOk="0">
                    <a:moveTo>
                      <a:pt x="344" y="1"/>
                    </a:moveTo>
                    <a:cubicBezTo>
                      <a:pt x="341" y="1"/>
                      <a:pt x="338" y="1"/>
                      <a:pt x="335" y="1"/>
                    </a:cubicBezTo>
                    <a:cubicBezTo>
                      <a:pt x="285" y="4"/>
                      <a:pt x="231" y="15"/>
                      <a:pt x="185" y="31"/>
                    </a:cubicBezTo>
                    <a:cubicBezTo>
                      <a:pt x="0" y="89"/>
                      <a:pt x="0" y="344"/>
                      <a:pt x="185" y="402"/>
                    </a:cubicBezTo>
                    <a:cubicBezTo>
                      <a:pt x="227" y="418"/>
                      <a:pt x="283" y="433"/>
                      <a:pt x="329" y="433"/>
                    </a:cubicBezTo>
                    <a:cubicBezTo>
                      <a:pt x="331" y="433"/>
                      <a:pt x="333" y="433"/>
                      <a:pt x="335" y="433"/>
                    </a:cubicBezTo>
                    <a:cubicBezTo>
                      <a:pt x="425" y="429"/>
                      <a:pt x="489" y="384"/>
                      <a:pt x="539" y="313"/>
                    </a:cubicBezTo>
                    <a:cubicBezTo>
                      <a:pt x="576" y="260"/>
                      <a:pt x="576" y="171"/>
                      <a:pt x="539" y="121"/>
                    </a:cubicBezTo>
                    <a:cubicBezTo>
                      <a:pt x="494" y="57"/>
                      <a:pt x="426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1039818" y="4121950"/>
                <a:ext cx="20553" cy="1596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17" extrusionOk="0">
                    <a:moveTo>
                      <a:pt x="205" y="0"/>
                    </a:moveTo>
                    <a:cubicBezTo>
                      <a:pt x="1" y="0"/>
                      <a:pt x="1" y="316"/>
                      <a:pt x="205" y="316"/>
                    </a:cubicBezTo>
                    <a:cubicBezTo>
                      <a:pt x="408" y="316"/>
                      <a:pt x="408" y="0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919621" y="4000242"/>
                <a:ext cx="21661" cy="2423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81" extrusionOk="0">
                    <a:moveTo>
                      <a:pt x="221" y="0"/>
                    </a:moveTo>
                    <a:cubicBezTo>
                      <a:pt x="219" y="0"/>
                      <a:pt x="217" y="0"/>
                      <a:pt x="216" y="0"/>
                    </a:cubicBezTo>
                    <a:cubicBezTo>
                      <a:pt x="134" y="3"/>
                      <a:pt x="34" y="58"/>
                      <a:pt x="22" y="148"/>
                    </a:cubicBezTo>
                    <a:cubicBezTo>
                      <a:pt x="20" y="170"/>
                      <a:pt x="17" y="193"/>
                      <a:pt x="13" y="214"/>
                    </a:cubicBezTo>
                    <a:cubicBezTo>
                      <a:pt x="0" y="289"/>
                      <a:pt x="6" y="363"/>
                      <a:pt x="67" y="418"/>
                    </a:cubicBezTo>
                    <a:cubicBezTo>
                      <a:pt x="110" y="455"/>
                      <a:pt x="159" y="481"/>
                      <a:pt x="216" y="481"/>
                    </a:cubicBezTo>
                    <a:cubicBezTo>
                      <a:pt x="268" y="481"/>
                      <a:pt x="325" y="455"/>
                      <a:pt x="365" y="418"/>
                    </a:cubicBezTo>
                    <a:cubicBezTo>
                      <a:pt x="421" y="362"/>
                      <a:pt x="430" y="291"/>
                      <a:pt x="417" y="214"/>
                    </a:cubicBezTo>
                    <a:cubicBezTo>
                      <a:pt x="416" y="192"/>
                      <a:pt x="413" y="169"/>
                      <a:pt x="409" y="148"/>
                    </a:cubicBezTo>
                    <a:cubicBezTo>
                      <a:pt x="396" y="66"/>
                      <a:pt x="299" y="0"/>
                      <a:pt x="2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883704" y="4048251"/>
                <a:ext cx="23273" cy="2271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51" extrusionOk="0">
                    <a:moveTo>
                      <a:pt x="230" y="1"/>
                    </a:moveTo>
                    <a:cubicBezTo>
                      <a:pt x="111" y="1"/>
                      <a:pt x="1" y="103"/>
                      <a:pt x="5" y="225"/>
                    </a:cubicBezTo>
                    <a:cubicBezTo>
                      <a:pt x="11" y="348"/>
                      <a:pt x="106" y="450"/>
                      <a:pt x="230" y="450"/>
                    </a:cubicBezTo>
                    <a:cubicBezTo>
                      <a:pt x="349" y="450"/>
                      <a:pt x="461" y="348"/>
                      <a:pt x="456" y="225"/>
                    </a:cubicBezTo>
                    <a:cubicBezTo>
                      <a:pt x="450" y="103"/>
                      <a:pt x="358" y="1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833378" y="4070063"/>
                <a:ext cx="18387" cy="14307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4" extrusionOk="0">
                    <a:moveTo>
                      <a:pt x="183" y="0"/>
                    </a:moveTo>
                    <a:cubicBezTo>
                      <a:pt x="1" y="0"/>
                      <a:pt x="1" y="284"/>
                      <a:pt x="183" y="284"/>
                    </a:cubicBezTo>
                    <a:cubicBezTo>
                      <a:pt x="365" y="284"/>
                      <a:pt x="36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738420" y="4044573"/>
                <a:ext cx="25188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68" extrusionOk="0">
                    <a:moveTo>
                      <a:pt x="257" y="0"/>
                    </a:moveTo>
                    <a:cubicBezTo>
                      <a:pt x="255" y="0"/>
                      <a:pt x="253" y="0"/>
                      <a:pt x="252" y="0"/>
                    </a:cubicBezTo>
                    <a:cubicBezTo>
                      <a:pt x="160" y="5"/>
                      <a:pt x="80" y="56"/>
                      <a:pt x="45" y="141"/>
                    </a:cubicBezTo>
                    <a:cubicBezTo>
                      <a:pt x="1" y="247"/>
                      <a:pt x="42" y="362"/>
                      <a:pt x="137" y="424"/>
                    </a:cubicBezTo>
                    <a:cubicBezTo>
                      <a:pt x="148" y="431"/>
                      <a:pt x="157" y="437"/>
                      <a:pt x="167" y="444"/>
                    </a:cubicBezTo>
                    <a:cubicBezTo>
                      <a:pt x="191" y="459"/>
                      <a:pt x="222" y="467"/>
                      <a:pt x="252" y="467"/>
                    </a:cubicBezTo>
                    <a:cubicBezTo>
                      <a:pt x="283" y="467"/>
                      <a:pt x="313" y="459"/>
                      <a:pt x="337" y="444"/>
                    </a:cubicBezTo>
                    <a:cubicBezTo>
                      <a:pt x="348" y="437"/>
                      <a:pt x="357" y="431"/>
                      <a:pt x="368" y="424"/>
                    </a:cubicBezTo>
                    <a:cubicBezTo>
                      <a:pt x="453" y="369"/>
                      <a:pt x="500" y="267"/>
                      <a:pt x="471" y="167"/>
                    </a:cubicBezTo>
                    <a:cubicBezTo>
                      <a:pt x="448" y="77"/>
                      <a:pt x="357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677163" y="3977472"/>
                <a:ext cx="21359" cy="1647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27" extrusionOk="0">
                    <a:moveTo>
                      <a:pt x="212" y="0"/>
                    </a:moveTo>
                    <a:cubicBezTo>
                      <a:pt x="1" y="0"/>
                      <a:pt x="1" y="326"/>
                      <a:pt x="212" y="326"/>
                    </a:cubicBezTo>
                    <a:cubicBezTo>
                      <a:pt x="423" y="326"/>
                      <a:pt x="423" y="0"/>
                      <a:pt x="2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658977" y="4033289"/>
                <a:ext cx="22518" cy="17531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48" extrusionOk="0">
                    <a:moveTo>
                      <a:pt x="224" y="0"/>
                    </a:moveTo>
                    <a:cubicBezTo>
                      <a:pt x="1" y="0"/>
                      <a:pt x="1" y="345"/>
                      <a:pt x="224" y="348"/>
                    </a:cubicBezTo>
                    <a:cubicBezTo>
                      <a:pt x="446" y="348"/>
                      <a:pt x="44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638827" y="3917827"/>
                <a:ext cx="20755" cy="1612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20" extrusionOk="0">
                    <a:moveTo>
                      <a:pt x="206" y="1"/>
                    </a:moveTo>
                    <a:cubicBezTo>
                      <a:pt x="1" y="1"/>
                      <a:pt x="1" y="320"/>
                      <a:pt x="206" y="320"/>
                    </a:cubicBezTo>
                    <a:cubicBezTo>
                      <a:pt x="410" y="320"/>
                      <a:pt x="412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602859" y="3959488"/>
                <a:ext cx="22266" cy="17228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42" extrusionOk="0">
                    <a:moveTo>
                      <a:pt x="220" y="0"/>
                    </a:moveTo>
                    <a:cubicBezTo>
                      <a:pt x="1" y="0"/>
                      <a:pt x="1" y="342"/>
                      <a:pt x="219" y="342"/>
                    </a:cubicBezTo>
                    <a:cubicBezTo>
                      <a:pt x="219" y="342"/>
                      <a:pt x="220" y="342"/>
                      <a:pt x="220" y="342"/>
                    </a:cubicBezTo>
                    <a:cubicBezTo>
                      <a:pt x="440" y="342"/>
                      <a:pt x="441" y="0"/>
                      <a:pt x="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604168" y="4023869"/>
                <a:ext cx="19646" cy="152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03" extrusionOk="0">
                    <a:moveTo>
                      <a:pt x="194" y="0"/>
                    </a:moveTo>
                    <a:cubicBezTo>
                      <a:pt x="2" y="0"/>
                      <a:pt x="0" y="302"/>
                      <a:pt x="194" y="302"/>
                    </a:cubicBezTo>
                    <a:cubicBezTo>
                      <a:pt x="387" y="302"/>
                      <a:pt x="390" y="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537975" y="3960949"/>
                <a:ext cx="18387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" extrusionOk="0">
                    <a:moveTo>
                      <a:pt x="182" y="1"/>
                    </a:moveTo>
                    <a:cubicBezTo>
                      <a:pt x="1" y="1"/>
                      <a:pt x="1" y="283"/>
                      <a:pt x="181" y="283"/>
                    </a:cubicBezTo>
                    <a:cubicBezTo>
                      <a:pt x="181" y="283"/>
                      <a:pt x="181" y="283"/>
                      <a:pt x="182" y="283"/>
                    </a:cubicBezTo>
                    <a:cubicBezTo>
                      <a:pt x="362" y="283"/>
                      <a:pt x="365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529058" y="3995507"/>
                <a:ext cx="29167" cy="2261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49" extrusionOk="0">
                    <a:moveTo>
                      <a:pt x="290" y="1"/>
                    </a:moveTo>
                    <a:cubicBezTo>
                      <a:pt x="3" y="1"/>
                      <a:pt x="0" y="449"/>
                      <a:pt x="290" y="449"/>
                    </a:cubicBezTo>
                    <a:cubicBezTo>
                      <a:pt x="579" y="449"/>
                      <a:pt x="579" y="1"/>
                      <a:pt x="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1081378" y="4378162"/>
                <a:ext cx="21913" cy="1697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37" extrusionOk="0">
                    <a:moveTo>
                      <a:pt x="217" y="0"/>
                    </a:moveTo>
                    <a:cubicBezTo>
                      <a:pt x="1" y="0"/>
                      <a:pt x="1" y="336"/>
                      <a:pt x="217" y="336"/>
                    </a:cubicBezTo>
                    <a:cubicBezTo>
                      <a:pt x="434" y="336"/>
                      <a:pt x="434" y="0"/>
                      <a:pt x="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1057802" y="4417606"/>
                <a:ext cx="29369" cy="29973"/>
              </a:xfrm>
              <a:custGeom>
                <a:avLst/>
                <a:gdLst/>
                <a:ahLst/>
                <a:cxnLst/>
                <a:rect l="l" t="t" r="r" b="b"/>
                <a:pathLst>
                  <a:path w="583" h="595" extrusionOk="0">
                    <a:moveTo>
                      <a:pt x="255" y="1"/>
                    </a:moveTo>
                    <a:cubicBezTo>
                      <a:pt x="215" y="1"/>
                      <a:pt x="175" y="10"/>
                      <a:pt x="143" y="31"/>
                    </a:cubicBezTo>
                    <a:cubicBezTo>
                      <a:pt x="32" y="99"/>
                      <a:pt x="1" y="231"/>
                      <a:pt x="59" y="344"/>
                    </a:cubicBezTo>
                    <a:cubicBezTo>
                      <a:pt x="83" y="389"/>
                      <a:pt x="107" y="436"/>
                      <a:pt x="131" y="482"/>
                    </a:cubicBezTo>
                    <a:cubicBezTo>
                      <a:pt x="169" y="553"/>
                      <a:pt x="252" y="594"/>
                      <a:pt x="333" y="594"/>
                    </a:cubicBezTo>
                    <a:cubicBezTo>
                      <a:pt x="372" y="594"/>
                      <a:pt x="411" y="585"/>
                      <a:pt x="443" y="564"/>
                    </a:cubicBezTo>
                    <a:cubicBezTo>
                      <a:pt x="552" y="491"/>
                      <a:pt x="582" y="365"/>
                      <a:pt x="524" y="252"/>
                    </a:cubicBezTo>
                    <a:cubicBezTo>
                      <a:pt x="504" y="204"/>
                      <a:pt x="480" y="158"/>
                      <a:pt x="456" y="113"/>
                    </a:cubicBezTo>
                    <a:cubicBezTo>
                      <a:pt x="420" y="41"/>
                      <a:pt x="336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1040775" y="4308190"/>
                <a:ext cx="29217" cy="26699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30" extrusionOk="0">
                    <a:moveTo>
                      <a:pt x="320" y="1"/>
                    </a:moveTo>
                    <a:cubicBezTo>
                      <a:pt x="263" y="1"/>
                      <a:pt x="206" y="22"/>
                      <a:pt x="162" y="67"/>
                    </a:cubicBezTo>
                    <a:lnTo>
                      <a:pt x="91" y="138"/>
                    </a:lnTo>
                    <a:cubicBezTo>
                      <a:pt x="6" y="223"/>
                      <a:pt x="0" y="379"/>
                      <a:pt x="91" y="464"/>
                    </a:cubicBezTo>
                    <a:cubicBezTo>
                      <a:pt x="138" y="507"/>
                      <a:pt x="198" y="530"/>
                      <a:pt x="257" y="530"/>
                    </a:cubicBezTo>
                    <a:cubicBezTo>
                      <a:pt x="315" y="530"/>
                      <a:pt x="372" y="509"/>
                      <a:pt x="417" y="464"/>
                    </a:cubicBezTo>
                    <a:cubicBezTo>
                      <a:pt x="441" y="441"/>
                      <a:pt x="464" y="419"/>
                      <a:pt x="488" y="393"/>
                    </a:cubicBezTo>
                    <a:cubicBezTo>
                      <a:pt x="573" y="311"/>
                      <a:pt x="580" y="152"/>
                      <a:pt x="488" y="67"/>
                    </a:cubicBezTo>
                    <a:cubicBezTo>
                      <a:pt x="441" y="24"/>
                      <a:pt x="380" y="1"/>
                      <a:pt x="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1046266" y="4188346"/>
                <a:ext cx="21661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34" extrusionOk="0">
                    <a:moveTo>
                      <a:pt x="216" y="0"/>
                    </a:moveTo>
                    <a:cubicBezTo>
                      <a:pt x="0" y="0"/>
                      <a:pt x="0" y="333"/>
                      <a:pt x="216" y="333"/>
                    </a:cubicBezTo>
                    <a:cubicBezTo>
                      <a:pt x="430" y="333"/>
                      <a:pt x="430" y="0"/>
                      <a:pt x="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1036896" y="4368591"/>
                <a:ext cx="19344" cy="15062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99" extrusionOk="0">
                    <a:moveTo>
                      <a:pt x="192" y="1"/>
                    </a:moveTo>
                    <a:cubicBezTo>
                      <a:pt x="1" y="1"/>
                      <a:pt x="1" y="298"/>
                      <a:pt x="192" y="298"/>
                    </a:cubicBezTo>
                    <a:cubicBezTo>
                      <a:pt x="383" y="298"/>
                      <a:pt x="383" y="1"/>
                      <a:pt x="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830859" y="4016312"/>
                <a:ext cx="210668" cy="184121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3655" extrusionOk="0">
                    <a:moveTo>
                      <a:pt x="2879" y="411"/>
                    </a:moveTo>
                    <a:cubicBezTo>
                      <a:pt x="3175" y="411"/>
                      <a:pt x="3475" y="688"/>
                      <a:pt x="3535" y="993"/>
                    </a:cubicBezTo>
                    <a:cubicBezTo>
                      <a:pt x="3625" y="1460"/>
                      <a:pt x="3372" y="1896"/>
                      <a:pt x="3078" y="2232"/>
                    </a:cubicBezTo>
                    <a:cubicBezTo>
                      <a:pt x="2708" y="2653"/>
                      <a:pt x="2095" y="3258"/>
                      <a:pt x="1479" y="3258"/>
                    </a:cubicBezTo>
                    <a:cubicBezTo>
                      <a:pt x="1346" y="3258"/>
                      <a:pt x="1212" y="3229"/>
                      <a:pt x="1081" y="3165"/>
                    </a:cubicBezTo>
                    <a:cubicBezTo>
                      <a:pt x="1" y="2627"/>
                      <a:pt x="1427" y="1743"/>
                      <a:pt x="1864" y="1400"/>
                    </a:cubicBezTo>
                    <a:cubicBezTo>
                      <a:pt x="2127" y="1195"/>
                      <a:pt x="2362" y="948"/>
                      <a:pt x="2467" y="646"/>
                    </a:cubicBezTo>
                    <a:cubicBezTo>
                      <a:pt x="2470" y="639"/>
                      <a:pt x="2477" y="635"/>
                      <a:pt x="2482" y="628"/>
                    </a:cubicBezTo>
                    <a:cubicBezTo>
                      <a:pt x="2596" y="474"/>
                      <a:pt x="2737" y="411"/>
                      <a:pt x="2879" y="411"/>
                    </a:cubicBezTo>
                    <a:close/>
                    <a:moveTo>
                      <a:pt x="2887" y="0"/>
                    </a:moveTo>
                    <a:cubicBezTo>
                      <a:pt x="2732" y="0"/>
                      <a:pt x="2579" y="40"/>
                      <a:pt x="2440" y="126"/>
                    </a:cubicBezTo>
                    <a:cubicBezTo>
                      <a:pt x="2423" y="118"/>
                      <a:pt x="2404" y="114"/>
                      <a:pt x="2385" y="114"/>
                    </a:cubicBezTo>
                    <a:cubicBezTo>
                      <a:pt x="2341" y="114"/>
                      <a:pt x="2298" y="139"/>
                      <a:pt x="2284" y="198"/>
                    </a:cubicBezTo>
                    <a:cubicBezTo>
                      <a:pt x="2277" y="224"/>
                      <a:pt x="2270" y="247"/>
                      <a:pt x="2263" y="271"/>
                    </a:cubicBezTo>
                    <a:cubicBezTo>
                      <a:pt x="2219" y="318"/>
                      <a:pt x="2178" y="369"/>
                      <a:pt x="2141" y="427"/>
                    </a:cubicBezTo>
                    <a:cubicBezTo>
                      <a:pt x="2107" y="482"/>
                      <a:pt x="2100" y="533"/>
                      <a:pt x="2114" y="578"/>
                    </a:cubicBezTo>
                    <a:cubicBezTo>
                      <a:pt x="1581" y="1353"/>
                      <a:pt x="185" y="1613"/>
                      <a:pt x="284" y="2734"/>
                    </a:cubicBezTo>
                    <a:cubicBezTo>
                      <a:pt x="342" y="3390"/>
                      <a:pt x="879" y="3655"/>
                      <a:pt x="1442" y="3655"/>
                    </a:cubicBezTo>
                    <a:cubicBezTo>
                      <a:pt x="1760" y="3655"/>
                      <a:pt x="2087" y="3570"/>
                      <a:pt x="2341" y="3424"/>
                    </a:cubicBezTo>
                    <a:cubicBezTo>
                      <a:pt x="3167" y="2949"/>
                      <a:pt x="4181" y="1926"/>
                      <a:pt x="3946" y="883"/>
                    </a:cubicBezTo>
                    <a:cubicBezTo>
                      <a:pt x="3828" y="361"/>
                      <a:pt x="3353" y="0"/>
                      <a:pt x="28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830960" y="4037067"/>
                <a:ext cx="182509" cy="143468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2848" extrusionOk="0">
                    <a:moveTo>
                      <a:pt x="2875" y="1"/>
                    </a:moveTo>
                    <a:cubicBezTo>
                      <a:pt x="2734" y="1"/>
                      <a:pt x="2593" y="64"/>
                      <a:pt x="2480" y="217"/>
                    </a:cubicBezTo>
                    <a:cubicBezTo>
                      <a:pt x="2478" y="226"/>
                      <a:pt x="2470" y="230"/>
                      <a:pt x="2465" y="237"/>
                    </a:cubicBezTo>
                    <a:cubicBezTo>
                      <a:pt x="2360" y="538"/>
                      <a:pt x="2125" y="784"/>
                      <a:pt x="1862" y="990"/>
                    </a:cubicBezTo>
                    <a:cubicBezTo>
                      <a:pt x="1425" y="1335"/>
                      <a:pt x="0" y="2218"/>
                      <a:pt x="1079" y="2754"/>
                    </a:cubicBezTo>
                    <a:cubicBezTo>
                      <a:pt x="1210" y="2819"/>
                      <a:pt x="1343" y="2847"/>
                      <a:pt x="1477" y="2847"/>
                    </a:cubicBezTo>
                    <a:cubicBezTo>
                      <a:pt x="2093" y="2847"/>
                      <a:pt x="2706" y="2241"/>
                      <a:pt x="3076" y="1821"/>
                    </a:cubicBezTo>
                    <a:cubicBezTo>
                      <a:pt x="3370" y="1486"/>
                      <a:pt x="3623" y="1049"/>
                      <a:pt x="3533" y="584"/>
                    </a:cubicBezTo>
                    <a:cubicBezTo>
                      <a:pt x="3473" y="278"/>
                      <a:pt x="3172" y="1"/>
                      <a:pt x="2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980425" y="4262952"/>
                <a:ext cx="19747" cy="15314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04" extrusionOk="0">
                    <a:moveTo>
                      <a:pt x="195" y="0"/>
                    </a:moveTo>
                    <a:cubicBezTo>
                      <a:pt x="1" y="0"/>
                      <a:pt x="1" y="303"/>
                      <a:pt x="195" y="303"/>
                    </a:cubicBezTo>
                    <a:cubicBezTo>
                      <a:pt x="392" y="303"/>
                      <a:pt x="392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958814" y="4209755"/>
                <a:ext cx="20755" cy="1612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20" extrusionOk="0">
                    <a:moveTo>
                      <a:pt x="206" y="0"/>
                    </a:moveTo>
                    <a:cubicBezTo>
                      <a:pt x="0" y="0"/>
                      <a:pt x="0" y="319"/>
                      <a:pt x="206" y="319"/>
                    </a:cubicBezTo>
                    <a:cubicBezTo>
                      <a:pt x="411" y="319"/>
                      <a:pt x="411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905063" y="4254741"/>
                <a:ext cx="22820" cy="1758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49" extrusionOk="0">
                    <a:moveTo>
                      <a:pt x="226" y="0"/>
                    </a:moveTo>
                    <a:cubicBezTo>
                      <a:pt x="1" y="0"/>
                      <a:pt x="0" y="349"/>
                      <a:pt x="223" y="349"/>
                    </a:cubicBezTo>
                    <a:cubicBezTo>
                      <a:pt x="224" y="349"/>
                      <a:pt x="225" y="349"/>
                      <a:pt x="226" y="349"/>
                    </a:cubicBezTo>
                    <a:cubicBezTo>
                      <a:pt x="451" y="349"/>
                      <a:pt x="452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865669" y="4341337"/>
                <a:ext cx="17178" cy="13249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63" extrusionOk="0">
                    <a:moveTo>
                      <a:pt x="170" y="0"/>
                    </a:moveTo>
                    <a:cubicBezTo>
                      <a:pt x="1" y="0"/>
                      <a:pt x="0" y="262"/>
                      <a:pt x="169" y="262"/>
                    </a:cubicBezTo>
                    <a:cubicBezTo>
                      <a:pt x="169" y="262"/>
                      <a:pt x="170" y="262"/>
                      <a:pt x="170" y="262"/>
                    </a:cubicBezTo>
                    <a:cubicBezTo>
                      <a:pt x="340" y="262"/>
                      <a:pt x="340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862798" y="4285521"/>
                <a:ext cx="15918" cy="1229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44" extrusionOk="0">
                    <a:moveTo>
                      <a:pt x="159" y="0"/>
                    </a:moveTo>
                    <a:cubicBezTo>
                      <a:pt x="1" y="0"/>
                      <a:pt x="0" y="244"/>
                      <a:pt x="158" y="244"/>
                    </a:cubicBezTo>
                    <a:cubicBezTo>
                      <a:pt x="158" y="244"/>
                      <a:pt x="159" y="244"/>
                      <a:pt x="159" y="244"/>
                    </a:cubicBezTo>
                    <a:cubicBezTo>
                      <a:pt x="315" y="244"/>
                      <a:pt x="315" y="0"/>
                      <a:pt x="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854788" y="4384006"/>
                <a:ext cx="24835" cy="19243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82" extrusionOk="0">
                    <a:moveTo>
                      <a:pt x="247" y="1"/>
                    </a:moveTo>
                    <a:cubicBezTo>
                      <a:pt x="2" y="1"/>
                      <a:pt x="1" y="382"/>
                      <a:pt x="247" y="382"/>
                    </a:cubicBezTo>
                    <a:cubicBezTo>
                      <a:pt x="491" y="382"/>
                      <a:pt x="492" y="1"/>
                      <a:pt x="2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31262" y="4199731"/>
                <a:ext cx="22669" cy="25792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12" extrusionOk="0">
                    <a:moveTo>
                      <a:pt x="236" y="1"/>
                    </a:moveTo>
                    <a:cubicBezTo>
                      <a:pt x="233" y="1"/>
                      <a:pt x="229" y="1"/>
                      <a:pt x="225" y="1"/>
                    </a:cubicBezTo>
                    <a:cubicBezTo>
                      <a:pt x="105" y="7"/>
                      <a:pt x="9" y="97"/>
                      <a:pt x="6" y="221"/>
                    </a:cubicBezTo>
                    <a:lnTo>
                      <a:pt x="3" y="290"/>
                    </a:lnTo>
                    <a:cubicBezTo>
                      <a:pt x="0" y="402"/>
                      <a:pt x="103" y="511"/>
                      <a:pt x="217" y="511"/>
                    </a:cubicBezTo>
                    <a:cubicBezTo>
                      <a:pt x="220" y="511"/>
                      <a:pt x="223" y="511"/>
                      <a:pt x="225" y="511"/>
                    </a:cubicBezTo>
                    <a:cubicBezTo>
                      <a:pt x="342" y="506"/>
                      <a:pt x="449" y="413"/>
                      <a:pt x="446" y="290"/>
                    </a:cubicBezTo>
                    <a:lnTo>
                      <a:pt x="445" y="221"/>
                    </a:lnTo>
                    <a:cubicBezTo>
                      <a:pt x="442" y="109"/>
                      <a:pt x="353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810961" y="4163208"/>
                <a:ext cx="13904" cy="10831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15" extrusionOk="0">
                    <a:moveTo>
                      <a:pt x="139" y="1"/>
                    </a:moveTo>
                    <a:cubicBezTo>
                      <a:pt x="1" y="1"/>
                      <a:pt x="1" y="214"/>
                      <a:pt x="139" y="214"/>
                    </a:cubicBezTo>
                    <a:cubicBezTo>
                      <a:pt x="276" y="214"/>
                      <a:pt x="276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779073" y="4269199"/>
                <a:ext cx="21611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4" extrusionOk="0">
                    <a:moveTo>
                      <a:pt x="214" y="1"/>
                    </a:moveTo>
                    <a:cubicBezTo>
                      <a:pt x="0" y="1"/>
                      <a:pt x="0" y="334"/>
                      <a:pt x="214" y="334"/>
                    </a:cubicBezTo>
                    <a:cubicBezTo>
                      <a:pt x="428" y="334"/>
                      <a:pt x="428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750560" y="4295646"/>
                <a:ext cx="25389" cy="23324"/>
              </a:xfrm>
              <a:custGeom>
                <a:avLst/>
                <a:gdLst/>
                <a:ahLst/>
                <a:cxnLst/>
                <a:rect l="l" t="t" r="r" b="b"/>
                <a:pathLst>
                  <a:path w="504" h="463" extrusionOk="0">
                    <a:moveTo>
                      <a:pt x="222" y="1"/>
                    </a:moveTo>
                    <a:cubicBezTo>
                      <a:pt x="170" y="1"/>
                      <a:pt x="117" y="20"/>
                      <a:pt x="82" y="58"/>
                    </a:cubicBezTo>
                    <a:cubicBezTo>
                      <a:pt x="11" y="136"/>
                      <a:pt x="1" y="264"/>
                      <a:pt x="82" y="340"/>
                    </a:cubicBezTo>
                    <a:cubicBezTo>
                      <a:pt x="107" y="363"/>
                      <a:pt x="130" y="386"/>
                      <a:pt x="155" y="407"/>
                    </a:cubicBezTo>
                    <a:cubicBezTo>
                      <a:pt x="193" y="443"/>
                      <a:pt x="245" y="463"/>
                      <a:pt x="297" y="463"/>
                    </a:cubicBezTo>
                    <a:cubicBezTo>
                      <a:pt x="346" y="463"/>
                      <a:pt x="394" y="445"/>
                      <a:pt x="429" y="407"/>
                    </a:cubicBezTo>
                    <a:cubicBezTo>
                      <a:pt x="504" y="328"/>
                      <a:pt x="504" y="213"/>
                      <a:pt x="429" y="132"/>
                    </a:cubicBezTo>
                    <a:cubicBezTo>
                      <a:pt x="406" y="109"/>
                      <a:pt x="385" y="85"/>
                      <a:pt x="362" y="58"/>
                    </a:cubicBezTo>
                    <a:cubicBezTo>
                      <a:pt x="327" y="20"/>
                      <a:pt x="275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760333" y="4110112"/>
                <a:ext cx="23827" cy="1853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68" extrusionOk="0">
                    <a:moveTo>
                      <a:pt x="238" y="0"/>
                    </a:moveTo>
                    <a:cubicBezTo>
                      <a:pt x="1" y="0"/>
                      <a:pt x="1" y="367"/>
                      <a:pt x="238" y="367"/>
                    </a:cubicBezTo>
                    <a:cubicBezTo>
                      <a:pt x="473" y="367"/>
                      <a:pt x="473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746278" y="4183207"/>
                <a:ext cx="16674" cy="12946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57" extrusionOk="0">
                    <a:moveTo>
                      <a:pt x="167" y="0"/>
                    </a:moveTo>
                    <a:cubicBezTo>
                      <a:pt x="1" y="0"/>
                      <a:pt x="1" y="257"/>
                      <a:pt x="165" y="257"/>
                    </a:cubicBezTo>
                    <a:cubicBezTo>
                      <a:pt x="166" y="257"/>
                      <a:pt x="166" y="257"/>
                      <a:pt x="167" y="257"/>
                    </a:cubicBezTo>
                    <a:cubicBezTo>
                      <a:pt x="331" y="257"/>
                      <a:pt x="331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674493" y="4077217"/>
                <a:ext cx="54052" cy="52088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4" extrusionOk="0">
                    <a:moveTo>
                      <a:pt x="221" y="271"/>
                    </a:moveTo>
                    <a:lnTo>
                      <a:pt x="221" y="271"/>
                    </a:lnTo>
                    <a:cubicBezTo>
                      <a:pt x="377" y="293"/>
                      <a:pt x="556" y="316"/>
                      <a:pt x="677" y="421"/>
                    </a:cubicBezTo>
                    <a:cubicBezTo>
                      <a:pt x="775" y="504"/>
                      <a:pt x="845" y="744"/>
                      <a:pt x="670" y="779"/>
                    </a:cubicBezTo>
                    <a:cubicBezTo>
                      <a:pt x="650" y="783"/>
                      <a:pt x="630" y="785"/>
                      <a:pt x="611" y="785"/>
                    </a:cubicBezTo>
                    <a:cubicBezTo>
                      <a:pt x="380" y="785"/>
                      <a:pt x="222" y="505"/>
                      <a:pt x="221" y="271"/>
                    </a:cubicBezTo>
                    <a:close/>
                    <a:moveTo>
                      <a:pt x="194" y="1"/>
                    </a:moveTo>
                    <a:cubicBezTo>
                      <a:pt x="175" y="1"/>
                      <a:pt x="156" y="10"/>
                      <a:pt x="142" y="31"/>
                    </a:cubicBezTo>
                    <a:cubicBezTo>
                      <a:pt x="4" y="242"/>
                      <a:pt x="0" y="510"/>
                      <a:pt x="132" y="724"/>
                    </a:cubicBezTo>
                    <a:cubicBezTo>
                      <a:pt x="237" y="895"/>
                      <a:pt x="435" y="1033"/>
                      <a:pt x="639" y="1033"/>
                    </a:cubicBezTo>
                    <a:cubicBezTo>
                      <a:pt x="688" y="1033"/>
                      <a:pt x="738" y="1025"/>
                      <a:pt x="787" y="1007"/>
                    </a:cubicBezTo>
                    <a:cubicBezTo>
                      <a:pt x="1020" y="922"/>
                      <a:pt x="1073" y="635"/>
                      <a:pt x="988" y="425"/>
                    </a:cubicBezTo>
                    <a:cubicBezTo>
                      <a:pt x="872" y="135"/>
                      <a:pt x="533" y="59"/>
                      <a:pt x="257" y="17"/>
                    </a:cubicBezTo>
                    <a:cubicBezTo>
                      <a:pt x="249" y="15"/>
                      <a:pt x="242" y="15"/>
                      <a:pt x="235" y="15"/>
                    </a:cubicBezTo>
                    <a:cubicBezTo>
                      <a:pt x="223" y="6"/>
                      <a:pt x="209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668851" y="4148700"/>
                <a:ext cx="23928" cy="1868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71" extrusionOk="0">
                    <a:moveTo>
                      <a:pt x="237" y="1"/>
                    </a:moveTo>
                    <a:cubicBezTo>
                      <a:pt x="0" y="1"/>
                      <a:pt x="0" y="371"/>
                      <a:pt x="237" y="371"/>
                    </a:cubicBezTo>
                    <a:cubicBezTo>
                      <a:pt x="475" y="371"/>
                      <a:pt x="475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643864" y="4217967"/>
                <a:ext cx="17682" cy="13803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74" extrusionOk="0">
                    <a:moveTo>
                      <a:pt x="176" y="0"/>
                    </a:moveTo>
                    <a:cubicBezTo>
                      <a:pt x="0" y="0"/>
                      <a:pt x="0" y="274"/>
                      <a:pt x="176" y="274"/>
                    </a:cubicBezTo>
                    <a:cubicBezTo>
                      <a:pt x="350" y="274"/>
                      <a:pt x="350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617770" y="4104369"/>
                <a:ext cx="20553" cy="1607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19" extrusionOk="0">
                    <a:moveTo>
                      <a:pt x="205" y="1"/>
                    </a:moveTo>
                    <a:cubicBezTo>
                      <a:pt x="1" y="1"/>
                      <a:pt x="1" y="315"/>
                      <a:pt x="205" y="318"/>
                    </a:cubicBezTo>
                    <a:cubicBezTo>
                      <a:pt x="408" y="318"/>
                      <a:pt x="408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607443" y="4171268"/>
                <a:ext cx="20100" cy="15616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10" extrusionOk="0">
                    <a:moveTo>
                      <a:pt x="200" y="1"/>
                    </a:moveTo>
                    <a:cubicBezTo>
                      <a:pt x="2" y="1"/>
                      <a:pt x="0" y="310"/>
                      <a:pt x="199" y="310"/>
                    </a:cubicBezTo>
                    <a:cubicBezTo>
                      <a:pt x="199" y="310"/>
                      <a:pt x="200" y="310"/>
                      <a:pt x="200" y="310"/>
                    </a:cubicBezTo>
                    <a:cubicBezTo>
                      <a:pt x="399" y="310"/>
                      <a:pt x="399" y="1"/>
                      <a:pt x="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5"/>
              <p:cNvSpPr/>
              <p:nvPr/>
            </p:nvSpPr>
            <p:spPr>
              <a:xfrm>
                <a:off x="567293" y="4287284"/>
                <a:ext cx="22971" cy="26346"/>
              </a:xfrm>
              <a:custGeom>
                <a:avLst/>
                <a:gdLst/>
                <a:ahLst/>
                <a:cxnLst/>
                <a:rect l="l" t="t" r="r" b="b"/>
                <a:pathLst>
                  <a:path w="456" h="523" extrusionOk="0">
                    <a:moveTo>
                      <a:pt x="236" y="0"/>
                    </a:moveTo>
                    <a:cubicBezTo>
                      <a:pt x="234" y="0"/>
                      <a:pt x="231" y="0"/>
                      <a:pt x="229" y="0"/>
                    </a:cubicBezTo>
                    <a:cubicBezTo>
                      <a:pt x="109" y="6"/>
                      <a:pt x="2" y="102"/>
                      <a:pt x="1" y="226"/>
                    </a:cubicBezTo>
                    <a:lnTo>
                      <a:pt x="4" y="297"/>
                    </a:lnTo>
                    <a:cubicBezTo>
                      <a:pt x="5" y="412"/>
                      <a:pt x="100" y="522"/>
                      <a:pt x="218" y="522"/>
                    </a:cubicBezTo>
                    <a:cubicBezTo>
                      <a:pt x="222" y="522"/>
                      <a:pt x="225" y="522"/>
                      <a:pt x="229" y="522"/>
                    </a:cubicBezTo>
                    <a:cubicBezTo>
                      <a:pt x="352" y="516"/>
                      <a:pt x="452" y="423"/>
                      <a:pt x="453" y="297"/>
                    </a:cubicBezTo>
                    <a:lnTo>
                      <a:pt x="456" y="226"/>
                    </a:lnTo>
                    <a:cubicBezTo>
                      <a:pt x="456" y="112"/>
                      <a:pt x="355" y="0"/>
                      <a:pt x="2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5"/>
              <p:cNvSpPr/>
              <p:nvPr/>
            </p:nvSpPr>
            <p:spPr>
              <a:xfrm>
                <a:off x="565480" y="4153939"/>
                <a:ext cx="19797" cy="1526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03" extrusionOk="0">
                    <a:moveTo>
                      <a:pt x="196" y="0"/>
                    </a:moveTo>
                    <a:cubicBezTo>
                      <a:pt x="0" y="0"/>
                      <a:pt x="0" y="302"/>
                      <a:pt x="196" y="302"/>
                    </a:cubicBezTo>
                    <a:cubicBezTo>
                      <a:pt x="390" y="302"/>
                      <a:pt x="393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513895" y="4336400"/>
                <a:ext cx="31081" cy="2342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65" extrusionOk="0">
                    <a:moveTo>
                      <a:pt x="333" y="1"/>
                    </a:moveTo>
                    <a:cubicBezTo>
                      <a:pt x="320" y="1"/>
                      <a:pt x="306" y="1"/>
                      <a:pt x="291" y="3"/>
                    </a:cubicBezTo>
                    <a:cubicBezTo>
                      <a:pt x="280" y="6"/>
                      <a:pt x="269" y="8"/>
                      <a:pt x="256" y="9"/>
                    </a:cubicBezTo>
                    <a:cubicBezTo>
                      <a:pt x="215" y="13"/>
                      <a:pt x="174" y="25"/>
                      <a:pt x="131" y="44"/>
                    </a:cubicBezTo>
                    <a:cubicBezTo>
                      <a:pt x="45" y="84"/>
                      <a:pt x="1" y="213"/>
                      <a:pt x="28" y="299"/>
                    </a:cubicBezTo>
                    <a:cubicBezTo>
                      <a:pt x="57" y="388"/>
                      <a:pt x="137" y="464"/>
                      <a:pt x="233" y="464"/>
                    </a:cubicBezTo>
                    <a:cubicBezTo>
                      <a:pt x="236" y="464"/>
                      <a:pt x="240" y="464"/>
                      <a:pt x="243" y="464"/>
                    </a:cubicBezTo>
                    <a:cubicBezTo>
                      <a:pt x="347" y="461"/>
                      <a:pt x="436" y="454"/>
                      <a:pt x="514" y="379"/>
                    </a:cubicBezTo>
                    <a:cubicBezTo>
                      <a:pt x="616" y="285"/>
                      <a:pt x="591" y="105"/>
                      <a:pt x="470" y="37"/>
                    </a:cubicBezTo>
                    <a:cubicBezTo>
                      <a:pt x="426" y="13"/>
                      <a:pt x="38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475106" y="4309046"/>
                <a:ext cx="27202" cy="23626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69" extrusionOk="0">
                    <a:moveTo>
                      <a:pt x="301" y="0"/>
                    </a:moveTo>
                    <a:cubicBezTo>
                      <a:pt x="285" y="0"/>
                      <a:pt x="269" y="2"/>
                      <a:pt x="254" y="5"/>
                    </a:cubicBezTo>
                    <a:cubicBezTo>
                      <a:pt x="248" y="5"/>
                      <a:pt x="243" y="4"/>
                      <a:pt x="237" y="4"/>
                    </a:cubicBezTo>
                    <a:cubicBezTo>
                      <a:pt x="185" y="4"/>
                      <a:pt x="131" y="23"/>
                      <a:pt x="98" y="64"/>
                    </a:cubicBezTo>
                    <a:cubicBezTo>
                      <a:pt x="30" y="148"/>
                      <a:pt x="0" y="252"/>
                      <a:pt x="58" y="348"/>
                    </a:cubicBezTo>
                    <a:cubicBezTo>
                      <a:pt x="102" y="424"/>
                      <a:pt x="189" y="467"/>
                      <a:pt x="274" y="468"/>
                    </a:cubicBezTo>
                    <a:cubicBezTo>
                      <a:pt x="277" y="468"/>
                      <a:pt x="280" y="469"/>
                      <a:pt x="283" y="469"/>
                    </a:cubicBezTo>
                    <a:cubicBezTo>
                      <a:pt x="348" y="469"/>
                      <a:pt x="413" y="442"/>
                      <a:pt x="461" y="395"/>
                    </a:cubicBezTo>
                    <a:cubicBezTo>
                      <a:pt x="540" y="312"/>
                      <a:pt x="537" y="209"/>
                      <a:pt x="495" y="110"/>
                    </a:cubicBezTo>
                    <a:cubicBezTo>
                      <a:pt x="463" y="39"/>
                      <a:pt x="381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464023" y="3957373"/>
                <a:ext cx="18689" cy="14558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89" extrusionOk="0">
                    <a:moveTo>
                      <a:pt x="185" y="1"/>
                    </a:moveTo>
                    <a:cubicBezTo>
                      <a:pt x="0" y="1"/>
                      <a:pt x="0" y="289"/>
                      <a:pt x="185" y="289"/>
                    </a:cubicBezTo>
                    <a:cubicBezTo>
                      <a:pt x="370" y="289"/>
                      <a:pt x="370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3" name="Google Shape;463;p5"/>
            <p:cNvSpPr/>
            <p:nvPr/>
          </p:nvSpPr>
          <p:spPr>
            <a:xfrm>
              <a:off x="437800" y="737756"/>
              <a:ext cx="73900" cy="96770"/>
            </a:xfrm>
            <a:custGeom>
              <a:avLst/>
              <a:gdLst/>
              <a:ahLst/>
              <a:cxnLst/>
              <a:rect l="l" t="t" r="r" b="b"/>
              <a:pathLst>
                <a:path w="1467" h="1921" extrusionOk="0">
                  <a:moveTo>
                    <a:pt x="829" y="1"/>
                  </a:moveTo>
                  <a:cubicBezTo>
                    <a:pt x="743" y="1"/>
                    <a:pt x="671" y="42"/>
                    <a:pt x="653" y="137"/>
                  </a:cubicBezTo>
                  <a:cubicBezTo>
                    <a:pt x="648" y="167"/>
                    <a:pt x="648" y="204"/>
                    <a:pt x="656" y="247"/>
                  </a:cubicBezTo>
                  <a:cubicBezTo>
                    <a:pt x="664" y="289"/>
                    <a:pt x="694" y="307"/>
                    <a:pt x="726" y="307"/>
                  </a:cubicBezTo>
                  <a:cubicBezTo>
                    <a:pt x="762" y="307"/>
                    <a:pt x="802" y="284"/>
                    <a:pt x="816" y="247"/>
                  </a:cubicBezTo>
                  <a:cubicBezTo>
                    <a:pt x="826" y="224"/>
                    <a:pt x="837" y="214"/>
                    <a:pt x="849" y="214"/>
                  </a:cubicBezTo>
                  <a:cubicBezTo>
                    <a:pt x="922" y="214"/>
                    <a:pt x="1034" y="572"/>
                    <a:pt x="1036" y="572"/>
                  </a:cubicBezTo>
                  <a:cubicBezTo>
                    <a:pt x="1036" y="572"/>
                    <a:pt x="1036" y="572"/>
                    <a:pt x="1036" y="572"/>
                  </a:cubicBezTo>
                  <a:lnTo>
                    <a:pt x="1036" y="572"/>
                  </a:lnTo>
                  <a:cubicBezTo>
                    <a:pt x="1070" y="711"/>
                    <a:pt x="1093" y="854"/>
                    <a:pt x="1100" y="994"/>
                  </a:cubicBezTo>
                  <a:cubicBezTo>
                    <a:pt x="1111" y="1220"/>
                    <a:pt x="1012" y="1716"/>
                    <a:pt x="745" y="1716"/>
                  </a:cubicBezTo>
                  <a:cubicBezTo>
                    <a:pt x="677" y="1716"/>
                    <a:pt x="597" y="1683"/>
                    <a:pt x="505" y="1604"/>
                  </a:cubicBezTo>
                  <a:cubicBezTo>
                    <a:pt x="115" y="1269"/>
                    <a:pt x="378" y="497"/>
                    <a:pt x="590" y="144"/>
                  </a:cubicBezTo>
                  <a:cubicBezTo>
                    <a:pt x="592" y="137"/>
                    <a:pt x="597" y="130"/>
                    <a:pt x="598" y="123"/>
                  </a:cubicBezTo>
                  <a:cubicBezTo>
                    <a:pt x="613" y="71"/>
                    <a:pt x="567" y="28"/>
                    <a:pt x="519" y="28"/>
                  </a:cubicBezTo>
                  <a:cubicBezTo>
                    <a:pt x="495" y="28"/>
                    <a:pt x="471" y="39"/>
                    <a:pt x="454" y="65"/>
                  </a:cubicBezTo>
                  <a:cubicBezTo>
                    <a:pt x="180" y="478"/>
                    <a:pt x="0" y="1071"/>
                    <a:pt x="213" y="1550"/>
                  </a:cubicBezTo>
                  <a:cubicBezTo>
                    <a:pt x="315" y="1782"/>
                    <a:pt x="518" y="1921"/>
                    <a:pt x="731" y="1921"/>
                  </a:cubicBezTo>
                  <a:cubicBezTo>
                    <a:pt x="866" y="1921"/>
                    <a:pt x="1004" y="1864"/>
                    <a:pt x="1122" y="1740"/>
                  </a:cubicBezTo>
                  <a:cubicBezTo>
                    <a:pt x="1467" y="1377"/>
                    <a:pt x="1361" y="613"/>
                    <a:pt x="1155" y="204"/>
                  </a:cubicBezTo>
                  <a:cubicBezTo>
                    <a:pt x="1093" y="80"/>
                    <a:pt x="948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4895552" y="251972"/>
              <a:ext cx="77930" cy="58687"/>
            </a:xfrm>
            <a:custGeom>
              <a:avLst/>
              <a:gdLst/>
              <a:ahLst/>
              <a:cxnLst/>
              <a:rect l="l" t="t" r="r" b="b"/>
              <a:pathLst>
                <a:path w="1547" h="1165" extrusionOk="0">
                  <a:moveTo>
                    <a:pt x="140" y="207"/>
                  </a:moveTo>
                  <a:cubicBezTo>
                    <a:pt x="153" y="219"/>
                    <a:pt x="169" y="226"/>
                    <a:pt x="189" y="228"/>
                  </a:cubicBezTo>
                  <a:cubicBezTo>
                    <a:pt x="229" y="233"/>
                    <a:pt x="269" y="234"/>
                    <a:pt x="310" y="234"/>
                  </a:cubicBezTo>
                  <a:cubicBezTo>
                    <a:pt x="420" y="234"/>
                    <a:pt x="530" y="223"/>
                    <a:pt x="640" y="223"/>
                  </a:cubicBezTo>
                  <a:cubicBezTo>
                    <a:pt x="735" y="223"/>
                    <a:pt x="830" y="231"/>
                    <a:pt x="924" y="264"/>
                  </a:cubicBezTo>
                  <a:cubicBezTo>
                    <a:pt x="1159" y="345"/>
                    <a:pt x="1414" y="693"/>
                    <a:pt x="1158" y="899"/>
                  </a:cubicBezTo>
                  <a:cubicBezTo>
                    <a:pt x="1092" y="952"/>
                    <a:pt x="1013" y="973"/>
                    <a:pt x="931" y="973"/>
                  </a:cubicBezTo>
                  <a:cubicBezTo>
                    <a:pt x="774" y="973"/>
                    <a:pt x="605" y="894"/>
                    <a:pt x="492" y="807"/>
                  </a:cubicBezTo>
                  <a:cubicBezTo>
                    <a:pt x="302" y="656"/>
                    <a:pt x="183" y="442"/>
                    <a:pt x="140" y="207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30"/>
                    <a:pt x="169" y="82"/>
                  </a:cubicBezTo>
                  <a:cubicBezTo>
                    <a:pt x="148" y="91"/>
                    <a:pt x="136" y="105"/>
                    <a:pt x="126" y="121"/>
                  </a:cubicBezTo>
                  <a:cubicBezTo>
                    <a:pt x="119" y="86"/>
                    <a:pt x="88" y="68"/>
                    <a:pt x="59" y="68"/>
                  </a:cubicBezTo>
                  <a:cubicBezTo>
                    <a:pt x="29" y="68"/>
                    <a:pt x="1" y="87"/>
                    <a:pt x="3" y="128"/>
                  </a:cubicBezTo>
                  <a:cubicBezTo>
                    <a:pt x="24" y="481"/>
                    <a:pt x="187" y="812"/>
                    <a:pt x="481" y="1016"/>
                  </a:cubicBezTo>
                  <a:cubicBezTo>
                    <a:pt x="611" y="1106"/>
                    <a:pt x="782" y="1165"/>
                    <a:pt x="948" y="1165"/>
                  </a:cubicBezTo>
                  <a:cubicBezTo>
                    <a:pt x="1092" y="1165"/>
                    <a:pt x="1232" y="1120"/>
                    <a:pt x="1338" y="1012"/>
                  </a:cubicBezTo>
                  <a:cubicBezTo>
                    <a:pt x="1546" y="800"/>
                    <a:pt x="1481" y="472"/>
                    <a:pt x="1301" y="268"/>
                  </a:cubicBezTo>
                  <a:cubicBezTo>
                    <a:pt x="1136" y="82"/>
                    <a:pt x="871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4357368" y="278673"/>
              <a:ext cx="77880" cy="58637"/>
            </a:xfrm>
            <a:custGeom>
              <a:avLst/>
              <a:gdLst/>
              <a:ahLst/>
              <a:cxnLst/>
              <a:rect l="l" t="t" r="r" b="b"/>
              <a:pathLst>
                <a:path w="1546" h="1164" extrusionOk="0">
                  <a:moveTo>
                    <a:pt x="143" y="204"/>
                  </a:moveTo>
                  <a:lnTo>
                    <a:pt x="143" y="204"/>
                  </a:lnTo>
                  <a:cubicBezTo>
                    <a:pt x="154" y="215"/>
                    <a:pt x="171" y="224"/>
                    <a:pt x="190" y="225"/>
                  </a:cubicBezTo>
                  <a:cubicBezTo>
                    <a:pt x="230" y="229"/>
                    <a:pt x="270" y="231"/>
                    <a:pt x="310" y="231"/>
                  </a:cubicBezTo>
                  <a:cubicBezTo>
                    <a:pt x="421" y="231"/>
                    <a:pt x="531" y="219"/>
                    <a:pt x="641" y="219"/>
                  </a:cubicBezTo>
                  <a:cubicBezTo>
                    <a:pt x="736" y="219"/>
                    <a:pt x="831" y="228"/>
                    <a:pt x="925" y="261"/>
                  </a:cubicBezTo>
                  <a:cubicBezTo>
                    <a:pt x="1160" y="341"/>
                    <a:pt x="1415" y="691"/>
                    <a:pt x="1159" y="897"/>
                  </a:cubicBezTo>
                  <a:cubicBezTo>
                    <a:pt x="1093" y="950"/>
                    <a:pt x="1013" y="972"/>
                    <a:pt x="931" y="972"/>
                  </a:cubicBezTo>
                  <a:cubicBezTo>
                    <a:pt x="774" y="972"/>
                    <a:pt x="605" y="893"/>
                    <a:pt x="493" y="805"/>
                  </a:cubicBezTo>
                  <a:cubicBezTo>
                    <a:pt x="303" y="653"/>
                    <a:pt x="185" y="439"/>
                    <a:pt x="143" y="204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29"/>
                    <a:pt x="168" y="82"/>
                  </a:cubicBezTo>
                  <a:cubicBezTo>
                    <a:pt x="147" y="91"/>
                    <a:pt x="136" y="105"/>
                    <a:pt x="126" y="120"/>
                  </a:cubicBezTo>
                  <a:cubicBezTo>
                    <a:pt x="118" y="86"/>
                    <a:pt x="87" y="67"/>
                    <a:pt x="58" y="67"/>
                  </a:cubicBezTo>
                  <a:cubicBezTo>
                    <a:pt x="28" y="67"/>
                    <a:pt x="0" y="87"/>
                    <a:pt x="2" y="127"/>
                  </a:cubicBezTo>
                  <a:cubicBezTo>
                    <a:pt x="24" y="482"/>
                    <a:pt x="187" y="810"/>
                    <a:pt x="480" y="1014"/>
                  </a:cubicBezTo>
                  <a:cubicBezTo>
                    <a:pt x="610" y="1105"/>
                    <a:pt x="782" y="1164"/>
                    <a:pt x="948" y="1164"/>
                  </a:cubicBezTo>
                  <a:cubicBezTo>
                    <a:pt x="1092" y="1164"/>
                    <a:pt x="1232" y="1119"/>
                    <a:pt x="1337" y="1012"/>
                  </a:cubicBezTo>
                  <a:cubicBezTo>
                    <a:pt x="1546" y="799"/>
                    <a:pt x="1482" y="472"/>
                    <a:pt x="1301" y="268"/>
                  </a:cubicBezTo>
                  <a:cubicBezTo>
                    <a:pt x="1136" y="81"/>
                    <a:pt x="872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352387" y="3894760"/>
              <a:ext cx="62566" cy="93849"/>
            </a:xfrm>
            <a:custGeom>
              <a:avLst/>
              <a:gdLst/>
              <a:ahLst/>
              <a:cxnLst/>
              <a:rect l="l" t="t" r="r" b="b"/>
              <a:pathLst>
                <a:path w="1242" h="1863" extrusionOk="0">
                  <a:moveTo>
                    <a:pt x="444" y="199"/>
                  </a:moveTo>
                  <a:cubicBezTo>
                    <a:pt x="448" y="212"/>
                    <a:pt x="455" y="222"/>
                    <a:pt x="468" y="230"/>
                  </a:cubicBezTo>
                  <a:cubicBezTo>
                    <a:pt x="766" y="470"/>
                    <a:pt x="1242" y="1262"/>
                    <a:pt x="750" y="1514"/>
                  </a:cubicBezTo>
                  <a:cubicBezTo>
                    <a:pt x="703" y="1563"/>
                    <a:pt x="660" y="1588"/>
                    <a:pt x="620" y="1588"/>
                  </a:cubicBezTo>
                  <a:cubicBezTo>
                    <a:pt x="573" y="1588"/>
                    <a:pt x="530" y="1555"/>
                    <a:pt x="491" y="1489"/>
                  </a:cubicBezTo>
                  <a:cubicBezTo>
                    <a:pt x="437" y="1431"/>
                    <a:pt x="396" y="1364"/>
                    <a:pt x="369" y="1290"/>
                  </a:cubicBezTo>
                  <a:cubicBezTo>
                    <a:pt x="314" y="1168"/>
                    <a:pt x="295" y="1045"/>
                    <a:pt x="292" y="913"/>
                  </a:cubicBezTo>
                  <a:cubicBezTo>
                    <a:pt x="291" y="668"/>
                    <a:pt x="367" y="431"/>
                    <a:pt x="444" y="199"/>
                  </a:cubicBezTo>
                  <a:close/>
                  <a:moveTo>
                    <a:pt x="396" y="1"/>
                  </a:moveTo>
                  <a:cubicBezTo>
                    <a:pt x="363" y="1"/>
                    <a:pt x="329" y="18"/>
                    <a:pt x="314" y="57"/>
                  </a:cubicBezTo>
                  <a:cubicBezTo>
                    <a:pt x="155" y="468"/>
                    <a:pt x="0" y="927"/>
                    <a:pt x="175" y="1360"/>
                  </a:cubicBezTo>
                  <a:cubicBezTo>
                    <a:pt x="258" y="1567"/>
                    <a:pt x="483" y="1863"/>
                    <a:pt x="738" y="1863"/>
                  </a:cubicBezTo>
                  <a:cubicBezTo>
                    <a:pt x="771" y="1863"/>
                    <a:pt x="804" y="1858"/>
                    <a:pt x="838" y="1847"/>
                  </a:cubicBezTo>
                  <a:cubicBezTo>
                    <a:pt x="1141" y="1752"/>
                    <a:pt x="1170" y="1248"/>
                    <a:pt x="1141" y="998"/>
                  </a:cubicBezTo>
                  <a:cubicBezTo>
                    <a:pt x="1097" y="620"/>
                    <a:pt x="900" y="288"/>
                    <a:pt x="593" y="72"/>
                  </a:cubicBezTo>
                  <a:cubicBezTo>
                    <a:pt x="577" y="61"/>
                    <a:pt x="562" y="57"/>
                    <a:pt x="546" y="57"/>
                  </a:cubicBezTo>
                  <a:cubicBezTo>
                    <a:pt x="522" y="57"/>
                    <a:pt x="499" y="68"/>
                    <a:pt x="479" y="84"/>
                  </a:cubicBezTo>
                  <a:cubicBezTo>
                    <a:pt x="485" y="32"/>
                    <a:pt x="441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8569632" y="2361814"/>
              <a:ext cx="62666" cy="93798"/>
            </a:xfrm>
            <a:custGeom>
              <a:avLst/>
              <a:gdLst/>
              <a:ahLst/>
              <a:cxnLst/>
              <a:rect l="l" t="t" r="r" b="b"/>
              <a:pathLst>
                <a:path w="1244" h="1862" extrusionOk="0">
                  <a:moveTo>
                    <a:pt x="444" y="198"/>
                  </a:moveTo>
                  <a:cubicBezTo>
                    <a:pt x="450" y="211"/>
                    <a:pt x="458" y="222"/>
                    <a:pt x="468" y="230"/>
                  </a:cubicBezTo>
                  <a:cubicBezTo>
                    <a:pt x="766" y="470"/>
                    <a:pt x="1244" y="1262"/>
                    <a:pt x="750" y="1513"/>
                  </a:cubicBezTo>
                  <a:cubicBezTo>
                    <a:pt x="704" y="1563"/>
                    <a:pt x="661" y="1588"/>
                    <a:pt x="621" y="1588"/>
                  </a:cubicBezTo>
                  <a:cubicBezTo>
                    <a:pt x="574" y="1588"/>
                    <a:pt x="531" y="1555"/>
                    <a:pt x="493" y="1489"/>
                  </a:cubicBezTo>
                  <a:cubicBezTo>
                    <a:pt x="437" y="1429"/>
                    <a:pt x="396" y="1364"/>
                    <a:pt x="369" y="1290"/>
                  </a:cubicBezTo>
                  <a:cubicBezTo>
                    <a:pt x="315" y="1167"/>
                    <a:pt x="296" y="1045"/>
                    <a:pt x="294" y="912"/>
                  </a:cubicBezTo>
                  <a:cubicBezTo>
                    <a:pt x="291" y="668"/>
                    <a:pt x="368" y="430"/>
                    <a:pt x="444" y="198"/>
                  </a:cubicBezTo>
                  <a:close/>
                  <a:moveTo>
                    <a:pt x="397" y="1"/>
                  </a:moveTo>
                  <a:cubicBezTo>
                    <a:pt x="363" y="1"/>
                    <a:pt x="329" y="18"/>
                    <a:pt x="314" y="58"/>
                  </a:cubicBezTo>
                  <a:cubicBezTo>
                    <a:pt x="155" y="469"/>
                    <a:pt x="1" y="926"/>
                    <a:pt x="175" y="1358"/>
                  </a:cubicBezTo>
                  <a:cubicBezTo>
                    <a:pt x="258" y="1566"/>
                    <a:pt x="483" y="1862"/>
                    <a:pt x="739" y="1862"/>
                  </a:cubicBezTo>
                  <a:cubicBezTo>
                    <a:pt x="772" y="1862"/>
                    <a:pt x="806" y="1857"/>
                    <a:pt x="840" y="1846"/>
                  </a:cubicBezTo>
                  <a:cubicBezTo>
                    <a:pt x="1142" y="1752"/>
                    <a:pt x="1170" y="1248"/>
                    <a:pt x="1142" y="997"/>
                  </a:cubicBezTo>
                  <a:cubicBezTo>
                    <a:pt x="1099" y="620"/>
                    <a:pt x="901" y="289"/>
                    <a:pt x="593" y="73"/>
                  </a:cubicBezTo>
                  <a:cubicBezTo>
                    <a:pt x="577" y="62"/>
                    <a:pt x="561" y="57"/>
                    <a:pt x="545" y="57"/>
                  </a:cubicBezTo>
                  <a:cubicBezTo>
                    <a:pt x="521" y="57"/>
                    <a:pt x="498" y="68"/>
                    <a:pt x="480" y="83"/>
                  </a:cubicBezTo>
                  <a:cubicBezTo>
                    <a:pt x="485" y="32"/>
                    <a:pt x="442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8758490" y="3769350"/>
              <a:ext cx="112084" cy="102362"/>
            </a:xfrm>
            <a:custGeom>
              <a:avLst/>
              <a:gdLst/>
              <a:ahLst/>
              <a:cxnLst/>
              <a:rect l="l" t="t" r="r" b="b"/>
              <a:pathLst>
                <a:path w="2225" h="2032" extrusionOk="0">
                  <a:moveTo>
                    <a:pt x="1777" y="1"/>
                  </a:moveTo>
                  <a:cubicBezTo>
                    <a:pt x="1512" y="1"/>
                    <a:pt x="1080" y="187"/>
                    <a:pt x="993" y="240"/>
                  </a:cubicBezTo>
                  <a:cubicBezTo>
                    <a:pt x="558" y="507"/>
                    <a:pt x="1" y="1085"/>
                    <a:pt x="206" y="1650"/>
                  </a:cubicBezTo>
                  <a:cubicBezTo>
                    <a:pt x="307" y="1926"/>
                    <a:pt x="530" y="2031"/>
                    <a:pt x="773" y="2031"/>
                  </a:cubicBezTo>
                  <a:cubicBezTo>
                    <a:pt x="1000" y="2031"/>
                    <a:pt x="1244" y="1939"/>
                    <a:pt x="1422" y="1808"/>
                  </a:cubicBezTo>
                  <a:cubicBezTo>
                    <a:pt x="1917" y="1445"/>
                    <a:pt x="2216" y="826"/>
                    <a:pt x="2224" y="218"/>
                  </a:cubicBezTo>
                  <a:cubicBezTo>
                    <a:pt x="2225" y="142"/>
                    <a:pt x="2172" y="105"/>
                    <a:pt x="2116" y="105"/>
                  </a:cubicBezTo>
                  <a:cubicBezTo>
                    <a:pt x="2063" y="105"/>
                    <a:pt x="2009" y="137"/>
                    <a:pt x="1996" y="201"/>
                  </a:cubicBezTo>
                  <a:cubicBezTo>
                    <a:pt x="1995" y="206"/>
                    <a:pt x="1992" y="212"/>
                    <a:pt x="1990" y="219"/>
                  </a:cubicBezTo>
                  <a:cubicBezTo>
                    <a:pt x="1961" y="569"/>
                    <a:pt x="1870" y="895"/>
                    <a:pt x="1673" y="1191"/>
                  </a:cubicBezTo>
                  <a:cubicBezTo>
                    <a:pt x="1513" y="1429"/>
                    <a:pt x="1179" y="1795"/>
                    <a:pt x="843" y="1795"/>
                  </a:cubicBezTo>
                  <a:cubicBezTo>
                    <a:pt x="806" y="1795"/>
                    <a:pt x="769" y="1790"/>
                    <a:pt x="732" y="1781"/>
                  </a:cubicBezTo>
                  <a:cubicBezTo>
                    <a:pt x="157" y="1629"/>
                    <a:pt x="587" y="979"/>
                    <a:pt x="831" y="735"/>
                  </a:cubicBezTo>
                  <a:cubicBezTo>
                    <a:pt x="897" y="669"/>
                    <a:pt x="1525" y="202"/>
                    <a:pt x="1756" y="202"/>
                  </a:cubicBezTo>
                  <a:cubicBezTo>
                    <a:pt x="1798" y="202"/>
                    <a:pt x="1827" y="217"/>
                    <a:pt x="1837" y="253"/>
                  </a:cubicBezTo>
                  <a:cubicBezTo>
                    <a:pt x="1847" y="285"/>
                    <a:pt x="1875" y="301"/>
                    <a:pt x="1903" y="301"/>
                  </a:cubicBezTo>
                  <a:cubicBezTo>
                    <a:pt x="1931" y="301"/>
                    <a:pt x="1959" y="285"/>
                    <a:pt x="1969" y="253"/>
                  </a:cubicBezTo>
                  <a:cubicBezTo>
                    <a:pt x="1975" y="235"/>
                    <a:pt x="1979" y="216"/>
                    <a:pt x="1983" y="199"/>
                  </a:cubicBezTo>
                  <a:cubicBezTo>
                    <a:pt x="2009" y="52"/>
                    <a:pt x="1916" y="1"/>
                    <a:pt x="1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414950" y="2523369"/>
              <a:ext cx="73900" cy="96770"/>
            </a:xfrm>
            <a:custGeom>
              <a:avLst/>
              <a:gdLst/>
              <a:ahLst/>
              <a:cxnLst/>
              <a:rect l="l" t="t" r="r" b="b"/>
              <a:pathLst>
                <a:path w="1467" h="1921" extrusionOk="0">
                  <a:moveTo>
                    <a:pt x="829" y="1"/>
                  </a:moveTo>
                  <a:cubicBezTo>
                    <a:pt x="743" y="1"/>
                    <a:pt x="671" y="42"/>
                    <a:pt x="653" y="137"/>
                  </a:cubicBezTo>
                  <a:cubicBezTo>
                    <a:pt x="648" y="167"/>
                    <a:pt x="648" y="204"/>
                    <a:pt x="656" y="247"/>
                  </a:cubicBezTo>
                  <a:cubicBezTo>
                    <a:pt x="664" y="289"/>
                    <a:pt x="694" y="307"/>
                    <a:pt x="726" y="307"/>
                  </a:cubicBezTo>
                  <a:cubicBezTo>
                    <a:pt x="762" y="307"/>
                    <a:pt x="802" y="284"/>
                    <a:pt x="816" y="247"/>
                  </a:cubicBezTo>
                  <a:cubicBezTo>
                    <a:pt x="826" y="224"/>
                    <a:pt x="837" y="214"/>
                    <a:pt x="849" y="214"/>
                  </a:cubicBezTo>
                  <a:cubicBezTo>
                    <a:pt x="922" y="214"/>
                    <a:pt x="1034" y="572"/>
                    <a:pt x="1036" y="572"/>
                  </a:cubicBezTo>
                  <a:cubicBezTo>
                    <a:pt x="1036" y="572"/>
                    <a:pt x="1036" y="572"/>
                    <a:pt x="1036" y="572"/>
                  </a:cubicBezTo>
                  <a:lnTo>
                    <a:pt x="1036" y="572"/>
                  </a:lnTo>
                  <a:cubicBezTo>
                    <a:pt x="1070" y="711"/>
                    <a:pt x="1093" y="854"/>
                    <a:pt x="1100" y="994"/>
                  </a:cubicBezTo>
                  <a:cubicBezTo>
                    <a:pt x="1111" y="1220"/>
                    <a:pt x="1012" y="1716"/>
                    <a:pt x="745" y="1716"/>
                  </a:cubicBezTo>
                  <a:cubicBezTo>
                    <a:pt x="677" y="1716"/>
                    <a:pt x="597" y="1683"/>
                    <a:pt x="505" y="1604"/>
                  </a:cubicBezTo>
                  <a:cubicBezTo>
                    <a:pt x="115" y="1269"/>
                    <a:pt x="378" y="497"/>
                    <a:pt x="590" y="144"/>
                  </a:cubicBezTo>
                  <a:cubicBezTo>
                    <a:pt x="592" y="137"/>
                    <a:pt x="597" y="130"/>
                    <a:pt x="598" y="123"/>
                  </a:cubicBezTo>
                  <a:cubicBezTo>
                    <a:pt x="613" y="71"/>
                    <a:pt x="567" y="28"/>
                    <a:pt x="519" y="28"/>
                  </a:cubicBezTo>
                  <a:cubicBezTo>
                    <a:pt x="495" y="28"/>
                    <a:pt x="471" y="39"/>
                    <a:pt x="454" y="65"/>
                  </a:cubicBezTo>
                  <a:cubicBezTo>
                    <a:pt x="180" y="478"/>
                    <a:pt x="0" y="1071"/>
                    <a:pt x="213" y="1550"/>
                  </a:cubicBezTo>
                  <a:cubicBezTo>
                    <a:pt x="315" y="1782"/>
                    <a:pt x="518" y="1921"/>
                    <a:pt x="731" y="1921"/>
                  </a:cubicBezTo>
                  <a:cubicBezTo>
                    <a:pt x="866" y="1921"/>
                    <a:pt x="1004" y="1864"/>
                    <a:pt x="1122" y="1740"/>
                  </a:cubicBezTo>
                  <a:cubicBezTo>
                    <a:pt x="1467" y="1377"/>
                    <a:pt x="1361" y="613"/>
                    <a:pt x="1155" y="204"/>
                  </a:cubicBezTo>
                  <a:cubicBezTo>
                    <a:pt x="1093" y="80"/>
                    <a:pt x="948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8632302" y="703172"/>
              <a:ext cx="77930" cy="58687"/>
            </a:xfrm>
            <a:custGeom>
              <a:avLst/>
              <a:gdLst/>
              <a:ahLst/>
              <a:cxnLst/>
              <a:rect l="l" t="t" r="r" b="b"/>
              <a:pathLst>
                <a:path w="1547" h="1165" extrusionOk="0">
                  <a:moveTo>
                    <a:pt x="140" y="207"/>
                  </a:moveTo>
                  <a:cubicBezTo>
                    <a:pt x="153" y="219"/>
                    <a:pt x="169" y="226"/>
                    <a:pt x="189" y="228"/>
                  </a:cubicBezTo>
                  <a:cubicBezTo>
                    <a:pt x="229" y="233"/>
                    <a:pt x="269" y="234"/>
                    <a:pt x="310" y="234"/>
                  </a:cubicBezTo>
                  <a:cubicBezTo>
                    <a:pt x="420" y="234"/>
                    <a:pt x="530" y="223"/>
                    <a:pt x="640" y="223"/>
                  </a:cubicBezTo>
                  <a:cubicBezTo>
                    <a:pt x="735" y="223"/>
                    <a:pt x="830" y="231"/>
                    <a:pt x="924" y="264"/>
                  </a:cubicBezTo>
                  <a:cubicBezTo>
                    <a:pt x="1159" y="345"/>
                    <a:pt x="1414" y="693"/>
                    <a:pt x="1158" y="899"/>
                  </a:cubicBezTo>
                  <a:cubicBezTo>
                    <a:pt x="1092" y="952"/>
                    <a:pt x="1013" y="973"/>
                    <a:pt x="931" y="973"/>
                  </a:cubicBezTo>
                  <a:cubicBezTo>
                    <a:pt x="774" y="973"/>
                    <a:pt x="605" y="894"/>
                    <a:pt x="492" y="807"/>
                  </a:cubicBezTo>
                  <a:cubicBezTo>
                    <a:pt x="302" y="656"/>
                    <a:pt x="183" y="442"/>
                    <a:pt x="140" y="207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30"/>
                    <a:pt x="169" y="82"/>
                  </a:cubicBezTo>
                  <a:cubicBezTo>
                    <a:pt x="148" y="91"/>
                    <a:pt x="136" y="105"/>
                    <a:pt x="126" y="121"/>
                  </a:cubicBezTo>
                  <a:cubicBezTo>
                    <a:pt x="119" y="86"/>
                    <a:pt x="88" y="68"/>
                    <a:pt x="59" y="68"/>
                  </a:cubicBezTo>
                  <a:cubicBezTo>
                    <a:pt x="29" y="68"/>
                    <a:pt x="1" y="87"/>
                    <a:pt x="3" y="128"/>
                  </a:cubicBezTo>
                  <a:cubicBezTo>
                    <a:pt x="24" y="481"/>
                    <a:pt x="187" y="812"/>
                    <a:pt x="481" y="1016"/>
                  </a:cubicBezTo>
                  <a:cubicBezTo>
                    <a:pt x="611" y="1106"/>
                    <a:pt x="782" y="1165"/>
                    <a:pt x="948" y="1165"/>
                  </a:cubicBezTo>
                  <a:cubicBezTo>
                    <a:pt x="1092" y="1165"/>
                    <a:pt x="1232" y="1120"/>
                    <a:pt x="1338" y="1012"/>
                  </a:cubicBezTo>
                  <a:cubicBezTo>
                    <a:pt x="1546" y="800"/>
                    <a:pt x="1481" y="472"/>
                    <a:pt x="1301" y="268"/>
                  </a:cubicBezTo>
                  <a:cubicBezTo>
                    <a:pt x="1136" y="82"/>
                    <a:pt x="871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274493" y="703198"/>
              <a:ext cx="77880" cy="58636"/>
            </a:xfrm>
            <a:custGeom>
              <a:avLst/>
              <a:gdLst/>
              <a:ahLst/>
              <a:cxnLst/>
              <a:rect l="l" t="t" r="r" b="b"/>
              <a:pathLst>
                <a:path w="1546" h="1164" extrusionOk="0">
                  <a:moveTo>
                    <a:pt x="143" y="204"/>
                  </a:moveTo>
                  <a:lnTo>
                    <a:pt x="143" y="204"/>
                  </a:lnTo>
                  <a:cubicBezTo>
                    <a:pt x="154" y="215"/>
                    <a:pt x="171" y="224"/>
                    <a:pt x="190" y="225"/>
                  </a:cubicBezTo>
                  <a:cubicBezTo>
                    <a:pt x="230" y="229"/>
                    <a:pt x="270" y="231"/>
                    <a:pt x="310" y="231"/>
                  </a:cubicBezTo>
                  <a:cubicBezTo>
                    <a:pt x="421" y="231"/>
                    <a:pt x="531" y="219"/>
                    <a:pt x="641" y="219"/>
                  </a:cubicBezTo>
                  <a:cubicBezTo>
                    <a:pt x="736" y="219"/>
                    <a:pt x="831" y="228"/>
                    <a:pt x="925" y="261"/>
                  </a:cubicBezTo>
                  <a:cubicBezTo>
                    <a:pt x="1160" y="341"/>
                    <a:pt x="1415" y="691"/>
                    <a:pt x="1159" y="897"/>
                  </a:cubicBezTo>
                  <a:cubicBezTo>
                    <a:pt x="1093" y="950"/>
                    <a:pt x="1013" y="972"/>
                    <a:pt x="931" y="972"/>
                  </a:cubicBezTo>
                  <a:cubicBezTo>
                    <a:pt x="774" y="972"/>
                    <a:pt x="605" y="893"/>
                    <a:pt x="493" y="805"/>
                  </a:cubicBezTo>
                  <a:cubicBezTo>
                    <a:pt x="303" y="653"/>
                    <a:pt x="185" y="439"/>
                    <a:pt x="143" y="204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29"/>
                    <a:pt x="168" y="82"/>
                  </a:cubicBezTo>
                  <a:cubicBezTo>
                    <a:pt x="147" y="91"/>
                    <a:pt x="136" y="105"/>
                    <a:pt x="126" y="120"/>
                  </a:cubicBezTo>
                  <a:cubicBezTo>
                    <a:pt x="118" y="86"/>
                    <a:pt x="87" y="67"/>
                    <a:pt x="58" y="67"/>
                  </a:cubicBezTo>
                  <a:cubicBezTo>
                    <a:pt x="28" y="67"/>
                    <a:pt x="0" y="87"/>
                    <a:pt x="2" y="127"/>
                  </a:cubicBezTo>
                  <a:cubicBezTo>
                    <a:pt x="24" y="482"/>
                    <a:pt x="187" y="810"/>
                    <a:pt x="480" y="1014"/>
                  </a:cubicBezTo>
                  <a:cubicBezTo>
                    <a:pt x="610" y="1105"/>
                    <a:pt x="782" y="1164"/>
                    <a:pt x="948" y="1164"/>
                  </a:cubicBezTo>
                  <a:cubicBezTo>
                    <a:pt x="1092" y="1164"/>
                    <a:pt x="1232" y="1119"/>
                    <a:pt x="1337" y="1012"/>
                  </a:cubicBezTo>
                  <a:cubicBezTo>
                    <a:pt x="1546" y="799"/>
                    <a:pt x="1482" y="472"/>
                    <a:pt x="1301" y="268"/>
                  </a:cubicBezTo>
                  <a:cubicBezTo>
                    <a:pt x="1136" y="81"/>
                    <a:pt x="872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369437" y="4907185"/>
              <a:ext cx="62566" cy="93849"/>
            </a:xfrm>
            <a:custGeom>
              <a:avLst/>
              <a:gdLst/>
              <a:ahLst/>
              <a:cxnLst/>
              <a:rect l="l" t="t" r="r" b="b"/>
              <a:pathLst>
                <a:path w="1242" h="1863" extrusionOk="0">
                  <a:moveTo>
                    <a:pt x="444" y="199"/>
                  </a:moveTo>
                  <a:cubicBezTo>
                    <a:pt x="448" y="212"/>
                    <a:pt x="455" y="222"/>
                    <a:pt x="468" y="230"/>
                  </a:cubicBezTo>
                  <a:cubicBezTo>
                    <a:pt x="766" y="470"/>
                    <a:pt x="1242" y="1262"/>
                    <a:pt x="750" y="1514"/>
                  </a:cubicBezTo>
                  <a:cubicBezTo>
                    <a:pt x="703" y="1563"/>
                    <a:pt x="660" y="1588"/>
                    <a:pt x="620" y="1588"/>
                  </a:cubicBezTo>
                  <a:cubicBezTo>
                    <a:pt x="573" y="1588"/>
                    <a:pt x="530" y="1555"/>
                    <a:pt x="491" y="1489"/>
                  </a:cubicBezTo>
                  <a:cubicBezTo>
                    <a:pt x="437" y="1431"/>
                    <a:pt x="396" y="1364"/>
                    <a:pt x="369" y="1290"/>
                  </a:cubicBezTo>
                  <a:cubicBezTo>
                    <a:pt x="314" y="1168"/>
                    <a:pt x="295" y="1045"/>
                    <a:pt x="292" y="913"/>
                  </a:cubicBezTo>
                  <a:cubicBezTo>
                    <a:pt x="291" y="668"/>
                    <a:pt x="367" y="431"/>
                    <a:pt x="444" y="199"/>
                  </a:cubicBezTo>
                  <a:close/>
                  <a:moveTo>
                    <a:pt x="396" y="1"/>
                  </a:moveTo>
                  <a:cubicBezTo>
                    <a:pt x="363" y="1"/>
                    <a:pt x="329" y="18"/>
                    <a:pt x="314" y="57"/>
                  </a:cubicBezTo>
                  <a:cubicBezTo>
                    <a:pt x="155" y="468"/>
                    <a:pt x="0" y="927"/>
                    <a:pt x="175" y="1360"/>
                  </a:cubicBezTo>
                  <a:cubicBezTo>
                    <a:pt x="258" y="1567"/>
                    <a:pt x="483" y="1863"/>
                    <a:pt x="738" y="1863"/>
                  </a:cubicBezTo>
                  <a:cubicBezTo>
                    <a:pt x="771" y="1863"/>
                    <a:pt x="804" y="1858"/>
                    <a:pt x="838" y="1847"/>
                  </a:cubicBezTo>
                  <a:cubicBezTo>
                    <a:pt x="1141" y="1752"/>
                    <a:pt x="1170" y="1248"/>
                    <a:pt x="1141" y="998"/>
                  </a:cubicBezTo>
                  <a:cubicBezTo>
                    <a:pt x="1097" y="620"/>
                    <a:pt x="900" y="288"/>
                    <a:pt x="593" y="72"/>
                  </a:cubicBezTo>
                  <a:cubicBezTo>
                    <a:pt x="577" y="61"/>
                    <a:pt x="562" y="57"/>
                    <a:pt x="546" y="57"/>
                  </a:cubicBezTo>
                  <a:cubicBezTo>
                    <a:pt x="522" y="57"/>
                    <a:pt x="499" y="68"/>
                    <a:pt x="479" y="84"/>
                  </a:cubicBezTo>
                  <a:cubicBezTo>
                    <a:pt x="485" y="32"/>
                    <a:pt x="441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8823969" y="887614"/>
              <a:ext cx="62666" cy="93798"/>
            </a:xfrm>
            <a:custGeom>
              <a:avLst/>
              <a:gdLst/>
              <a:ahLst/>
              <a:cxnLst/>
              <a:rect l="l" t="t" r="r" b="b"/>
              <a:pathLst>
                <a:path w="1244" h="1862" extrusionOk="0">
                  <a:moveTo>
                    <a:pt x="444" y="198"/>
                  </a:moveTo>
                  <a:cubicBezTo>
                    <a:pt x="450" y="211"/>
                    <a:pt x="458" y="222"/>
                    <a:pt x="468" y="230"/>
                  </a:cubicBezTo>
                  <a:cubicBezTo>
                    <a:pt x="766" y="470"/>
                    <a:pt x="1244" y="1262"/>
                    <a:pt x="750" y="1513"/>
                  </a:cubicBezTo>
                  <a:cubicBezTo>
                    <a:pt x="704" y="1563"/>
                    <a:pt x="661" y="1588"/>
                    <a:pt x="621" y="1588"/>
                  </a:cubicBezTo>
                  <a:cubicBezTo>
                    <a:pt x="574" y="1588"/>
                    <a:pt x="531" y="1555"/>
                    <a:pt x="493" y="1489"/>
                  </a:cubicBezTo>
                  <a:cubicBezTo>
                    <a:pt x="437" y="1429"/>
                    <a:pt x="396" y="1364"/>
                    <a:pt x="369" y="1290"/>
                  </a:cubicBezTo>
                  <a:cubicBezTo>
                    <a:pt x="315" y="1167"/>
                    <a:pt x="296" y="1045"/>
                    <a:pt x="294" y="912"/>
                  </a:cubicBezTo>
                  <a:cubicBezTo>
                    <a:pt x="291" y="668"/>
                    <a:pt x="368" y="430"/>
                    <a:pt x="444" y="198"/>
                  </a:cubicBezTo>
                  <a:close/>
                  <a:moveTo>
                    <a:pt x="397" y="1"/>
                  </a:moveTo>
                  <a:cubicBezTo>
                    <a:pt x="363" y="1"/>
                    <a:pt x="329" y="18"/>
                    <a:pt x="314" y="58"/>
                  </a:cubicBezTo>
                  <a:cubicBezTo>
                    <a:pt x="155" y="469"/>
                    <a:pt x="1" y="926"/>
                    <a:pt x="175" y="1358"/>
                  </a:cubicBezTo>
                  <a:cubicBezTo>
                    <a:pt x="258" y="1566"/>
                    <a:pt x="483" y="1862"/>
                    <a:pt x="739" y="1862"/>
                  </a:cubicBezTo>
                  <a:cubicBezTo>
                    <a:pt x="772" y="1862"/>
                    <a:pt x="806" y="1857"/>
                    <a:pt x="840" y="1846"/>
                  </a:cubicBezTo>
                  <a:cubicBezTo>
                    <a:pt x="1142" y="1752"/>
                    <a:pt x="1170" y="1248"/>
                    <a:pt x="1142" y="997"/>
                  </a:cubicBezTo>
                  <a:cubicBezTo>
                    <a:pt x="1099" y="620"/>
                    <a:pt x="901" y="289"/>
                    <a:pt x="593" y="73"/>
                  </a:cubicBezTo>
                  <a:cubicBezTo>
                    <a:pt x="577" y="62"/>
                    <a:pt x="561" y="57"/>
                    <a:pt x="545" y="57"/>
                  </a:cubicBezTo>
                  <a:cubicBezTo>
                    <a:pt x="521" y="57"/>
                    <a:pt x="498" y="68"/>
                    <a:pt x="480" y="83"/>
                  </a:cubicBezTo>
                  <a:cubicBezTo>
                    <a:pt x="485" y="32"/>
                    <a:pt x="442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5844765" y="4804825"/>
              <a:ext cx="112084" cy="102362"/>
            </a:xfrm>
            <a:custGeom>
              <a:avLst/>
              <a:gdLst/>
              <a:ahLst/>
              <a:cxnLst/>
              <a:rect l="l" t="t" r="r" b="b"/>
              <a:pathLst>
                <a:path w="2225" h="2032" extrusionOk="0">
                  <a:moveTo>
                    <a:pt x="1777" y="1"/>
                  </a:moveTo>
                  <a:cubicBezTo>
                    <a:pt x="1512" y="1"/>
                    <a:pt x="1080" y="187"/>
                    <a:pt x="993" y="240"/>
                  </a:cubicBezTo>
                  <a:cubicBezTo>
                    <a:pt x="558" y="507"/>
                    <a:pt x="1" y="1085"/>
                    <a:pt x="206" y="1650"/>
                  </a:cubicBezTo>
                  <a:cubicBezTo>
                    <a:pt x="307" y="1926"/>
                    <a:pt x="530" y="2031"/>
                    <a:pt x="773" y="2031"/>
                  </a:cubicBezTo>
                  <a:cubicBezTo>
                    <a:pt x="1000" y="2031"/>
                    <a:pt x="1244" y="1939"/>
                    <a:pt x="1422" y="1808"/>
                  </a:cubicBezTo>
                  <a:cubicBezTo>
                    <a:pt x="1917" y="1445"/>
                    <a:pt x="2216" y="826"/>
                    <a:pt x="2224" y="218"/>
                  </a:cubicBezTo>
                  <a:cubicBezTo>
                    <a:pt x="2225" y="142"/>
                    <a:pt x="2172" y="105"/>
                    <a:pt x="2116" y="105"/>
                  </a:cubicBezTo>
                  <a:cubicBezTo>
                    <a:pt x="2063" y="105"/>
                    <a:pt x="2009" y="137"/>
                    <a:pt x="1996" y="201"/>
                  </a:cubicBezTo>
                  <a:cubicBezTo>
                    <a:pt x="1995" y="206"/>
                    <a:pt x="1992" y="212"/>
                    <a:pt x="1990" y="219"/>
                  </a:cubicBezTo>
                  <a:cubicBezTo>
                    <a:pt x="1961" y="569"/>
                    <a:pt x="1870" y="895"/>
                    <a:pt x="1673" y="1191"/>
                  </a:cubicBezTo>
                  <a:cubicBezTo>
                    <a:pt x="1513" y="1429"/>
                    <a:pt x="1179" y="1795"/>
                    <a:pt x="843" y="1795"/>
                  </a:cubicBezTo>
                  <a:cubicBezTo>
                    <a:pt x="806" y="1795"/>
                    <a:pt x="769" y="1790"/>
                    <a:pt x="732" y="1781"/>
                  </a:cubicBezTo>
                  <a:cubicBezTo>
                    <a:pt x="157" y="1629"/>
                    <a:pt x="587" y="979"/>
                    <a:pt x="831" y="735"/>
                  </a:cubicBezTo>
                  <a:cubicBezTo>
                    <a:pt x="897" y="669"/>
                    <a:pt x="1525" y="202"/>
                    <a:pt x="1756" y="202"/>
                  </a:cubicBezTo>
                  <a:cubicBezTo>
                    <a:pt x="1798" y="202"/>
                    <a:pt x="1827" y="217"/>
                    <a:pt x="1837" y="253"/>
                  </a:cubicBezTo>
                  <a:cubicBezTo>
                    <a:pt x="1847" y="285"/>
                    <a:pt x="1875" y="301"/>
                    <a:pt x="1903" y="301"/>
                  </a:cubicBezTo>
                  <a:cubicBezTo>
                    <a:pt x="1931" y="301"/>
                    <a:pt x="1959" y="285"/>
                    <a:pt x="1969" y="253"/>
                  </a:cubicBezTo>
                  <a:cubicBezTo>
                    <a:pt x="1975" y="235"/>
                    <a:pt x="1979" y="216"/>
                    <a:pt x="1983" y="199"/>
                  </a:cubicBezTo>
                  <a:cubicBezTo>
                    <a:pt x="2009" y="52"/>
                    <a:pt x="1916" y="1"/>
                    <a:pt x="1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9" name="Google Shape;1779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0" name="Google Shape;1780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1" name="Google Shape;1781;p17"/>
          <p:cNvSpPr txBox="1">
            <a:spLocks noGrp="1"/>
          </p:cNvSpPr>
          <p:nvPr>
            <p:ph type="subTitle" idx="1"/>
          </p:nvPr>
        </p:nvSpPr>
        <p:spPr>
          <a:xfrm rot="-410">
            <a:off x="2057825" y="1285202"/>
            <a:ext cx="50283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782" name="Google Shape;1782;p17"/>
          <p:cNvGrpSpPr/>
          <p:nvPr/>
        </p:nvGrpSpPr>
        <p:grpSpPr>
          <a:xfrm>
            <a:off x="8485" y="106106"/>
            <a:ext cx="9042258" cy="4826153"/>
            <a:chOff x="8485" y="106106"/>
            <a:chExt cx="9042258" cy="4826153"/>
          </a:xfrm>
        </p:grpSpPr>
        <p:grpSp>
          <p:nvGrpSpPr>
            <p:cNvPr id="1783" name="Google Shape;1783;p17"/>
            <p:cNvGrpSpPr/>
            <p:nvPr/>
          </p:nvGrpSpPr>
          <p:grpSpPr>
            <a:xfrm>
              <a:off x="95528" y="644010"/>
              <a:ext cx="749177" cy="1326481"/>
              <a:chOff x="2894503" y="1871460"/>
              <a:chExt cx="749177" cy="1326481"/>
            </a:xfrm>
          </p:grpSpPr>
          <p:sp>
            <p:nvSpPr>
              <p:cNvPr id="1784" name="Google Shape;1784;p17"/>
              <p:cNvSpPr/>
              <p:nvPr/>
            </p:nvSpPr>
            <p:spPr>
              <a:xfrm>
                <a:off x="2894503" y="2280361"/>
                <a:ext cx="749177" cy="917581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18215" extrusionOk="0">
                    <a:moveTo>
                      <a:pt x="12285" y="9217"/>
                    </a:moveTo>
                    <a:cubicBezTo>
                      <a:pt x="12849" y="9217"/>
                      <a:pt x="13414" y="9257"/>
                      <a:pt x="13978" y="9350"/>
                    </a:cubicBezTo>
                    <a:cubicBezTo>
                      <a:pt x="13425" y="10286"/>
                      <a:pt x="12379" y="10637"/>
                      <a:pt x="11391" y="10940"/>
                    </a:cubicBezTo>
                    <a:cubicBezTo>
                      <a:pt x="10207" y="11303"/>
                      <a:pt x="9002" y="11605"/>
                      <a:pt x="7786" y="11849"/>
                    </a:cubicBezTo>
                    <a:cubicBezTo>
                      <a:pt x="6358" y="12133"/>
                      <a:pt x="4831" y="12436"/>
                      <a:pt x="3333" y="12436"/>
                    </a:cubicBezTo>
                    <a:cubicBezTo>
                      <a:pt x="2399" y="12436"/>
                      <a:pt x="1476" y="12319"/>
                      <a:pt x="596" y="12004"/>
                    </a:cubicBezTo>
                    <a:cubicBezTo>
                      <a:pt x="671" y="11863"/>
                      <a:pt x="981" y="11734"/>
                      <a:pt x="1092" y="11686"/>
                    </a:cubicBezTo>
                    <a:cubicBezTo>
                      <a:pt x="1212" y="11632"/>
                      <a:pt x="1345" y="11601"/>
                      <a:pt x="1470" y="11561"/>
                    </a:cubicBezTo>
                    <a:cubicBezTo>
                      <a:pt x="1754" y="11469"/>
                      <a:pt x="2037" y="11380"/>
                      <a:pt x="2322" y="11289"/>
                    </a:cubicBezTo>
                    <a:cubicBezTo>
                      <a:pt x="2826" y="11127"/>
                      <a:pt x="3335" y="10973"/>
                      <a:pt x="3844" y="10828"/>
                    </a:cubicBezTo>
                    <a:cubicBezTo>
                      <a:pt x="4924" y="10517"/>
                      <a:pt x="6015" y="10235"/>
                      <a:pt x="7113" y="9985"/>
                    </a:cubicBezTo>
                    <a:cubicBezTo>
                      <a:pt x="8808" y="9599"/>
                      <a:pt x="10545" y="9217"/>
                      <a:pt x="12285" y="9217"/>
                    </a:cubicBezTo>
                    <a:close/>
                    <a:moveTo>
                      <a:pt x="14111" y="9604"/>
                    </a:moveTo>
                    <a:lnTo>
                      <a:pt x="14111" y="9604"/>
                    </a:lnTo>
                    <a:cubicBezTo>
                      <a:pt x="14481" y="11707"/>
                      <a:pt x="13929" y="14090"/>
                      <a:pt x="12365" y="15525"/>
                    </a:cubicBezTo>
                    <a:cubicBezTo>
                      <a:pt x="11428" y="16382"/>
                      <a:pt x="10114" y="16974"/>
                      <a:pt x="8928" y="17392"/>
                    </a:cubicBezTo>
                    <a:cubicBezTo>
                      <a:pt x="8056" y="17703"/>
                      <a:pt x="7139" y="17900"/>
                      <a:pt x="6217" y="17900"/>
                    </a:cubicBezTo>
                    <a:cubicBezTo>
                      <a:pt x="5846" y="17900"/>
                      <a:pt x="5476" y="17868"/>
                      <a:pt x="5106" y="17799"/>
                    </a:cubicBezTo>
                    <a:cubicBezTo>
                      <a:pt x="2435" y="17299"/>
                      <a:pt x="954" y="14747"/>
                      <a:pt x="567" y="12224"/>
                    </a:cubicBezTo>
                    <a:cubicBezTo>
                      <a:pt x="566" y="12210"/>
                      <a:pt x="565" y="12194"/>
                      <a:pt x="563" y="12180"/>
                    </a:cubicBezTo>
                    <a:lnTo>
                      <a:pt x="563" y="12180"/>
                    </a:lnTo>
                    <a:cubicBezTo>
                      <a:pt x="1359" y="12579"/>
                      <a:pt x="2244" y="12701"/>
                      <a:pt x="3127" y="12701"/>
                    </a:cubicBezTo>
                    <a:cubicBezTo>
                      <a:pt x="3394" y="12701"/>
                      <a:pt x="3661" y="12690"/>
                      <a:pt x="3925" y="12672"/>
                    </a:cubicBezTo>
                    <a:cubicBezTo>
                      <a:pt x="5276" y="12580"/>
                      <a:pt x="6628" y="12359"/>
                      <a:pt x="7955" y="12090"/>
                    </a:cubicBezTo>
                    <a:cubicBezTo>
                      <a:pt x="9308" y="11816"/>
                      <a:pt x="10656" y="11480"/>
                      <a:pt x="11965" y="11041"/>
                    </a:cubicBezTo>
                    <a:cubicBezTo>
                      <a:pt x="12793" y="10765"/>
                      <a:pt x="13662" y="10378"/>
                      <a:pt x="14111" y="9604"/>
                    </a:cubicBezTo>
                    <a:close/>
                    <a:moveTo>
                      <a:pt x="2897" y="0"/>
                    </a:moveTo>
                    <a:lnTo>
                      <a:pt x="2641" y="47"/>
                    </a:lnTo>
                    <a:cubicBezTo>
                      <a:pt x="2920" y="1560"/>
                      <a:pt x="3223" y="3070"/>
                      <a:pt x="3575" y="4566"/>
                    </a:cubicBezTo>
                    <a:cubicBezTo>
                      <a:pt x="3582" y="4589"/>
                      <a:pt x="3590" y="4609"/>
                      <a:pt x="3603" y="4623"/>
                    </a:cubicBezTo>
                    <a:cubicBezTo>
                      <a:pt x="1518" y="6345"/>
                      <a:pt x="1" y="8805"/>
                      <a:pt x="188" y="11582"/>
                    </a:cubicBezTo>
                    <a:cubicBezTo>
                      <a:pt x="353" y="14052"/>
                      <a:pt x="1627" y="16901"/>
                      <a:pt x="4072" y="17832"/>
                    </a:cubicBezTo>
                    <a:cubicBezTo>
                      <a:pt x="4769" y="18097"/>
                      <a:pt x="5503" y="18215"/>
                      <a:pt x="6245" y="18215"/>
                    </a:cubicBezTo>
                    <a:cubicBezTo>
                      <a:pt x="8295" y="18215"/>
                      <a:pt x="10412" y="17321"/>
                      <a:pt x="12022" y="16188"/>
                    </a:cubicBezTo>
                    <a:cubicBezTo>
                      <a:pt x="14226" y="14639"/>
                      <a:pt x="14872" y="11618"/>
                      <a:pt x="14252" y="9109"/>
                    </a:cubicBezTo>
                    <a:cubicBezTo>
                      <a:pt x="14186" y="8847"/>
                      <a:pt x="14107" y="8591"/>
                      <a:pt x="14013" y="8343"/>
                    </a:cubicBezTo>
                    <a:lnTo>
                      <a:pt x="13792" y="8429"/>
                    </a:lnTo>
                    <a:cubicBezTo>
                      <a:pt x="13870" y="8639"/>
                      <a:pt x="13936" y="8854"/>
                      <a:pt x="13993" y="9074"/>
                    </a:cubicBezTo>
                    <a:cubicBezTo>
                      <a:pt x="13401" y="8962"/>
                      <a:pt x="12800" y="8915"/>
                      <a:pt x="12197" y="8915"/>
                    </a:cubicBezTo>
                    <a:cubicBezTo>
                      <a:pt x="10264" y="8915"/>
                      <a:pt x="8300" y="9404"/>
                      <a:pt x="6456" y="9845"/>
                    </a:cubicBezTo>
                    <a:cubicBezTo>
                      <a:pt x="5166" y="10154"/>
                      <a:pt x="3889" y="10505"/>
                      <a:pt x="2625" y="10901"/>
                    </a:cubicBezTo>
                    <a:cubicBezTo>
                      <a:pt x="2027" y="11086"/>
                      <a:pt x="1388" y="11246"/>
                      <a:pt x="820" y="11508"/>
                    </a:cubicBezTo>
                    <a:cubicBezTo>
                      <a:pt x="701" y="11561"/>
                      <a:pt x="586" y="11632"/>
                      <a:pt x="509" y="11724"/>
                    </a:cubicBezTo>
                    <a:cubicBezTo>
                      <a:pt x="402" y="10447"/>
                      <a:pt x="627" y="9163"/>
                      <a:pt x="1224" y="8017"/>
                    </a:cubicBezTo>
                    <a:cubicBezTo>
                      <a:pt x="1890" y="6736"/>
                      <a:pt x="2947" y="5749"/>
                      <a:pt x="3883" y="4672"/>
                    </a:cubicBezTo>
                    <a:cubicBezTo>
                      <a:pt x="3946" y="4601"/>
                      <a:pt x="3905" y="4518"/>
                      <a:pt x="3840" y="4497"/>
                    </a:cubicBezTo>
                    <a:cubicBezTo>
                      <a:pt x="3838" y="4497"/>
                      <a:pt x="3840" y="4495"/>
                      <a:pt x="3838" y="4494"/>
                    </a:cubicBezTo>
                    <a:cubicBezTo>
                      <a:pt x="3498" y="3000"/>
                      <a:pt x="3175" y="1505"/>
                      <a:pt x="2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7"/>
              <p:cNvSpPr/>
              <p:nvPr/>
            </p:nvSpPr>
            <p:spPr>
              <a:xfrm>
                <a:off x="2922865" y="2764120"/>
                <a:ext cx="701119" cy="418062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8299" extrusionOk="0">
                    <a:moveTo>
                      <a:pt x="13548" y="1"/>
                    </a:moveTo>
                    <a:lnTo>
                      <a:pt x="13548" y="1"/>
                    </a:lnTo>
                    <a:cubicBezTo>
                      <a:pt x="13099" y="775"/>
                      <a:pt x="12230" y="1162"/>
                      <a:pt x="11402" y="1439"/>
                    </a:cubicBezTo>
                    <a:cubicBezTo>
                      <a:pt x="10093" y="1877"/>
                      <a:pt x="8744" y="2216"/>
                      <a:pt x="7392" y="2488"/>
                    </a:cubicBezTo>
                    <a:cubicBezTo>
                      <a:pt x="6065" y="2757"/>
                      <a:pt x="4713" y="2978"/>
                      <a:pt x="3362" y="3070"/>
                    </a:cubicBezTo>
                    <a:cubicBezTo>
                      <a:pt x="3098" y="3088"/>
                      <a:pt x="2831" y="3100"/>
                      <a:pt x="2564" y="3100"/>
                    </a:cubicBezTo>
                    <a:cubicBezTo>
                      <a:pt x="1681" y="3100"/>
                      <a:pt x="796" y="2977"/>
                      <a:pt x="0" y="2579"/>
                    </a:cubicBezTo>
                    <a:lnTo>
                      <a:pt x="0" y="2579"/>
                    </a:lnTo>
                    <a:cubicBezTo>
                      <a:pt x="2" y="2593"/>
                      <a:pt x="3" y="2608"/>
                      <a:pt x="4" y="2623"/>
                    </a:cubicBezTo>
                    <a:cubicBezTo>
                      <a:pt x="393" y="5144"/>
                      <a:pt x="1874" y="7697"/>
                      <a:pt x="4543" y="8197"/>
                    </a:cubicBezTo>
                    <a:cubicBezTo>
                      <a:pt x="4913" y="8267"/>
                      <a:pt x="5284" y="8298"/>
                      <a:pt x="5655" y="8298"/>
                    </a:cubicBezTo>
                    <a:cubicBezTo>
                      <a:pt x="6577" y="8298"/>
                      <a:pt x="7494" y="8102"/>
                      <a:pt x="8365" y="7792"/>
                    </a:cubicBezTo>
                    <a:cubicBezTo>
                      <a:pt x="9549" y="7371"/>
                      <a:pt x="10865" y="6778"/>
                      <a:pt x="11802" y="5922"/>
                    </a:cubicBezTo>
                    <a:cubicBezTo>
                      <a:pt x="13366" y="4487"/>
                      <a:pt x="13918" y="2102"/>
                      <a:pt x="13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7"/>
              <p:cNvSpPr/>
              <p:nvPr/>
            </p:nvSpPr>
            <p:spPr>
              <a:xfrm>
                <a:off x="3184617" y="1949442"/>
                <a:ext cx="415896" cy="755575"/>
              </a:xfrm>
              <a:custGeom>
                <a:avLst/>
                <a:gdLst/>
                <a:ahLst/>
                <a:cxnLst/>
                <a:rect l="l" t="t" r="r" b="b"/>
                <a:pathLst>
                  <a:path w="8256" h="14999" extrusionOk="0">
                    <a:moveTo>
                      <a:pt x="117" y="1"/>
                    </a:moveTo>
                    <a:lnTo>
                      <a:pt x="1" y="79"/>
                    </a:lnTo>
                    <a:cubicBezTo>
                      <a:pt x="171" y="1782"/>
                      <a:pt x="655" y="3488"/>
                      <a:pt x="1034" y="5156"/>
                    </a:cubicBezTo>
                    <a:cubicBezTo>
                      <a:pt x="1232" y="6026"/>
                      <a:pt x="1433" y="6898"/>
                      <a:pt x="1643" y="7768"/>
                    </a:cubicBezTo>
                    <a:cubicBezTo>
                      <a:pt x="1830" y="8562"/>
                      <a:pt x="1951" y="9446"/>
                      <a:pt x="2275" y="10193"/>
                    </a:cubicBezTo>
                    <a:cubicBezTo>
                      <a:pt x="2284" y="10214"/>
                      <a:pt x="2298" y="10227"/>
                      <a:pt x="2316" y="10235"/>
                    </a:cubicBezTo>
                    <a:cubicBezTo>
                      <a:pt x="2338" y="10305"/>
                      <a:pt x="2367" y="10370"/>
                      <a:pt x="2417" y="10415"/>
                    </a:cubicBezTo>
                    <a:lnTo>
                      <a:pt x="2418" y="10418"/>
                    </a:lnTo>
                    <a:cubicBezTo>
                      <a:pt x="2396" y="10496"/>
                      <a:pt x="2424" y="10584"/>
                      <a:pt x="2526" y="10601"/>
                    </a:cubicBezTo>
                    <a:cubicBezTo>
                      <a:pt x="4822" y="10972"/>
                      <a:pt x="6922" y="12488"/>
                      <a:pt x="7883" y="14628"/>
                    </a:cubicBezTo>
                    <a:cubicBezTo>
                      <a:pt x="7938" y="14749"/>
                      <a:pt x="7988" y="14872"/>
                      <a:pt x="8034" y="14998"/>
                    </a:cubicBezTo>
                    <a:lnTo>
                      <a:pt x="8255" y="14912"/>
                    </a:lnTo>
                    <a:cubicBezTo>
                      <a:pt x="7356" y="12500"/>
                      <a:pt x="5179" y="10714"/>
                      <a:pt x="2618" y="10296"/>
                    </a:cubicBezTo>
                    <a:cubicBezTo>
                      <a:pt x="2594" y="10177"/>
                      <a:pt x="2564" y="10059"/>
                      <a:pt x="2516" y="9949"/>
                    </a:cubicBezTo>
                    <a:cubicBezTo>
                      <a:pt x="2503" y="9918"/>
                      <a:pt x="2482" y="9895"/>
                      <a:pt x="2461" y="9881"/>
                    </a:cubicBezTo>
                    <a:cubicBezTo>
                      <a:pt x="2362" y="9148"/>
                      <a:pt x="2099" y="8406"/>
                      <a:pt x="1929" y="7691"/>
                    </a:cubicBezTo>
                    <a:cubicBezTo>
                      <a:pt x="1730" y="6855"/>
                      <a:pt x="1534" y="6018"/>
                      <a:pt x="1343" y="5180"/>
                    </a:cubicBezTo>
                    <a:cubicBezTo>
                      <a:pt x="956" y="3483"/>
                      <a:pt x="695" y="1715"/>
                      <a:pt x="171" y="53"/>
                    </a:cubicBezTo>
                    <a:cubicBezTo>
                      <a:pt x="162" y="25"/>
                      <a:pt x="141" y="9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7"/>
              <p:cNvSpPr/>
              <p:nvPr/>
            </p:nvSpPr>
            <p:spPr>
              <a:xfrm>
                <a:off x="2924426" y="2744625"/>
                <a:ext cx="674169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13383" h="3221" extrusionOk="0">
                    <a:moveTo>
                      <a:pt x="11686" y="1"/>
                    </a:moveTo>
                    <a:cubicBezTo>
                      <a:pt x="9947" y="1"/>
                      <a:pt x="8213" y="381"/>
                      <a:pt x="6518" y="769"/>
                    </a:cubicBezTo>
                    <a:cubicBezTo>
                      <a:pt x="5421" y="1019"/>
                      <a:pt x="4330" y="1301"/>
                      <a:pt x="3247" y="1612"/>
                    </a:cubicBezTo>
                    <a:cubicBezTo>
                      <a:pt x="2738" y="1760"/>
                      <a:pt x="2231" y="1913"/>
                      <a:pt x="1726" y="2073"/>
                    </a:cubicBezTo>
                    <a:cubicBezTo>
                      <a:pt x="1440" y="2164"/>
                      <a:pt x="1157" y="2253"/>
                      <a:pt x="873" y="2345"/>
                    </a:cubicBezTo>
                    <a:cubicBezTo>
                      <a:pt x="750" y="2386"/>
                      <a:pt x="617" y="2416"/>
                      <a:pt x="496" y="2470"/>
                    </a:cubicBezTo>
                    <a:cubicBezTo>
                      <a:pt x="387" y="2518"/>
                      <a:pt x="74" y="2647"/>
                      <a:pt x="0" y="2788"/>
                    </a:cubicBezTo>
                    <a:cubicBezTo>
                      <a:pt x="881" y="3103"/>
                      <a:pt x="1804" y="3220"/>
                      <a:pt x="2738" y="3220"/>
                    </a:cubicBezTo>
                    <a:cubicBezTo>
                      <a:pt x="4236" y="3220"/>
                      <a:pt x="5763" y="2917"/>
                      <a:pt x="7191" y="2633"/>
                    </a:cubicBezTo>
                    <a:cubicBezTo>
                      <a:pt x="8405" y="2390"/>
                      <a:pt x="9610" y="2087"/>
                      <a:pt x="10796" y="1724"/>
                    </a:cubicBezTo>
                    <a:cubicBezTo>
                      <a:pt x="11784" y="1422"/>
                      <a:pt x="12829" y="1070"/>
                      <a:pt x="13382" y="134"/>
                    </a:cubicBezTo>
                    <a:cubicBezTo>
                      <a:pt x="12817" y="41"/>
                      <a:pt x="12251" y="1"/>
                      <a:pt x="116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7"/>
              <p:cNvSpPr/>
              <p:nvPr/>
            </p:nvSpPr>
            <p:spPr>
              <a:xfrm>
                <a:off x="3209453" y="2404084"/>
                <a:ext cx="49519" cy="44783"/>
              </a:xfrm>
              <a:custGeom>
                <a:avLst/>
                <a:gdLst/>
                <a:ahLst/>
                <a:cxnLst/>
                <a:rect l="l" t="t" r="r" b="b"/>
                <a:pathLst>
                  <a:path w="983" h="889" extrusionOk="0">
                    <a:moveTo>
                      <a:pt x="424" y="123"/>
                    </a:moveTo>
                    <a:cubicBezTo>
                      <a:pt x="566" y="123"/>
                      <a:pt x="707" y="287"/>
                      <a:pt x="714" y="422"/>
                    </a:cubicBezTo>
                    <a:cubicBezTo>
                      <a:pt x="719" y="553"/>
                      <a:pt x="603" y="640"/>
                      <a:pt x="480" y="649"/>
                    </a:cubicBezTo>
                    <a:cubicBezTo>
                      <a:pt x="474" y="649"/>
                      <a:pt x="469" y="650"/>
                      <a:pt x="463" y="650"/>
                    </a:cubicBezTo>
                    <a:cubicBezTo>
                      <a:pt x="342" y="650"/>
                      <a:pt x="257" y="561"/>
                      <a:pt x="252" y="439"/>
                    </a:cubicBezTo>
                    <a:cubicBezTo>
                      <a:pt x="250" y="384"/>
                      <a:pt x="264" y="327"/>
                      <a:pt x="294" y="281"/>
                    </a:cubicBezTo>
                    <a:cubicBezTo>
                      <a:pt x="330" y="227"/>
                      <a:pt x="392" y="197"/>
                      <a:pt x="416" y="139"/>
                    </a:cubicBezTo>
                    <a:cubicBezTo>
                      <a:pt x="419" y="133"/>
                      <a:pt x="419" y="127"/>
                      <a:pt x="420" y="123"/>
                    </a:cubicBezTo>
                    <a:cubicBezTo>
                      <a:pt x="422" y="123"/>
                      <a:pt x="423" y="123"/>
                      <a:pt x="424" y="123"/>
                    </a:cubicBezTo>
                    <a:close/>
                    <a:moveTo>
                      <a:pt x="305" y="1"/>
                    </a:moveTo>
                    <a:cubicBezTo>
                      <a:pt x="97" y="1"/>
                      <a:pt x="0" y="348"/>
                      <a:pt x="25" y="513"/>
                    </a:cubicBezTo>
                    <a:cubicBezTo>
                      <a:pt x="58" y="740"/>
                      <a:pt x="247" y="889"/>
                      <a:pt x="466" y="889"/>
                    </a:cubicBezTo>
                    <a:cubicBezTo>
                      <a:pt x="491" y="889"/>
                      <a:pt x="516" y="887"/>
                      <a:pt x="541" y="883"/>
                    </a:cubicBezTo>
                    <a:cubicBezTo>
                      <a:pt x="777" y="845"/>
                      <a:pt x="983" y="642"/>
                      <a:pt x="950" y="390"/>
                    </a:cubicBezTo>
                    <a:cubicBezTo>
                      <a:pt x="932" y="265"/>
                      <a:pt x="860" y="150"/>
                      <a:pt x="759" y="78"/>
                    </a:cubicBezTo>
                    <a:cubicBezTo>
                      <a:pt x="687" y="27"/>
                      <a:pt x="616" y="9"/>
                      <a:pt x="541" y="9"/>
                    </a:cubicBezTo>
                    <a:cubicBezTo>
                      <a:pt x="495" y="9"/>
                      <a:pt x="448" y="15"/>
                      <a:pt x="399" y="25"/>
                    </a:cubicBezTo>
                    <a:cubicBezTo>
                      <a:pt x="399" y="27"/>
                      <a:pt x="399" y="27"/>
                      <a:pt x="398" y="27"/>
                    </a:cubicBezTo>
                    <a:cubicBezTo>
                      <a:pt x="388" y="20"/>
                      <a:pt x="378" y="13"/>
                      <a:pt x="365" y="10"/>
                    </a:cubicBezTo>
                    <a:cubicBezTo>
                      <a:pt x="344" y="4"/>
                      <a:pt x="324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7"/>
              <p:cNvSpPr/>
              <p:nvPr/>
            </p:nvSpPr>
            <p:spPr>
              <a:xfrm>
                <a:off x="3176608" y="2618433"/>
                <a:ext cx="71482" cy="6604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11" extrusionOk="0">
                    <a:moveTo>
                      <a:pt x="665" y="248"/>
                    </a:moveTo>
                    <a:cubicBezTo>
                      <a:pt x="790" y="248"/>
                      <a:pt x="908" y="292"/>
                      <a:pt x="990" y="406"/>
                    </a:cubicBezTo>
                    <a:cubicBezTo>
                      <a:pt x="1116" y="577"/>
                      <a:pt x="1075" y="866"/>
                      <a:pt x="891" y="984"/>
                    </a:cubicBezTo>
                    <a:cubicBezTo>
                      <a:pt x="834" y="1020"/>
                      <a:pt x="766" y="1038"/>
                      <a:pt x="698" y="1038"/>
                    </a:cubicBezTo>
                    <a:cubicBezTo>
                      <a:pt x="550" y="1038"/>
                      <a:pt x="400" y="957"/>
                      <a:pt x="343" y="817"/>
                    </a:cubicBezTo>
                    <a:cubicBezTo>
                      <a:pt x="266" y="626"/>
                      <a:pt x="374" y="378"/>
                      <a:pt x="541" y="270"/>
                    </a:cubicBezTo>
                    <a:cubicBezTo>
                      <a:pt x="547" y="266"/>
                      <a:pt x="549" y="263"/>
                      <a:pt x="554" y="258"/>
                    </a:cubicBezTo>
                    <a:cubicBezTo>
                      <a:pt x="591" y="251"/>
                      <a:pt x="628" y="248"/>
                      <a:pt x="665" y="248"/>
                    </a:cubicBezTo>
                    <a:close/>
                    <a:moveTo>
                      <a:pt x="659" y="1"/>
                    </a:moveTo>
                    <a:cubicBezTo>
                      <a:pt x="498" y="1"/>
                      <a:pt x="338" y="54"/>
                      <a:pt x="216" y="165"/>
                    </a:cubicBezTo>
                    <a:cubicBezTo>
                      <a:pt x="167" y="209"/>
                      <a:pt x="178" y="271"/>
                      <a:pt x="215" y="312"/>
                    </a:cubicBezTo>
                    <a:cubicBezTo>
                      <a:pt x="58" y="477"/>
                      <a:pt x="1" y="740"/>
                      <a:pt x="107" y="960"/>
                    </a:cubicBezTo>
                    <a:cubicBezTo>
                      <a:pt x="215" y="1184"/>
                      <a:pt x="457" y="1311"/>
                      <a:pt x="699" y="1311"/>
                    </a:cubicBezTo>
                    <a:cubicBezTo>
                      <a:pt x="815" y="1311"/>
                      <a:pt x="930" y="1282"/>
                      <a:pt x="1030" y="1221"/>
                    </a:cubicBezTo>
                    <a:cubicBezTo>
                      <a:pt x="1343" y="1029"/>
                      <a:pt x="1418" y="572"/>
                      <a:pt x="1213" y="277"/>
                    </a:cubicBezTo>
                    <a:cubicBezTo>
                      <a:pt x="1087" y="96"/>
                      <a:pt x="873" y="1"/>
                      <a:pt x="6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7"/>
              <p:cNvSpPr/>
              <p:nvPr/>
            </p:nvSpPr>
            <p:spPr>
              <a:xfrm>
                <a:off x="3162553" y="2213714"/>
                <a:ext cx="54304" cy="538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68" extrusionOk="0">
                    <a:moveTo>
                      <a:pt x="311" y="213"/>
                    </a:moveTo>
                    <a:lnTo>
                      <a:pt x="311" y="213"/>
                    </a:lnTo>
                    <a:cubicBezTo>
                      <a:pt x="453" y="215"/>
                      <a:pt x="586" y="255"/>
                      <a:pt x="680" y="374"/>
                    </a:cubicBezTo>
                    <a:cubicBezTo>
                      <a:pt x="779" y="497"/>
                      <a:pt x="772" y="657"/>
                      <a:pt x="641" y="752"/>
                    </a:cubicBezTo>
                    <a:cubicBezTo>
                      <a:pt x="581" y="796"/>
                      <a:pt x="526" y="814"/>
                      <a:pt x="477" y="814"/>
                    </a:cubicBezTo>
                    <a:cubicBezTo>
                      <a:pt x="244" y="814"/>
                      <a:pt x="162" y="377"/>
                      <a:pt x="311" y="213"/>
                    </a:cubicBezTo>
                    <a:close/>
                    <a:moveTo>
                      <a:pt x="380" y="0"/>
                    </a:moveTo>
                    <a:cubicBezTo>
                      <a:pt x="321" y="0"/>
                      <a:pt x="263" y="9"/>
                      <a:pt x="208" y="29"/>
                    </a:cubicBezTo>
                    <a:cubicBezTo>
                      <a:pt x="157" y="48"/>
                      <a:pt x="135" y="106"/>
                      <a:pt x="147" y="151"/>
                    </a:cubicBezTo>
                    <a:cubicBezTo>
                      <a:pt x="28" y="291"/>
                      <a:pt x="1" y="522"/>
                      <a:pt x="39" y="702"/>
                    </a:cubicBezTo>
                    <a:cubicBezTo>
                      <a:pt x="85" y="932"/>
                      <a:pt x="268" y="1067"/>
                      <a:pt x="475" y="1067"/>
                    </a:cubicBezTo>
                    <a:cubicBezTo>
                      <a:pt x="543" y="1067"/>
                      <a:pt x="614" y="1052"/>
                      <a:pt x="684" y="1021"/>
                    </a:cubicBezTo>
                    <a:cubicBezTo>
                      <a:pt x="936" y="908"/>
                      <a:pt x="1078" y="620"/>
                      <a:pt x="956" y="361"/>
                    </a:cubicBezTo>
                    <a:cubicBezTo>
                      <a:pt x="859" y="152"/>
                      <a:pt x="617" y="0"/>
                      <a:pt x="3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7"/>
              <p:cNvSpPr/>
              <p:nvPr/>
            </p:nvSpPr>
            <p:spPr>
              <a:xfrm>
                <a:off x="3140236" y="2326858"/>
                <a:ext cx="82716" cy="74404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477" extrusionOk="0">
                    <a:moveTo>
                      <a:pt x="843" y="256"/>
                    </a:moveTo>
                    <a:cubicBezTo>
                      <a:pt x="897" y="256"/>
                      <a:pt x="953" y="266"/>
                      <a:pt x="1013" y="287"/>
                    </a:cubicBezTo>
                    <a:cubicBezTo>
                      <a:pt x="1278" y="384"/>
                      <a:pt x="1356" y="669"/>
                      <a:pt x="1244" y="914"/>
                    </a:cubicBezTo>
                    <a:cubicBezTo>
                      <a:pt x="1160" y="1100"/>
                      <a:pt x="997" y="1212"/>
                      <a:pt x="818" y="1212"/>
                    </a:cubicBezTo>
                    <a:cubicBezTo>
                      <a:pt x="736" y="1212"/>
                      <a:pt x="651" y="1189"/>
                      <a:pt x="569" y="1139"/>
                    </a:cubicBezTo>
                    <a:cubicBezTo>
                      <a:pt x="435" y="1057"/>
                      <a:pt x="329" y="919"/>
                      <a:pt x="294" y="766"/>
                    </a:cubicBezTo>
                    <a:cubicBezTo>
                      <a:pt x="277" y="688"/>
                      <a:pt x="284" y="576"/>
                      <a:pt x="319" y="481"/>
                    </a:cubicBezTo>
                    <a:cubicBezTo>
                      <a:pt x="333" y="481"/>
                      <a:pt x="349" y="476"/>
                      <a:pt x="363" y="467"/>
                    </a:cubicBezTo>
                    <a:cubicBezTo>
                      <a:pt x="517" y="359"/>
                      <a:pt x="665" y="256"/>
                      <a:pt x="843" y="256"/>
                    </a:cubicBezTo>
                    <a:close/>
                    <a:moveTo>
                      <a:pt x="808" y="1"/>
                    </a:moveTo>
                    <a:cubicBezTo>
                      <a:pt x="581" y="1"/>
                      <a:pt x="357" y="84"/>
                      <a:pt x="260" y="277"/>
                    </a:cubicBezTo>
                    <a:cubicBezTo>
                      <a:pt x="2" y="439"/>
                      <a:pt x="0" y="877"/>
                      <a:pt x="200" y="1149"/>
                    </a:cubicBezTo>
                    <a:cubicBezTo>
                      <a:pt x="355" y="1361"/>
                      <a:pt x="592" y="1476"/>
                      <a:pt x="827" y="1476"/>
                    </a:cubicBezTo>
                    <a:cubicBezTo>
                      <a:pt x="1023" y="1476"/>
                      <a:pt x="1218" y="1396"/>
                      <a:pt x="1364" y="1225"/>
                    </a:cubicBezTo>
                    <a:cubicBezTo>
                      <a:pt x="1634" y="909"/>
                      <a:pt x="1641" y="388"/>
                      <a:pt x="1283" y="136"/>
                    </a:cubicBezTo>
                    <a:cubicBezTo>
                      <a:pt x="1160" y="50"/>
                      <a:pt x="983" y="1"/>
                      <a:pt x="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7"/>
              <p:cNvSpPr/>
              <p:nvPr/>
            </p:nvSpPr>
            <p:spPr>
              <a:xfrm>
                <a:off x="2936718" y="1871460"/>
                <a:ext cx="300991" cy="117878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2340" extrusionOk="0">
                    <a:moveTo>
                      <a:pt x="4871" y="1"/>
                    </a:moveTo>
                    <a:cubicBezTo>
                      <a:pt x="4712" y="1"/>
                      <a:pt x="4550" y="26"/>
                      <a:pt x="4396" y="51"/>
                    </a:cubicBezTo>
                    <a:cubicBezTo>
                      <a:pt x="3730" y="157"/>
                      <a:pt x="3065" y="288"/>
                      <a:pt x="2401" y="405"/>
                    </a:cubicBezTo>
                    <a:cubicBezTo>
                      <a:pt x="1814" y="510"/>
                      <a:pt x="1182" y="561"/>
                      <a:pt x="615" y="735"/>
                    </a:cubicBezTo>
                    <a:cubicBezTo>
                      <a:pt x="357" y="813"/>
                      <a:pt x="153" y="958"/>
                      <a:pt x="102" y="1233"/>
                    </a:cubicBezTo>
                    <a:cubicBezTo>
                      <a:pt x="0" y="1771"/>
                      <a:pt x="404" y="2332"/>
                      <a:pt x="897" y="2340"/>
                    </a:cubicBezTo>
                    <a:lnTo>
                      <a:pt x="904" y="2099"/>
                    </a:lnTo>
                    <a:cubicBezTo>
                      <a:pt x="676" y="2029"/>
                      <a:pt x="493" y="1831"/>
                      <a:pt x="425" y="1588"/>
                    </a:cubicBezTo>
                    <a:cubicBezTo>
                      <a:pt x="319" y="1192"/>
                      <a:pt x="556" y="1058"/>
                      <a:pt x="886" y="981"/>
                    </a:cubicBezTo>
                    <a:cubicBezTo>
                      <a:pt x="1375" y="866"/>
                      <a:pt x="1885" y="802"/>
                      <a:pt x="2381" y="714"/>
                    </a:cubicBezTo>
                    <a:cubicBezTo>
                      <a:pt x="2881" y="625"/>
                      <a:pt x="3378" y="536"/>
                      <a:pt x="3876" y="445"/>
                    </a:cubicBezTo>
                    <a:cubicBezTo>
                      <a:pt x="4155" y="395"/>
                      <a:pt x="4451" y="310"/>
                      <a:pt x="4732" y="297"/>
                    </a:cubicBezTo>
                    <a:cubicBezTo>
                      <a:pt x="4768" y="293"/>
                      <a:pt x="4804" y="290"/>
                      <a:pt x="4839" y="290"/>
                    </a:cubicBezTo>
                    <a:cubicBezTo>
                      <a:pt x="4997" y="290"/>
                      <a:pt x="5147" y="339"/>
                      <a:pt x="5290" y="435"/>
                    </a:cubicBezTo>
                    <a:cubicBezTo>
                      <a:pt x="5487" y="895"/>
                      <a:pt x="5375" y="1155"/>
                      <a:pt x="4956" y="1210"/>
                    </a:cubicBezTo>
                    <a:cubicBezTo>
                      <a:pt x="4859" y="1227"/>
                      <a:pt x="4838" y="1311"/>
                      <a:pt x="4865" y="1382"/>
                    </a:cubicBezTo>
                    <a:cubicBezTo>
                      <a:pt x="4261" y="1394"/>
                      <a:pt x="3641" y="1532"/>
                      <a:pt x="3050" y="1637"/>
                    </a:cubicBezTo>
                    <a:cubicBezTo>
                      <a:pt x="2377" y="1757"/>
                      <a:pt x="1702" y="1890"/>
                      <a:pt x="1047" y="2099"/>
                    </a:cubicBezTo>
                    <a:cubicBezTo>
                      <a:pt x="1032" y="2104"/>
                      <a:pt x="1018" y="2111"/>
                      <a:pt x="1006" y="2120"/>
                    </a:cubicBezTo>
                    <a:lnTo>
                      <a:pt x="1129" y="2308"/>
                    </a:lnTo>
                    <a:cubicBezTo>
                      <a:pt x="1767" y="2202"/>
                      <a:pt x="2399" y="2058"/>
                      <a:pt x="3034" y="1940"/>
                    </a:cubicBezTo>
                    <a:cubicBezTo>
                      <a:pt x="3655" y="1824"/>
                      <a:pt x="4307" y="1776"/>
                      <a:pt x="4920" y="1622"/>
                    </a:cubicBezTo>
                    <a:lnTo>
                      <a:pt x="5036" y="1545"/>
                    </a:lnTo>
                    <a:cubicBezTo>
                      <a:pt x="5044" y="1523"/>
                      <a:pt x="5045" y="1501"/>
                      <a:pt x="5042" y="1479"/>
                    </a:cubicBezTo>
                    <a:cubicBezTo>
                      <a:pt x="5688" y="1370"/>
                      <a:pt x="5975" y="541"/>
                      <a:pt x="5387" y="140"/>
                    </a:cubicBezTo>
                    <a:cubicBezTo>
                      <a:pt x="5230" y="34"/>
                      <a:pt x="5052" y="1"/>
                      <a:pt x="4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7"/>
              <p:cNvSpPr/>
              <p:nvPr/>
            </p:nvSpPr>
            <p:spPr>
              <a:xfrm>
                <a:off x="3046084" y="2670824"/>
                <a:ext cx="94252" cy="83522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658" extrusionOk="0">
                    <a:moveTo>
                      <a:pt x="1011" y="279"/>
                    </a:moveTo>
                    <a:cubicBezTo>
                      <a:pt x="1070" y="279"/>
                      <a:pt x="1130" y="291"/>
                      <a:pt x="1196" y="327"/>
                    </a:cubicBezTo>
                    <a:cubicBezTo>
                      <a:pt x="1324" y="395"/>
                      <a:pt x="1410" y="521"/>
                      <a:pt x="1454" y="657"/>
                    </a:cubicBezTo>
                    <a:cubicBezTo>
                      <a:pt x="1548" y="953"/>
                      <a:pt x="1417" y="1273"/>
                      <a:pt x="1104" y="1357"/>
                    </a:cubicBezTo>
                    <a:cubicBezTo>
                      <a:pt x="1051" y="1371"/>
                      <a:pt x="995" y="1378"/>
                      <a:pt x="940" y="1378"/>
                    </a:cubicBezTo>
                    <a:cubicBezTo>
                      <a:pt x="697" y="1378"/>
                      <a:pt x="457" y="1243"/>
                      <a:pt x="395" y="994"/>
                    </a:cubicBezTo>
                    <a:cubicBezTo>
                      <a:pt x="335" y="756"/>
                      <a:pt x="434" y="458"/>
                      <a:pt x="625" y="294"/>
                    </a:cubicBezTo>
                    <a:cubicBezTo>
                      <a:pt x="642" y="315"/>
                      <a:pt x="665" y="330"/>
                      <a:pt x="691" y="330"/>
                    </a:cubicBezTo>
                    <a:cubicBezTo>
                      <a:pt x="693" y="330"/>
                      <a:pt x="695" y="330"/>
                      <a:pt x="697" y="329"/>
                    </a:cubicBezTo>
                    <a:cubicBezTo>
                      <a:pt x="811" y="315"/>
                      <a:pt x="909" y="279"/>
                      <a:pt x="1011" y="279"/>
                    </a:cubicBezTo>
                    <a:close/>
                    <a:moveTo>
                      <a:pt x="998" y="0"/>
                    </a:moveTo>
                    <a:cubicBezTo>
                      <a:pt x="881" y="0"/>
                      <a:pt x="764" y="30"/>
                      <a:pt x="686" y="104"/>
                    </a:cubicBezTo>
                    <a:cubicBezTo>
                      <a:pt x="258" y="237"/>
                      <a:pt x="0" y="671"/>
                      <a:pt x="145" y="1117"/>
                    </a:cubicBezTo>
                    <a:cubicBezTo>
                      <a:pt x="256" y="1465"/>
                      <a:pt x="600" y="1657"/>
                      <a:pt x="945" y="1657"/>
                    </a:cubicBezTo>
                    <a:cubicBezTo>
                      <a:pt x="1056" y="1657"/>
                      <a:pt x="1167" y="1637"/>
                      <a:pt x="1271" y="1596"/>
                    </a:cubicBezTo>
                    <a:cubicBezTo>
                      <a:pt x="1718" y="1419"/>
                      <a:pt x="1871" y="896"/>
                      <a:pt x="1679" y="475"/>
                    </a:cubicBezTo>
                    <a:cubicBezTo>
                      <a:pt x="1586" y="267"/>
                      <a:pt x="1416" y="96"/>
                      <a:pt x="1196" y="29"/>
                    </a:cubicBezTo>
                    <a:cubicBezTo>
                      <a:pt x="1136" y="11"/>
                      <a:pt x="1067" y="0"/>
                      <a:pt x="9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7"/>
              <p:cNvSpPr/>
              <p:nvPr/>
            </p:nvSpPr>
            <p:spPr>
              <a:xfrm>
                <a:off x="3075050" y="2592036"/>
                <a:ext cx="52793" cy="47907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951" extrusionOk="0">
                    <a:moveTo>
                      <a:pt x="331" y="201"/>
                    </a:moveTo>
                    <a:lnTo>
                      <a:pt x="331" y="201"/>
                    </a:lnTo>
                    <a:cubicBezTo>
                      <a:pt x="345" y="214"/>
                      <a:pt x="363" y="223"/>
                      <a:pt x="389" y="226"/>
                    </a:cubicBezTo>
                    <a:cubicBezTo>
                      <a:pt x="545" y="228"/>
                      <a:pt x="720" y="284"/>
                      <a:pt x="751" y="461"/>
                    </a:cubicBezTo>
                    <a:cubicBezTo>
                      <a:pt x="777" y="610"/>
                      <a:pt x="635" y="702"/>
                      <a:pt x="504" y="709"/>
                    </a:cubicBezTo>
                    <a:cubicBezTo>
                      <a:pt x="498" y="709"/>
                      <a:pt x="492" y="709"/>
                      <a:pt x="487" y="709"/>
                    </a:cubicBezTo>
                    <a:cubicBezTo>
                      <a:pt x="216" y="709"/>
                      <a:pt x="186" y="374"/>
                      <a:pt x="331" y="201"/>
                    </a:cubicBezTo>
                    <a:close/>
                    <a:moveTo>
                      <a:pt x="520" y="0"/>
                    </a:moveTo>
                    <a:cubicBezTo>
                      <a:pt x="476" y="0"/>
                      <a:pt x="431" y="10"/>
                      <a:pt x="389" y="31"/>
                    </a:cubicBezTo>
                    <a:cubicBezTo>
                      <a:pt x="158" y="88"/>
                      <a:pt x="0" y="296"/>
                      <a:pt x="19" y="540"/>
                    </a:cubicBezTo>
                    <a:cubicBezTo>
                      <a:pt x="35" y="795"/>
                      <a:pt x="251" y="951"/>
                      <a:pt x="488" y="951"/>
                    </a:cubicBezTo>
                    <a:cubicBezTo>
                      <a:pt x="514" y="951"/>
                      <a:pt x="540" y="949"/>
                      <a:pt x="566" y="945"/>
                    </a:cubicBezTo>
                    <a:cubicBezTo>
                      <a:pt x="829" y="910"/>
                      <a:pt x="1048" y="675"/>
                      <a:pt x="980" y="397"/>
                    </a:cubicBezTo>
                    <a:cubicBezTo>
                      <a:pt x="933" y="205"/>
                      <a:pt x="726" y="0"/>
                      <a:pt x="5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7"/>
              <p:cNvSpPr/>
              <p:nvPr/>
            </p:nvSpPr>
            <p:spPr>
              <a:xfrm>
                <a:off x="3066184" y="2091552"/>
                <a:ext cx="43474" cy="4065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07" extrusionOk="0">
                    <a:moveTo>
                      <a:pt x="348" y="167"/>
                    </a:moveTo>
                    <a:lnTo>
                      <a:pt x="348" y="167"/>
                    </a:lnTo>
                    <a:cubicBezTo>
                      <a:pt x="354" y="173"/>
                      <a:pt x="358" y="180"/>
                      <a:pt x="362" y="184"/>
                    </a:cubicBezTo>
                    <a:cubicBezTo>
                      <a:pt x="409" y="217"/>
                      <a:pt x="468" y="217"/>
                      <a:pt x="514" y="251"/>
                    </a:cubicBezTo>
                    <a:cubicBezTo>
                      <a:pt x="556" y="282"/>
                      <a:pt x="589" y="337"/>
                      <a:pt x="599" y="391"/>
                    </a:cubicBezTo>
                    <a:cubicBezTo>
                      <a:pt x="617" y="500"/>
                      <a:pt x="532" y="570"/>
                      <a:pt x="429" y="574"/>
                    </a:cubicBezTo>
                    <a:cubicBezTo>
                      <a:pt x="425" y="574"/>
                      <a:pt x="422" y="574"/>
                      <a:pt x="418" y="574"/>
                    </a:cubicBezTo>
                    <a:cubicBezTo>
                      <a:pt x="177" y="574"/>
                      <a:pt x="190" y="277"/>
                      <a:pt x="348" y="167"/>
                    </a:cubicBezTo>
                    <a:close/>
                    <a:moveTo>
                      <a:pt x="406" y="1"/>
                    </a:moveTo>
                    <a:cubicBezTo>
                      <a:pt x="404" y="1"/>
                      <a:pt x="402" y="1"/>
                      <a:pt x="400" y="1"/>
                    </a:cubicBezTo>
                    <a:cubicBezTo>
                      <a:pt x="175" y="11"/>
                      <a:pt x="1" y="205"/>
                      <a:pt x="5" y="429"/>
                    </a:cubicBezTo>
                    <a:cubicBezTo>
                      <a:pt x="8" y="655"/>
                      <a:pt x="206" y="806"/>
                      <a:pt x="419" y="806"/>
                    </a:cubicBezTo>
                    <a:cubicBezTo>
                      <a:pt x="430" y="806"/>
                      <a:pt x="441" y="806"/>
                      <a:pt x="453" y="805"/>
                    </a:cubicBezTo>
                    <a:cubicBezTo>
                      <a:pt x="685" y="789"/>
                      <a:pt x="862" y="592"/>
                      <a:pt x="818" y="357"/>
                    </a:cubicBezTo>
                    <a:cubicBezTo>
                      <a:pt x="792" y="215"/>
                      <a:pt x="631" y="8"/>
                      <a:pt x="471" y="8"/>
                    </a:cubicBezTo>
                    <a:cubicBezTo>
                      <a:pt x="460" y="8"/>
                      <a:pt x="449" y="9"/>
                      <a:pt x="439" y="11"/>
                    </a:cubicBezTo>
                    <a:cubicBezTo>
                      <a:pt x="430" y="5"/>
                      <a:pt x="419" y="1"/>
                      <a:pt x="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7"/>
              <p:cNvSpPr/>
              <p:nvPr/>
            </p:nvSpPr>
            <p:spPr>
              <a:xfrm>
                <a:off x="3008806" y="2008936"/>
                <a:ext cx="64933" cy="56319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118" extrusionOk="0">
                    <a:moveTo>
                      <a:pt x="626" y="225"/>
                    </a:moveTo>
                    <a:cubicBezTo>
                      <a:pt x="698" y="225"/>
                      <a:pt x="768" y="241"/>
                      <a:pt x="834" y="284"/>
                    </a:cubicBezTo>
                    <a:cubicBezTo>
                      <a:pt x="1004" y="394"/>
                      <a:pt x="1005" y="615"/>
                      <a:pt x="883" y="764"/>
                    </a:cubicBezTo>
                    <a:cubicBezTo>
                      <a:pt x="820" y="842"/>
                      <a:pt x="736" y="878"/>
                      <a:pt x="651" y="878"/>
                    </a:cubicBezTo>
                    <a:cubicBezTo>
                      <a:pt x="542" y="878"/>
                      <a:pt x="432" y="818"/>
                      <a:pt x="365" y="713"/>
                    </a:cubicBezTo>
                    <a:cubicBezTo>
                      <a:pt x="254" y="543"/>
                      <a:pt x="322" y="352"/>
                      <a:pt x="471" y="245"/>
                    </a:cubicBezTo>
                    <a:cubicBezTo>
                      <a:pt x="523" y="233"/>
                      <a:pt x="575" y="225"/>
                      <a:pt x="626" y="225"/>
                    </a:cubicBezTo>
                    <a:close/>
                    <a:moveTo>
                      <a:pt x="636" y="1"/>
                    </a:moveTo>
                    <a:cubicBezTo>
                      <a:pt x="531" y="1"/>
                      <a:pt x="429" y="32"/>
                      <a:pt x="352" y="105"/>
                    </a:cubicBezTo>
                    <a:cubicBezTo>
                      <a:pt x="109" y="240"/>
                      <a:pt x="0" y="551"/>
                      <a:pt x="148" y="814"/>
                    </a:cubicBezTo>
                    <a:cubicBezTo>
                      <a:pt x="255" y="1003"/>
                      <a:pt x="455" y="1117"/>
                      <a:pt x="657" y="1117"/>
                    </a:cubicBezTo>
                    <a:cubicBezTo>
                      <a:pt x="774" y="1117"/>
                      <a:pt x="891" y="1079"/>
                      <a:pt x="991" y="995"/>
                    </a:cubicBezTo>
                    <a:cubicBezTo>
                      <a:pt x="1228" y="797"/>
                      <a:pt x="1289" y="415"/>
                      <a:pt x="1067" y="182"/>
                    </a:cubicBezTo>
                    <a:cubicBezTo>
                      <a:pt x="964" y="72"/>
                      <a:pt x="796" y="1"/>
                      <a:pt x="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7"/>
              <p:cNvSpPr/>
              <p:nvPr/>
            </p:nvSpPr>
            <p:spPr>
              <a:xfrm>
                <a:off x="2982157" y="1977149"/>
                <a:ext cx="58385" cy="305524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6065" extrusionOk="0">
                    <a:moveTo>
                      <a:pt x="8" y="1"/>
                    </a:moveTo>
                    <a:lnTo>
                      <a:pt x="1" y="242"/>
                    </a:lnTo>
                    <a:lnTo>
                      <a:pt x="32" y="242"/>
                    </a:lnTo>
                    <a:cubicBezTo>
                      <a:pt x="86" y="1941"/>
                      <a:pt x="471" y="3674"/>
                      <a:pt x="772" y="5342"/>
                    </a:cubicBezTo>
                    <a:cubicBezTo>
                      <a:pt x="814" y="5583"/>
                      <a:pt x="858" y="5824"/>
                      <a:pt x="902" y="6064"/>
                    </a:cubicBezTo>
                    <a:lnTo>
                      <a:pt x="1159" y="6016"/>
                    </a:lnTo>
                    <a:cubicBezTo>
                      <a:pt x="1119" y="5801"/>
                      <a:pt x="1079" y="5587"/>
                      <a:pt x="1042" y="5370"/>
                    </a:cubicBezTo>
                    <a:cubicBezTo>
                      <a:pt x="743" y="3662"/>
                      <a:pt x="606" y="1902"/>
                      <a:pt x="230" y="210"/>
                    </a:cubicBezTo>
                    <a:lnTo>
                      <a:pt x="108" y="22"/>
                    </a:lnTo>
                    <a:cubicBezTo>
                      <a:pt x="74" y="16"/>
                      <a:pt x="42" y="11"/>
                      <a:pt x="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8" name="Google Shape;1798;p17"/>
            <p:cNvSpPr/>
            <p:nvPr/>
          </p:nvSpPr>
          <p:spPr>
            <a:xfrm>
              <a:off x="8740375" y="3145481"/>
              <a:ext cx="73900" cy="96770"/>
            </a:xfrm>
            <a:custGeom>
              <a:avLst/>
              <a:gdLst/>
              <a:ahLst/>
              <a:cxnLst/>
              <a:rect l="l" t="t" r="r" b="b"/>
              <a:pathLst>
                <a:path w="1467" h="1921" extrusionOk="0">
                  <a:moveTo>
                    <a:pt x="829" y="1"/>
                  </a:moveTo>
                  <a:cubicBezTo>
                    <a:pt x="743" y="1"/>
                    <a:pt x="671" y="42"/>
                    <a:pt x="653" y="137"/>
                  </a:cubicBezTo>
                  <a:cubicBezTo>
                    <a:pt x="648" y="167"/>
                    <a:pt x="648" y="204"/>
                    <a:pt x="656" y="247"/>
                  </a:cubicBezTo>
                  <a:cubicBezTo>
                    <a:pt x="664" y="289"/>
                    <a:pt x="694" y="307"/>
                    <a:pt x="726" y="307"/>
                  </a:cubicBezTo>
                  <a:cubicBezTo>
                    <a:pt x="762" y="307"/>
                    <a:pt x="802" y="284"/>
                    <a:pt x="816" y="247"/>
                  </a:cubicBezTo>
                  <a:cubicBezTo>
                    <a:pt x="826" y="224"/>
                    <a:pt x="837" y="214"/>
                    <a:pt x="849" y="214"/>
                  </a:cubicBezTo>
                  <a:cubicBezTo>
                    <a:pt x="922" y="214"/>
                    <a:pt x="1034" y="572"/>
                    <a:pt x="1036" y="572"/>
                  </a:cubicBezTo>
                  <a:cubicBezTo>
                    <a:pt x="1036" y="572"/>
                    <a:pt x="1036" y="572"/>
                    <a:pt x="1036" y="572"/>
                  </a:cubicBezTo>
                  <a:lnTo>
                    <a:pt x="1036" y="572"/>
                  </a:lnTo>
                  <a:cubicBezTo>
                    <a:pt x="1070" y="711"/>
                    <a:pt x="1093" y="854"/>
                    <a:pt x="1100" y="994"/>
                  </a:cubicBezTo>
                  <a:cubicBezTo>
                    <a:pt x="1111" y="1220"/>
                    <a:pt x="1012" y="1716"/>
                    <a:pt x="745" y="1716"/>
                  </a:cubicBezTo>
                  <a:cubicBezTo>
                    <a:pt x="677" y="1716"/>
                    <a:pt x="597" y="1683"/>
                    <a:pt x="505" y="1604"/>
                  </a:cubicBezTo>
                  <a:cubicBezTo>
                    <a:pt x="115" y="1269"/>
                    <a:pt x="378" y="497"/>
                    <a:pt x="590" y="144"/>
                  </a:cubicBezTo>
                  <a:cubicBezTo>
                    <a:pt x="592" y="137"/>
                    <a:pt x="597" y="130"/>
                    <a:pt x="598" y="123"/>
                  </a:cubicBezTo>
                  <a:cubicBezTo>
                    <a:pt x="613" y="71"/>
                    <a:pt x="567" y="28"/>
                    <a:pt x="519" y="28"/>
                  </a:cubicBezTo>
                  <a:cubicBezTo>
                    <a:pt x="495" y="28"/>
                    <a:pt x="471" y="39"/>
                    <a:pt x="454" y="65"/>
                  </a:cubicBezTo>
                  <a:cubicBezTo>
                    <a:pt x="180" y="478"/>
                    <a:pt x="0" y="1071"/>
                    <a:pt x="213" y="1550"/>
                  </a:cubicBezTo>
                  <a:cubicBezTo>
                    <a:pt x="315" y="1782"/>
                    <a:pt x="518" y="1921"/>
                    <a:pt x="731" y="1921"/>
                  </a:cubicBezTo>
                  <a:cubicBezTo>
                    <a:pt x="866" y="1921"/>
                    <a:pt x="1004" y="1864"/>
                    <a:pt x="1122" y="1740"/>
                  </a:cubicBezTo>
                  <a:cubicBezTo>
                    <a:pt x="1467" y="1377"/>
                    <a:pt x="1361" y="613"/>
                    <a:pt x="1155" y="204"/>
                  </a:cubicBezTo>
                  <a:cubicBezTo>
                    <a:pt x="1093" y="80"/>
                    <a:pt x="948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7"/>
            <p:cNvSpPr/>
            <p:nvPr/>
          </p:nvSpPr>
          <p:spPr>
            <a:xfrm>
              <a:off x="335927" y="4201172"/>
              <a:ext cx="77930" cy="58687"/>
            </a:xfrm>
            <a:custGeom>
              <a:avLst/>
              <a:gdLst/>
              <a:ahLst/>
              <a:cxnLst/>
              <a:rect l="l" t="t" r="r" b="b"/>
              <a:pathLst>
                <a:path w="1547" h="1165" extrusionOk="0">
                  <a:moveTo>
                    <a:pt x="140" y="207"/>
                  </a:moveTo>
                  <a:cubicBezTo>
                    <a:pt x="153" y="219"/>
                    <a:pt x="169" y="226"/>
                    <a:pt x="189" y="228"/>
                  </a:cubicBezTo>
                  <a:cubicBezTo>
                    <a:pt x="229" y="233"/>
                    <a:pt x="269" y="234"/>
                    <a:pt x="310" y="234"/>
                  </a:cubicBezTo>
                  <a:cubicBezTo>
                    <a:pt x="420" y="234"/>
                    <a:pt x="530" y="223"/>
                    <a:pt x="640" y="223"/>
                  </a:cubicBezTo>
                  <a:cubicBezTo>
                    <a:pt x="735" y="223"/>
                    <a:pt x="830" y="231"/>
                    <a:pt x="924" y="264"/>
                  </a:cubicBezTo>
                  <a:cubicBezTo>
                    <a:pt x="1159" y="345"/>
                    <a:pt x="1414" y="693"/>
                    <a:pt x="1158" y="899"/>
                  </a:cubicBezTo>
                  <a:cubicBezTo>
                    <a:pt x="1092" y="952"/>
                    <a:pt x="1013" y="973"/>
                    <a:pt x="931" y="973"/>
                  </a:cubicBezTo>
                  <a:cubicBezTo>
                    <a:pt x="774" y="973"/>
                    <a:pt x="605" y="894"/>
                    <a:pt x="492" y="807"/>
                  </a:cubicBezTo>
                  <a:cubicBezTo>
                    <a:pt x="302" y="656"/>
                    <a:pt x="183" y="442"/>
                    <a:pt x="140" y="207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30"/>
                    <a:pt x="169" y="82"/>
                  </a:cubicBezTo>
                  <a:cubicBezTo>
                    <a:pt x="148" y="91"/>
                    <a:pt x="136" y="105"/>
                    <a:pt x="126" y="121"/>
                  </a:cubicBezTo>
                  <a:cubicBezTo>
                    <a:pt x="119" y="86"/>
                    <a:pt x="88" y="68"/>
                    <a:pt x="59" y="68"/>
                  </a:cubicBezTo>
                  <a:cubicBezTo>
                    <a:pt x="29" y="68"/>
                    <a:pt x="1" y="87"/>
                    <a:pt x="3" y="128"/>
                  </a:cubicBezTo>
                  <a:cubicBezTo>
                    <a:pt x="24" y="481"/>
                    <a:pt x="187" y="812"/>
                    <a:pt x="481" y="1016"/>
                  </a:cubicBezTo>
                  <a:cubicBezTo>
                    <a:pt x="611" y="1106"/>
                    <a:pt x="782" y="1165"/>
                    <a:pt x="948" y="1165"/>
                  </a:cubicBezTo>
                  <a:cubicBezTo>
                    <a:pt x="1092" y="1165"/>
                    <a:pt x="1232" y="1120"/>
                    <a:pt x="1338" y="1012"/>
                  </a:cubicBezTo>
                  <a:cubicBezTo>
                    <a:pt x="1546" y="800"/>
                    <a:pt x="1481" y="472"/>
                    <a:pt x="1301" y="268"/>
                  </a:cubicBezTo>
                  <a:cubicBezTo>
                    <a:pt x="1136" y="82"/>
                    <a:pt x="871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7"/>
            <p:cNvSpPr/>
            <p:nvPr/>
          </p:nvSpPr>
          <p:spPr>
            <a:xfrm>
              <a:off x="377093" y="416548"/>
              <a:ext cx="77880" cy="58636"/>
            </a:xfrm>
            <a:custGeom>
              <a:avLst/>
              <a:gdLst/>
              <a:ahLst/>
              <a:cxnLst/>
              <a:rect l="l" t="t" r="r" b="b"/>
              <a:pathLst>
                <a:path w="1546" h="1164" extrusionOk="0">
                  <a:moveTo>
                    <a:pt x="143" y="204"/>
                  </a:moveTo>
                  <a:lnTo>
                    <a:pt x="143" y="204"/>
                  </a:lnTo>
                  <a:cubicBezTo>
                    <a:pt x="154" y="215"/>
                    <a:pt x="171" y="224"/>
                    <a:pt x="190" y="225"/>
                  </a:cubicBezTo>
                  <a:cubicBezTo>
                    <a:pt x="230" y="229"/>
                    <a:pt x="270" y="231"/>
                    <a:pt x="310" y="231"/>
                  </a:cubicBezTo>
                  <a:cubicBezTo>
                    <a:pt x="421" y="231"/>
                    <a:pt x="531" y="219"/>
                    <a:pt x="641" y="219"/>
                  </a:cubicBezTo>
                  <a:cubicBezTo>
                    <a:pt x="736" y="219"/>
                    <a:pt x="831" y="228"/>
                    <a:pt x="925" y="261"/>
                  </a:cubicBezTo>
                  <a:cubicBezTo>
                    <a:pt x="1160" y="341"/>
                    <a:pt x="1415" y="691"/>
                    <a:pt x="1159" y="897"/>
                  </a:cubicBezTo>
                  <a:cubicBezTo>
                    <a:pt x="1093" y="950"/>
                    <a:pt x="1013" y="972"/>
                    <a:pt x="931" y="972"/>
                  </a:cubicBezTo>
                  <a:cubicBezTo>
                    <a:pt x="774" y="972"/>
                    <a:pt x="605" y="893"/>
                    <a:pt x="493" y="805"/>
                  </a:cubicBezTo>
                  <a:cubicBezTo>
                    <a:pt x="303" y="653"/>
                    <a:pt x="185" y="439"/>
                    <a:pt x="143" y="204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29"/>
                    <a:pt x="168" y="82"/>
                  </a:cubicBezTo>
                  <a:cubicBezTo>
                    <a:pt x="147" y="91"/>
                    <a:pt x="136" y="105"/>
                    <a:pt x="126" y="120"/>
                  </a:cubicBezTo>
                  <a:cubicBezTo>
                    <a:pt x="118" y="86"/>
                    <a:pt x="87" y="67"/>
                    <a:pt x="58" y="67"/>
                  </a:cubicBezTo>
                  <a:cubicBezTo>
                    <a:pt x="28" y="67"/>
                    <a:pt x="0" y="87"/>
                    <a:pt x="2" y="127"/>
                  </a:cubicBezTo>
                  <a:cubicBezTo>
                    <a:pt x="24" y="482"/>
                    <a:pt x="187" y="810"/>
                    <a:pt x="480" y="1014"/>
                  </a:cubicBezTo>
                  <a:cubicBezTo>
                    <a:pt x="610" y="1105"/>
                    <a:pt x="782" y="1164"/>
                    <a:pt x="948" y="1164"/>
                  </a:cubicBezTo>
                  <a:cubicBezTo>
                    <a:pt x="1092" y="1164"/>
                    <a:pt x="1232" y="1119"/>
                    <a:pt x="1337" y="1012"/>
                  </a:cubicBezTo>
                  <a:cubicBezTo>
                    <a:pt x="1546" y="799"/>
                    <a:pt x="1482" y="472"/>
                    <a:pt x="1301" y="268"/>
                  </a:cubicBezTo>
                  <a:cubicBezTo>
                    <a:pt x="1136" y="81"/>
                    <a:pt x="872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>
              <a:off x="7783987" y="4810010"/>
              <a:ext cx="62566" cy="93849"/>
            </a:xfrm>
            <a:custGeom>
              <a:avLst/>
              <a:gdLst/>
              <a:ahLst/>
              <a:cxnLst/>
              <a:rect l="l" t="t" r="r" b="b"/>
              <a:pathLst>
                <a:path w="1242" h="1863" extrusionOk="0">
                  <a:moveTo>
                    <a:pt x="444" y="199"/>
                  </a:moveTo>
                  <a:cubicBezTo>
                    <a:pt x="448" y="212"/>
                    <a:pt x="455" y="222"/>
                    <a:pt x="468" y="230"/>
                  </a:cubicBezTo>
                  <a:cubicBezTo>
                    <a:pt x="766" y="470"/>
                    <a:pt x="1242" y="1262"/>
                    <a:pt x="750" y="1514"/>
                  </a:cubicBezTo>
                  <a:cubicBezTo>
                    <a:pt x="703" y="1563"/>
                    <a:pt x="660" y="1588"/>
                    <a:pt x="620" y="1588"/>
                  </a:cubicBezTo>
                  <a:cubicBezTo>
                    <a:pt x="573" y="1588"/>
                    <a:pt x="530" y="1555"/>
                    <a:pt x="491" y="1489"/>
                  </a:cubicBezTo>
                  <a:cubicBezTo>
                    <a:pt x="437" y="1431"/>
                    <a:pt x="396" y="1364"/>
                    <a:pt x="369" y="1290"/>
                  </a:cubicBezTo>
                  <a:cubicBezTo>
                    <a:pt x="314" y="1168"/>
                    <a:pt x="295" y="1045"/>
                    <a:pt x="292" y="913"/>
                  </a:cubicBezTo>
                  <a:cubicBezTo>
                    <a:pt x="291" y="668"/>
                    <a:pt x="367" y="431"/>
                    <a:pt x="444" y="199"/>
                  </a:cubicBezTo>
                  <a:close/>
                  <a:moveTo>
                    <a:pt x="396" y="1"/>
                  </a:moveTo>
                  <a:cubicBezTo>
                    <a:pt x="363" y="1"/>
                    <a:pt x="329" y="18"/>
                    <a:pt x="314" y="57"/>
                  </a:cubicBezTo>
                  <a:cubicBezTo>
                    <a:pt x="155" y="468"/>
                    <a:pt x="0" y="927"/>
                    <a:pt x="175" y="1360"/>
                  </a:cubicBezTo>
                  <a:cubicBezTo>
                    <a:pt x="258" y="1567"/>
                    <a:pt x="483" y="1863"/>
                    <a:pt x="738" y="1863"/>
                  </a:cubicBezTo>
                  <a:cubicBezTo>
                    <a:pt x="771" y="1863"/>
                    <a:pt x="804" y="1858"/>
                    <a:pt x="838" y="1847"/>
                  </a:cubicBezTo>
                  <a:cubicBezTo>
                    <a:pt x="1141" y="1752"/>
                    <a:pt x="1170" y="1248"/>
                    <a:pt x="1141" y="998"/>
                  </a:cubicBezTo>
                  <a:cubicBezTo>
                    <a:pt x="1097" y="620"/>
                    <a:pt x="900" y="288"/>
                    <a:pt x="593" y="72"/>
                  </a:cubicBezTo>
                  <a:cubicBezTo>
                    <a:pt x="577" y="61"/>
                    <a:pt x="562" y="57"/>
                    <a:pt x="546" y="57"/>
                  </a:cubicBezTo>
                  <a:cubicBezTo>
                    <a:pt x="522" y="57"/>
                    <a:pt x="499" y="68"/>
                    <a:pt x="479" y="84"/>
                  </a:cubicBezTo>
                  <a:cubicBezTo>
                    <a:pt x="485" y="32"/>
                    <a:pt x="441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>
              <a:off x="627394" y="643989"/>
              <a:ext cx="62667" cy="93798"/>
            </a:xfrm>
            <a:custGeom>
              <a:avLst/>
              <a:gdLst/>
              <a:ahLst/>
              <a:cxnLst/>
              <a:rect l="l" t="t" r="r" b="b"/>
              <a:pathLst>
                <a:path w="1244" h="1862" extrusionOk="0">
                  <a:moveTo>
                    <a:pt x="444" y="198"/>
                  </a:moveTo>
                  <a:cubicBezTo>
                    <a:pt x="450" y="211"/>
                    <a:pt x="458" y="222"/>
                    <a:pt x="468" y="230"/>
                  </a:cubicBezTo>
                  <a:cubicBezTo>
                    <a:pt x="766" y="470"/>
                    <a:pt x="1244" y="1262"/>
                    <a:pt x="750" y="1513"/>
                  </a:cubicBezTo>
                  <a:cubicBezTo>
                    <a:pt x="704" y="1563"/>
                    <a:pt x="661" y="1588"/>
                    <a:pt x="621" y="1588"/>
                  </a:cubicBezTo>
                  <a:cubicBezTo>
                    <a:pt x="574" y="1588"/>
                    <a:pt x="531" y="1555"/>
                    <a:pt x="493" y="1489"/>
                  </a:cubicBezTo>
                  <a:cubicBezTo>
                    <a:pt x="437" y="1429"/>
                    <a:pt x="396" y="1364"/>
                    <a:pt x="369" y="1290"/>
                  </a:cubicBezTo>
                  <a:cubicBezTo>
                    <a:pt x="315" y="1167"/>
                    <a:pt x="296" y="1045"/>
                    <a:pt x="294" y="912"/>
                  </a:cubicBezTo>
                  <a:cubicBezTo>
                    <a:pt x="291" y="668"/>
                    <a:pt x="368" y="430"/>
                    <a:pt x="444" y="198"/>
                  </a:cubicBezTo>
                  <a:close/>
                  <a:moveTo>
                    <a:pt x="397" y="1"/>
                  </a:moveTo>
                  <a:cubicBezTo>
                    <a:pt x="363" y="1"/>
                    <a:pt x="329" y="18"/>
                    <a:pt x="314" y="58"/>
                  </a:cubicBezTo>
                  <a:cubicBezTo>
                    <a:pt x="155" y="469"/>
                    <a:pt x="1" y="926"/>
                    <a:pt x="175" y="1358"/>
                  </a:cubicBezTo>
                  <a:cubicBezTo>
                    <a:pt x="258" y="1566"/>
                    <a:pt x="483" y="1862"/>
                    <a:pt x="739" y="1862"/>
                  </a:cubicBezTo>
                  <a:cubicBezTo>
                    <a:pt x="772" y="1862"/>
                    <a:pt x="806" y="1857"/>
                    <a:pt x="840" y="1846"/>
                  </a:cubicBezTo>
                  <a:cubicBezTo>
                    <a:pt x="1142" y="1752"/>
                    <a:pt x="1170" y="1248"/>
                    <a:pt x="1142" y="997"/>
                  </a:cubicBezTo>
                  <a:cubicBezTo>
                    <a:pt x="1099" y="620"/>
                    <a:pt x="901" y="289"/>
                    <a:pt x="593" y="73"/>
                  </a:cubicBezTo>
                  <a:cubicBezTo>
                    <a:pt x="577" y="62"/>
                    <a:pt x="561" y="57"/>
                    <a:pt x="545" y="57"/>
                  </a:cubicBezTo>
                  <a:cubicBezTo>
                    <a:pt x="521" y="57"/>
                    <a:pt x="498" y="68"/>
                    <a:pt x="480" y="83"/>
                  </a:cubicBezTo>
                  <a:cubicBezTo>
                    <a:pt x="485" y="32"/>
                    <a:pt x="442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7"/>
            <p:cNvSpPr/>
            <p:nvPr/>
          </p:nvSpPr>
          <p:spPr>
            <a:xfrm>
              <a:off x="377090" y="3950550"/>
              <a:ext cx="112084" cy="102362"/>
            </a:xfrm>
            <a:custGeom>
              <a:avLst/>
              <a:gdLst/>
              <a:ahLst/>
              <a:cxnLst/>
              <a:rect l="l" t="t" r="r" b="b"/>
              <a:pathLst>
                <a:path w="2225" h="2032" extrusionOk="0">
                  <a:moveTo>
                    <a:pt x="1777" y="1"/>
                  </a:moveTo>
                  <a:cubicBezTo>
                    <a:pt x="1512" y="1"/>
                    <a:pt x="1080" y="187"/>
                    <a:pt x="993" y="240"/>
                  </a:cubicBezTo>
                  <a:cubicBezTo>
                    <a:pt x="558" y="507"/>
                    <a:pt x="1" y="1085"/>
                    <a:pt x="206" y="1650"/>
                  </a:cubicBezTo>
                  <a:cubicBezTo>
                    <a:pt x="307" y="1926"/>
                    <a:pt x="530" y="2031"/>
                    <a:pt x="773" y="2031"/>
                  </a:cubicBezTo>
                  <a:cubicBezTo>
                    <a:pt x="1000" y="2031"/>
                    <a:pt x="1244" y="1939"/>
                    <a:pt x="1422" y="1808"/>
                  </a:cubicBezTo>
                  <a:cubicBezTo>
                    <a:pt x="1917" y="1445"/>
                    <a:pt x="2216" y="826"/>
                    <a:pt x="2224" y="218"/>
                  </a:cubicBezTo>
                  <a:cubicBezTo>
                    <a:pt x="2225" y="142"/>
                    <a:pt x="2172" y="105"/>
                    <a:pt x="2116" y="105"/>
                  </a:cubicBezTo>
                  <a:cubicBezTo>
                    <a:pt x="2063" y="105"/>
                    <a:pt x="2009" y="137"/>
                    <a:pt x="1996" y="201"/>
                  </a:cubicBezTo>
                  <a:cubicBezTo>
                    <a:pt x="1995" y="206"/>
                    <a:pt x="1992" y="212"/>
                    <a:pt x="1990" y="219"/>
                  </a:cubicBezTo>
                  <a:cubicBezTo>
                    <a:pt x="1961" y="569"/>
                    <a:pt x="1870" y="895"/>
                    <a:pt x="1673" y="1191"/>
                  </a:cubicBezTo>
                  <a:cubicBezTo>
                    <a:pt x="1513" y="1429"/>
                    <a:pt x="1179" y="1795"/>
                    <a:pt x="843" y="1795"/>
                  </a:cubicBezTo>
                  <a:cubicBezTo>
                    <a:pt x="806" y="1795"/>
                    <a:pt x="769" y="1790"/>
                    <a:pt x="732" y="1781"/>
                  </a:cubicBezTo>
                  <a:cubicBezTo>
                    <a:pt x="157" y="1629"/>
                    <a:pt x="587" y="979"/>
                    <a:pt x="831" y="735"/>
                  </a:cubicBezTo>
                  <a:cubicBezTo>
                    <a:pt x="897" y="669"/>
                    <a:pt x="1525" y="202"/>
                    <a:pt x="1756" y="202"/>
                  </a:cubicBezTo>
                  <a:cubicBezTo>
                    <a:pt x="1798" y="202"/>
                    <a:pt x="1827" y="217"/>
                    <a:pt x="1837" y="253"/>
                  </a:cubicBezTo>
                  <a:cubicBezTo>
                    <a:pt x="1847" y="285"/>
                    <a:pt x="1875" y="301"/>
                    <a:pt x="1903" y="301"/>
                  </a:cubicBezTo>
                  <a:cubicBezTo>
                    <a:pt x="1931" y="301"/>
                    <a:pt x="1959" y="285"/>
                    <a:pt x="1969" y="253"/>
                  </a:cubicBezTo>
                  <a:cubicBezTo>
                    <a:pt x="1975" y="235"/>
                    <a:pt x="1979" y="216"/>
                    <a:pt x="1983" y="199"/>
                  </a:cubicBezTo>
                  <a:cubicBezTo>
                    <a:pt x="2009" y="52"/>
                    <a:pt x="1916" y="1"/>
                    <a:pt x="1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4" name="Google Shape;1804;p17"/>
            <p:cNvGrpSpPr/>
            <p:nvPr/>
          </p:nvGrpSpPr>
          <p:grpSpPr>
            <a:xfrm>
              <a:off x="8453898" y="3330530"/>
              <a:ext cx="571412" cy="497561"/>
              <a:chOff x="7421523" y="671205"/>
              <a:chExt cx="571412" cy="497561"/>
            </a:xfrm>
          </p:grpSpPr>
          <p:sp>
            <p:nvSpPr>
              <p:cNvPr id="1805" name="Google Shape;1805;p17"/>
              <p:cNvSpPr/>
              <p:nvPr/>
            </p:nvSpPr>
            <p:spPr>
              <a:xfrm>
                <a:off x="7455426" y="711909"/>
                <a:ext cx="499065" cy="415392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8246" extrusionOk="0">
                    <a:moveTo>
                      <a:pt x="3139" y="232"/>
                    </a:moveTo>
                    <a:cubicBezTo>
                      <a:pt x="3381" y="232"/>
                      <a:pt x="3626" y="282"/>
                      <a:pt x="3841" y="391"/>
                    </a:cubicBezTo>
                    <a:cubicBezTo>
                      <a:pt x="3844" y="392"/>
                      <a:pt x="3846" y="393"/>
                      <a:pt x="3849" y="394"/>
                    </a:cubicBezTo>
                    <a:lnTo>
                      <a:pt x="3849" y="394"/>
                    </a:lnTo>
                    <a:cubicBezTo>
                      <a:pt x="4210" y="713"/>
                      <a:pt x="4622" y="899"/>
                      <a:pt x="5099" y="899"/>
                    </a:cubicBezTo>
                    <a:cubicBezTo>
                      <a:pt x="5142" y="899"/>
                      <a:pt x="5187" y="897"/>
                      <a:pt x="5231" y="894"/>
                    </a:cubicBezTo>
                    <a:cubicBezTo>
                      <a:pt x="5770" y="854"/>
                      <a:pt x="6287" y="674"/>
                      <a:pt x="6828" y="660"/>
                    </a:cubicBezTo>
                    <a:cubicBezTo>
                      <a:pt x="6860" y="659"/>
                      <a:pt x="6893" y="659"/>
                      <a:pt x="6925" y="659"/>
                    </a:cubicBezTo>
                    <a:cubicBezTo>
                      <a:pt x="7472" y="659"/>
                      <a:pt x="8023" y="802"/>
                      <a:pt x="8282" y="1340"/>
                    </a:cubicBezTo>
                    <a:cubicBezTo>
                      <a:pt x="8530" y="1853"/>
                      <a:pt x="8423" y="2457"/>
                      <a:pt x="8629" y="2986"/>
                    </a:cubicBezTo>
                    <a:cubicBezTo>
                      <a:pt x="8831" y="3503"/>
                      <a:pt x="9175" y="3943"/>
                      <a:pt x="9422" y="4438"/>
                    </a:cubicBezTo>
                    <a:cubicBezTo>
                      <a:pt x="9638" y="4873"/>
                      <a:pt x="9769" y="5424"/>
                      <a:pt x="9578" y="5896"/>
                    </a:cubicBezTo>
                    <a:cubicBezTo>
                      <a:pt x="9260" y="6677"/>
                      <a:pt x="8141" y="6690"/>
                      <a:pt x="7438" y="6756"/>
                    </a:cubicBezTo>
                    <a:cubicBezTo>
                      <a:pt x="7192" y="6779"/>
                      <a:pt x="6953" y="6799"/>
                      <a:pt x="6718" y="6881"/>
                    </a:cubicBezTo>
                    <a:cubicBezTo>
                      <a:pt x="6468" y="6966"/>
                      <a:pt x="6235" y="7091"/>
                      <a:pt x="6009" y="7228"/>
                    </a:cubicBezTo>
                    <a:cubicBezTo>
                      <a:pt x="5564" y="7495"/>
                      <a:pt x="5135" y="7826"/>
                      <a:pt x="4625" y="7958"/>
                    </a:cubicBezTo>
                    <a:cubicBezTo>
                      <a:pt x="4498" y="7990"/>
                      <a:pt x="4359" y="8013"/>
                      <a:pt x="4225" y="8013"/>
                    </a:cubicBezTo>
                    <a:cubicBezTo>
                      <a:pt x="3969" y="8013"/>
                      <a:pt x="3728" y="7930"/>
                      <a:pt x="3611" y="7668"/>
                    </a:cubicBezTo>
                    <a:cubicBezTo>
                      <a:pt x="3467" y="7343"/>
                      <a:pt x="3474" y="6959"/>
                      <a:pt x="3416" y="6613"/>
                    </a:cubicBezTo>
                    <a:cubicBezTo>
                      <a:pt x="3356" y="6265"/>
                      <a:pt x="3232" y="5935"/>
                      <a:pt x="2933" y="5723"/>
                    </a:cubicBezTo>
                    <a:cubicBezTo>
                      <a:pt x="2638" y="5516"/>
                      <a:pt x="2261" y="5436"/>
                      <a:pt x="1918" y="5354"/>
                    </a:cubicBezTo>
                    <a:cubicBezTo>
                      <a:pt x="1337" y="5216"/>
                      <a:pt x="179" y="5047"/>
                      <a:pt x="332" y="4197"/>
                    </a:cubicBezTo>
                    <a:cubicBezTo>
                      <a:pt x="406" y="3782"/>
                      <a:pt x="803" y="3499"/>
                      <a:pt x="1105" y="3242"/>
                    </a:cubicBezTo>
                    <a:cubicBezTo>
                      <a:pt x="1419" y="2973"/>
                      <a:pt x="1755" y="2675"/>
                      <a:pt x="1868" y="2261"/>
                    </a:cubicBezTo>
                    <a:cubicBezTo>
                      <a:pt x="1982" y="1843"/>
                      <a:pt x="1878" y="1391"/>
                      <a:pt x="1951" y="966"/>
                    </a:cubicBezTo>
                    <a:cubicBezTo>
                      <a:pt x="1983" y="780"/>
                      <a:pt x="2053" y="598"/>
                      <a:pt x="2203" y="477"/>
                    </a:cubicBezTo>
                    <a:cubicBezTo>
                      <a:pt x="2397" y="321"/>
                      <a:pt x="2693" y="272"/>
                      <a:pt x="2934" y="243"/>
                    </a:cubicBezTo>
                    <a:cubicBezTo>
                      <a:pt x="3002" y="236"/>
                      <a:pt x="3070" y="232"/>
                      <a:pt x="3139" y="232"/>
                    </a:cubicBezTo>
                    <a:close/>
                    <a:moveTo>
                      <a:pt x="3148" y="0"/>
                    </a:moveTo>
                    <a:cubicBezTo>
                      <a:pt x="3109" y="0"/>
                      <a:pt x="3070" y="1"/>
                      <a:pt x="3030" y="4"/>
                    </a:cubicBezTo>
                    <a:cubicBezTo>
                      <a:pt x="2763" y="20"/>
                      <a:pt x="2461" y="73"/>
                      <a:pt x="2220" y="195"/>
                    </a:cubicBezTo>
                    <a:cubicBezTo>
                      <a:pt x="1815" y="401"/>
                      <a:pt x="1715" y="832"/>
                      <a:pt x="1697" y="1251"/>
                    </a:cubicBezTo>
                    <a:cubicBezTo>
                      <a:pt x="1680" y="1709"/>
                      <a:pt x="1751" y="2178"/>
                      <a:pt x="1460" y="2567"/>
                    </a:cubicBezTo>
                    <a:cubicBezTo>
                      <a:pt x="1188" y="2936"/>
                      <a:pt x="780" y="3177"/>
                      <a:pt x="468" y="3508"/>
                    </a:cubicBezTo>
                    <a:cubicBezTo>
                      <a:pt x="183" y="3810"/>
                      <a:pt x="1" y="4217"/>
                      <a:pt x="141" y="4632"/>
                    </a:cubicBezTo>
                    <a:cubicBezTo>
                      <a:pt x="263" y="4994"/>
                      <a:pt x="599" y="5195"/>
                      <a:pt x="940" y="5322"/>
                    </a:cubicBezTo>
                    <a:cubicBezTo>
                      <a:pt x="1334" y="5471"/>
                      <a:pt x="1755" y="5538"/>
                      <a:pt x="2160" y="5648"/>
                    </a:cubicBezTo>
                    <a:cubicBezTo>
                      <a:pt x="2492" y="5738"/>
                      <a:pt x="2862" y="5854"/>
                      <a:pt x="3040" y="6170"/>
                    </a:cubicBezTo>
                    <a:cubicBezTo>
                      <a:pt x="3371" y="6755"/>
                      <a:pt x="3053" y="7863"/>
                      <a:pt x="3810" y="8171"/>
                    </a:cubicBezTo>
                    <a:cubicBezTo>
                      <a:pt x="3940" y="8223"/>
                      <a:pt x="4079" y="8246"/>
                      <a:pt x="4221" y="8246"/>
                    </a:cubicBezTo>
                    <a:cubicBezTo>
                      <a:pt x="4565" y="8246"/>
                      <a:pt x="4926" y="8116"/>
                      <a:pt x="5213" y="7972"/>
                    </a:cubicBezTo>
                    <a:cubicBezTo>
                      <a:pt x="5717" y="7719"/>
                      <a:pt x="6159" y="7342"/>
                      <a:pt x="6689" y="7133"/>
                    </a:cubicBezTo>
                    <a:cubicBezTo>
                      <a:pt x="7141" y="6956"/>
                      <a:pt x="7650" y="6976"/>
                      <a:pt x="8126" y="6914"/>
                    </a:cubicBezTo>
                    <a:cubicBezTo>
                      <a:pt x="8547" y="6857"/>
                      <a:pt x="8996" y="6772"/>
                      <a:pt x="9351" y="6523"/>
                    </a:cubicBezTo>
                    <a:cubicBezTo>
                      <a:pt x="9712" y="6268"/>
                      <a:pt x="9885" y="5872"/>
                      <a:pt x="9894" y="5437"/>
                    </a:cubicBezTo>
                    <a:cubicBezTo>
                      <a:pt x="9906" y="4850"/>
                      <a:pt x="9658" y="4353"/>
                      <a:pt x="9365" y="3863"/>
                    </a:cubicBezTo>
                    <a:cubicBezTo>
                      <a:pt x="9213" y="3612"/>
                      <a:pt x="9056" y="3364"/>
                      <a:pt x="8930" y="3099"/>
                    </a:cubicBezTo>
                    <a:cubicBezTo>
                      <a:pt x="8800" y="2824"/>
                      <a:pt x="8734" y="2546"/>
                      <a:pt x="8703" y="2243"/>
                    </a:cubicBezTo>
                    <a:cubicBezTo>
                      <a:pt x="8645" y="1655"/>
                      <a:pt x="8552" y="1053"/>
                      <a:pt x="8023" y="693"/>
                    </a:cubicBezTo>
                    <a:cubicBezTo>
                      <a:pt x="7723" y="489"/>
                      <a:pt x="7333" y="417"/>
                      <a:pt x="6952" y="417"/>
                    </a:cubicBezTo>
                    <a:cubicBezTo>
                      <a:pt x="6762" y="417"/>
                      <a:pt x="6574" y="435"/>
                      <a:pt x="6400" y="463"/>
                    </a:cubicBezTo>
                    <a:cubicBezTo>
                      <a:pt x="5982" y="530"/>
                      <a:pt x="5536" y="673"/>
                      <a:pt x="5101" y="673"/>
                    </a:cubicBezTo>
                    <a:cubicBezTo>
                      <a:pt x="4980" y="673"/>
                      <a:pt x="4859" y="662"/>
                      <a:pt x="4739" y="635"/>
                    </a:cubicBezTo>
                    <a:cubicBezTo>
                      <a:pt x="4457" y="571"/>
                      <a:pt x="4215" y="414"/>
                      <a:pt x="4002" y="222"/>
                    </a:cubicBezTo>
                    <a:lnTo>
                      <a:pt x="4002" y="222"/>
                    </a:lnTo>
                    <a:cubicBezTo>
                      <a:pt x="3992" y="210"/>
                      <a:pt x="3979" y="198"/>
                      <a:pt x="3961" y="190"/>
                    </a:cubicBezTo>
                    <a:cubicBezTo>
                      <a:pt x="3709" y="63"/>
                      <a:pt x="3429" y="0"/>
                      <a:pt x="3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7"/>
              <p:cNvSpPr/>
              <p:nvPr/>
            </p:nvSpPr>
            <p:spPr>
              <a:xfrm>
                <a:off x="7554615" y="909483"/>
                <a:ext cx="14861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32" extrusionOk="0">
                    <a:moveTo>
                      <a:pt x="145" y="0"/>
                    </a:moveTo>
                    <a:cubicBezTo>
                      <a:pt x="0" y="0"/>
                      <a:pt x="0" y="231"/>
                      <a:pt x="146" y="231"/>
                    </a:cubicBezTo>
                    <a:cubicBezTo>
                      <a:pt x="295" y="231"/>
                      <a:pt x="295" y="0"/>
                      <a:pt x="146" y="0"/>
                    </a:cubicBezTo>
                    <a:cubicBezTo>
                      <a:pt x="146" y="0"/>
                      <a:pt x="145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7"/>
              <p:cNvSpPr/>
              <p:nvPr/>
            </p:nvSpPr>
            <p:spPr>
              <a:xfrm>
                <a:off x="7706801" y="1013761"/>
                <a:ext cx="1501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2" extrusionOk="0">
                    <a:moveTo>
                      <a:pt x="149" y="1"/>
                    </a:moveTo>
                    <a:cubicBezTo>
                      <a:pt x="3" y="1"/>
                      <a:pt x="0" y="232"/>
                      <a:pt x="149" y="232"/>
                    </a:cubicBezTo>
                    <a:cubicBezTo>
                      <a:pt x="298" y="232"/>
                      <a:pt x="298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7"/>
              <p:cNvSpPr/>
              <p:nvPr/>
            </p:nvSpPr>
            <p:spPr>
              <a:xfrm>
                <a:off x="7768662" y="930742"/>
                <a:ext cx="15012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1" extrusionOk="0">
                    <a:moveTo>
                      <a:pt x="146" y="1"/>
                    </a:moveTo>
                    <a:cubicBezTo>
                      <a:pt x="1" y="1"/>
                      <a:pt x="2" y="230"/>
                      <a:pt x="148" y="230"/>
                    </a:cubicBezTo>
                    <a:cubicBezTo>
                      <a:pt x="297" y="230"/>
                      <a:pt x="297" y="1"/>
                      <a:pt x="148" y="1"/>
                    </a:cubicBezTo>
                    <a:cubicBezTo>
                      <a:pt x="147" y="1"/>
                      <a:pt x="147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7"/>
              <p:cNvSpPr/>
              <p:nvPr/>
            </p:nvSpPr>
            <p:spPr>
              <a:xfrm>
                <a:off x="7679950" y="919306"/>
                <a:ext cx="14961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31" extrusionOk="0">
                    <a:moveTo>
                      <a:pt x="148" y="1"/>
                    </a:moveTo>
                    <a:cubicBezTo>
                      <a:pt x="0" y="1"/>
                      <a:pt x="0" y="230"/>
                      <a:pt x="148" y="230"/>
                    </a:cubicBezTo>
                    <a:cubicBezTo>
                      <a:pt x="297" y="230"/>
                      <a:pt x="297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7"/>
              <p:cNvSpPr/>
              <p:nvPr/>
            </p:nvSpPr>
            <p:spPr>
              <a:xfrm>
                <a:off x="7630683" y="813668"/>
                <a:ext cx="11637" cy="14407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86" extrusionOk="0">
                    <a:moveTo>
                      <a:pt x="115" y="0"/>
                    </a:moveTo>
                    <a:cubicBezTo>
                      <a:pt x="106" y="2"/>
                      <a:pt x="94" y="3"/>
                      <a:pt x="86" y="3"/>
                    </a:cubicBezTo>
                    <a:cubicBezTo>
                      <a:pt x="66" y="9"/>
                      <a:pt x="49" y="19"/>
                      <a:pt x="35" y="33"/>
                    </a:cubicBezTo>
                    <a:cubicBezTo>
                      <a:pt x="29" y="40"/>
                      <a:pt x="22" y="49"/>
                      <a:pt x="16" y="57"/>
                    </a:cubicBezTo>
                    <a:cubicBezTo>
                      <a:pt x="6" y="76"/>
                      <a:pt x="1" y="95"/>
                      <a:pt x="1" y="115"/>
                    </a:cubicBezTo>
                    <a:lnTo>
                      <a:pt x="1" y="171"/>
                    </a:lnTo>
                    <a:cubicBezTo>
                      <a:pt x="1" y="186"/>
                      <a:pt x="5" y="200"/>
                      <a:pt x="12" y="214"/>
                    </a:cubicBezTo>
                    <a:cubicBezTo>
                      <a:pt x="16" y="229"/>
                      <a:pt x="23" y="241"/>
                      <a:pt x="35" y="251"/>
                    </a:cubicBezTo>
                    <a:cubicBezTo>
                      <a:pt x="45" y="261"/>
                      <a:pt x="57" y="271"/>
                      <a:pt x="72" y="274"/>
                    </a:cubicBezTo>
                    <a:cubicBezTo>
                      <a:pt x="86" y="281"/>
                      <a:pt x="100" y="285"/>
                      <a:pt x="115" y="285"/>
                    </a:cubicBezTo>
                    <a:cubicBezTo>
                      <a:pt x="127" y="284"/>
                      <a:pt x="137" y="281"/>
                      <a:pt x="147" y="281"/>
                    </a:cubicBezTo>
                    <a:cubicBezTo>
                      <a:pt x="165" y="277"/>
                      <a:pt x="183" y="265"/>
                      <a:pt x="198" y="251"/>
                    </a:cubicBezTo>
                    <a:cubicBezTo>
                      <a:pt x="202" y="244"/>
                      <a:pt x="210" y="236"/>
                      <a:pt x="215" y="229"/>
                    </a:cubicBezTo>
                    <a:cubicBezTo>
                      <a:pt x="226" y="210"/>
                      <a:pt x="230" y="192"/>
                      <a:pt x="230" y="171"/>
                    </a:cubicBezTo>
                    <a:lnTo>
                      <a:pt x="230" y="115"/>
                    </a:lnTo>
                    <a:cubicBezTo>
                      <a:pt x="230" y="100"/>
                      <a:pt x="227" y="85"/>
                      <a:pt x="220" y="71"/>
                    </a:cubicBezTo>
                    <a:cubicBezTo>
                      <a:pt x="215" y="57"/>
                      <a:pt x="208" y="44"/>
                      <a:pt x="198" y="33"/>
                    </a:cubicBezTo>
                    <a:cubicBezTo>
                      <a:pt x="186" y="23"/>
                      <a:pt x="175" y="15"/>
                      <a:pt x="159" y="10"/>
                    </a:cubicBezTo>
                    <a:cubicBezTo>
                      <a:pt x="147" y="3"/>
                      <a:pt x="13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7"/>
              <p:cNvSpPr/>
              <p:nvPr/>
            </p:nvSpPr>
            <p:spPr>
              <a:xfrm>
                <a:off x="7855863" y="989782"/>
                <a:ext cx="1501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2" extrusionOk="0">
                    <a:moveTo>
                      <a:pt x="149" y="0"/>
                    </a:moveTo>
                    <a:cubicBezTo>
                      <a:pt x="2" y="0"/>
                      <a:pt x="0" y="231"/>
                      <a:pt x="149" y="231"/>
                    </a:cubicBezTo>
                    <a:cubicBezTo>
                      <a:pt x="298" y="231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7"/>
              <p:cNvSpPr/>
              <p:nvPr/>
            </p:nvSpPr>
            <p:spPr>
              <a:xfrm>
                <a:off x="7585143" y="954670"/>
                <a:ext cx="37026" cy="730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45" extrusionOk="0">
                    <a:moveTo>
                      <a:pt x="73" y="0"/>
                    </a:moveTo>
                    <a:cubicBezTo>
                      <a:pt x="1" y="0"/>
                      <a:pt x="1" y="114"/>
                      <a:pt x="76" y="115"/>
                    </a:cubicBezTo>
                    <a:cubicBezTo>
                      <a:pt x="271" y="115"/>
                      <a:pt x="465" y="145"/>
                      <a:pt x="661" y="145"/>
                    </a:cubicBezTo>
                    <a:cubicBezTo>
                      <a:pt x="735" y="145"/>
                      <a:pt x="735" y="30"/>
                      <a:pt x="661" y="30"/>
                    </a:cubicBezTo>
                    <a:cubicBezTo>
                      <a:pt x="465" y="30"/>
                      <a:pt x="271" y="0"/>
                      <a:pt x="76" y="0"/>
                    </a:cubicBezTo>
                    <a:cubicBezTo>
                      <a:pt x="75" y="0"/>
                      <a:pt x="74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7"/>
              <p:cNvSpPr/>
              <p:nvPr/>
            </p:nvSpPr>
            <p:spPr>
              <a:xfrm>
                <a:off x="7768561" y="995525"/>
                <a:ext cx="9521" cy="33902"/>
              </a:xfrm>
              <a:custGeom>
                <a:avLst/>
                <a:gdLst/>
                <a:ahLst/>
                <a:cxnLst/>
                <a:rect l="l" t="t" r="r" b="b"/>
                <a:pathLst>
                  <a:path w="189" h="673" extrusionOk="0">
                    <a:moveTo>
                      <a:pt x="70" y="1"/>
                    </a:moveTo>
                    <a:cubicBezTo>
                      <a:pt x="36" y="1"/>
                      <a:pt x="1" y="29"/>
                      <a:pt x="13" y="72"/>
                    </a:cubicBezTo>
                    <a:cubicBezTo>
                      <a:pt x="67" y="255"/>
                      <a:pt x="9" y="451"/>
                      <a:pt x="64" y="632"/>
                    </a:cubicBezTo>
                    <a:cubicBezTo>
                      <a:pt x="72" y="660"/>
                      <a:pt x="95" y="672"/>
                      <a:pt x="118" y="672"/>
                    </a:cubicBezTo>
                    <a:cubicBezTo>
                      <a:pt x="153" y="672"/>
                      <a:pt x="189" y="645"/>
                      <a:pt x="176" y="602"/>
                    </a:cubicBezTo>
                    <a:cubicBezTo>
                      <a:pt x="122" y="422"/>
                      <a:pt x="177" y="225"/>
                      <a:pt x="125" y="42"/>
                    </a:cubicBezTo>
                    <a:cubicBezTo>
                      <a:pt x="116" y="13"/>
                      <a:pt x="93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7"/>
              <p:cNvSpPr/>
              <p:nvPr/>
            </p:nvSpPr>
            <p:spPr>
              <a:xfrm>
                <a:off x="7664334" y="1013862"/>
                <a:ext cx="13803" cy="31333"/>
              </a:xfrm>
              <a:custGeom>
                <a:avLst/>
                <a:gdLst/>
                <a:ahLst/>
                <a:cxnLst/>
                <a:rect l="l" t="t" r="r" b="b"/>
                <a:pathLst>
                  <a:path w="274" h="622" extrusionOk="0">
                    <a:moveTo>
                      <a:pt x="69" y="153"/>
                    </a:moveTo>
                    <a:cubicBezTo>
                      <a:pt x="69" y="154"/>
                      <a:pt x="69" y="154"/>
                      <a:pt x="70" y="155"/>
                    </a:cubicBezTo>
                    <a:cubicBezTo>
                      <a:pt x="70" y="156"/>
                      <a:pt x="71" y="157"/>
                      <a:pt x="71" y="157"/>
                    </a:cubicBezTo>
                    <a:cubicBezTo>
                      <a:pt x="71" y="157"/>
                      <a:pt x="70" y="155"/>
                      <a:pt x="69" y="153"/>
                    </a:cubicBezTo>
                    <a:close/>
                    <a:moveTo>
                      <a:pt x="70" y="1"/>
                    </a:moveTo>
                    <a:cubicBezTo>
                      <a:pt x="49" y="1"/>
                      <a:pt x="28" y="14"/>
                      <a:pt x="17" y="31"/>
                    </a:cubicBezTo>
                    <a:cubicBezTo>
                      <a:pt x="0" y="58"/>
                      <a:pt x="13" y="88"/>
                      <a:pt x="38" y="108"/>
                    </a:cubicBezTo>
                    <a:cubicBezTo>
                      <a:pt x="36" y="106"/>
                      <a:pt x="35" y="106"/>
                      <a:pt x="35" y="106"/>
                    </a:cubicBezTo>
                    <a:lnTo>
                      <a:pt x="35" y="106"/>
                    </a:lnTo>
                    <a:cubicBezTo>
                      <a:pt x="34" y="106"/>
                      <a:pt x="47" y="117"/>
                      <a:pt x="48" y="119"/>
                    </a:cubicBezTo>
                    <a:cubicBezTo>
                      <a:pt x="49" y="119"/>
                      <a:pt x="49" y="120"/>
                      <a:pt x="49" y="120"/>
                    </a:cubicBezTo>
                    <a:lnTo>
                      <a:pt x="49" y="120"/>
                    </a:lnTo>
                    <a:cubicBezTo>
                      <a:pt x="49" y="120"/>
                      <a:pt x="49" y="121"/>
                      <a:pt x="50" y="122"/>
                    </a:cubicBezTo>
                    <a:cubicBezTo>
                      <a:pt x="54" y="125"/>
                      <a:pt x="55" y="130"/>
                      <a:pt x="60" y="133"/>
                    </a:cubicBezTo>
                    <a:cubicBezTo>
                      <a:pt x="61" y="139"/>
                      <a:pt x="64" y="142"/>
                      <a:pt x="67" y="147"/>
                    </a:cubicBezTo>
                    <a:cubicBezTo>
                      <a:pt x="67" y="148"/>
                      <a:pt x="68" y="151"/>
                      <a:pt x="69" y="153"/>
                    </a:cubicBezTo>
                    <a:lnTo>
                      <a:pt x="69" y="153"/>
                    </a:lnTo>
                    <a:cubicBezTo>
                      <a:pt x="69" y="153"/>
                      <a:pt x="69" y="153"/>
                      <a:pt x="69" y="153"/>
                    </a:cubicBezTo>
                    <a:lnTo>
                      <a:pt x="69" y="153"/>
                    </a:lnTo>
                    <a:cubicBezTo>
                      <a:pt x="70" y="153"/>
                      <a:pt x="74" y="162"/>
                      <a:pt x="74" y="164"/>
                    </a:cubicBezTo>
                    <a:lnTo>
                      <a:pt x="78" y="180"/>
                    </a:lnTo>
                    <a:cubicBezTo>
                      <a:pt x="85" y="200"/>
                      <a:pt x="89" y="221"/>
                      <a:pt x="95" y="242"/>
                    </a:cubicBezTo>
                    <a:cubicBezTo>
                      <a:pt x="96" y="254"/>
                      <a:pt x="98" y="265"/>
                      <a:pt x="99" y="278"/>
                    </a:cubicBezTo>
                    <a:cubicBezTo>
                      <a:pt x="99" y="282"/>
                      <a:pt x="102" y="288"/>
                      <a:pt x="102" y="293"/>
                    </a:cubicBezTo>
                    <a:cubicBezTo>
                      <a:pt x="102" y="296"/>
                      <a:pt x="104" y="300"/>
                      <a:pt x="104" y="303"/>
                    </a:cubicBezTo>
                    <a:lnTo>
                      <a:pt x="104" y="306"/>
                    </a:lnTo>
                    <a:cubicBezTo>
                      <a:pt x="116" y="395"/>
                      <a:pt x="118" y="493"/>
                      <a:pt x="152" y="578"/>
                    </a:cubicBezTo>
                    <a:cubicBezTo>
                      <a:pt x="160" y="602"/>
                      <a:pt x="182" y="621"/>
                      <a:pt x="208" y="621"/>
                    </a:cubicBezTo>
                    <a:cubicBezTo>
                      <a:pt x="213" y="621"/>
                      <a:pt x="218" y="621"/>
                      <a:pt x="223" y="619"/>
                    </a:cubicBezTo>
                    <a:cubicBezTo>
                      <a:pt x="251" y="612"/>
                      <a:pt x="274" y="577"/>
                      <a:pt x="262" y="548"/>
                    </a:cubicBezTo>
                    <a:cubicBezTo>
                      <a:pt x="225" y="455"/>
                      <a:pt x="227" y="363"/>
                      <a:pt x="213" y="265"/>
                    </a:cubicBezTo>
                    <a:cubicBezTo>
                      <a:pt x="199" y="169"/>
                      <a:pt x="176" y="69"/>
                      <a:pt x="96" y="10"/>
                    </a:cubicBezTo>
                    <a:cubicBezTo>
                      <a:pt x="88" y="4"/>
                      <a:pt x="79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7"/>
              <p:cNvSpPr/>
              <p:nvPr/>
            </p:nvSpPr>
            <p:spPr>
              <a:xfrm>
                <a:off x="7755313" y="877142"/>
                <a:ext cx="40753" cy="22719"/>
              </a:xfrm>
              <a:custGeom>
                <a:avLst/>
                <a:gdLst/>
                <a:ahLst/>
                <a:cxnLst/>
                <a:rect l="l" t="t" r="r" b="b"/>
                <a:pathLst>
                  <a:path w="809" h="451" extrusionOk="0">
                    <a:moveTo>
                      <a:pt x="726" y="0"/>
                    </a:moveTo>
                    <a:cubicBezTo>
                      <a:pt x="716" y="0"/>
                      <a:pt x="706" y="3"/>
                      <a:pt x="695" y="9"/>
                    </a:cubicBezTo>
                    <a:cubicBezTo>
                      <a:pt x="588" y="68"/>
                      <a:pt x="483" y="133"/>
                      <a:pt x="376" y="194"/>
                    </a:cubicBezTo>
                    <a:cubicBezTo>
                      <a:pt x="277" y="250"/>
                      <a:pt x="177" y="304"/>
                      <a:pt x="68" y="336"/>
                    </a:cubicBezTo>
                    <a:cubicBezTo>
                      <a:pt x="0" y="356"/>
                      <a:pt x="22" y="451"/>
                      <a:pt x="80" y="451"/>
                    </a:cubicBezTo>
                    <a:cubicBezTo>
                      <a:pt x="85" y="451"/>
                      <a:pt x="91" y="450"/>
                      <a:pt x="97" y="448"/>
                    </a:cubicBezTo>
                    <a:cubicBezTo>
                      <a:pt x="334" y="379"/>
                      <a:pt x="542" y="228"/>
                      <a:pt x="755" y="108"/>
                    </a:cubicBezTo>
                    <a:cubicBezTo>
                      <a:pt x="809" y="76"/>
                      <a:pt x="777" y="0"/>
                      <a:pt x="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7"/>
              <p:cNvSpPr/>
              <p:nvPr/>
            </p:nvSpPr>
            <p:spPr>
              <a:xfrm>
                <a:off x="7618139" y="858805"/>
                <a:ext cx="26145" cy="1571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12" extrusionOk="0">
                    <a:moveTo>
                      <a:pt x="451" y="1"/>
                    </a:moveTo>
                    <a:cubicBezTo>
                      <a:pt x="448" y="1"/>
                      <a:pt x="444" y="1"/>
                      <a:pt x="441" y="2"/>
                    </a:cubicBezTo>
                    <a:cubicBezTo>
                      <a:pt x="291" y="34"/>
                      <a:pt x="173" y="143"/>
                      <a:pt x="36" y="204"/>
                    </a:cubicBezTo>
                    <a:cubicBezTo>
                      <a:pt x="7" y="217"/>
                      <a:pt x="0" y="259"/>
                      <a:pt x="14" y="284"/>
                    </a:cubicBezTo>
                    <a:cubicBezTo>
                      <a:pt x="26" y="303"/>
                      <a:pt x="43" y="312"/>
                      <a:pt x="62" y="312"/>
                    </a:cubicBezTo>
                    <a:cubicBezTo>
                      <a:pt x="72" y="312"/>
                      <a:pt x="83" y="309"/>
                      <a:pt x="92" y="305"/>
                    </a:cubicBezTo>
                    <a:cubicBezTo>
                      <a:pt x="159" y="276"/>
                      <a:pt x="220" y="235"/>
                      <a:pt x="284" y="197"/>
                    </a:cubicBezTo>
                    <a:cubicBezTo>
                      <a:pt x="347" y="157"/>
                      <a:pt x="400" y="128"/>
                      <a:pt x="471" y="113"/>
                    </a:cubicBezTo>
                    <a:cubicBezTo>
                      <a:pt x="502" y="106"/>
                      <a:pt x="519" y="71"/>
                      <a:pt x="512" y="43"/>
                    </a:cubicBezTo>
                    <a:cubicBezTo>
                      <a:pt x="504" y="15"/>
                      <a:pt x="478" y="1"/>
                      <a:pt x="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7"/>
              <p:cNvSpPr/>
              <p:nvPr/>
            </p:nvSpPr>
            <p:spPr>
              <a:xfrm>
                <a:off x="7709219" y="779564"/>
                <a:ext cx="107500" cy="86847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724" extrusionOk="0">
                    <a:moveTo>
                      <a:pt x="1007" y="117"/>
                    </a:moveTo>
                    <a:cubicBezTo>
                      <a:pt x="1097" y="117"/>
                      <a:pt x="1182" y="146"/>
                      <a:pt x="1245" y="225"/>
                    </a:cubicBezTo>
                    <a:lnTo>
                      <a:pt x="1245" y="225"/>
                    </a:lnTo>
                    <a:cubicBezTo>
                      <a:pt x="1244" y="255"/>
                      <a:pt x="1262" y="286"/>
                      <a:pt x="1300" y="289"/>
                    </a:cubicBezTo>
                    <a:cubicBezTo>
                      <a:pt x="1517" y="303"/>
                      <a:pt x="1748" y="383"/>
                      <a:pt x="1874" y="566"/>
                    </a:cubicBezTo>
                    <a:cubicBezTo>
                      <a:pt x="2004" y="750"/>
                      <a:pt x="1983" y="972"/>
                      <a:pt x="1907" y="1175"/>
                    </a:cubicBezTo>
                    <a:cubicBezTo>
                      <a:pt x="1799" y="1460"/>
                      <a:pt x="1490" y="1587"/>
                      <a:pt x="1205" y="1606"/>
                    </a:cubicBezTo>
                    <a:cubicBezTo>
                      <a:pt x="1176" y="1607"/>
                      <a:pt x="1146" y="1608"/>
                      <a:pt x="1117" y="1608"/>
                    </a:cubicBezTo>
                    <a:cubicBezTo>
                      <a:pt x="844" y="1608"/>
                      <a:pt x="553" y="1531"/>
                      <a:pt x="348" y="1353"/>
                    </a:cubicBezTo>
                    <a:cubicBezTo>
                      <a:pt x="128" y="1166"/>
                      <a:pt x="53" y="856"/>
                      <a:pt x="222" y="607"/>
                    </a:cubicBezTo>
                    <a:cubicBezTo>
                      <a:pt x="342" y="429"/>
                      <a:pt x="526" y="285"/>
                      <a:pt x="718" y="193"/>
                    </a:cubicBezTo>
                    <a:cubicBezTo>
                      <a:pt x="804" y="151"/>
                      <a:pt x="908" y="117"/>
                      <a:pt x="1007" y="117"/>
                    </a:cubicBezTo>
                    <a:close/>
                    <a:moveTo>
                      <a:pt x="1003" y="0"/>
                    </a:moveTo>
                    <a:cubicBezTo>
                      <a:pt x="732" y="0"/>
                      <a:pt x="426" y="213"/>
                      <a:pt x="256" y="387"/>
                    </a:cubicBezTo>
                    <a:cubicBezTo>
                      <a:pt x="121" y="524"/>
                      <a:pt x="27" y="679"/>
                      <a:pt x="13" y="873"/>
                    </a:cubicBezTo>
                    <a:cubicBezTo>
                      <a:pt x="0" y="1039"/>
                      <a:pt x="56" y="1198"/>
                      <a:pt x="158" y="1325"/>
                    </a:cubicBezTo>
                    <a:cubicBezTo>
                      <a:pt x="375" y="1600"/>
                      <a:pt x="757" y="1718"/>
                      <a:pt x="1094" y="1723"/>
                    </a:cubicBezTo>
                    <a:cubicBezTo>
                      <a:pt x="1102" y="1723"/>
                      <a:pt x="1110" y="1723"/>
                      <a:pt x="1118" y="1723"/>
                    </a:cubicBezTo>
                    <a:cubicBezTo>
                      <a:pt x="1449" y="1723"/>
                      <a:pt x="1813" y="1604"/>
                      <a:pt x="1977" y="1297"/>
                    </a:cubicBezTo>
                    <a:cubicBezTo>
                      <a:pt x="2099" y="1069"/>
                      <a:pt x="2133" y="771"/>
                      <a:pt x="1997" y="543"/>
                    </a:cubicBezTo>
                    <a:cubicBezTo>
                      <a:pt x="1860" y="314"/>
                      <a:pt x="1607" y="205"/>
                      <a:pt x="1351" y="179"/>
                    </a:cubicBezTo>
                    <a:lnTo>
                      <a:pt x="1351" y="179"/>
                    </a:lnTo>
                    <a:cubicBezTo>
                      <a:pt x="1350" y="177"/>
                      <a:pt x="1349" y="176"/>
                      <a:pt x="1348" y="174"/>
                    </a:cubicBezTo>
                    <a:cubicBezTo>
                      <a:pt x="1254" y="49"/>
                      <a:pt x="1133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7"/>
              <p:cNvSpPr/>
              <p:nvPr/>
            </p:nvSpPr>
            <p:spPr>
              <a:xfrm>
                <a:off x="7711788" y="811149"/>
                <a:ext cx="89466" cy="2282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453" extrusionOk="0">
                    <a:moveTo>
                      <a:pt x="468" y="0"/>
                    </a:moveTo>
                    <a:cubicBezTo>
                      <a:pt x="296" y="0"/>
                      <a:pt x="138" y="135"/>
                      <a:pt x="35" y="264"/>
                    </a:cubicBezTo>
                    <a:cubicBezTo>
                      <a:pt x="0" y="307"/>
                      <a:pt x="38" y="366"/>
                      <a:pt x="79" y="366"/>
                    </a:cubicBezTo>
                    <a:cubicBezTo>
                      <a:pt x="92" y="366"/>
                      <a:pt x="105" y="360"/>
                      <a:pt x="117" y="345"/>
                    </a:cubicBezTo>
                    <a:cubicBezTo>
                      <a:pt x="187" y="259"/>
                      <a:pt x="337" y="110"/>
                      <a:pt x="471" y="110"/>
                    </a:cubicBezTo>
                    <a:cubicBezTo>
                      <a:pt x="513" y="110"/>
                      <a:pt x="553" y="125"/>
                      <a:pt x="589" y="161"/>
                    </a:cubicBezTo>
                    <a:cubicBezTo>
                      <a:pt x="686" y="258"/>
                      <a:pt x="726" y="422"/>
                      <a:pt x="890" y="422"/>
                    </a:cubicBezTo>
                    <a:cubicBezTo>
                      <a:pt x="890" y="422"/>
                      <a:pt x="891" y="422"/>
                      <a:pt x="892" y="422"/>
                    </a:cubicBezTo>
                    <a:cubicBezTo>
                      <a:pt x="954" y="420"/>
                      <a:pt x="1009" y="388"/>
                      <a:pt x="1049" y="344"/>
                    </a:cubicBezTo>
                    <a:cubicBezTo>
                      <a:pt x="1092" y="300"/>
                      <a:pt x="1124" y="235"/>
                      <a:pt x="1180" y="204"/>
                    </a:cubicBezTo>
                    <a:cubicBezTo>
                      <a:pt x="1197" y="194"/>
                      <a:pt x="1214" y="190"/>
                      <a:pt x="1230" y="190"/>
                    </a:cubicBezTo>
                    <a:cubicBezTo>
                      <a:pt x="1308" y="190"/>
                      <a:pt x="1369" y="291"/>
                      <a:pt x="1416" y="345"/>
                    </a:cubicBezTo>
                    <a:cubicBezTo>
                      <a:pt x="1471" y="409"/>
                      <a:pt x="1536" y="452"/>
                      <a:pt x="1606" y="452"/>
                    </a:cubicBezTo>
                    <a:cubicBezTo>
                      <a:pt x="1645" y="452"/>
                      <a:pt x="1685" y="439"/>
                      <a:pt x="1727" y="410"/>
                    </a:cubicBezTo>
                    <a:cubicBezTo>
                      <a:pt x="1776" y="375"/>
                      <a:pt x="1745" y="301"/>
                      <a:pt x="1699" y="301"/>
                    </a:cubicBezTo>
                    <a:cubicBezTo>
                      <a:pt x="1689" y="301"/>
                      <a:pt x="1679" y="304"/>
                      <a:pt x="1668" y="311"/>
                    </a:cubicBezTo>
                    <a:cubicBezTo>
                      <a:pt x="1644" y="328"/>
                      <a:pt x="1623" y="335"/>
                      <a:pt x="1603" y="335"/>
                    </a:cubicBezTo>
                    <a:cubicBezTo>
                      <a:pt x="1537" y="335"/>
                      <a:pt x="1491" y="254"/>
                      <a:pt x="1442" y="196"/>
                    </a:cubicBezTo>
                    <a:cubicBezTo>
                      <a:pt x="1383" y="129"/>
                      <a:pt x="1311" y="75"/>
                      <a:pt x="1227" y="75"/>
                    </a:cubicBezTo>
                    <a:cubicBezTo>
                      <a:pt x="1203" y="75"/>
                      <a:pt x="1178" y="79"/>
                      <a:pt x="1153" y="89"/>
                    </a:cubicBezTo>
                    <a:cubicBezTo>
                      <a:pt x="1095" y="111"/>
                      <a:pt x="1052" y="158"/>
                      <a:pt x="1014" y="208"/>
                    </a:cubicBezTo>
                    <a:cubicBezTo>
                      <a:pt x="982" y="249"/>
                      <a:pt x="943" y="306"/>
                      <a:pt x="888" y="306"/>
                    </a:cubicBezTo>
                    <a:cubicBezTo>
                      <a:pt x="882" y="306"/>
                      <a:pt x="876" y="306"/>
                      <a:pt x="869" y="304"/>
                    </a:cubicBezTo>
                    <a:cubicBezTo>
                      <a:pt x="798" y="289"/>
                      <a:pt x="761" y="202"/>
                      <a:pt x="723" y="147"/>
                    </a:cubicBezTo>
                    <a:cubicBezTo>
                      <a:pt x="681" y="84"/>
                      <a:pt x="634" y="35"/>
                      <a:pt x="560" y="14"/>
                    </a:cubicBezTo>
                    <a:cubicBezTo>
                      <a:pt x="529" y="5"/>
                      <a:pt x="499" y="0"/>
                      <a:pt x="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7"/>
              <p:cNvSpPr/>
              <p:nvPr/>
            </p:nvSpPr>
            <p:spPr>
              <a:xfrm>
                <a:off x="7724432" y="838705"/>
                <a:ext cx="68712" cy="14609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290" extrusionOk="0">
                    <a:moveTo>
                      <a:pt x="386" y="1"/>
                    </a:moveTo>
                    <a:cubicBezTo>
                      <a:pt x="381" y="1"/>
                      <a:pt x="375" y="1"/>
                      <a:pt x="370" y="1"/>
                    </a:cubicBezTo>
                    <a:cubicBezTo>
                      <a:pt x="255" y="2"/>
                      <a:pt x="109" y="43"/>
                      <a:pt x="36" y="137"/>
                    </a:cubicBezTo>
                    <a:cubicBezTo>
                      <a:pt x="0" y="181"/>
                      <a:pt x="38" y="239"/>
                      <a:pt x="79" y="239"/>
                    </a:cubicBezTo>
                    <a:cubicBezTo>
                      <a:pt x="92" y="239"/>
                      <a:pt x="105" y="233"/>
                      <a:pt x="117" y="219"/>
                    </a:cubicBezTo>
                    <a:cubicBezTo>
                      <a:pt x="152" y="172"/>
                      <a:pt x="207" y="150"/>
                      <a:pt x="262" y="134"/>
                    </a:cubicBezTo>
                    <a:cubicBezTo>
                      <a:pt x="292" y="124"/>
                      <a:pt x="334" y="114"/>
                      <a:pt x="372" y="114"/>
                    </a:cubicBezTo>
                    <a:cubicBezTo>
                      <a:pt x="395" y="114"/>
                      <a:pt x="417" y="118"/>
                      <a:pt x="434" y="128"/>
                    </a:cubicBezTo>
                    <a:cubicBezTo>
                      <a:pt x="489" y="164"/>
                      <a:pt x="522" y="225"/>
                      <a:pt x="583" y="256"/>
                    </a:cubicBezTo>
                    <a:cubicBezTo>
                      <a:pt x="623" y="276"/>
                      <a:pt x="670" y="289"/>
                      <a:pt x="716" y="289"/>
                    </a:cubicBezTo>
                    <a:cubicBezTo>
                      <a:pt x="726" y="289"/>
                      <a:pt x="737" y="289"/>
                      <a:pt x="747" y="287"/>
                    </a:cubicBezTo>
                    <a:cubicBezTo>
                      <a:pt x="838" y="273"/>
                      <a:pt x="895" y="192"/>
                      <a:pt x="987" y="178"/>
                    </a:cubicBezTo>
                    <a:cubicBezTo>
                      <a:pt x="993" y="177"/>
                      <a:pt x="999" y="177"/>
                      <a:pt x="1005" y="177"/>
                    </a:cubicBezTo>
                    <a:cubicBezTo>
                      <a:pt x="1046" y="177"/>
                      <a:pt x="1079" y="196"/>
                      <a:pt x="1117" y="213"/>
                    </a:cubicBezTo>
                    <a:cubicBezTo>
                      <a:pt x="1157" y="230"/>
                      <a:pt x="1196" y="238"/>
                      <a:pt x="1237" y="238"/>
                    </a:cubicBezTo>
                    <a:cubicBezTo>
                      <a:pt x="1255" y="238"/>
                      <a:pt x="1274" y="236"/>
                      <a:pt x="1294" y="233"/>
                    </a:cubicBezTo>
                    <a:cubicBezTo>
                      <a:pt x="1364" y="221"/>
                      <a:pt x="1340" y="120"/>
                      <a:pt x="1276" y="120"/>
                    </a:cubicBezTo>
                    <a:cubicBezTo>
                      <a:pt x="1272" y="120"/>
                      <a:pt x="1268" y="121"/>
                      <a:pt x="1264" y="121"/>
                    </a:cubicBezTo>
                    <a:cubicBezTo>
                      <a:pt x="1256" y="123"/>
                      <a:pt x="1247" y="123"/>
                      <a:pt x="1239" y="123"/>
                    </a:cubicBezTo>
                    <a:cubicBezTo>
                      <a:pt x="1190" y="123"/>
                      <a:pt x="1149" y="100"/>
                      <a:pt x="1103" y="80"/>
                    </a:cubicBezTo>
                    <a:cubicBezTo>
                      <a:pt x="1071" y="67"/>
                      <a:pt x="1040" y="60"/>
                      <a:pt x="1007" y="60"/>
                    </a:cubicBezTo>
                    <a:cubicBezTo>
                      <a:pt x="988" y="60"/>
                      <a:pt x="968" y="63"/>
                      <a:pt x="947" y="67"/>
                    </a:cubicBezTo>
                    <a:cubicBezTo>
                      <a:pt x="896" y="79"/>
                      <a:pt x="852" y="101"/>
                      <a:pt x="808" y="130"/>
                    </a:cubicBezTo>
                    <a:cubicBezTo>
                      <a:pt x="774" y="151"/>
                      <a:pt x="747" y="174"/>
                      <a:pt x="710" y="174"/>
                    </a:cubicBezTo>
                    <a:cubicBezTo>
                      <a:pt x="705" y="174"/>
                      <a:pt x="700" y="173"/>
                      <a:pt x="695" y="172"/>
                    </a:cubicBezTo>
                    <a:cubicBezTo>
                      <a:pt x="620" y="160"/>
                      <a:pt x="579" y="104"/>
                      <a:pt x="527" y="58"/>
                    </a:cubicBezTo>
                    <a:cubicBezTo>
                      <a:pt x="483" y="16"/>
                      <a:pt x="442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7"/>
              <p:cNvSpPr/>
              <p:nvPr/>
            </p:nvSpPr>
            <p:spPr>
              <a:xfrm>
                <a:off x="7706297" y="682893"/>
                <a:ext cx="14105" cy="61911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229" extrusionOk="0">
                    <a:moveTo>
                      <a:pt x="125" y="0"/>
                    </a:moveTo>
                    <a:cubicBezTo>
                      <a:pt x="89" y="0"/>
                      <a:pt x="55" y="28"/>
                      <a:pt x="71" y="70"/>
                    </a:cubicBezTo>
                    <a:cubicBezTo>
                      <a:pt x="108" y="169"/>
                      <a:pt x="109" y="277"/>
                      <a:pt x="95" y="382"/>
                    </a:cubicBezTo>
                    <a:cubicBezTo>
                      <a:pt x="88" y="431"/>
                      <a:pt x="80" y="481"/>
                      <a:pt x="70" y="530"/>
                    </a:cubicBezTo>
                    <a:cubicBezTo>
                      <a:pt x="58" y="578"/>
                      <a:pt x="24" y="620"/>
                      <a:pt x="16" y="669"/>
                    </a:cubicBezTo>
                    <a:cubicBezTo>
                      <a:pt x="0" y="750"/>
                      <a:pt x="34" y="825"/>
                      <a:pt x="85" y="885"/>
                    </a:cubicBezTo>
                    <a:cubicBezTo>
                      <a:pt x="145" y="960"/>
                      <a:pt x="166" y="1069"/>
                      <a:pt x="129" y="1160"/>
                    </a:cubicBezTo>
                    <a:cubicBezTo>
                      <a:pt x="112" y="1201"/>
                      <a:pt x="146" y="1229"/>
                      <a:pt x="182" y="1229"/>
                    </a:cubicBezTo>
                    <a:cubicBezTo>
                      <a:pt x="206" y="1229"/>
                      <a:pt x="230" y="1217"/>
                      <a:pt x="241" y="1189"/>
                    </a:cubicBezTo>
                    <a:cubicBezTo>
                      <a:pt x="280" y="1094"/>
                      <a:pt x="265" y="963"/>
                      <a:pt x="217" y="872"/>
                    </a:cubicBezTo>
                    <a:cubicBezTo>
                      <a:pt x="180" y="802"/>
                      <a:pt x="101" y="757"/>
                      <a:pt x="138" y="666"/>
                    </a:cubicBezTo>
                    <a:cubicBezTo>
                      <a:pt x="158" y="620"/>
                      <a:pt x="178" y="581"/>
                      <a:pt x="187" y="530"/>
                    </a:cubicBezTo>
                    <a:cubicBezTo>
                      <a:pt x="199" y="478"/>
                      <a:pt x="209" y="425"/>
                      <a:pt x="214" y="373"/>
                    </a:cubicBezTo>
                    <a:cubicBezTo>
                      <a:pt x="227" y="261"/>
                      <a:pt x="224" y="145"/>
                      <a:pt x="185" y="40"/>
                    </a:cubicBezTo>
                    <a:cubicBezTo>
                      <a:pt x="173" y="12"/>
                      <a:pt x="149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7"/>
              <p:cNvSpPr/>
              <p:nvPr/>
            </p:nvSpPr>
            <p:spPr>
              <a:xfrm>
                <a:off x="7607913" y="671205"/>
                <a:ext cx="23173" cy="5239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1040" extrusionOk="0">
                    <a:moveTo>
                      <a:pt x="101" y="110"/>
                    </a:moveTo>
                    <a:cubicBezTo>
                      <a:pt x="101" y="110"/>
                      <a:pt x="103" y="110"/>
                      <a:pt x="105" y="111"/>
                    </a:cubicBezTo>
                    <a:lnTo>
                      <a:pt x="105" y="111"/>
                    </a:lnTo>
                    <a:cubicBezTo>
                      <a:pt x="102" y="110"/>
                      <a:pt x="100" y="110"/>
                      <a:pt x="101" y="110"/>
                    </a:cubicBezTo>
                    <a:close/>
                    <a:moveTo>
                      <a:pt x="104" y="112"/>
                    </a:moveTo>
                    <a:cubicBezTo>
                      <a:pt x="103" y="112"/>
                      <a:pt x="102" y="112"/>
                      <a:pt x="102" y="112"/>
                    </a:cubicBezTo>
                    <a:lnTo>
                      <a:pt x="102" y="112"/>
                    </a:lnTo>
                    <a:cubicBezTo>
                      <a:pt x="103" y="112"/>
                      <a:pt x="103" y="112"/>
                      <a:pt x="104" y="112"/>
                    </a:cubicBezTo>
                    <a:close/>
                    <a:moveTo>
                      <a:pt x="108" y="113"/>
                    </a:moveTo>
                    <a:lnTo>
                      <a:pt x="108" y="113"/>
                    </a:lnTo>
                    <a:cubicBezTo>
                      <a:pt x="109" y="114"/>
                      <a:pt x="109" y="114"/>
                      <a:pt x="110" y="115"/>
                    </a:cubicBezTo>
                    <a:cubicBezTo>
                      <a:pt x="109" y="114"/>
                      <a:pt x="109" y="114"/>
                      <a:pt x="108" y="113"/>
                    </a:cubicBezTo>
                    <a:close/>
                    <a:moveTo>
                      <a:pt x="381" y="926"/>
                    </a:moveTo>
                    <a:cubicBezTo>
                      <a:pt x="381" y="926"/>
                      <a:pt x="381" y="926"/>
                      <a:pt x="381" y="926"/>
                    </a:cubicBezTo>
                    <a:lnTo>
                      <a:pt x="381" y="926"/>
                    </a:lnTo>
                    <a:cubicBezTo>
                      <a:pt x="381" y="926"/>
                      <a:pt x="382" y="927"/>
                      <a:pt x="383" y="928"/>
                    </a:cubicBezTo>
                    <a:lnTo>
                      <a:pt x="381" y="926"/>
                    </a:lnTo>
                    <a:close/>
                    <a:moveTo>
                      <a:pt x="386" y="927"/>
                    </a:moveTo>
                    <a:lnTo>
                      <a:pt x="386" y="927"/>
                    </a:lnTo>
                    <a:cubicBezTo>
                      <a:pt x="386" y="928"/>
                      <a:pt x="387" y="928"/>
                      <a:pt x="387" y="928"/>
                    </a:cubicBezTo>
                    <a:cubicBezTo>
                      <a:pt x="387" y="928"/>
                      <a:pt x="386" y="928"/>
                      <a:pt x="386" y="927"/>
                    </a:cubicBezTo>
                    <a:close/>
                    <a:moveTo>
                      <a:pt x="102" y="1"/>
                    </a:moveTo>
                    <a:cubicBezTo>
                      <a:pt x="81" y="1"/>
                      <a:pt x="59" y="6"/>
                      <a:pt x="36" y="15"/>
                    </a:cubicBezTo>
                    <a:cubicBezTo>
                      <a:pt x="8" y="27"/>
                      <a:pt x="1" y="69"/>
                      <a:pt x="15" y="95"/>
                    </a:cubicBezTo>
                    <a:cubicBezTo>
                      <a:pt x="28" y="113"/>
                      <a:pt x="47" y="121"/>
                      <a:pt x="66" y="121"/>
                    </a:cubicBezTo>
                    <a:cubicBezTo>
                      <a:pt x="76" y="121"/>
                      <a:pt x="87" y="119"/>
                      <a:pt x="97" y="115"/>
                    </a:cubicBezTo>
                    <a:lnTo>
                      <a:pt x="97" y="115"/>
                    </a:lnTo>
                    <a:cubicBezTo>
                      <a:pt x="94" y="116"/>
                      <a:pt x="93" y="116"/>
                      <a:pt x="92" y="116"/>
                    </a:cubicBezTo>
                    <a:cubicBezTo>
                      <a:pt x="91" y="116"/>
                      <a:pt x="96" y="114"/>
                      <a:pt x="100" y="113"/>
                    </a:cubicBezTo>
                    <a:lnTo>
                      <a:pt x="100" y="113"/>
                    </a:lnTo>
                    <a:cubicBezTo>
                      <a:pt x="102" y="112"/>
                      <a:pt x="105" y="112"/>
                      <a:pt x="106" y="112"/>
                    </a:cubicBezTo>
                    <a:lnTo>
                      <a:pt x="106" y="112"/>
                    </a:lnTo>
                    <a:cubicBezTo>
                      <a:pt x="107" y="114"/>
                      <a:pt x="110" y="116"/>
                      <a:pt x="110" y="116"/>
                    </a:cubicBezTo>
                    <a:cubicBezTo>
                      <a:pt x="111" y="116"/>
                      <a:pt x="110" y="116"/>
                      <a:pt x="110" y="115"/>
                    </a:cubicBezTo>
                    <a:lnTo>
                      <a:pt x="110" y="115"/>
                    </a:lnTo>
                    <a:cubicBezTo>
                      <a:pt x="111" y="116"/>
                      <a:pt x="117" y="122"/>
                      <a:pt x="118" y="126"/>
                    </a:cubicBezTo>
                    <a:cubicBezTo>
                      <a:pt x="121" y="132"/>
                      <a:pt x="125" y="137"/>
                      <a:pt x="127" y="143"/>
                    </a:cubicBezTo>
                    <a:cubicBezTo>
                      <a:pt x="130" y="149"/>
                      <a:pt x="130" y="150"/>
                      <a:pt x="131" y="150"/>
                    </a:cubicBezTo>
                    <a:cubicBezTo>
                      <a:pt x="131" y="150"/>
                      <a:pt x="131" y="150"/>
                      <a:pt x="131" y="150"/>
                    </a:cubicBezTo>
                    <a:lnTo>
                      <a:pt x="131" y="150"/>
                    </a:lnTo>
                    <a:cubicBezTo>
                      <a:pt x="131" y="150"/>
                      <a:pt x="131" y="150"/>
                      <a:pt x="132" y="154"/>
                    </a:cubicBezTo>
                    <a:cubicBezTo>
                      <a:pt x="159" y="224"/>
                      <a:pt x="168" y="299"/>
                      <a:pt x="175" y="371"/>
                    </a:cubicBezTo>
                    <a:cubicBezTo>
                      <a:pt x="195" y="541"/>
                      <a:pt x="190" y="721"/>
                      <a:pt x="239" y="888"/>
                    </a:cubicBezTo>
                    <a:cubicBezTo>
                      <a:pt x="256" y="948"/>
                      <a:pt x="288" y="1027"/>
                      <a:pt x="359" y="1039"/>
                    </a:cubicBezTo>
                    <a:cubicBezTo>
                      <a:pt x="363" y="1039"/>
                      <a:pt x="367" y="1040"/>
                      <a:pt x="370" y="1040"/>
                    </a:cubicBezTo>
                    <a:cubicBezTo>
                      <a:pt x="435" y="1040"/>
                      <a:pt x="460" y="939"/>
                      <a:pt x="389" y="927"/>
                    </a:cubicBezTo>
                    <a:cubicBezTo>
                      <a:pt x="386" y="926"/>
                      <a:pt x="383" y="926"/>
                      <a:pt x="382" y="925"/>
                    </a:cubicBezTo>
                    <a:lnTo>
                      <a:pt x="382" y="925"/>
                    </a:lnTo>
                    <a:cubicBezTo>
                      <a:pt x="380" y="925"/>
                      <a:pt x="379" y="924"/>
                      <a:pt x="379" y="924"/>
                    </a:cubicBezTo>
                    <a:lnTo>
                      <a:pt x="379" y="924"/>
                    </a:lnTo>
                    <a:cubicBezTo>
                      <a:pt x="379" y="924"/>
                      <a:pt x="380" y="924"/>
                      <a:pt x="380" y="925"/>
                    </a:cubicBezTo>
                    <a:lnTo>
                      <a:pt x="380" y="925"/>
                    </a:lnTo>
                    <a:cubicBezTo>
                      <a:pt x="380" y="925"/>
                      <a:pt x="380" y="925"/>
                      <a:pt x="380" y="925"/>
                    </a:cubicBezTo>
                    <a:lnTo>
                      <a:pt x="380" y="925"/>
                    </a:lnTo>
                    <a:lnTo>
                      <a:pt x="373" y="918"/>
                    </a:lnTo>
                    <a:lnTo>
                      <a:pt x="373" y="918"/>
                    </a:lnTo>
                    <a:cubicBezTo>
                      <a:pt x="375" y="921"/>
                      <a:pt x="376" y="923"/>
                      <a:pt x="376" y="923"/>
                    </a:cubicBezTo>
                    <a:cubicBezTo>
                      <a:pt x="376" y="923"/>
                      <a:pt x="369" y="912"/>
                      <a:pt x="368" y="910"/>
                    </a:cubicBezTo>
                    <a:cubicBezTo>
                      <a:pt x="359" y="891"/>
                      <a:pt x="361" y="898"/>
                      <a:pt x="355" y="881"/>
                    </a:cubicBezTo>
                    <a:cubicBezTo>
                      <a:pt x="351" y="863"/>
                      <a:pt x="345" y="846"/>
                      <a:pt x="341" y="828"/>
                    </a:cubicBezTo>
                    <a:cubicBezTo>
                      <a:pt x="322" y="747"/>
                      <a:pt x="317" y="662"/>
                      <a:pt x="308" y="578"/>
                    </a:cubicBezTo>
                    <a:cubicBezTo>
                      <a:pt x="298" y="482"/>
                      <a:pt x="291" y="387"/>
                      <a:pt x="280" y="293"/>
                    </a:cubicBezTo>
                    <a:cubicBezTo>
                      <a:pt x="268" y="220"/>
                      <a:pt x="257" y="140"/>
                      <a:pt x="220" y="76"/>
                    </a:cubicBezTo>
                    <a:cubicBezTo>
                      <a:pt x="192" y="27"/>
                      <a:pt x="15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7"/>
              <p:cNvSpPr/>
              <p:nvPr/>
            </p:nvSpPr>
            <p:spPr>
              <a:xfrm>
                <a:off x="7503182" y="707879"/>
                <a:ext cx="59997" cy="36623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727" extrusionOk="0">
                    <a:moveTo>
                      <a:pt x="327" y="1"/>
                    </a:moveTo>
                    <a:cubicBezTo>
                      <a:pt x="239" y="1"/>
                      <a:pt x="152" y="12"/>
                      <a:pt x="67" y="36"/>
                    </a:cubicBezTo>
                    <a:cubicBezTo>
                      <a:pt x="1" y="53"/>
                      <a:pt x="21" y="149"/>
                      <a:pt x="79" y="149"/>
                    </a:cubicBezTo>
                    <a:cubicBezTo>
                      <a:pt x="84" y="149"/>
                      <a:pt x="90" y="148"/>
                      <a:pt x="96" y="146"/>
                    </a:cubicBezTo>
                    <a:cubicBezTo>
                      <a:pt x="169" y="125"/>
                      <a:pt x="247" y="114"/>
                      <a:pt x="324" y="114"/>
                    </a:cubicBezTo>
                    <a:cubicBezTo>
                      <a:pt x="391" y="114"/>
                      <a:pt x="457" y="122"/>
                      <a:pt x="521" y="139"/>
                    </a:cubicBezTo>
                    <a:cubicBezTo>
                      <a:pt x="589" y="159"/>
                      <a:pt x="661" y="190"/>
                      <a:pt x="709" y="244"/>
                    </a:cubicBezTo>
                    <a:cubicBezTo>
                      <a:pt x="725" y="261"/>
                      <a:pt x="746" y="304"/>
                      <a:pt x="760" y="336"/>
                    </a:cubicBezTo>
                    <a:cubicBezTo>
                      <a:pt x="810" y="443"/>
                      <a:pt x="903" y="727"/>
                      <a:pt x="1056" y="727"/>
                    </a:cubicBezTo>
                    <a:cubicBezTo>
                      <a:pt x="1082" y="727"/>
                      <a:pt x="1109" y="719"/>
                      <a:pt x="1139" y="700"/>
                    </a:cubicBezTo>
                    <a:cubicBezTo>
                      <a:pt x="1191" y="668"/>
                      <a:pt x="1160" y="592"/>
                      <a:pt x="1111" y="592"/>
                    </a:cubicBezTo>
                    <a:cubicBezTo>
                      <a:pt x="1101" y="592"/>
                      <a:pt x="1091" y="594"/>
                      <a:pt x="1081" y="601"/>
                    </a:cubicBezTo>
                    <a:cubicBezTo>
                      <a:pt x="1069" y="608"/>
                      <a:pt x="1065" y="611"/>
                      <a:pt x="1060" y="611"/>
                    </a:cubicBezTo>
                    <a:cubicBezTo>
                      <a:pt x="1059" y="611"/>
                      <a:pt x="1057" y="610"/>
                      <a:pt x="1055" y="610"/>
                    </a:cubicBezTo>
                    <a:cubicBezTo>
                      <a:pt x="1044" y="607"/>
                      <a:pt x="1032" y="598"/>
                      <a:pt x="1022" y="587"/>
                    </a:cubicBezTo>
                    <a:cubicBezTo>
                      <a:pt x="991" y="554"/>
                      <a:pt x="970" y="513"/>
                      <a:pt x="950" y="472"/>
                    </a:cubicBezTo>
                    <a:cubicBezTo>
                      <a:pt x="906" y="383"/>
                      <a:pt x="875" y="284"/>
                      <a:pt x="821" y="199"/>
                    </a:cubicBezTo>
                    <a:cubicBezTo>
                      <a:pt x="752" y="92"/>
                      <a:pt x="611" y="39"/>
                      <a:pt x="491" y="14"/>
                    </a:cubicBezTo>
                    <a:cubicBezTo>
                      <a:pt x="437" y="5"/>
                      <a:pt x="382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17"/>
              <p:cNvSpPr/>
              <p:nvPr/>
            </p:nvSpPr>
            <p:spPr>
              <a:xfrm>
                <a:off x="7477238" y="785256"/>
                <a:ext cx="70978" cy="3460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687" extrusionOk="0">
                    <a:moveTo>
                      <a:pt x="237" y="1"/>
                    </a:moveTo>
                    <a:cubicBezTo>
                      <a:pt x="180" y="1"/>
                      <a:pt x="121" y="13"/>
                      <a:pt x="59" y="42"/>
                    </a:cubicBezTo>
                    <a:cubicBezTo>
                      <a:pt x="0" y="69"/>
                      <a:pt x="36" y="147"/>
                      <a:pt x="91" y="147"/>
                    </a:cubicBezTo>
                    <a:cubicBezTo>
                      <a:pt x="100" y="147"/>
                      <a:pt x="108" y="145"/>
                      <a:pt x="117" y="141"/>
                    </a:cubicBezTo>
                    <a:cubicBezTo>
                      <a:pt x="159" y="121"/>
                      <a:pt x="200" y="112"/>
                      <a:pt x="240" y="112"/>
                    </a:cubicBezTo>
                    <a:cubicBezTo>
                      <a:pt x="415" y="112"/>
                      <a:pt x="575" y="276"/>
                      <a:pt x="700" y="387"/>
                    </a:cubicBezTo>
                    <a:cubicBezTo>
                      <a:pt x="861" y="530"/>
                      <a:pt x="1040" y="687"/>
                      <a:pt x="1263" y="687"/>
                    </a:cubicBezTo>
                    <a:cubicBezTo>
                      <a:pt x="1288" y="687"/>
                      <a:pt x="1313" y="685"/>
                      <a:pt x="1339" y="681"/>
                    </a:cubicBezTo>
                    <a:cubicBezTo>
                      <a:pt x="1408" y="668"/>
                      <a:pt x="1384" y="568"/>
                      <a:pt x="1318" y="568"/>
                    </a:cubicBezTo>
                    <a:cubicBezTo>
                      <a:pt x="1315" y="568"/>
                      <a:pt x="1312" y="568"/>
                      <a:pt x="1309" y="569"/>
                    </a:cubicBezTo>
                    <a:cubicBezTo>
                      <a:pt x="1291" y="572"/>
                      <a:pt x="1273" y="573"/>
                      <a:pt x="1255" y="573"/>
                    </a:cubicBezTo>
                    <a:cubicBezTo>
                      <a:pt x="1033" y="573"/>
                      <a:pt x="846" y="360"/>
                      <a:pt x="694" y="227"/>
                    </a:cubicBezTo>
                    <a:cubicBezTo>
                      <a:pt x="558" y="110"/>
                      <a:pt x="407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17"/>
              <p:cNvSpPr/>
              <p:nvPr/>
            </p:nvSpPr>
            <p:spPr>
              <a:xfrm>
                <a:off x="7442277" y="866059"/>
                <a:ext cx="71281" cy="11838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235" extrusionOk="0">
                    <a:moveTo>
                      <a:pt x="413" y="1"/>
                    </a:moveTo>
                    <a:cubicBezTo>
                      <a:pt x="282" y="1"/>
                      <a:pt x="157" y="33"/>
                      <a:pt x="45" y="125"/>
                    </a:cubicBezTo>
                    <a:cubicBezTo>
                      <a:pt x="1" y="162"/>
                      <a:pt x="43" y="221"/>
                      <a:pt x="90" y="221"/>
                    </a:cubicBezTo>
                    <a:cubicBezTo>
                      <a:pt x="103" y="221"/>
                      <a:pt x="115" y="217"/>
                      <a:pt x="127" y="208"/>
                    </a:cubicBezTo>
                    <a:cubicBezTo>
                      <a:pt x="211" y="138"/>
                      <a:pt x="308" y="114"/>
                      <a:pt x="408" y="114"/>
                    </a:cubicBezTo>
                    <a:cubicBezTo>
                      <a:pt x="516" y="114"/>
                      <a:pt x="629" y="142"/>
                      <a:pt x="735" y="168"/>
                    </a:cubicBezTo>
                    <a:cubicBezTo>
                      <a:pt x="862" y="199"/>
                      <a:pt x="998" y="235"/>
                      <a:pt x="1131" y="235"/>
                    </a:cubicBezTo>
                    <a:cubicBezTo>
                      <a:pt x="1207" y="235"/>
                      <a:pt x="1282" y="223"/>
                      <a:pt x="1354" y="193"/>
                    </a:cubicBezTo>
                    <a:cubicBezTo>
                      <a:pt x="1415" y="168"/>
                      <a:pt x="1397" y="77"/>
                      <a:pt x="1345" y="77"/>
                    </a:cubicBezTo>
                    <a:cubicBezTo>
                      <a:pt x="1339" y="77"/>
                      <a:pt x="1332" y="78"/>
                      <a:pt x="1324" y="81"/>
                    </a:cubicBezTo>
                    <a:cubicBezTo>
                      <a:pt x="1259" y="108"/>
                      <a:pt x="1192" y="119"/>
                      <a:pt x="1125" y="119"/>
                    </a:cubicBezTo>
                    <a:cubicBezTo>
                      <a:pt x="971" y="119"/>
                      <a:pt x="814" y="66"/>
                      <a:pt x="667" y="33"/>
                    </a:cubicBezTo>
                    <a:cubicBezTo>
                      <a:pt x="582" y="14"/>
                      <a:pt x="496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7"/>
              <p:cNvSpPr/>
              <p:nvPr/>
            </p:nvSpPr>
            <p:spPr>
              <a:xfrm>
                <a:off x="7421523" y="930540"/>
                <a:ext cx="51836" cy="1874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372" extrusionOk="0">
                    <a:moveTo>
                      <a:pt x="939" y="1"/>
                    </a:moveTo>
                    <a:cubicBezTo>
                      <a:pt x="936" y="1"/>
                      <a:pt x="932" y="1"/>
                      <a:pt x="929" y="2"/>
                    </a:cubicBezTo>
                    <a:cubicBezTo>
                      <a:pt x="756" y="31"/>
                      <a:pt x="582" y="51"/>
                      <a:pt x="409" y="75"/>
                    </a:cubicBezTo>
                    <a:cubicBezTo>
                      <a:pt x="253" y="94"/>
                      <a:pt x="105" y="135"/>
                      <a:pt x="25" y="284"/>
                    </a:cubicBezTo>
                    <a:cubicBezTo>
                      <a:pt x="0" y="330"/>
                      <a:pt x="40" y="372"/>
                      <a:pt x="79" y="372"/>
                    </a:cubicBezTo>
                    <a:cubicBezTo>
                      <a:pt x="96" y="372"/>
                      <a:pt x="114" y="363"/>
                      <a:pt x="125" y="342"/>
                    </a:cubicBezTo>
                    <a:cubicBezTo>
                      <a:pt x="196" y="210"/>
                      <a:pt x="343" y="199"/>
                      <a:pt x="479" y="182"/>
                    </a:cubicBezTo>
                    <a:cubicBezTo>
                      <a:pt x="640" y="160"/>
                      <a:pt x="800" y="142"/>
                      <a:pt x="958" y="114"/>
                    </a:cubicBezTo>
                    <a:cubicBezTo>
                      <a:pt x="1029" y="102"/>
                      <a:pt x="1004" y="1"/>
                      <a:pt x="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7"/>
              <p:cNvSpPr/>
              <p:nvPr/>
            </p:nvSpPr>
            <p:spPr>
              <a:xfrm>
                <a:off x="7467566" y="972906"/>
                <a:ext cx="41862" cy="32643"/>
              </a:xfrm>
              <a:custGeom>
                <a:avLst/>
                <a:gdLst/>
                <a:ahLst/>
                <a:cxnLst/>
                <a:rect l="l" t="t" r="r" b="b"/>
                <a:pathLst>
                  <a:path w="831" h="648" extrusionOk="0">
                    <a:moveTo>
                      <a:pt x="752" y="0"/>
                    </a:moveTo>
                    <a:cubicBezTo>
                      <a:pt x="735" y="0"/>
                      <a:pt x="718" y="9"/>
                      <a:pt x="708" y="29"/>
                    </a:cubicBezTo>
                    <a:cubicBezTo>
                      <a:pt x="686" y="69"/>
                      <a:pt x="654" y="96"/>
                      <a:pt x="611" y="123"/>
                    </a:cubicBezTo>
                    <a:cubicBezTo>
                      <a:pt x="559" y="156"/>
                      <a:pt x="508" y="174"/>
                      <a:pt x="451" y="197"/>
                    </a:cubicBezTo>
                    <a:cubicBezTo>
                      <a:pt x="332" y="245"/>
                      <a:pt x="203" y="289"/>
                      <a:pt x="108" y="381"/>
                    </a:cubicBezTo>
                    <a:cubicBezTo>
                      <a:pt x="56" y="433"/>
                      <a:pt x="19" y="500"/>
                      <a:pt x="6" y="575"/>
                    </a:cubicBezTo>
                    <a:cubicBezTo>
                      <a:pt x="1" y="605"/>
                      <a:pt x="15" y="636"/>
                      <a:pt x="47" y="646"/>
                    </a:cubicBezTo>
                    <a:cubicBezTo>
                      <a:pt x="51" y="647"/>
                      <a:pt x="55" y="647"/>
                      <a:pt x="59" y="647"/>
                    </a:cubicBezTo>
                    <a:cubicBezTo>
                      <a:pt x="84" y="647"/>
                      <a:pt x="113" y="630"/>
                      <a:pt x="118" y="605"/>
                    </a:cubicBezTo>
                    <a:cubicBezTo>
                      <a:pt x="137" y="484"/>
                      <a:pt x="226" y="421"/>
                      <a:pt x="334" y="370"/>
                    </a:cubicBezTo>
                    <a:cubicBezTo>
                      <a:pt x="444" y="316"/>
                      <a:pt x="566" y="284"/>
                      <a:pt x="672" y="221"/>
                    </a:cubicBezTo>
                    <a:cubicBezTo>
                      <a:pt x="728" y="188"/>
                      <a:pt x="779" y="144"/>
                      <a:pt x="807" y="87"/>
                    </a:cubicBezTo>
                    <a:cubicBezTo>
                      <a:pt x="830" y="43"/>
                      <a:pt x="790" y="0"/>
                      <a:pt x="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7"/>
              <p:cNvSpPr/>
              <p:nvPr/>
            </p:nvSpPr>
            <p:spPr>
              <a:xfrm>
                <a:off x="7544188" y="995374"/>
                <a:ext cx="41710" cy="42517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44" extrusionOk="0">
                    <a:moveTo>
                      <a:pt x="745" y="0"/>
                    </a:moveTo>
                    <a:cubicBezTo>
                      <a:pt x="735" y="0"/>
                      <a:pt x="726" y="3"/>
                      <a:pt x="716" y="9"/>
                    </a:cubicBezTo>
                    <a:cubicBezTo>
                      <a:pt x="560" y="95"/>
                      <a:pt x="408" y="196"/>
                      <a:pt x="274" y="315"/>
                    </a:cubicBezTo>
                    <a:cubicBezTo>
                      <a:pt x="143" y="432"/>
                      <a:pt x="0" y="597"/>
                      <a:pt x="17" y="784"/>
                    </a:cubicBezTo>
                    <a:cubicBezTo>
                      <a:pt x="21" y="815"/>
                      <a:pt x="43" y="843"/>
                      <a:pt x="75" y="843"/>
                    </a:cubicBezTo>
                    <a:cubicBezTo>
                      <a:pt x="76" y="843"/>
                      <a:pt x="77" y="843"/>
                      <a:pt x="77" y="843"/>
                    </a:cubicBezTo>
                    <a:cubicBezTo>
                      <a:pt x="107" y="843"/>
                      <a:pt x="138" y="817"/>
                      <a:pt x="135" y="787"/>
                    </a:cubicBezTo>
                    <a:cubicBezTo>
                      <a:pt x="121" y="624"/>
                      <a:pt x="258" y="483"/>
                      <a:pt x="371" y="384"/>
                    </a:cubicBezTo>
                    <a:cubicBezTo>
                      <a:pt x="493" y="278"/>
                      <a:pt x="632" y="187"/>
                      <a:pt x="774" y="108"/>
                    </a:cubicBezTo>
                    <a:cubicBezTo>
                      <a:pt x="828" y="76"/>
                      <a:pt x="795" y="0"/>
                      <a:pt x="7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17"/>
              <p:cNvSpPr/>
              <p:nvPr/>
            </p:nvSpPr>
            <p:spPr>
              <a:xfrm>
                <a:off x="7587057" y="1051845"/>
                <a:ext cx="39293" cy="3536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02" extrusionOk="0">
                    <a:moveTo>
                      <a:pt x="701" y="0"/>
                    </a:moveTo>
                    <a:cubicBezTo>
                      <a:pt x="684" y="0"/>
                      <a:pt x="667" y="9"/>
                      <a:pt x="656" y="30"/>
                    </a:cubicBezTo>
                    <a:cubicBezTo>
                      <a:pt x="595" y="149"/>
                      <a:pt x="485" y="249"/>
                      <a:pt x="386" y="341"/>
                    </a:cubicBezTo>
                    <a:cubicBezTo>
                      <a:pt x="287" y="435"/>
                      <a:pt x="179" y="533"/>
                      <a:pt x="57" y="595"/>
                    </a:cubicBezTo>
                    <a:cubicBezTo>
                      <a:pt x="0" y="624"/>
                      <a:pt x="36" y="701"/>
                      <a:pt x="88" y="701"/>
                    </a:cubicBezTo>
                    <a:cubicBezTo>
                      <a:pt x="97" y="701"/>
                      <a:pt x="106" y="699"/>
                      <a:pt x="116" y="694"/>
                    </a:cubicBezTo>
                    <a:cubicBezTo>
                      <a:pt x="246" y="626"/>
                      <a:pt x="362" y="523"/>
                      <a:pt x="468" y="422"/>
                    </a:cubicBezTo>
                    <a:cubicBezTo>
                      <a:pt x="528" y="368"/>
                      <a:pt x="585" y="309"/>
                      <a:pt x="639" y="248"/>
                    </a:cubicBezTo>
                    <a:cubicBezTo>
                      <a:pt x="681" y="198"/>
                      <a:pt x="725" y="147"/>
                      <a:pt x="755" y="88"/>
                    </a:cubicBezTo>
                    <a:cubicBezTo>
                      <a:pt x="779" y="42"/>
                      <a:pt x="740" y="0"/>
                      <a:pt x="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7"/>
              <p:cNvSpPr/>
              <p:nvPr/>
            </p:nvSpPr>
            <p:spPr>
              <a:xfrm>
                <a:off x="7635922" y="1117938"/>
                <a:ext cx="22014" cy="50828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009" extrusionOk="0">
                    <a:moveTo>
                      <a:pt x="356" y="0"/>
                    </a:moveTo>
                    <a:cubicBezTo>
                      <a:pt x="315" y="0"/>
                      <a:pt x="286" y="49"/>
                      <a:pt x="302" y="86"/>
                    </a:cubicBezTo>
                    <a:lnTo>
                      <a:pt x="302" y="86"/>
                    </a:lnTo>
                    <a:lnTo>
                      <a:pt x="302" y="87"/>
                    </a:lnTo>
                    <a:lnTo>
                      <a:pt x="302" y="91"/>
                    </a:lnTo>
                    <a:cubicBezTo>
                      <a:pt x="299" y="114"/>
                      <a:pt x="293" y="136"/>
                      <a:pt x="288" y="158"/>
                    </a:cubicBezTo>
                    <a:cubicBezTo>
                      <a:pt x="271" y="227"/>
                      <a:pt x="250" y="295"/>
                      <a:pt x="227" y="362"/>
                    </a:cubicBezTo>
                    <a:cubicBezTo>
                      <a:pt x="177" y="510"/>
                      <a:pt x="123" y="658"/>
                      <a:pt x="68" y="802"/>
                    </a:cubicBezTo>
                    <a:cubicBezTo>
                      <a:pt x="51" y="849"/>
                      <a:pt x="36" y="893"/>
                      <a:pt x="17" y="940"/>
                    </a:cubicBezTo>
                    <a:cubicBezTo>
                      <a:pt x="1" y="981"/>
                      <a:pt x="35" y="1009"/>
                      <a:pt x="71" y="1009"/>
                    </a:cubicBezTo>
                    <a:cubicBezTo>
                      <a:pt x="95" y="1009"/>
                      <a:pt x="118" y="997"/>
                      <a:pt x="129" y="970"/>
                    </a:cubicBezTo>
                    <a:cubicBezTo>
                      <a:pt x="173" y="855"/>
                      <a:pt x="216" y="739"/>
                      <a:pt x="258" y="624"/>
                    </a:cubicBezTo>
                    <a:cubicBezTo>
                      <a:pt x="313" y="474"/>
                      <a:pt x="370" y="320"/>
                      <a:pt x="407" y="165"/>
                    </a:cubicBezTo>
                    <a:cubicBezTo>
                      <a:pt x="420" y="115"/>
                      <a:pt x="437" y="43"/>
                      <a:pt x="386" y="9"/>
                    </a:cubicBezTo>
                    <a:cubicBezTo>
                      <a:pt x="375" y="3"/>
                      <a:pt x="366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7"/>
              <p:cNvSpPr/>
              <p:nvPr/>
            </p:nvSpPr>
            <p:spPr>
              <a:xfrm>
                <a:off x="7713047" y="1105193"/>
                <a:ext cx="30678" cy="4130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820" extrusionOk="0">
                    <a:moveTo>
                      <a:pt x="71" y="0"/>
                    </a:moveTo>
                    <a:cubicBezTo>
                      <a:pt x="18" y="0"/>
                      <a:pt x="1" y="93"/>
                      <a:pt x="63" y="116"/>
                    </a:cubicBezTo>
                    <a:cubicBezTo>
                      <a:pt x="123" y="138"/>
                      <a:pt x="143" y="212"/>
                      <a:pt x="157" y="269"/>
                    </a:cubicBezTo>
                    <a:cubicBezTo>
                      <a:pt x="165" y="303"/>
                      <a:pt x="171" y="333"/>
                      <a:pt x="170" y="368"/>
                    </a:cubicBezTo>
                    <a:cubicBezTo>
                      <a:pt x="167" y="406"/>
                      <a:pt x="167" y="443"/>
                      <a:pt x="174" y="480"/>
                    </a:cubicBezTo>
                    <a:cubicBezTo>
                      <a:pt x="189" y="564"/>
                      <a:pt x="249" y="634"/>
                      <a:pt x="314" y="685"/>
                    </a:cubicBezTo>
                    <a:cubicBezTo>
                      <a:pt x="369" y="727"/>
                      <a:pt x="436" y="755"/>
                      <a:pt x="486" y="803"/>
                    </a:cubicBezTo>
                    <a:cubicBezTo>
                      <a:pt x="498" y="814"/>
                      <a:pt x="511" y="819"/>
                      <a:pt x="524" y="819"/>
                    </a:cubicBezTo>
                    <a:cubicBezTo>
                      <a:pt x="569" y="819"/>
                      <a:pt x="609" y="761"/>
                      <a:pt x="568" y="721"/>
                    </a:cubicBezTo>
                    <a:cubicBezTo>
                      <a:pt x="513" y="668"/>
                      <a:pt x="440" y="637"/>
                      <a:pt x="379" y="592"/>
                    </a:cubicBezTo>
                    <a:cubicBezTo>
                      <a:pt x="318" y="545"/>
                      <a:pt x="283" y="480"/>
                      <a:pt x="283" y="402"/>
                    </a:cubicBezTo>
                    <a:cubicBezTo>
                      <a:pt x="283" y="367"/>
                      <a:pt x="284" y="331"/>
                      <a:pt x="279" y="294"/>
                    </a:cubicBezTo>
                    <a:cubicBezTo>
                      <a:pt x="272" y="253"/>
                      <a:pt x="259" y="211"/>
                      <a:pt x="245" y="170"/>
                    </a:cubicBezTo>
                    <a:cubicBezTo>
                      <a:pt x="215" y="94"/>
                      <a:pt x="171" y="32"/>
                      <a:pt x="90" y="4"/>
                    </a:cubicBezTo>
                    <a:cubicBezTo>
                      <a:pt x="83" y="1"/>
                      <a:pt x="77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7"/>
              <p:cNvSpPr/>
              <p:nvPr/>
            </p:nvSpPr>
            <p:spPr>
              <a:xfrm>
                <a:off x="7767655" y="1070081"/>
                <a:ext cx="33348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928" extrusionOk="0">
                    <a:moveTo>
                      <a:pt x="88" y="1"/>
                    </a:moveTo>
                    <a:cubicBezTo>
                      <a:pt x="37" y="1"/>
                      <a:pt x="0" y="80"/>
                      <a:pt x="58" y="108"/>
                    </a:cubicBezTo>
                    <a:cubicBezTo>
                      <a:pt x="167" y="168"/>
                      <a:pt x="204" y="317"/>
                      <a:pt x="235" y="432"/>
                    </a:cubicBezTo>
                    <a:cubicBezTo>
                      <a:pt x="272" y="566"/>
                      <a:pt x="300" y="715"/>
                      <a:pt x="391" y="827"/>
                    </a:cubicBezTo>
                    <a:cubicBezTo>
                      <a:pt x="440" y="888"/>
                      <a:pt x="510" y="920"/>
                      <a:pt x="588" y="928"/>
                    </a:cubicBezTo>
                    <a:cubicBezTo>
                      <a:pt x="590" y="928"/>
                      <a:pt x="592" y="928"/>
                      <a:pt x="594" y="928"/>
                    </a:cubicBezTo>
                    <a:cubicBezTo>
                      <a:pt x="661" y="928"/>
                      <a:pt x="658" y="820"/>
                      <a:pt x="588" y="813"/>
                    </a:cubicBezTo>
                    <a:cubicBezTo>
                      <a:pt x="540" y="807"/>
                      <a:pt x="499" y="780"/>
                      <a:pt x="470" y="743"/>
                    </a:cubicBezTo>
                    <a:cubicBezTo>
                      <a:pt x="433" y="694"/>
                      <a:pt x="412" y="633"/>
                      <a:pt x="394" y="573"/>
                    </a:cubicBezTo>
                    <a:cubicBezTo>
                      <a:pt x="351" y="439"/>
                      <a:pt x="328" y="296"/>
                      <a:pt x="263" y="167"/>
                    </a:cubicBezTo>
                    <a:cubicBezTo>
                      <a:pt x="229" y="101"/>
                      <a:pt x="181" y="43"/>
                      <a:pt x="114" y="8"/>
                    </a:cubicBezTo>
                    <a:cubicBezTo>
                      <a:pt x="106" y="3"/>
                      <a:pt x="97" y="1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7"/>
              <p:cNvSpPr/>
              <p:nvPr/>
            </p:nvSpPr>
            <p:spPr>
              <a:xfrm>
                <a:off x="7850472" y="1055875"/>
                <a:ext cx="41459" cy="3425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680" extrusionOk="0">
                    <a:moveTo>
                      <a:pt x="103" y="1"/>
                    </a:moveTo>
                    <a:cubicBezTo>
                      <a:pt x="85" y="1"/>
                      <a:pt x="66" y="2"/>
                      <a:pt x="48" y="5"/>
                    </a:cubicBezTo>
                    <a:cubicBezTo>
                      <a:pt x="18" y="11"/>
                      <a:pt x="1" y="49"/>
                      <a:pt x="8" y="76"/>
                    </a:cubicBezTo>
                    <a:cubicBezTo>
                      <a:pt x="15" y="105"/>
                      <a:pt x="40" y="118"/>
                      <a:pt x="67" y="118"/>
                    </a:cubicBezTo>
                    <a:cubicBezTo>
                      <a:pt x="71" y="118"/>
                      <a:pt x="75" y="118"/>
                      <a:pt x="79" y="117"/>
                    </a:cubicBezTo>
                    <a:cubicBezTo>
                      <a:pt x="89" y="116"/>
                      <a:pt x="98" y="115"/>
                      <a:pt x="107" y="115"/>
                    </a:cubicBezTo>
                    <a:cubicBezTo>
                      <a:pt x="146" y="115"/>
                      <a:pt x="181" y="127"/>
                      <a:pt x="216" y="152"/>
                    </a:cubicBezTo>
                    <a:cubicBezTo>
                      <a:pt x="225" y="159"/>
                      <a:pt x="231" y="162"/>
                      <a:pt x="243" y="174"/>
                    </a:cubicBezTo>
                    <a:lnTo>
                      <a:pt x="274" y="205"/>
                    </a:lnTo>
                    <a:cubicBezTo>
                      <a:pt x="296" y="227"/>
                      <a:pt x="313" y="247"/>
                      <a:pt x="328" y="273"/>
                    </a:cubicBezTo>
                    <a:cubicBezTo>
                      <a:pt x="405" y="379"/>
                      <a:pt x="466" y="501"/>
                      <a:pt x="564" y="587"/>
                    </a:cubicBezTo>
                    <a:cubicBezTo>
                      <a:pt x="622" y="638"/>
                      <a:pt x="685" y="671"/>
                      <a:pt x="763" y="680"/>
                    </a:cubicBezTo>
                    <a:cubicBezTo>
                      <a:pt x="765" y="680"/>
                      <a:pt x="767" y="680"/>
                      <a:pt x="769" y="680"/>
                    </a:cubicBezTo>
                    <a:cubicBezTo>
                      <a:pt x="798" y="680"/>
                      <a:pt x="823" y="649"/>
                      <a:pt x="823" y="621"/>
                    </a:cubicBezTo>
                    <a:cubicBezTo>
                      <a:pt x="823" y="587"/>
                      <a:pt x="796" y="566"/>
                      <a:pt x="763" y="563"/>
                    </a:cubicBezTo>
                    <a:cubicBezTo>
                      <a:pt x="748" y="560"/>
                      <a:pt x="717" y="551"/>
                      <a:pt x="700" y="542"/>
                    </a:cubicBezTo>
                    <a:cubicBezTo>
                      <a:pt x="671" y="525"/>
                      <a:pt x="656" y="515"/>
                      <a:pt x="634" y="494"/>
                    </a:cubicBezTo>
                    <a:cubicBezTo>
                      <a:pt x="589" y="450"/>
                      <a:pt x="555" y="402"/>
                      <a:pt x="520" y="348"/>
                    </a:cubicBezTo>
                    <a:cubicBezTo>
                      <a:pt x="447" y="240"/>
                      <a:pt x="379" y="118"/>
                      <a:pt x="267" y="48"/>
                    </a:cubicBezTo>
                    <a:cubicBezTo>
                      <a:pt x="217" y="15"/>
                      <a:pt x="161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17"/>
              <p:cNvSpPr/>
              <p:nvPr/>
            </p:nvSpPr>
            <p:spPr>
              <a:xfrm>
                <a:off x="7920193" y="1036279"/>
                <a:ext cx="55866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425" extrusionOk="0">
                    <a:moveTo>
                      <a:pt x="74" y="0"/>
                    </a:moveTo>
                    <a:cubicBezTo>
                      <a:pt x="0" y="0"/>
                      <a:pt x="0" y="116"/>
                      <a:pt x="75" y="116"/>
                    </a:cubicBezTo>
                    <a:cubicBezTo>
                      <a:pt x="177" y="116"/>
                      <a:pt x="282" y="118"/>
                      <a:pt x="377" y="160"/>
                    </a:cubicBezTo>
                    <a:cubicBezTo>
                      <a:pt x="455" y="196"/>
                      <a:pt x="526" y="240"/>
                      <a:pt x="597" y="286"/>
                    </a:cubicBezTo>
                    <a:cubicBezTo>
                      <a:pt x="691" y="346"/>
                      <a:pt x="811" y="424"/>
                      <a:pt x="929" y="424"/>
                    </a:cubicBezTo>
                    <a:cubicBezTo>
                      <a:pt x="972" y="424"/>
                      <a:pt x="1015" y="414"/>
                      <a:pt x="1056" y="388"/>
                    </a:cubicBezTo>
                    <a:cubicBezTo>
                      <a:pt x="1108" y="356"/>
                      <a:pt x="1077" y="280"/>
                      <a:pt x="1028" y="280"/>
                    </a:cubicBezTo>
                    <a:cubicBezTo>
                      <a:pt x="1018" y="280"/>
                      <a:pt x="1008" y="282"/>
                      <a:pt x="998" y="289"/>
                    </a:cubicBezTo>
                    <a:cubicBezTo>
                      <a:pt x="976" y="303"/>
                      <a:pt x="952" y="309"/>
                      <a:pt x="928" y="309"/>
                    </a:cubicBezTo>
                    <a:cubicBezTo>
                      <a:pt x="888" y="309"/>
                      <a:pt x="847" y="294"/>
                      <a:pt x="809" y="276"/>
                    </a:cubicBezTo>
                    <a:cubicBezTo>
                      <a:pt x="734" y="241"/>
                      <a:pt x="666" y="191"/>
                      <a:pt x="595" y="147"/>
                    </a:cubicBezTo>
                    <a:cubicBezTo>
                      <a:pt x="524" y="103"/>
                      <a:pt x="448" y="61"/>
                      <a:pt x="370" y="34"/>
                    </a:cubicBezTo>
                    <a:cubicBezTo>
                      <a:pt x="275" y="3"/>
                      <a:pt x="173" y="0"/>
                      <a:pt x="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17"/>
              <p:cNvSpPr/>
              <p:nvPr/>
            </p:nvSpPr>
            <p:spPr>
              <a:xfrm>
                <a:off x="7941602" y="965954"/>
                <a:ext cx="51332" cy="22769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452" extrusionOk="0">
                    <a:moveTo>
                      <a:pt x="937" y="1"/>
                    </a:moveTo>
                    <a:cubicBezTo>
                      <a:pt x="928" y="1"/>
                      <a:pt x="917" y="4"/>
                      <a:pt x="907" y="10"/>
                    </a:cubicBezTo>
                    <a:cubicBezTo>
                      <a:pt x="842" y="50"/>
                      <a:pt x="764" y="64"/>
                      <a:pt x="687" y="78"/>
                    </a:cubicBezTo>
                    <a:cubicBezTo>
                      <a:pt x="601" y="95"/>
                      <a:pt x="512" y="105"/>
                      <a:pt x="425" y="121"/>
                    </a:cubicBezTo>
                    <a:cubicBezTo>
                      <a:pt x="269" y="152"/>
                      <a:pt x="87" y="204"/>
                      <a:pt x="19" y="364"/>
                    </a:cubicBezTo>
                    <a:cubicBezTo>
                      <a:pt x="0" y="410"/>
                      <a:pt x="41" y="452"/>
                      <a:pt x="78" y="452"/>
                    </a:cubicBezTo>
                    <a:cubicBezTo>
                      <a:pt x="95" y="452"/>
                      <a:pt x="110" y="443"/>
                      <a:pt x="119" y="422"/>
                    </a:cubicBezTo>
                    <a:cubicBezTo>
                      <a:pt x="182" y="279"/>
                      <a:pt x="360" y="248"/>
                      <a:pt x="498" y="225"/>
                    </a:cubicBezTo>
                    <a:cubicBezTo>
                      <a:pt x="653" y="199"/>
                      <a:pt x="828" y="191"/>
                      <a:pt x="965" y="109"/>
                    </a:cubicBezTo>
                    <a:cubicBezTo>
                      <a:pt x="1019" y="76"/>
                      <a:pt x="987" y="1"/>
                      <a:pt x="9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17"/>
              <p:cNvSpPr/>
              <p:nvPr/>
            </p:nvSpPr>
            <p:spPr>
              <a:xfrm>
                <a:off x="7918077" y="880013"/>
                <a:ext cx="50677" cy="3677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30" extrusionOk="0">
                    <a:moveTo>
                      <a:pt x="924" y="1"/>
                    </a:moveTo>
                    <a:cubicBezTo>
                      <a:pt x="907" y="1"/>
                      <a:pt x="889" y="8"/>
                      <a:pt x="877" y="25"/>
                    </a:cubicBezTo>
                    <a:cubicBezTo>
                      <a:pt x="795" y="140"/>
                      <a:pt x="624" y="181"/>
                      <a:pt x="497" y="222"/>
                    </a:cubicBezTo>
                    <a:cubicBezTo>
                      <a:pt x="355" y="268"/>
                      <a:pt x="188" y="313"/>
                      <a:pt x="85" y="431"/>
                    </a:cubicBezTo>
                    <a:cubicBezTo>
                      <a:pt x="26" y="499"/>
                      <a:pt x="1" y="584"/>
                      <a:pt x="7" y="675"/>
                    </a:cubicBezTo>
                    <a:cubicBezTo>
                      <a:pt x="9" y="711"/>
                      <a:pt x="40" y="730"/>
                      <a:pt x="68" y="730"/>
                    </a:cubicBezTo>
                    <a:cubicBezTo>
                      <a:pt x="97" y="730"/>
                      <a:pt x="124" y="711"/>
                      <a:pt x="121" y="675"/>
                    </a:cubicBezTo>
                    <a:cubicBezTo>
                      <a:pt x="113" y="530"/>
                      <a:pt x="212" y="455"/>
                      <a:pt x="337" y="401"/>
                    </a:cubicBezTo>
                    <a:cubicBezTo>
                      <a:pt x="483" y="339"/>
                      <a:pt x="643" y="309"/>
                      <a:pt x="786" y="238"/>
                    </a:cubicBezTo>
                    <a:cubicBezTo>
                      <a:pt x="861" y="203"/>
                      <a:pt x="928" y="153"/>
                      <a:pt x="976" y="84"/>
                    </a:cubicBezTo>
                    <a:cubicBezTo>
                      <a:pt x="1006" y="42"/>
                      <a:pt x="966" y="1"/>
                      <a:pt x="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7"/>
              <p:cNvSpPr/>
              <p:nvPr/>
            </p:nvSpPr>
            <p:spPr>
              <a:xfrm>
                <a:off x="7895760" y="823592"/>
                <a:ext cx="48360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87" extrusionOk="0">
                    <a:moveTo>
                      <a:pt x="893" y="0"/>
                    </a:moveTo>
                    <a:cubicBezTo>
                      <a:pt x="879" y="0"/>
                      <a:pt x="864" y="5"/>
                      <a:pt x="855" y="17"/>
                    </a:cubicBezTo>
                    <a:cubicBezTo>
                      <a:pt x="768" y="127"/>
                      <a:pt x="628" y="183"/>
                      <a:pt x="505" y="240"/>
                    </a:cubicBezTo>
                    <a:cubicBezTo>
                      <a:pt x="366" y="304"/>
                      <a:pt x="220" y="370"/>
                      <a:pt x="117" y="485"/>
                    </a:cubicBezTo>
                    <a:cubicBezTo>
                      <a:pt x="59" y="549"/>
                      <a:pt x="19" y="627"/>
                      <a:pt x="5" y="713"/>
                    </a:cubicBezTo>
                    <a:cubicBezTo>
                      <a:pt x="0" y="743"/>
                      <a:pt x="15" y="776"/>
                      <a:pt x="46" y="784"/>
                    </a:cubicBezTo>
                    <a:cubicBezTo>
                      <a:pt x="50" y="786"/>
                      <a:pt x="55" y="786"/>
                      <a:pt x="59" y="786"/>
                    </a:cubicBezTo>
                    <a:cubicBezTo>
                      <a:pt x="83" y="786"/>
                      <a:pt x="111" y="770"/>
                      <a:pt x="115" y="743"/>
                    </a:cubicBezTo>
                    <a:cubicBezTo>
                      <a:pt x="145" y="555"/>
                      <a:pt x="314" y="458"/>
                      <a:pt x="472" y="382"/>
                    </a:cubicBezTo>
                    <a:cubicBezTo>
                      <a:pt x="632" y="305"/>
                      <a:pt x="824" y="241"/>
                      <a:pt x="937" y="98"/>
                    </a:cubicBezTo>
                    <a:cubicBezTo>
                      <a:pt x="957" y="74"/>
                      <a:pt x="960" y="42"/>
                      <a:pt x="937" y="17"/>
                    </a:cubicBezTo>
                    <a:cubicBezTo>
                      <a:pt x="927" y="7"/>
                      <a:pt x="910" y="0"/>
                      <a:pt x="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7"/>
              <p:cNvSpPr/>
              <p:nvPr/>
            </p:nvSpPr>
            <p:spPr>
              <a:xfrm>
                <a:off x="7870774" y="741782"/>
                <a:ext cx="44078" cy="3425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680" extrusionOk="0">
                    <a:moveTo>
                      <a:pt x="807" y="0"/>
                    </a:moveTo>
                    <a:cubicBezTo>
                      <a:pt x="787" y="0"/>
                      <a:pt x="768" y="12"/>
                      <a:pt x="754" y="29"/>
                    </a:cubicBezTo>
                    <a:cubicBezTo>
                      <a:pt x="664" y="149"/>
                      <a:pt x="538" y="244"/>
                      <a:pt x="416" y="326"/>
                    </a:cubicBezTo>
                    <a:cubicBezTo>
                      <a:pt x="295" y="410"/>
                      <a:pt x="170" y="485"/>
                      <a:pt x="49" y="567"/>
                    </a:cubicBezTo>
                    <a:cubicBezTo>
                      <a:pt x="0" y="605"/>
                      <a:pt x="31" y="680"/>
                      <a:pt x="79" y="680"/>
                    </a:cubicBezTo>
                    <a:cubicBezTo>
                      <a:pt x="89" y="680"/>
                      <a:pt x="99" y="677"/>
                      <a:pt x="110" y="669"/>
                    </a:cubicBezTo>
                    <a:cubicBezTo>
                      <a:pt x="366" y="489"/>
                      <a:pt x="664" y="343"/>
                      <a:pt x="855" y="88"/>
                    </a:cubicBezTo>
                    <a:cubicBezTo>
                      <a:pt x="875" y="63"/>
                      <a:pt x="859" y="25"/>
                      <a:pt x="834" y="8"/>
                    </a:cubicBezTo>
                    <a:cubicBezTo>
                      <a:pt x="825" y="2"/>
                      <a:pt x="816" y="0"/>
                      <a:pt x="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17"/>
              <p:cNvSpPr/>
              <p:nvPr/>
            </p:nvSpPr>
            <p:spPr>
              <a:xfrm>
                <a:off x="7831380" y="703899"/>
                <a:ext cx="23626" cy="41156"/>
              </a:xfrm>
              <a:custGeom>
                <a:avLst/>
                <a:gdLst/>
                <a:ahLst/>
                <a:cxnLst/>
                <a:rect l="l" t="t" r="r" b="b"/>
                <a:pathLst>
                  <a:path w="469" h="817" extrusionOk="0">
                    <a:moveTo>
                      <a:pt x="386" y="1"/>
                    </a:moveTo>
                    <a:cubicBezTo>
                      <a:pt x="373" y="1"/>
                      <a:pt x="359" y="6"/>
                      <a:pt x="347" y="18"/>
                    </a:cubicBezTo>
                    <a:cubicBezTo>
                      <a:pt x="268" y="99"/>
                      <a:pt x="199" y="191"/>
                      <a:pt x="138" y="285"/>
                    </a:cubicBezTo>
                    <a:cubicBezTo>
                      <a:pt x="74" y="385"/>
                      <a:pt x="0" y="514"/>
                      <a:pt x="10" y="638"/>
                    </a:cubicBezTo>
                    <a:cubicBezTo>
                      <a:pt x="14" y="709"/>
                      <a:pt x="48" y="767"/>
                      <a:pt x="109" y="806"/>
                    </a:cubicBezTo>
                    <a:cubicBezTo>
                      <a:pt x="119" y="813"/>
                      <a:pt x="129" y="816"/>
                      <a:pt x="138" y="816"/>
                    </a:cubicBezTo>
                    <a:cubicBezTo>
                      <a:pt x="183" y="816"/>
                      <a:pt x="215" y="741"/>
                      <a:pt x="163" y="707"/>
                    </a:cubicBezTo>
                    <a:cubicBezTo>
                      <a:pt x="155" y="700"/>
                      <a:pt x="156" y="701"/>
                      <a:pt x="150" y="699"/>
                    </a:cubicBezTo>
                    <a:cubicBezTo>
                      <a:pt x="149" y="697"/>
                      <a:pt x="143" y="689"/>
                      <a:pt x="141" y="687"/>
                    </a:cubicBezTo>
                    <a:lnTo>
                      <a:pt x="141" y="687"/>
                    </a:lnTo>
                    <a:cubicBezTo>
                      <a:pt x="134" y="677"/>
                      <a:pt x="129" y="666"/>
                      <a:pt x="128" y="665"/>
                    </a:cubicBezTo>
                    <a:lnTo>
                      <a:pt x="123" y="643"/>
                    </a:lnTo>
                    <a:cubicBezTo>
                      <a:pt x="123" y="643"/>
                      <a:pt x="123" y="642"/>
                      <a:pt x="123" y="642"/>
                    </a:cubicBezTo>
                    <a:lnTo>
                      <a:pt x="123" y="642"/>
                    </a:lnTo>
                    <a:cubicBezTo>
                      <a:pt x="123" y="641"/>
                      <a:pt x="123" y="640"/>
                      <a:pt x="123" y="636"/>
                    </a:cubicBezTo>
                    <a:lnTo>
                      <a:pt x="123" y="614"/>
                    </a:lnTo>
                    <a:cubicBezTo>
                      <a:pt x="123" y="611"/>
                      <a:pt x="125" y="595"/>
                      <a:pt x="125" y="595"/>
                    </a:cubicBezTo>
                    <a:cubicBezTo>
                      <a:pt x="125" y="595"/>
                      <a:pt x="125" y="596"/>
                      <a:pt x="125" y="597"/>
                    </a:cubicBezTo>
                    <a:cubicBezTo>
                      <a:pt x="133" y="530"/>
                      <a:pt x="163" y="468"/>
                      <a:pt x="197" y="409"/>
                    </a:cubicBezTo>
                    <a:cubicBezTo>
                      <a:pt x="261" y="298"/>
                      <a:pt x="339" y="191"/>
                      <a:pt x="430" y="99"/>
                    </a:cubicBezTo>
                    <a:cubicBezTo>
                      <a:pt x="469" y="59"/>
                      <a:pt x="430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17"/>
              <p:cNvSpPr/>
              <p:nvPr/>
            </p:nvSpPr>
            <p:spPr>
              <a:xfrm>
                <a:off x="7768612" y="678560"/>
                <a:ext cx="21762" cy="64833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287" extrusionOk="0">
                    <a:moveTo>
                      <a:pt x="213" y="0"/>
                    </a:moveTo>
                    <a:cubicBezTo>
                      <a:pt x="150" y="0"/>
                      <a:pt x="128" y="100"/>
                      <a:pt x="196" y="113"/>
                    </a:cubicBezTo>
                    <a:cubicBezTo>
                      <a:pt x="216" y="117"/>
                      <a:pt x="210" y="113"/>
                      <a:pt x="212" y="139"/>
                    </a:cubicBezTo>
                    <a:cubicBezTo>
                      <a:pt x="213" y="176"/>
                      <a:pt x="203" y="212"/>
                      <a:pt x="192" y="248"/>
                    </a:cubicBezTo>
                    <a:cubicBezTo>
                      <a:pt x="163" y="346"/>
                      <a:pt x="124" y="438"/>
                      <a:pt x="86" y="531"/>
                    </a:cubicBezTo>
                    <a:cubicBezTo>
                      <a:pt x="56" y="608"/>
                      <a:pt x="19" y="689"/>
                      <a:pt x="12" y="772"/>
                    </a:cubicBezTo>
                    <a:cubicBezTo>
                      <a:pt x="1" y="927"/>
                      <a:pt x="60" y="1078"/>
                      <a:pt x="63" y="1233"/>
                    </a:cubicBezTo>
                    <a:cubicBezTo>
                      <a:pt x="63" y="1269"/>
                      <a:pt x="92" y="1287"/>
                      <a:pt x="120" y="1287"/>
                    </a:cubicBezTo>
                    <a:cubicBezTo>
                      <a:pt x="149" y="1287"/>
                      <a:pt x="178" y="1268"/>
                      <a:pt x="176" y="1231"/>
                    </a:cubicBezTo>
                    <a:cubicBezTo>
                      <a:pt x="175" y="1136"/>
                      <a:pt x="161" y="1047"/>
                      <a:pt x="145" y="955"/>
                    </a:cubicBezTo>
                    <a:cubicBezTo>
                      <a:pt x="134" y="894"/>
                      <a:pt x="120" y="822"/>
                      <a:pt x="127" y="765"/>
                    </a:cubicBezTo>
                    <a:cubicBezTo>
                      <a:pt x="141" y="667"/>
                      <a:pt x="193" y="571"/>
                      <a:pt x="230" y="479"/>
                    </a:cubicBezTo>
                    <a:cubicBezTo>
                      <a:pt x="273" y="373"/>
                      <a:pt x="431" y="41"/>
                      <a:pt x="226" y="1"/>
                    </a:cubicBezTo>
                    <a:cubicBezTo>
                      <a:pt x="222" y="0"/>
                      <a:pt x="217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0" name="Google Shape;1840;p17"/>
            <p:cNvGrpSpPr/>
            <p:nvPr/>
          </p:nvGrpSpPr>
          <p:grpSpPr>
            <a:xfrm>
              <a:off x="8485" y="2972389"/>
              <a:ext cx="681574" cy="744341"/>
              <a:chOff x="5921735" y="3041389"/>
              <a:chExt cx="681574" cy="744341"/>
            </a:xfrm>
          </p:grpSpPr>
          <p:sp>
            <p:nvSpPr>
              <p:cNvPr id="1841" name="Google Shape;1841;p17"/>
              <p:cNvSpPr/>
              <p:nvPr/>
            </p:nvSpPr>
            <p:spPr>
              <a:xfrm>
                <a:off x="5921735" y="3041389"/>
                <a:ext cx="681574" cy="744341"/>
              </a:xfrm>
              <a:custGeom>
                <a:avLst/>
                <a:gdLst/>
                <a:ahLst/>
                <a:cxnLst/>
                <a:rect l="l" t="t" r="r" b="b"/>
                <a:pathLst>
                  <a:path w="13530" h="14776" extrusionOk="0">
                    <a:moveTo>
                      <a:pt x="2491" y="233"/>
                    </a:moveTo>
                    <a:cubicBezTo>
                      <a:pt x="2830" y="233"/>
                      <a:pt x="3159" y="364"/>
                      <a:pt x="3450" y="552"/>
                    </a:cubicBezTo>
                    <a:cubicBezTo>
                      <a:pt x="3929" y="861"/>
                      <a:pt x="4321" y="1306"/>
                      <a:pt x="4665" y="1757"/>
                    </a:cubicBezTo>
                    <a:cubicBezTo>
                      <a:pt x="5041" y="2249"/>
                      <a:pt x="5368" y="2777"/>
                      <a:pt x="5676" y="3313"/>
                    </a:cubicBezTo>
                    <a:cubicBezTo>
                      <a:pt x="6302" y="4403"/>
                      <a:pt x="6798" y="5587"/>
                      <a:pt x="7729" y="6462"/>
                    </a:cubicBezTo>
                    <a:cubicBezTo>
                      <a:pt x="8305" y="7002"/>
                      <a:pt x="8988" y="7352"/>
                      <a:pt x="9725" y="7617"/>
                    </a:cubicBezTo>
                    <a:cubicBezTo>
                      <a:pt x="10429" y="7869"/>
                      <a:pt x="11153" y="8094"/>
                      <a:pt x="11803" y="8475"/>
                    </a:cubicBezTo>
                    <a:cubicBezTo>
                      <a:pt x="12420" y="8838"/>
                      <a:pt x="12932" y="9362"/>
                      <a:pt x="13158" y="10054"/>
                    </a:cubicBezTo>
                    <a:cubicBezTo>
                      <a:pt x="13327" y="10566"/>
                      <a:pt x="13313" y="11111"/>
                      <a:pt x="13154" y="11623"/>
                    </a:cubicBezTo>
                    <a:cubicBezTo>
                      <a:pt x="12815" y="12707"/>
                      <a:pt x="11914" y="13585"/>
                      <a:pt x="10919" y="14094"/>
                    </a:cubicBezTo>
                    <a:cubicBezTo>
                      <a:pt x="10381" y="14370"/>
                      <a:pt x="9762" y="14551"/>
                      <a:pt x="9152" y="14551"/>
                    </a:cubicBezTo>
                    <a:cubicBezTo>
                      <a:pt x="8678" y="14551"/>
                      <a:pt x="8209" y="14441"/>
                      <a:pt x="7790" y="14182"/>
                    </a:cubicBezTo>
                    <a:cubicBezTo>
                      <a:pt x="6379" y="13311"/>
                      <a:pt x="6268" y="11419"/>
                      <a:pt x="5815" y="9990"/>
                    </a:cubicBezTo>
                    <a:cubicBezTo>
                      <a:pt x="5553" y="9164"/>
                      <a:pt x="5081" y="8455"/>
                      <a:pt x="4478" y="7838"/>
                    </a:cubicBezTo>
                    <a:cubicBezTo>
                      <a:pt x="3904" y="7250"/>
                      <a:pt x="3250" y="6749"/>
                      <a:pt x="2628" y="6215"/>
                    </a:cubicBezTo>
                    <a:cubicBezTo>
                      <a:pt x="2030" y="5701"/>
                      <a:pt x="1443" y="5152"/>
                      <a:pt x="984" y="4507"/>
                    </a:cubicBezTo>
                    <a:cubicBezTo>
                      <a:pt x="564" y="3919"/>
                      <a:pt x="223" y="3202"/>
                      <a:pt x="333" y="2460"/>
                    </a:cubicBezTo>
                    <a:cubicBezTo>
                      <a:pt x="375" y="2187"/>
                      <a:pt x="475" y="1933"/>
                      <a:pt x="611" y="1700"/>
                    </a:cubicBezTo>
                    <a:lnTo>
                      <a:pt x="611" y="1700"/>
                    </a:lnTo>
                    <a:cubicBezTo>
                      <a:pt x="995" y="1155"/>
                      <a:pt x="1453" y="485"/>
                      <a:pt x="2127" y="286"/>
                    </a:cubicBezTo>
                    <a:cubicBezTo>
                      <a:pt x="2249" y="250"/>
                      <a:pt x="2371" y="233"/>
                      <a:pt x="2491" y="233"/>
                    </a:cubicBezTo>
                    <a:close/>
                    <a:moveTo>
                      <a:pt x="2510" y="0"/>
                    </a:moveTo>
                    <a:cubicBezTo>
                      <a:pt x="2030" y="0"/>
                      <a:pt x="1589" y="238"/>
                      <a:pt x="1240" y="569"/>
                    </a:cubicBezTo>
                    <a:cubicBezTo>
                      <a:pt x="1018" y="780"/>
                      <a:pt x="824" y="1019"/>
                      <a:pt x="641" y="1266"/>
                    </a:cubicBezTo>
                    <a:lnTo>
                      <a:pt x="641" y="1266"/>
                    </a:lnTo>
                    <a:cubicBezTo>
                      <a:pt x="629" y="1273"/>
                      <a:pt x="617" y="1284"/>
                      <a:pt x="607" y="1298"/>
                    </a:cubicBezTo>
                    <a:cubicBezTo>
                      <a:pt x="544" y="1380"/>
                      <a:pt x="487" y="1466"/>
                      <a:pt x="435" y="1553"/>
                    </a:cubicBezTo>
                    <a:lnTo>
                      <a:pt x="435" y="1553"/>
                    </a:lnTo>
                    <a:cubicBezTo>
                      <a:pt x="426" y="1565"/>
                      <a:pt x="418" y="1576"/>
                      <a:pt x="410" y="1588"/>
                    </a:cubicBezTo>
                    <a:cubicBezTo>
                      <a:pt x="400" y="1602"/>
                      <a:pt x="394" y="1615"/>
                      <a:pt x="391" y="1629"/>
                    </a:cubicBezTo>
                    <a:lnTo>
                      <a:pt x="391" y="1629"/>
                    </a:lnTo>
                    <a:cubicBezTo>
                      <a:pt x="82" y="2191"/>
                      <a:pt x="1" y="2831"/>
                      <a:pt x="192" y="3469"/>
                    </a:cubicBezTo>
                    <a:cubicBezTo>
                      <a:pt x="421" y="4231"/>
                      <a:pt x="933" y="4884"/>
                      <a:pt x="1474" y="5451"/>
                    </a:cubicBezTo>
                    <a:cubicBezTo>
                      <a:pt x="2032" y="6038"/>
                      <a:pt x="2663" y="6544"/>
                      <a:pt x="3281" y="7064"/>
                    </a:cubicBezTo>
                    <a:cubicBezTo>
                      <a:pt x="3967" y="7639"/>
                      <a:pt x="4648" y="8247"/>
                      <a:pt x="5123" y="9015"/>
                    </a:cubicBezTo>
                    <a:cubicBezTo>
                      <a:pt x="6056" y="10529"/>
                      <a:pt x="5852" y="12524"/>
                      <a:pt x="7084" y="13889"/>
                    </a:cubicBezTo>
                    <a:cubicBezTo>
                      <a:pt x="7639" y="14503"/>
                      <a:pt x="8401" y="14776"/>
                      <a:pt x="9185" y="14776"/>
                    </a:cubicBezTo>
                    <a:cubicBezTo>
                      <a:pt x="9534" y="14776"/>
                      <a:pt x="9887" y="14722"/>
                      <a:pt x="10229" y="14620"/>
                    </a:cubicBezTo>
                    <a:cubicBezTo>
                      <a:pt x="11363" y="14284"/>
                      <a:pt x="12402" y="13499"/>
                      <a:pt x="13014" y="12484"/>
                    </a:cubicBezTo>
                    <a:cubicBezTo>
                      <a:pt x="13304" y="12003"/>
                      <a:pt x="13496" y="11453"/>
                      <a:pt x="13511" y="10886"/>
                    </a:cubicBezTo>
                    <a:cubicBezTo>
                      <a:pt x="13530" y="10269"/>
                      <a:pt x="13320" y="9659"/>
                      <a:pt x="12950" y="9165"/>
                    </a:cubicBezTo>
                    <a:cubicBezTo>
                      <a:pt x="12484" y="8548"/>
                      <a:pt x="11801" y="8166"/>
                      <a:pt x="11099" y="7876"/>
                    </a:cubicBezTo>
                    <a:cubicBezTo>
                      <a:pt x="10358" y="7568"/>
                      <a:pt x="9563" y="7378"/>
                      <a:pt x="8856" y="6993"/>
                    </a:cubicBezTo>
                    <a:cubicBezTo>
                      <a:pt x="8146" y="6605"/>
                      <a:pt x="7566" y="6039"/>
                      <a:pt x="7111" y="5373"/>
                    </a:cubicBezTo>
                    <a:cubicBezTo>
                      <a:pt x="6766" y="4870"/>
                      <a:pt x="6496" y="4323"/>
                      <a:pt x="6206" y="3786"/>
                    </a:cubicBezTo>
                    <a:cubicBezTo>
                      <a:pt x="5618" y="2701"/>
                      <a:pt x="4973" y="1561"/>
                      <a:pt x="4046" y="724"/>
                    </a:cubicBezTo>
                    <a:cubicBezTo>
                      <a:pt x="3664" y="378"/>
                      <a:pt x="3209" y="73"/>
                      <a:pt x="2686" y="11"/>
                    </a:cubicBezTo>
                    <a:cubicBezTo>
                      <a:pt x="2627" y="4"/>
                      <a:pt x="2568" y="0"/>
                      <a:pt x="2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7"/>
              <p:cNvSpPr/>
              <p:nvPr/>
            </p:nvSpPr>
            <p:spPr>
              <a:xfrm>
                <a:off x="5978357" y="3100278"/>
                <a:ext cx="533018" cy="616036"/>
              </a:xfrm>
              <a:custGeom>
                <a:avLst/>
                <a:gdLst/>
                <a:ahLst/>
                <a:cxnLst/>
                <a:rect l="l" t="t" r="r" b="b"/>
                <a:pathLst>
                  <a:path w="10581" h="12229" extrusionOk="0">
                    <a:moveTo>
                      <a:pt x="1928" y="226"/>
                    </a:moveTo>
                    <a:cubicBezTo>
                      <a:pt x="2100" y="226"/>
                      <a:pt x="2266" y="256"/>
                      <a:pt x="2418" y="357"/>
                    </a:cubicBezTo>
                    <a:cubicBezTo>
                      <a:pt x="2722" y="561"/>
                      <a:pt x="2912" y="928"/>
                      <a:pt x="3064" y="1250"/>
                    </a:cubicBezTo>
                    <a:cubicBezTo>
                      <a:pt x="3503" y="2178"/>
                      <a:pt x="3748" y="3188"/>
                      <a:pt x="4159" y="4128"/>
                    </a:cubicBezTo>
                    <a:cubicBezTo>
                      <a:pt x="4344" y="4549"/>
                      <a:pt x="4558" y="4967"/>
                      <a:pt x="4861" y="5314"/>
                    </a:cubicBezTo>
                    <a:cubicBezTo>
                      <a:pt x="5130" y="5621"/>
                      <a:pt x="5469" y="5867"/>
                      <a:pt x="5823" y="6068"/>
                    </a:cubicBezTo>
                    <a:cubicBezTo>
                      <a:pt x="6604" y="6516"/>
                      <a:pt x="7470" y="6785"/>
                      <a:pt x="8283" y="7170"/>
                    </a:cubicBezTo>
                    <a:cubicBezTo>
                      <a:pt x="9019" y="7517"/>
                      <a:pt x="9777" y="7985"/>
                      <a:pt x="10089" y="8774"/>
                    </a:cubicBezTo>
                    <a:cubicBezTo>
                      <a:pt x="10518" y="9867"/>
                      <a:pt x="10021" y="11114"/>
                      <a:pt x="9029" y="11709"/>
                    </a:cubicBezTo>
                    <a:cubicBezTo>
                      <a:pt x="8722" y="11894"/>
                      <a:pt x="8380" y="11993"/>
                      <a:pt x="8037" y="11993"/>
                    </a:cubicBezTo>
                    <a:cubicBezTo>
                      <a:pt x="7783" y="11993"/>
                      <a:pt x="7529" y="11939"/>
                      <a:pt x="7287" y="11827"/>
                    </a:cubicBezTo>
                    <a:cubicBezTo>
                      <a:pt x="6747" y="11573"/>
                      <a:pt x="6335" y="11106"/>
                      <a:pt x="6053" y="10588"/>
                    </a:cubicBezTo>
                    <a:cubicBezTo>
                      <a:pt x="5364" y="9313"/>
                      <a:pt x="5293" y="7822"/>
                      <a:pt x="4695" y="6511"/>
                    </a:cubicBezTo>
                    <a:cubicBezTo>
                      <a:pt x="4149" y="5308"/>
                      <a:pt x="3163" y="4380"/>
                      <a:pt x="2165" y="3545"/>
                    </a:cubicBezTo>
                    <a:cubicBezTo>
                      <a:pt x="1695" y="3150"/>
                      <a:pt x="1200" y="2772"/>
                      <a:pt x="804" y="2297"/>
                    </a:cubicBezTo>
                    <a:cubicBezTo>
                      <a:pt x="607" y="2063"/>
                      <a:pt x="428" y="1794"/>
                      <a:pt x="335" y="1499"/>
                    </a:cubicBezTo>
                    <a:cubicBezTo>
                      <a:pt x="240" y="1201"/>
                      <a:pt x="326" y="894"/>
                      <a:pt x="520" y="656"/>
                    </a:cubicBezTo>
                    <a:cubicBezTo>
                      <a:pt x="670" y="474"/>
                      <a:pt x="894" y="309"/>
                      <a:pt x="1137" y="293"/>
                    </a:cubicBezTo>
                    <a:cubicBezTo>
                      <a:pt x="1137" y="293"/>
                      <a:pt x="1137" y="293"/>
                      <a:pt x="1137" y="293"/>
                    </a:cubicBezTo>
                    <a:lnTo>
                      <a:pt x="1137" y="293"/>
                    </a:lnTo>
                    <a:cubicBezTo>
                      <a:pt x="1138" y="293"/>
                      <a:pt x="1139" y="293"/>
                      <a:pt x="1139" y="293"/>
                    </a:cubicBezTo>
                    <a:cubicBezTo>
                      <a:pt x="1144" y="293"/>
                      <a:pt x="1149" y="293"/>
                      <a:pt x="1153" y="293"/>
                    </a:cubicBezTo>
                    <a:cubicBezTo>
                      <a:pt x="1403" y="293"/>
                      <a:pt x="1672" y="226"/>
                      <a:pt x="1928" y="226"/>
                    </a:cubicBezTo>
                    <a:close/>
                    <a:moveTo>
                      <a:pt x="1989" y="1"/>
                    </a:moveTo>
                    <a:cubicBezTo>
                      <a:pt x="1980" y="1"/>
                      <a:pt x="1972" y="1"/>
                      <a:pt x="1963" y="1"/>
                    </a:cubicBezTo>
                    <a:cubicBezTo>
                      <a:pt x="1694" y="4"/>
                      <a:pt x="1428" y="62"/>
                      <a:pt x="1158" y="63"/>
                    </a:cubicBezTo>
                    <a:lnTo>
                      <a:pt x="1158" y="63"/>
                    </a:lnTo>
                    <a:cubicBezTo>
                      <a:pt x="1155" y="63"/>
                      <a:pt x="1152" y="63"/>
                      <a:pt x="1149" y="63"/>
                    </a:cubicBezTo>
                    <a:cubicBezTo>
                      <a:pt x="1146" y="63"/>
                      <a:pt x="1143" y="63"/>
                      <a:pt x="1139" y="63"/>
                    </a:cubicBezTo>
                    <a:cubicBezTo>
                      <a:pt x="1139" y="63"/>
                      <a:pt x="1138" y="63"/>
                      <a:pt x="1137" y="63"/>
                    </a:cubicBezTo>
                    <a:cubicBezTo>
                      <a:pt x="1129" y="63"/>
                      <a:pt x="1122" y="64"/>
                      <a:pt x="1115" y="65"/>
                    </a:cubicBezTo>
                    <a:lnTo>
                      <a:pt x="1115" y="65"/>
                    </a:lnTo>
                    <a:cubicBezTo>
                      <a:pt x="587" y="110"/>
                      <a:pt x="134" y="617"/>
                      <a:pt x="72" y="1129"/>
                    </a:cubicBezTo>
                    <a:cubicBezTo>
                      <a:pt x="0" y="1743"/>
                      <a:pt x="503" y="2339"/>
                      <a:pt x="903" y="2745"/>
                    </a:cubicBezTo>
                    <a:cubicBezTo>
                      <a:pt x="1348" y="3197"/>
                      <a:pt x="1864" y="3572"/>
                      <a:pt x="2334" y="3993"/>
                    </a:cubicBezTo>
                    <a:cubicBezTo>
                      <a:pt x="2873" y="4475"/>
                      <a:pt x="3407" y="4962"/>
                      <a:pt x="3843" y="5542"/>
                    </a:cubicBezTo>
                    <a:cubicBezTo>
                      <a:pt x="4295" y="6137"/>
                      <a:pt x="4601" y="6795"/>
                      <a:pt x="4814" y="7508"/>
                    </a:cubicBezTo>
                    <a:cubicBezTo>
                      <a:pt x="5032" y="8235"/>
                      <a:pt x="5180" y="8981"/>
                      <a:pt x="5422" y="9700"/>
                    </a:cubicBezTo>
                    <a:cubicBezTo>
                      <a:pt x="5813" y="10856"/>
                      <a:pt x="6602" y="12170"/>
                      <a:pt x="7971" y="12227"/>
                    </a:cubicBezTo>
                    <a:cubicBezTo>
                      <a:pt x="7998" y="12228"/>
                      <a:pt x="8025" y="12228"/>
                      <a:pt x="8051" y="12228"/>
                    </a:cubicBezTo>
                    <a:cubicBezTo>
                      <a:pt x="9279" y="12228"/>
                      <a:pt x="10320" y="11082"/>
                      <a:pt x="10463" y="9910"/>
                    </a:cubicBezTo>
                    <a:cubicBezTo>
                      <a:pt x="10580" y="8946"/>
                      <a:pt x="10107" y="8079"/>
                      <a:pt x="9347" y="7519"/>
                    </a:cubicBezTo>
                    <a:cubicBezTo>
                      <a:pt x="8589" y="6961"/>
                      <a:pt x="7670" y="6670"/>
                      <a:pt x="6816" y="6300"/>
                    </a:cubicBezTo>
                    <a:cubicBezTo>
                      <a:pt x="5986" y="5940"/>
                      <a:pt x="5190" y="5509"/>
                      <a:pt x="4711" y="4710"/>
                    </a:cubicBezTo>
                    <a:cubicBezTo>
                      <a:pt x="4154" y="3781"/>
                      <a:pt x="3893" y="2705"/>
                      <a:pt x="3503" y="1703"/>
                    </a:cubicBezTo>
                    <a:cubicBezTo>
                      <a:pt x="3244" y="1037"/>
                      <a:pt x="2849" y="1"/>
                      <a:pt x="19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7"/>
              <p:cNvSpPr/>
              <p:nvPr/>
            </p:nvSpPr>
            <p:spPr>
              <a:xfrm>
                <a:off x="5955789" y="3233623"/>
                <a:ext cx="80197" cy="3143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624" extrusionOk="0">
                    <a:moveTo>
                      <a:pt x="1519" y="0"/>
                    </a:moveTo>
                    <a:cubicBezTo>
                      <a:pt x="1513" y="0"/>
                      <a:pt x="1507" y="2"/>
                      <a:pt x="1500" y="4"/>
                    </a:cubicBezTo>
                    <a:cubicBezTo>
                      <a:pt x="1031" y="177"/>
                      <a:pt x="583" y="467"/>
                      <a:pt x="73" y="509"/>
                    </a:cubicBezTo>
                    <a:cubicBezTo>
                      <a:pt x="2" y="514"/>
                      <a:pt x="0" y="624"/>
                      <a:pt x="67" y="624"/>
                    </a:cubicBezTo>
                    <a:cubicBezTo>
                      <a:pt x="69" y="624"/>
                      <a:pt x="71" y="624"/>
                      <a:pt x="73" y="623"/>
                    </a:cubicBezTo>
                    <a:cubicBezTo>
                      <a:pt x="597" y="584"/>
                      <a:pt x="1046" y="293"/>
                      <a:pt x="1531" y="116"/>
                    </a:cubicBezTo>
                    <a:cubicBezTo>
                      <a:pt x="1592" y="93"/>
                      <a:pt x="1574" y="0"/>
                      <a:pt x="1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7"/>
              <p:cNvSpPr/>
              <p:nvPr/>
            </p:nvSpPr>
            <p:spPr>
              <a:xfrm>
                <a:off x="5983042" y="3254478"/>
                <a:ext cx="79038" cy="4095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813" extrusionOk="0">
                    <a:moveTo>
                      <a:pt x="1495" y="1"/>
                    </a:moveTo>
                    <a:cubicBezTo>
                      <a:pt x="1489" y="1"/>
                      <a:pt x="1483" y="2"/>
                      <a:pt x="1476" y="4"/>
                    </a:cubicBezTo>
                    <a:cubicBezTo>
                      <a:pt x="1385" y="36"/>
                      <a:pt x="1314" y="96"/>
                      <a:pt x="1241" y="156"/>
                    </a:cubicBezTo>
                    <a:cubicBezTo>
                      <a:pt x="1158" y="219"/>
                      <a:pt x="1071" y="272"/>
                      <a:pt x="980" y="320"/>
                    </a:cubicBezTo>
                    <a:cubicBezTo>
                      <a:pt x="842" y="392"/>
                      <a:pt x="695" y="463"/>
                      <a:pt x="553" y="513"/>
                    </a:cubicBezTo>
                    <a:cubicBezTo>
                      <a:pt x="443" y="549"/>
                      <a:pt x="332" y="583"/>
                      <a:pt x="222" y="623"/>
                    </a:cubicBezTo>
                    <a:cubicBezTo>
                      <a:pt x="165" y="642"/>
                      <a:pt x="29" y="670"/>
                      <a:pt x="11" y="741"/>
                    </a:cubicBezTo>
                    <a:cubicBezTo>
                      <a:pt x="0" y="784"/>
                      <a:pt x="37" y="813"/>
                      <a:pt x="72" y="813"/>
                    </a:cubicBezTo>
                    <a:cubicBezTo>
                      <a:pt x="90" y="813"/>
                      <a:pt x="108" y="804"/>
                      <a:pt x="117" y="784"/>
                    </a:cubicBezTo>
                    <a:lnTo>
                      <a:pt x="117" y="784"/>
                    </a:lnTo>
                    <a:cubicBezTo>
                      <a:pt x="115" y="789"/>
                      <a:pt x="113" y="791"/>
                      <a:pt x="113" y="791"/>
                    </a:cubicBezTo>
                    <a:cubicBezTo>
                      <a:pt x="113" y="791"/>
                      <a:pt x="118" y="786"/>
                      <a:pt x="132" y="778"/>
                    </a:cubicBezTo>
                    <a:cubicBezTo>
                      <a:pt x="148" y="769"/>
                      <a:pt x="165" y="763"/>
                      <a:pt x="182" y="758"/>
                    </a:cubicBezTo>
                    <a:cubicBezTo>
                      <a:pt x="232" y="738"/>
                      <a:pt x="281" y="722"/>
                      <a:pt x="331" y="705"/>
                    </a:cubicBezTo>
                    <a:cubicBezTo>
                      <a:pt x="427" y="674"/>
                      <a:pt x="525" y="646"/>
                      <a:pt x="621" y="610"/>
                    </a:cubicBezTo>
                    <a:cubicBezTo>
                      <a:pt x="759" y="559"/>
                      <a:pt x="895" y="493"/>
                      <a:pt x="1027" y="425"/>
                    </a:cubicBezTo>
                    <a:cubicBezTo>
                      <a:pt x="1106" y="382"/>
                      <a:pt x="1188" y="337"/>
                      <a:pt x="1260" y="284"/>
                    </a:cubicBezTo>
                    <a:cubicBezTo>
                      <a:pt x="1340" y="226"/>
                      <a:pt x="1412" y="150"/>
                      <a:pt x="1506" y="116"/>
                    </a:cubicBezTo>
                    <a:cubicBezTo>
                      <a:pt x="1568" y="94"/>
                      <a:pt x="1550" y="1"/>
                      <a:pt x="1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7"/>
              <p:cNvSpPr/>
              <p:nvPr/>
            </p:nvSpPr>
            <p:spPr>
              <a:xfrm>
                <a:off x="6013268" y="3285762"/>
                <a:ext cx="83219" cy="46244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918" extrusionOk="0">
                    <a:moveTo>
                      <a:pt x="1583" y="0"/>
                    </a:moveTo>
                    <a:cubicBezTo>
                      <a:pt x="1576" y="0"/>
                      <a:pt x="1569" y="2"/>
                      <a:pt x="1562" y="5"/>
                    </a:cubicBezTo>
                    <a:cubicBezTo>
                      <a:pt x="1427" y="60"/>
                      <a:pt x="1294" y="118"/>
                      <a:pt x="1162" y="176"/>
                    </a:cubicBezTo>
                    <a:cubicBezTo>
                      <a:pt x="1022" y="239"/>
                      <a:pt x="869" y="294"/>
                      <a:pt x="738" y="372"/>
                    </a:cubicBezTo>
                    <a:cubicBezTo>
                      <a:pt x="510" y="508"/>
                      <a:pt x="319" y="708"/>
                      <a:pt x="65" y="803"/>
                    </a:cubicBezTo>
                    <a:cubicBezTo>
                      <a:pt x="0" y="824"/>
                      <a:pt x="18" y="917"/>
                      <a:pt x="73" y="917"/>
                    </a:cubicBezTo>
                    <a:cubicBezTo>
                      <a:pt x="80" y="917"/>
                      <a:pt x="86" y="916"/>
                      <a:pt x="94" y="913"/>
                    </a:cubicBezTo>
                    <a:cubicBezTo>
                      <a:pt x="343" y="821"/>
                      <a:pt x="533" y="637"/>
                      <a:pt x="754" y="498"/>
                    </a:cubicBezTo>
                    <a:cubicBezTo>
                      <a:pt x="879" y="417"/>
                      <a:pt x="1022" y="365"/>
                      <a:pt x="1156" y="304"/>
                    </a:cubicBezTo>
                    <a:cubicBezTo>
                      <a:pt x="1300" y="240"/>
                      <a:pt x="1446" y="176"/>
                      <a:pt x="1591" y="117"/>
                    </a:cubicBezTo>
                    <a:cubicBezTo>
                      <a:pt x="1652" y="92"/>
                      <a:pt x="1635" y="0"/>
                      <a:pt x="15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7"/>
              <p:cNvSpPr/>
              <p:nvPr/>
            </p:nvSpPr>
            <p:spPr>
              <a:xfrm>
                <a:off x="6046415" y="3311000"/>
                <a:ext cx="77124" cy="48662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966" extrusionOk="0">
                    <a:moveTo>
                      <a:pt x="1449" y="1"/>
                    </a:moveTo>
                    <a:cubicBezTo>
                      <a:pt x="1440" y="1"/>
                      <a:pt x="1430" y="4"/>
                      <a:pt x="1420" y="10"/>
                    </a:cubicBezTo>
                    <a:cubicBezTo>
                      <a:pt x="1177" y="164"/>
                      <a:pt x="933" y="320"/>
                      <a:pt x="690" y="469"/>
                    </a:cubicBezTo>
                    <a:cubicBezTo>
                      <a:pt x="575" y="540"/>
                      <a:pt x="466" y="618"/>
                      <a:pt x="351" y="690"/>
                    </a:cubicBezTo>
                    <a:cubicBezTo>
                      <a:pt x="252" y="752"/>
                      <a:pt x="126" y="781"/>
                      <a:pt x="41" y="866"/>
                    </a:cubicBezTo>
                    <a:cubicBezTo>
                      <a:pt x="0" y="907"/>
                      <a:pt x="39" y="965"/>
                      <a:pt x="84" y="965"/>
                    </a:cubicBezTo>
                    <a:cubicBezTo>
                      <a:pt x="97" y="965"/>
                      <a:pt x="111" y="960"/>
                      <a:pt x="123" y="948"/>
                    </a:cubicBezTo>
                    <a:cubicBezTo>
                      <a:pt x="164" y="907"/>
                      <a:pt x="221" y="886"/>
                      <a:pt x="273" y="863"/>
                    </a:cubicBezTo>
                    <a:cubicBezTo>
                      <a:pt x="334" y="836"/>
                      <a:pt x="386" y="806"/>
                      <a:pt x="442" y="771"/>
                    </a:cubicBezTo>
                    <a:cubicBezTo>
                      <a:pt x="551" y="700"/>
                      <a:pt x="657" y="625"/>
                      <a:pt x="769" y="557"/>
                    </a:cubicBezTo>
                    <a:cubicBezTo>
                      <a:pt x="1007" y="411"/>
                      <a:pt x="1242" y="258"/>
                      <a:pt x="1478" y="111"/>
                    </a:cubicBezTo>
                    <a:cubicBezTo>
                      <a:pt x="1530" y="77"/>
                      <a:pt x="1498" y="1"/>
                      <a:pt x="1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7"/>
              <p:cNvSpPr/>
              <p:nvPr/>
            </p:nvSpPr>
            <p:spPr>
              <a:xfrm>
                <a:off x="6079210" y="3341478"/>
                <a:ext cx="67402" cy="47655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946" extrusionOk="0">
                    <a:moveTo>
                      <a:pt x="1248" y="1"/>
                    </a:moveTo>
                    <a:cubicBezTo>
                      <a:pt x="1245" y="1"/>
                      <a:pt x="1241" y="1"/>
                      <a:pt x="1238" y="2"/>
                    </a:cubicBezTo>
                    <a:cubicBezTo>
                      <a:pt x="988" y="40"/>
                      <a:pt x="781" y="214"/>
                      <a:pt x="594" y="373"/>
                    </a:cubicBezTo>
                    <a:cubicBezTo>
                      <a:pt x="410" y="533"/>
                      <a:pt x="189" y="648"/>
                      <a:pt x="34" y="842"/>
                    </a:cubicBezTo>
                    <a:cubicBezTo>
                      <a:pt x="0" y="887"/>
                      <a:pt x="38" y="945"/>
                      <a:pt x="79" y="945"/>
                    </a:cubicBezTo>
                    <a:cubicBezTo>
                      <a:pt x="92" y="945"/>
                      <a:pt x="105" y="939"/>
                      <a:pt x="117" y="925"/>
                    </a:cubicBezTo>
                    <a:cubicBezTo>
                      <a:pt x="261" y="741"/>
                      <a:pt x="467" y="625"/>
                      <a:pt x="648" y="479"/>
                    </a:cubicBezTo>
                    <a:cubicBezTo>
                      <a:pt x="835" y="327"/>
                      <a:pt x="1019" y="152"/>
                      <a:pt x="1267" y="112"/>
                    </a:cubicBezTo>
                    <a:cubicBezTo>
                      <a:pt x="1337" y="101"/>
                      <a:pt x="1313" y="1"/>
                      <a:pt x="12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7"/>
              <p:cNvSpPr/>
              <p:nvPr/>
            </p:nvSpPr>
            <p:spPr>
              <a:xfrm>
                <a:off x="6102534" y="3366968"/>
                <a:ext cx="72993" cy="40451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803" extrusionOk="0">
                    <a:moveTo>
                      <a:pt x="1375" y="1"/>
                    </a:moveTo>
                    <a:cubicBezTo>
                      <a:pt x="1369" y="1"/>
                      <a:pt x="1362" y="2"/>
                      <a:pt x="1356" y="4"/>
                    </a:cubicBezTo>
                    <a:cubicBezTo>
                      <a:pt x="1258" y="40"/>
                      <a:pt x="1183" y="118"/>
                      <a:pt x="1093" y="167"/>
                    </a:cubicBezTo>
                    <a:cubicBezTo>
                      <a:pt x="977" y="231"/>
                      <a:pt x="858" y="293"/>
                      <a:pt x="743" y="361"/>
                    </a:cubicBezTo>
                    <a:cubicBezTo>
                      <a:pt x="527" y="486"/>
                      <a:pt x="341" y="677"/>
                      <a:pt x="73" y="687"/>
                    </a:cubicBezTo>
                    <a:cubicBezTo>
                      <a:pt x="3" y="689"/>
                      <a:pt x="1" y="802"/>
                      <a:pt x="73" y="802"/>
                    </a:cubicBezTo>
                    <a:cubicBezTo>
                      <a:pt x="74" y="802"/>
                      <a:pt x="74" y="802"/>
                      <a:pt x="75" y="802"/>
                    </a:cubicBezTo>
                    <a:cubicBezTo>
                      <a:pt x="195" y="799"/>
                      <a:pt x="308" y="764"/>
                      <a:pt x="415" y="709"/>
                    </a:cubicBezTo>
                    <a:cubicBezTo>
                      <a:pt x="532" y="650"/>
                      <a:pt x="630" y="567"/>
                      <a:pt x="738" y="497"/>
                    </a:cubicBezTo>
                    <a:cubicBezTo>
                      <a:pt x="853" y="427"/>
                      <a:pt x="973" y="367"/>
                      <a:pt x="1092" y="300"/>
                    </a:cubicBezTo>
                    <a:cubicBezTo>
                      <a:pt x="1143" y="272"/>
                      <a:pt x="1196" y="245"/>
                      <a:pt x="1242" y="210"/>
                    </a:cubicBezTo>
                    <a:cubicBezTo>
                      <a:pt x="1289" y="179"/>
                      <a:pt x="1333" y="136"/>
                      <a:pt x="1385" y="116"/>
                    </a:cubicBezTo>
                    <a:cubicBezTo>
                      <a:pt x="1448" y="94"/>
                      <a:pt x="1430" y="1"/>
                      <a:pt x="13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7"/>
              <p:cNvSpPr/>
              <p:nvPr/>
            </p:nvSpPr>
            <p:spPr>
              <a:xfrm>
                <a:off x="6129787" y="3393667"/>
                <a:ext cx="65840" cy="39444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783" extrusionOk="0">
                    <a:moveTo>
                      <a:pt x="1235" y="0"/>
                    </a:moveTo>
                    <a:cubicBezTo>
                      <a:pt x="1229" y="0"/>
                      <a:pt x="1223" y="2"/>
                      <a:pt x="1216" y="4"/>
                    </a:cubicBezTo>
                    <a:cubicBezTo>
                      <a:pt x="999" y="86"/>
                      <a:pt x="796" y="196"/>
                      <a:pt x="603" y="320"/>
                    </a:cubicBezTo>
                    <a:cubicBezTo>
                      <a:pt x="426" y="434"/>
                      <a:pt x="269" y="602"/>
                      <a:pt x="68" y="669"/>
                    </a:cubicBezTo>
                    <a:cubicBezTo>
                      <a:pt x="1" y="688"/>
                      <a:pt x="20" y="782"/>
                      <a:pt x="78" y="782"/>
                    </a:cubicBezTo>
                    <a:cubicBezTo>
                      <a:pt x="84" y="782"/>
                      <a:pt x="90" y="781"/>
                      <a:pt x="96" y="779"/>
                    </a:cubicBezTo>
                    <a:cubicBezTo>
                      <a:pt x="302" y="711"/>
                      <a:pt x="452" y="553"/>
                      <a:pt x="630" y="439"/>
                    </a:cubicBezTo>
                    <a:cubicBezTo>
                      <a:pt x="826" y="313"/>
                      <a:pt x="1027" y="198"/>
                      <a:pt x="1245" y="116"/>
                    </a:cubicBezTo>
                    <a:cubicBezTo>
                      <a:pt x="1307" y="92"/>
                      <a:pt x="1289" y="0"/>
                      <a:pt x="1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7"/>
              <p:cNvSpPr/>
              <p:nvPr/>
            </p:nvSpPr>
            <p:spPr>
              <a:xfrm>
                <a:off x="6152960" y="3427620"/>
                <a:ext cx="58032" cy="27857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553" extrusionOk="0">
                    <a:moveTo>
                      <a:pt x="1035" y="0"/>
                    </a:moveTo>
                    <a:cubicBezTo>
                      <a:pt x="878" y="0"/>
                      <a:pt x="735" y="109"/>
                      <a:pt x="605" y="190"/>
                    </a:cubicBezTo>
                    <a:cubicBezTo>
                      <a:pt x="523" y="241"/>
                      <a:pt x="440" y="273"/>
                      <a:pt x="348" y="305"/>
                    </a:cubicBezTo>
                    <a:cubicBezTo>
                      <a:pt x="244" y="341"/>
                      <a:pt x="141" y="379"/>
                      <a:pt x="50" y="441"/>
                    </a:cubicBezTo>
                    <a:cubicBezTo>
                      <a:pt x="0" y="477"/>
                      <a:pt x="32" y="552"/>
                      <a:pt x="79" y="552"/>
                    </a:cubicBezTo>
                    <a:cubicBezTo>
                      <a:pt x="88" y="552"/>
                      <a:pt x="98" y="549"/>
                      <a:pt x="108" y="542"/>
                    </a:cubicBezTo>
                    <a:cubicBezTo>
                      <a:pt x="268" y="433"/>
                      <a:pt x="465" y="410"/>
                      <a:pt x="630" y="312"/>
                    </a:cubicBezTo>
                    <a:cubicBezTo>
                      <a:pt x="702" y="270"/>
                      <a:pt x="771" y="222"/>
                      <a:pt x="844" y="181"/>
                    </a:cubicBezTo>
                    <a:cubicBezTo>
                      <a:pt x="898" y="152"/>
                      <a:pt x="966" y="114"/>
                      <a:pt x="1032" y="114"/>
                    </a:cubicBezTo>
                    <a:cubicBezTo>
                      <a:pt x="1038" y="114"/>
                      <a:pt x="1044" y="115"/>
                      <a:pt x="1050" y="115"/>
                    </a:cubicBezTo>
                    <a:cubicBezTo>
                      <a:pt x="1054" y="116"/>
                      <a:pt x="1057" y="116"/>
                      <a:pt x="1061" y="116"/>
                    </a:cubicBezTo>
                    <a:cubicBezTo>
                      <a:pt x="1127" y="116"/>
                      <a:pt x="1152" y="14"/>
                      <a:pt x="1080" y="3"/>
                    </a:cubicBezTo>
                    <a:cubicBezTo>
                      <a:pt x="1065" y="1"/>
                      <a:pt x="1050" y="0"/>
                      <a:pt x="10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7"/>
              <p:cNvSpPr/>
              <p:nvPr/>
            </p:nvSpPr>
            <p:spPr>
              <a:xfrm>
                <a:off x="6178954" y="3462581"/>
                <a:ext cx="55866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509" extrusionOk="0">
                    <a:moveTo>
                      <a:pt x="1022" y="1"/>
                    </a:moveTo>
                    <a:cubicBezTo>
                      <a:pt x="1013" y="1"/>
                      <a:pt x="1003" y="3"/>
                      <a:pt x="994" y="8"/>
                    </a:cubicBezTo>
                    <a:cubicBezTo>
                      <a:pt x="815" y="102"/>
                      <a:pt x="618" y="170"/>
                      <a:pt x="428" y="235"/>
                    </a:cubicBezTo>
                    <a:cubicBezTo>
                      <a:pt x="357" y="259"/>
                      <a:pt x="285" y="279"/>
                      <a:pt x="214" y="306"/>
                    </a:cubicBezTo>
                    <a:cubicBezTo>
                      <a:pt x="152" y="328"/>
                      <a:pt x="81" y="357"/>
                      <a:pt x="37" y="410"/>
                    </a:cubicBezTo>
                    <a:cubicBezTo>
                      <a:pt x="0" y="452"/>
                      <a:pt x="38" y="509"/>
                      <a:pt x="79" y="509"/>
                    </a:cubicBezTo>
                    <a:cubicBezTo>
                      <a:pt x="92" y="509"/>
                      <a:pt x="105" y="503"/>
                      <a:pt x="116" y="490"/>
                    </a:cubicBezTo>
                    <a:cubicBezTo>
                      <a:pt x="156" y="442"/>
                      <a:pt x="221" y="422"/>
                      <a:pt x="278" y="403"/>
                    </a:cubicBezTo>
                    <a:cubicBezTo>
                      <a:pt x="347" y="379"/>
                      <a:pt x="418" y="361"/>
                      <a:pt x="485" y="335"/>
                    </a:cubicBezTo>
                    <a:cubicBezTo>
                      <a:pt x="675" y="263"/>
                      <a:pt x="872" y="202"/>
                      <a:pt x="1052" y="107"/>
                    </a:cubicBezTo>
                    <a:cubicBezTo>
                      <a:pt x="1108" y="77"/>
                      <a:pt x="1074" y="1"/>
                      <a:pt x="10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7"/>
              <p:cNvSpPr/>
              <p:nvPr/>
            </p:nvSpPr>
            <p:spPr>
              <a:xfrm>
                <a:off x="6199205" y="3507214"/>
                <a:ext cx="38083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66" extrusionOk="0">
                    <a:moveTo>
                      <a:pt x="682" y="1"/>
                    </a:moveTo>
                    <a:cubicBezTo>
                      <a:pt x="556" y="1"/>
                      <a:pt x="447" y="66"/>
                      <a:pt x="324" y="86"/>
                    </a:cubicBezTo>
                    <a:cubicBezTo>
                      <a:pt x="278" y="93"/>
                      <a:pt x="234" y="98"/>
                      <a:pt x="188" y="106"/>
                    </a:cubicBezTo>
                    <a:cubicBezTo>
                      <a:pt x="128" y="113"/>
                      <a:pt x="73" y="130"/>
                      <a:pt x="25" y="169"/>
                    </a:cubicBezTo>
                    <a:cubicBezTo>
                      <a:pt x="1" y="188"/>
                      <a:pt x="5" y="230"/>
                      <a:pt x="25" y="250"/>
                    </a:cubicBezTo>
                    <a:cubicBezTo>
                      <a:pt x="37" y="261"/>
                      <a:pt x="51" y="266"/>
                      <a:pt x="64" y="266"/>
                    </a:cubicBezTo>
                    <a:cubicBezTo>
                      <a:pt x="79" y="266"/>
                      <a:pt x="94" y="260"/>
                      <a:pt x="107" y="249"/>
                    </a:cubicBezTo>
                    <a:cubicBezTo>
                      <a:pt x="138" y="223"/>
                      <a:pt x="185" y="219"/>
                      <a:pt x="223" y="215"/>
                    </a:cubicBezTo>
                    <a:cubicBezTo>
                      <a:pt x="271" y="209"/>
                      <a:pt x="320" y="202"/>
                      <a:pt x="365" y="193"/>
                    </a:cubicBezTo>
                    <a:cubicBezTo>
                      <a:pt x="470" y="174"/>
                      <a:pt x="569" y="115"/>
                      <a:pt x="678" y="115"/>
                    </a:cubicBezTo>
                    <a:cubicBezTo>
                      <a:pt x="680" y="115"/>
                      <a:pt x="681" y="115"/>
                      <a:pt x="682" y="115"/>
                    </a:cubicBezTo>
                    <a:cubicBezTo>
                      <a:pt x="756" y="115"/>
                      <a:pt x="756" y="1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7"/>
              <p:cNvSpPr/>
              <p:nvPr/>
            </p:nvSpPr>
            <p:spPr>
              <a:xfrm>
                <a:off x="6209784" y="3544291"/>
                <a:ext cx="36471" cy="1108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20" extrusionOk="0">
                    <a:moveTo>
                      <a:pt x="659" y="1"/>
                    </a:moveTo>
                    <a:cubicBezTo>
                      <a:pt x="654" y="1"/>
                      <a:pt x="649" y="1"/>
                      <a:pt x="644" y="3"/>
                    </a:cubicBezTo>
                    <a:cubicBezTo>
                      <a:pt x="454" y="74"/>
                      <a:pt x="241" y="36"/>
                      <a:pt x="50" y="106"/>
                    </a:cubicBezTo>
                    <a:cubicBezTo>
                      <a:pt x="22" y="116"/>
                      <a:pt x="0" y="145"/>
                      <a:pt x="10" y="177"/>
                    </a:cubicBezTo>
                    <a:cubicBezTo>
                      <a:pt x="17" y="200"/>
                      <a:pt x="41" y="220"/>
                      <a:pt x="65" y="220"/>
                    </a:cubicBezTo>
                    <a:cubicBezTo>
                      <a:pt x="71" y="220"/>
                      <a:pt x="76" y="219"/>
                      <a:pt x="81" y="217"/>
                    </a:cubicBezTo>
                    <a:cubicBezTo>
                      <a:pt x="272" y="149"/>
                      <a:pt x="482" y="186"/>
                      <a:pt x="674" y="115"/>
                    </a:cubicBezTo>
                    <a:cubicBezTo>
                      <a:pt x="702" y="104"/>
                      <a:pt x="723" y="75"/>
                      <a:pt x="715" y="44"/>
                    </a:cubicBezTo>
                    <a:cubicBezTo>
                      <a:pt x="709" y="20"/>
                      <a:pt x="684" y="1"/>
                      <a:pt x="6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7"/>
              <p:cNvSpPr/>
              <p:nvPr/>
            </p:nvSpPr>
            <p:spPr>
              <a:xfrm>
                <a:off x="6219204" y="3579705"/>
                <a:ext cx="40501" cy="1073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213" extrusionOk="0">
                    <a:moveTo>
                      <a:pt x="440" y="0"/>
                    </a:moveTo>
                    <a:cubicBezTo>
                      <a:pt x="416" y="0"/>
                      <a:pt x="392" y="1"/>
                      <a:pt x="369" y="1"/>
                    </a:cubicBezTo>
                    <a:cubicBezTo>
                      <a:pt x="250" y="7"/>
                      <a:pt x="93" y="17"/>
                      <a:pt x="17" y="123"/>
                    </a:cubicBezTo>
                    <a:cubicBezTo>
                      <a:pt x="0" y="149"/>
                      <a:pt x="12" y="187"/>
                      <a:pt x="39" y="203"/>
                    </a:cubicBezTo>
                    <a:cubicBezTo>
                      <a:pt x="49" y="209"/>
                      <a:pt x="59" y="212"/>
                      <a:pt x="69" y="212"/>
                    </a:cubicBezTo>
                    <a:cubicBezTo>
                      <a:pt x="87" y="212"/>
                      <a:pt x="105" y="202"/>
                      <a:pt x="116" y="186"/>
                    </a:cubicBezTo>
                    <a:lnTo>
                      <a:pt x="116" y="186"/>
                    </a:lnTo>
                    <a:cubicBezTo>
                      <a:pt x="115" y="187"/>
                      <a:pt x="115" y="188"/>
                      <a:pt x="115" y="188"/>
                    </a:cubicBezTo>
                    <a:cubicBezTo>
                      <a:pt x="116" y="188"/>
                      <a:pt x="127" y="174"/>
                      <a:pt x="128" y="173"/>
                    </a:cubicBezTo>
                    <a:lnTo>
                      <a:pt x="128" y="173"/>
                    </a:lnTo>
                    <a:cubicBezTo>
                      <a:pt x="130" y="172"/>
                      <a:pt x="145" y="163"/>
                      <a:pt x="152" y="159"/>
                    </a:cubicBezTo>
                    <a:cubicBezTo>
                      <a:pt x="163" y="153"/>
                      <a:pt x="161" y="153"/>
                      <a:pt x="178" y="149"/>
                    </a:cubicBezTo>
                    <a:lnTo>
                      <a:pt x="214" y="137"/>
                    </a:lnTo>
                    <a:cubicBezTo>
                      <a:pt x="273" y="123"/>
                      <a:pt x="331" y="120"/>
                      <a:pt x="392" y="118"/>
                    </a:cubicBezTo>
                    <a:cubicBezTo>
                      <a:pt x="406" y="117"/>
                      <a:pt x="421" y="117"/>
                      <a:pt x="436" y="117"/>
                    </a:cubicBezTo>
                    <a:cubicBezTo>
                      <a:pt x="483" y="117"/>
                      <a:pt x="530" y="119"/>
                      <a:pt x="577" y="123"/>
                    </a:cubicBezTo>
                    <a:cubicBezTo>
                      <a:pt x="631" y="128"/>
                      <a:pt x="655" y="130"/>
                      <a:pt x="705" y="139"/>
                    </a:cubicBezTo>
                    <a:cubicBezTo>
                      <a:pt x="710" y="140"/>
                      <a:pt x="715" y="141"/>
                      <a:pt x="719" y="141"/>
                    </a:cubicBezTo>
                    <a:cubicBezTo>
                      <a:pt x="781" y="141"/>
                      <a:pt x="803" y="43"/>
                      <a:pt x="735" y="28"/>
                    </a:cubicBezTo>
                    <a:cubicBezTo>
                      <a:pt x="640" y="8"/>
                      <a:pt x="539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7"/>
              <p:cNvSpPr/>
              <p:nvPr/>
            </p:nvSpPr>
            <p:spPr>
              <a:xfrm>
                <a:off x="6226458" y="3605497"/>
                <a:ext cx="45338" cy="18034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58" extrusionOk="0">
                    <a:moveTo>
                      <a:pt x="814" y="1"/>
                    </a:moveTo>
                    <a:cubicBezTo>
                      <a:pt x="805" y="1"/>
                      <a:pt x="796" y="3"/>
                      <a:pt x="786" y="8"/>
                    </a:cubicBezTo>
                    <a:cubicBezTo>
                      <a:pt x="668" y="73"/>
                      <a:pt x="518" y="72"/>
                      <a:pt x="389" y="93"/>
                    </a:cubicBezTo>
                    <a:cubicBezTo>
                      <a:pt x="249" y="114"/>
                      <a:pt x="109" y="154"/>
                      <a:pt x="21" y="270"/>
                    </a:cubicBezTo>
                    <a:cubicBezTo>
                      <a:pt x="1" y="296"/>
                      <a:pt x="17" y="334"/>
                      <a:pt x="42" y="350"/>
                    </a:cubicBezTo>
                    <a:cubicBezTo>
                      <a:pt x="51" y="355"/>
                      <a:pt x="59" y="357"/>
                      <a:pt x="68" y="357"/>
                    </a:cubicBezTo>
                    <a:cubicBezTo>
                      <a:pt x="87" y="357"/>
                      <a:pt x="106" y="345"/>
                      <a:pt x="120" y="327"/>
                    </a:cubicBezTo>
                    <a:cubicBezTo>
                      <a:pt x="194" y="231"/>
                      <a:pt x="347" y="214"/>
                      <a:pt x="459" y="198"/>
                    </a:cubicBezTo>
                    <a:cubicBezTo>
                      <a:pt x="588" y="181"/>
                      <a:pt x="728" y="174"/>
                      <a:pt x="844" y="107"/>
                    </a:cubicBezTo>
                    <a:cubicBezTo>
                      <a:pt x="900" y="77"/>
                      <a:pt x="866" y="1"/>
                      <a:pt x="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7"/>
              <p:cNvSpPr/>
              <p:nvPr/>
            </p:nvSpPr>
            <p:spPr>
              <a:xfrm>
                <a:off x="6236835" y="3641415"/>
                <a:ext cx="48864" cy="2392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475" extrusionOk="0">
                    <a:moveTo>
                      <a:pt x="881" y="1"/>
                    </a:moveTo>
                    <a:cubicBezTo>
                      <a:pt x="758" y="1"/>
                      <a:pt x="628" y="72"/>
                      <a:pt x="523" y="124"/>
                    </a:cubicBezTo>
                    <a:cubicBezTo>
                      <a:pt x="462" y="155"/>
                      <a:pt x="403" y="186"/>
                      <a:pt x="342" y="220"/>
                    </a:cubicBezTo>
                    <a:cubicBezTo>
                      <a:pt x="251" y="271"/>
                      <a:pt x="163" y="328"/>
                      <a:pt x="63" y="361"/>
                    </a:cubicBezTo>
                    <a:cubicBezTo>
                      <a:pt x="0" y="381"/>
                      <a:pt x="18" y="475"/>
                      <a:pt x="75" y="475"/>
                    </a:cubicBezTo>
                    <a:cubicBezTo>
                      <a:pt x="81" y="475"/>
                      <a:pt x="87" y="474"/>
                      <a:pt x="94" y="471"/>
                    </a:cubicBezTo>
                    <a:cubicBezTo>
                      <a:pt x="256" y="422"/>
                      <a:pt x="396" y="320"/>
                      <a:pt x="545" y="243"/>
                    </a:cubicBezTo>
                    <a:cubicBezTo>
                      <a:pt x="608" y="212"/>
                      <a:pt x="672" y="179"/>
                      <a:pt x="737" y="155"/>
                    </a:cubicBezTo>
                    <a:cubicBezTo>
                      <a:pt x="767" y="143"/>
                      <a:pt x="800" y="131"/>
                      <a:pt x="831" y="124"/>
                    </a:cubicBezTo>
                    <a:cubicBezTo>
                      <a:pt x="847" y="120"/>
                      <a:pt x="877" y="115"/>
                      <a:pt x="889" y="115"/>
                    </a:cubicBezTo>
                    <a:cubicBezTo>
                      <a:pt x="890" y="115"/>
                      <a:pt x="891" y="115"/>
                      <a:pt x="892" y="116"/>
                    </a:cubicBezTo>
                    <a:cubicBezTo>
                      <a:pt x="896" y="116"/>
                      <a:pt x="900" y="116"/>
                      <a:pt x="904" y="116"/>
                    </a:cubicBezTo>
                    <a:cubicBezTo>
                      <a:pt x="931" y="116"/>
                      <a:pt x="955" y="104"/>
                      <a:pt x="963" y="75"/>
                    </a:cubicBezTo>
                    <a:cubicBezTo>
                      <a:pt x="970" y="49"/>
                      <a:pt x="954" y="8"/>
                      <a:pt x="922" y="4"/>
                    </a:cubicBezTo>
                    <a:cubicBezTo>
                      <a:pt x="908" y="2"/>
                      <a:pt x="895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7"/>
              <p:cNvSpPr/>
              <p:nvPr/>
            </p:nvSpPr>
            <p:spPr>
              <a:xfrm>
                <a:off x="6252452" y="3659198"/>
                <a:ext cx="46647" cy="48108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55" extrusionOk="0">
                    <a:moveTo>
                      <a:pt x="850" y="0"/>
                    </a:moveTo>
                    <a:cubicBezTo>
                      <a:pt x="844" y="0"/>
                      <a:pt x="838" y="1"/>
                      <a:pt x="831" y="4"/>
                    </a:cubicBezTo>
                    <a:cubicBezTo>
                      <a:pt x="658" y="62"/>
                      <a:pt x="531" y="230"/>
                      <a:pt x="415" y="363"/>
                    </a:cubicBezTo>
                    <a:cubicBezTo>
                      <a:pt x="273" y="526"/>
                      <a:pt x="101" y="664"/>
                      <a:pt x="14" y="868"/>
                    </a:cubicBezTo>
                    <a:cubicBezTo>
                      <a:pt x="1" y="896"/>
                      <a:pt x="4" y="930"/>
                      <a:pt x="35" y="947"/>
                    </a:cubicBezTo>
                    <a:cubicBezTo>
                      <a:pt x="42" y="952"/>
                      <a:pt x="52" y="954"/>
                      <a:pt x="62" y="954"/>
                    </a:cubicBezTo>
                    <a:cubicBezTo>
                      <a:pt x="83" y="954"/>
                      <a:pt x="104" y="945"/>
                      <a:pt x="113" y="926"/>
                    </a:cubicBezTo>
                    <a:cubicBezTo>
                      <a:pt x="195" y="733"/>
                      <a:pt x="355" y="606"/>
                      <a:pt x="490" y="451"/>
                    </a:cubicBezTo>
                    <a:cubicBezTo>
                      <a:pt x="546" y="386"/>
                      <a:pt x="603" y="321"/>
                      <a:pt x="665" y="259"/>
                    </a:cubicBezTo>
                    <a:cubicBezTo>
                      <a:pt x="719" y="203"/>
                      <a:pt x="786" y="140"/>
                      <a:pt x="861" y="115"/>
                    </a:cubicBezTo>
                    <a:cubicBezTo>
                      <a:pt x="925" y="95"/>
                      <a:pt x="907" y="0"/>
                      <a:pt x="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7"/>
              <p:cNvSpPr/>
              <p:nvPr/>
            </p:nvSpPr>
            <p:spPr>
              <a:xfrm>
                <a:off x="6281065" y="3679852"/>
                <a:ext cx="35867" cy="61709"/>
              </a:xfrm>
              <a:custGeom>
                <a:avLst/>
                <a:gdLst/>
                <a:ahLst/>
                <a:cxnLst/>
                <a:rect l="l" t="t" r="r" b="b"/>
                <a:pathLst>
                  <a:path w="712" h="1225" extrusionOk="0">
                    <a:moveTo>
                      <a:pt x="633" y="1"/>
                    </a:moveTo>
                    <a:cubicBezTo>
                      <a:pt x="616" y="1"/>
                      <a:pt x="599" y="9"/>
                      <a:pt x="588" y="30"/>
                    </a:cubicBezTo>
                    <a:cubicBezTo>
                      <a:pt x="389" y="400"/>
                      <a:pt x="129" y="743"/>
                      <a:pt x="12" y="1152"/>
                    </a:cubicBezTo>
                    <a:cubicBezTo>
                      <a:pt x="0" y="1196"/>
                      <a:pt x="37" y="1225"/>
                      <a:pt x="72" y="1225"/>
                    </a:cubicBezTo>
                    <a:cubicBezTo>
                      <a:pt x="94" y="1225"/>
                      <a:pt x="116" y="1213"/>
                      <a:pt x="123" y="1185"/>
                    </a:cubicBezTo>
                    <a:cubicBezTo>
                      <a:pt x="239" y="785"/>
                      <a:pt x="494" y="449"/>
                      <a:pt x="687" y="88"/>
                    </a:cubicBezTo>
                    <a:cubicBezTo>
                      <a:pt x="711" y="43"/>
                      <a:pt x="672" y="1"/>
                      <a:pt x="6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7"/>
              <p:cNvSpPr/>
              <p:nvPr/>
            </p:nvSpPr>
            <p:spPr>
              <a:xfrm>
                <a:off x="6310082" y="3693605"/>
                <a:ext cx="26145" cy="72439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38" extrusionOk="0">
                    <a:moveTo>
                      <a:pt x="463" y="1"/>
                    </a:moveTo>
                    <a:cubicBezTo>
                      <a:pt x="434" y="1"/>
                      <a:pt x="403" y="20"/>
                      <a:pt x="400" y="56"/>
                    </a:cubicBezTo>
                    <a:cubicBezTo>
                      <a:pt x="382" y="257"/>
                      <a:pt x="277" y="456"/>
                      <a:pt x="209" y="644"/>
                    </a:cubicBezTo>
                    <a:cubicBezTo>
                      <a:pt x="122" y="878"/>
                      <a:pt x="93" y="1132"/>
                      <a:pt x="15" y="1368"/>
                    </a:cubicBezTo>
                    <a:cubicBezTo>
                      <a:pt x="0" y="1410"/>
                      <a:pt x="34" y="1438"/>
                      <a:pt x="69" y="1438"/>
                    </a:cubicBezTo>
                    <a:cubicBezTo>
                      <a:pt x="92" y="1438"/>
                      <a:pt x="115" y="1426"/>
                      <a:pt x="125" y="1398"/>
                    </a:cubicBezTo>
                    <a:cubicBezTo>
                      <a:pt x="206" y="1156"/>
                      <a:pt x="237" y="898"/>
                      <a:pt x="325" y="657"/>
                    </a:cubicBezTo>
                    <a:cubicBezTo>
                      <a:pt x="397" y="463"/>
                      <a:pt x="495" y="264"/>
                      <a:pt x="515" y="56"/>
                    </a:cubicBezTo>
                    <a:cubicBezTo>
                      <a:pt x="518" y="19"/>
                      <a:pt x="492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7"/>
              <p:cNvSpPr/>
              <p:nvPr/>
            </p:nvSpPr>
            <p:spPr>
              <a:xfrm>
                <a:off x="6345395" y="3705644"/>
                <a:ext cx="15364" cy="7440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477" extrusionOk="0">
                    <a:moveTo>
                      <a:pt x="247" y="0"/>
                    </a:moveTo>
                    <a:cubicBezTo>
                      <a:pt x="219" y="0"/>
                      <a:pt x="189" y="19"/>
                      <a:pt x="188" y="56"/>
                    </a:cubicBezTo>
                    <a:cubicBezTo>
                      <a:pt x="164" y="514"/>
                      <a:pt x="1" y="958"/>
                      <a:pt x="19" y="1420"/>
                    </a:cubicBezTo>
                    <a:cubicBezTo>
                      <a:pt x="21" y="1457"/>
                      <a:pt x="51" y="1476"/>
                      <a:pt x="79" y="1476"/>
                    </a:cubicBezTo>
                    <a:cubicBezTo>
                      <a:pt x="108" y="1476"/>
                      <a:pt x="136" y="1457"/>
                      <a:pt x="134" y="1420"/>
                    </a:cubicBezTo>
                    <a:cubicBezTo>
                      <a:pt x="117" y="958"/>
                      <a:pt x="280" y="514"/>
                      <a:pt x="303" y="56"/>
                    </a:cubicBezTo>
                    <a:cubicBezTo>
                      <a:pt x="304" y="19"/>
                      <a:pt x="276" y="0"/>
                      <a:pt x="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7"/>
              <p:cNvSpPr/>
              <p:nvPr/>
            </p:nvSpPr>
            <p:spPr>
              <a:xfrm>
                <a:off x="6388970" y="3707962"/>
                <a:ext cx="12140" cy="7682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525" extrusionOk="0">
                    <a:moveTo>
                      <a:pt x="170" y="0"/>
                    </a:moveTo>
                    <a:cubicBezTo>
                      <a:pt x="147" y="0"/>
                      <a:pt x="125" y="13"/>
                      <a:pt x="118" y="42"/>
                    </a:cubicBezTo>
                    <a:cubicBezTo>
                      <a:pt x="0" y="504"/>
                      <a:pt x="112" y="985"/>
                      <a:pt x="41" y="1453"/>
                    </a:cubicBezTo>
                    <a:cubicBezTo>
                      <a:pt x="35" y="1496"/>
                      <a:pt x="74" y="1525"/>
                      <a:pt x="107" y="1525"/>
                    </a:cubicBezTo>
                    <a:cubicBezTo>
                      <a:pt x="129" y="1525"/>
                      <a:pt x="149" y="1513"/>
                      <a:pt x="153" y="1484"/>
                    </a:cubicBezTo>
                    <a:cubicBezTo>
                      <a:pt x="221" y="1017"/>
                      <a:pt x="114" y="532"/>
                      <a:pt x="230" y="71"/>
                    </a:cubicBezTo>
                    <a:cubicBezTo>
                      <a:pt x="240" y="28"/>
                      <a:pt x="204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7"/>
              <p:cNvSpPr/>
              <p:nvPr/>
            </p:nvSpPr>
            <p:spPr>
              <a:xfrm>
                <a:off x="6423730" y="3694663"/>
                <a:ext cx="11082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51" extrusionOk="0">
                    <a:moveTo>
                      <a:pt x="112" y="1"/>
                    </a:moveTo>
                    <a:cubicBezTo>
                      <a:pt x="90" y="1"/>
                      <a:pt x="67" y="13"/>
                      <a:pt x="60" y="42"/>
                    </a:cubicBezTo>
                    <a:cubicBezTo>
                      <a:pt x="0" y="283"/>
                      <a:pt x="29" y="538"/>
                      <a:pt x="36" y="782"/>
                    </a:cubicBezTo>
                    <a:cubicBezTo>
                      <a:pt x="44" y="1058"/>
                      <a:pt x="61" y="1333"/>
                      <a:pt x="101" y="1608"/>
                    </a:cubicBezTo>
                    <a:cubicBezTo>
                      <a:pt x="106" y="1637"/>
                      <a:pt x="127" y="1650"/>
                      <a:pt x="149" y="1650"/>
                    </a:cubicBezTo>
                    <a:cubicBezTo>
                      <a:pt x="182" y="1650"/>
                      <a:pt x="220" y="1622"/>
                      <a:pt x="214" y="1578"/>
                    </a:cubicBezTo>
                    <a:cubicBezTo>
                      <a:pt x="178" y="1313"/>
                      <a:pt x="161" y="1050"/>
                      <a:pt x="152" y="782"/>
                    </a:cubicBezTo>
                    <a:cubicBezTo>
                      <a:pt x="145" y="548"/>
                      <a:pt x="115" y="303"/>
                      <a:pt x="172" y="72"/>
                    </a:cubicBezTo>
                    <a:cubicBezTo>
                      <a:pt x="182" y="29"/>
                      <a:pt x="147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7"/>
              <p:cNvSpPr/>
              <p:nvPr/>
            </p:nvSpPr>
            <p:spPr>
              <a:xfrm>
                <a:off x="6443225" y="3681766"/>
                <a:ext cx="33902" cy="80348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595" extrusionOk="0">
                    <a:moveTo>
                      <a:pt x="72" y="0"/>
                    </a:moveTo>
                    <a:cubicBezTo>
                      <a:pt x="37" y="0"/>
                      <a:pt x="1" y="36"/>
                      <a:pt x="13" y="74"/>
                    </a:cubicBezTo>
                    <a:cubicBezTo>
                      <a:pt x="18" y="90"/>
                      <a:pt x="23" y="105"/>
                      <a:pt x="27" y="121"/>
                    </a:cubicBezTo>
                    <a:lnTo>
                      <a:pt x="27" y="121"/>
                    </a:lnTo>
                    <a:cubicBezTo>
                      <a:pt x="28" y="125"/>
                      <a:pt x="29" y="130"/>
                      <a:pt x="31" y="133"/>
                    </a:cubicBezTo>
                    <a:lnTo>
                      <a:pt x="31" y="133"/>
                    </a:lnTo>
                    <a:cubicBezTo>
                      <a:pt x="109" y="393"/>
                      <a:pt x="182" y="653"/>
                      <a:pt x="275" y="909"/>
                    </a:cubicBezTo>
                    <a:cubicBezTo>
                      <a:pt x="322" y="1034"/>
                      <a:pt x="386" y="1148"/>
                      <a:pt x="437" y="1269"/>
                    </a:cubicBezTo>
                    <a:cubicBezTo>
                      <a:pt x="461" y="1327"/>
                      <a:pt x="485" y="1388"/>
                      <a:pt x="502" y="1449"/>
                    </a:cubicBezTo>
                    <a:cubicBezTo>
                      <a:pt x="515" y="1497"/>
                      <a:pt x="528" y="1537"/>
                      <a:pt x="559" y="1576"/>
                    </a:cubicBezTo>
                    <a:cubicBezTo>
                      <a:pt x="569" y="1589"/>
                      <a:pt x="580" y="1594"/>
                      <a:pt x="592" y="1594"/>
                    </a:cubicBezTo>
                    <a:cubicBezTo>
                      <a:pt x="632" y="1594"/>
                      <a:pt x="673" y="1535"/>
                      <a:pt x="637" y="1491"/>
                    </a:cubicBezTo>
                    <a:cubicBezTo>
                      <a:pt x="608" y="1454"/>
                      <a:pt x="605" y="1389"/>
                      <a:pt x="587" y="1347"/>
                    </a:cubicBezTo>
                    <a:cubicBezTo>
                      <a:pt x="567" y="1291"/>
                      <a:pt x="546" y="1239"/>
                      <a:pt x="523" y="1185"/>
                    </a:cubicBezTo>
                    <a:cubicBezTo>
                      <a:pt x="468" y="1065"/>
                      <a:pt x="410" y="950"/>
                      <a:pt x="366" y="824"/>
                    </a:cubicBezTo>
                    <a:cubicBezTo>
                      <a:pt x="280" y="585"/>
                      <a:pt x="213" y="340"/>
                      <a:pt x="140" y="96"/>
                    </a:cubicBezTo>
                    <a:lnTo>
                      <a:pt x="140" y="96"/>
                    </a:lnTo>
                    <a:cubicBezTo>
                      <a:pt x="140" y="94"/>
                      <a:pt x="139" y="93"/>
                      <a:pt x="139" y="91"/>
                    </a:cubicBezTo>
                    <a:cubicBezTo>
                      <a:pt x="134" y="59"/>
                      <a:pt x="131" y="42"/>
                      <a:pt x="109" y="17"/>
                    </a:cubicBezTo>
                    <a:cubicBezTo>
                      <a:pt x="99" y="5"/>
                      <a:pt x="86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7"/>
              <p:cNvSpPr/>
              <p:nvPr/>
            </p:nvSpPr>
            <p:spPr>
              <a:xfrm>
                <a:off x="6463224" y="3669223"/>
                <a:ext cx="43322" cy="77275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534" extrusionOk="0">
                    <a:moveTo>
                      <a:pt x="71" y="0"/>
                    </a:moveTo>
                    <a:cubicBezTo>
                      <a:pt x="38" y="0"/>
                      <a:pt x="1" y="29"/>
                      <a:pt x="6" y="72"/>
                    </a:cubicBezTo>
                    <a:cubicBezTo>
                      <a:pt x="43" y="352"/>
                      <a:pt x="213" y="595"/>
                      <a:pt x="345" y="838"/>
                    </a:cubicBezTo>
                    <a:cubicBezTo>
                      <a:pt x="471" y="1066"/>
                      <a:pt x="564" y="1318"/>
                      <a:pt x="740" y="1516"/>
                    </a:cubicBezTo>
                    <a:cubicBezTo>
                      <a:pt x="752" y="1529"/>
                      <a:pt x="765" y="1534"/>
                      <a:pt x="778" y="1534"/>
                    </a:cubicBezTo>
                    <a:cubicBezTo>
                      <a:pt x="821" y="1534"/>
                      <a:pt x="859" y="1475"/>
                      <a:pt x="822" y="1433"/>
                    </a:cubicBezTo>
                    <a:cubicBezTo>
                      <a:pt x="655" y="1243"/>
                      <a:pt x="566" y="999"/>
                      <a:pt x="445" y="779"/>
                    </a:cubicBezTo>
                    <a:cubicBezTo>
                      <a:pt x="318" y="546"/>
                      <a:pt x="155" y="313"/>
                      <a:pt x="118" y="43"/>
                    </a:cubicBezTo>
                    <a:cubicBezTo>
                      <a:pt x="113" y="13"/>
                      <a:pt x="93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7"/>
              <p:cNvSpPr/>
              <p:nvPr/>
            </p:nvSpPr>
            <p:spPr>
              <a:xfrm>
                <a:off x="6481208" y="3644136"/>
                <a:ext cx="61357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1334" extrusionOk="0">
                    <a:moveTo>
                      <a:pt x="78" y="0"/>
                    </a:moveTo>
                    <a:cubicBezTo>
                      <a:pt x="50" y="0"/>
                      <a:pt x="19" y="18"/>
                      <a:pt x="14" y="55"/>
                    </a:cubicBezTo>
                    <a:cubicBezTo>
                      <a:pt x="0" y="162"/>
                      <a:pt x="101" y="268"/>
                      <a:pt x="166" y="342"/>
                    </a:cubicBezTo>
                    <a:cubicBezTo>
                      <a:pt x="262" y="444"/>
                      <a:pt x="369" y="536"/>
                      <a:pt x="475" y="630"/>
                    </a:cubicBezTo>
                    <a:cubicBezTo>
                      <a:pt x="512" y="664"/>
                      <a:pt x="554" y="696"/>
                      <a:pt x="583" y="736"/>
                    </a:cubicBezTo>
                    <a:cubicBezTo>
                      <a:pt x="634" y="807"/>
                      <a:pt x="682" y="884"/>
                      <a:pt x="733" y="954"/>
                    </a:cubicBezTo>
                    <a:cubicBezTo>
                      <a:pt x="834" y="1096"/>
                      <a:pt x="947" y="1239"/>
                      <a:pt x="1103" y="1327"/>
                    </a:cubicBezTo>
                    <a:cubicBezTo>
                      <a:pt x="1112" y="1332"/>
                      <a:pt x="1121" y="1333"/>
                      <a:pt x="1129" y="1333"/>
                    </a:cubicBezTo>
                    <a:cubicBezTo>
                      <a:pt x="1183" y="1333"/>
                      <a:pt x="1217" y="1254"/>
                      <a:pt x="1162" y="1224"/>
                    </a:cubicBezTo>
                    <a:cubicBezTo>
                      <a:pt x="890" y="1075"/>
                      <a:pt x="795" y="760"/>
                      <a:pt x="574" y="563"/>
                    </a:cubicBezTo>
                    <a:cubicBezTo>
                      <a:pt x="476" y="477"/>
                      <a:pt x="379" y="393"/>
                      <a:pt x="288" y="301"/>
                    </a:cubicBezTo>
                    <a:cubicBezTo>
                      <a:pt x="233" y="244"/>
                      <a:pt x="118" y="145"/>
                      <a:pt x="129" y="55"/>
                    </a:cubicBezTo>
                    <a:cubicBezTo>
                      <a:pt x="133" y="18"/>
                      <a:pt x="107" y="0"/>
                      <a:pt x="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7"/>
              <p:cNvSpPr/>
              <p:nvPr/>
            </p:nvSpPr>
            <p:spPr>
              <a:xfrm>
                <a:off x="6493601" y="3617537"/>
                <a:ext cx="89013" cy="44733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888" extrusionOk="0">
                    <a:moveTo>
                      <a:pt x="82" y="1"/>
                    </a:moveTo>
                    <a:cubicBezTo>
                      <a:pt x="22" y="1"/>
                      <a:pt x="1" y="97"/>
                      <a:pt x="67" y="115"/>
                    </a:cubicBezTo>
                    <a:cubicBezTo>
                      <a:pt x="345" y="191"/>
                      <a:pt x="590" y="349"/>
                      <a:pt x="847" y="475"/>
                    </a:cubicBezTo>
                    <a:cubicBezTo>
                      <a:pt x="1116" y="609"/>
                      <a:pt x="1387" y="738"/>
                      <a:pt x="1655" y="880"/>
                    </a:cubicBezTo>
                    <a:cubicBezTo>
                      <a:pt x="1664" y="885"/>
                      <a:pt x="1673" y="888"/>
                      <a:pt x="1682" y="888"/>
                    </a:cubicBezTo>
                    <a:cubicBezTo>
                      <a:pt x="1733" y="888"/>
                      <a:pt x="1767" y="811"/>
                      <a:pt x="1711" y="781"/>
                    </a:cubicBezTo>
                    <a:cubicBezTo>
                      <a:pt x="1438" y="636"/>
                      <a:pt x="1159" y="505"/>
                      <a:pt x="882" y="364"/>
                    </a:cubicBezTo>
                    <a:cubicBezTo>
                      <a:pt x="626" y="235"/>
                      <a:pt x="378" y="81"/>
                      <a:pt x="97" y="3"/>
                    </a:cubicBezTo>
                    <a:cubicBezTo>
                      <a:pt x="92" y="2"/>
                      <a:pt x="87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7"/>
              <p:cNvSpPr/>
              <p:nvPr/>
            </p:nvSpPr>
            <p:spPr>
              <a:xfrm>
                <a:off x="6496926" y="3594415"/>
                <a:ext cx="105888" cy="1581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314" extrusionOk="0">
                    <a:moveTo>
                      <a:pt x="87" y="0"/>
                    </a:moveTo>
                    <a:cubicBezTo>
                      <a:pt x="41" y="0"/>
                      <a:pt x="1" y="59"/>
                      <a:pt x="44" y="98"/>
                    </a:cubicBezTo>
                    <a:cubicBezTo>
                      <a:pt x="119" y="164"/>
                      <a:pt x="252" y="169"/>
                      <a:pt x="350" y="176"/>
                    </a:cubicBezTo>
                    <a:cubicBezTo>
                      <a:pt x="520" y="190"/>
                      <a:pt x="689" y="227"/>
                      <a:pt x="859" y="241"/>
                    </a:cubicBezTo>
                    <a:cubicBezTo>
                      <a:pt x="1249" y="275"/>
                      <a:pt x="1640" y="285"/>
                      <a:pt x="2029" y="313"/>
                    </a:cubicBezTo>
                    <a:cubicBezTo>
                      <a:pt x="2031" y="313"/>
                      <a:pt x="2033" y="313"/>
                      <a:pt x="2034" y="313"/>
                    </a:cubicBezTo>
                    <a:cubicBezTo>
                      <a:pt x="2102" y="313"/>
                      <a:pt x="2098" y="204"/>
                      <a:pt x="2028" y="197"/>
                    </a:cubicBezTo>
                    <a:cubicBezTo>
                      <a:pt x="1665" y="170"/>
                      <a:pt x="1300" y="157"/>
                      <a:pt x="937" y="132"/>
                    </a:cubicBezTo>
                    <a:cubicBezTo>
                      <a:pt x="767" y="119"/>
                      <a:pt x="597" y="99"/>
                      <a:pt x="429" y="69"/>
                    </a:cubicBezTo>
                    <a:cubicBezTo>
                      <a:pt x="374" y="58"/>
                      <a:pt x="317" y="58"/>
                      <a:pt x="264" y="51"/>
                    </a:cubicBezTo>
                    <a:cubicBezTo>
                      <a:pt x="224" y="47"/>
                      <a:pt x="154" y="42"/>
                      <a:pt x="125" y="16"/>
                    </a:cubicBezTo>
                    <a:cubicBezTo>
                      <a:pt x="113" y="5"/>
                      <a:pt x="99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7"/>
              <p:cNvSpPr/>
              <p:nvPr/>
            </p:nvSpPr>
            <p:spPr>
              <a:xfrm>
                <a:off x="6494356" y="3562678"/>
                <a:ext cx="105536" cy="11133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221" extrusionOk="0">
                    <a:moveTo>
                      <a:pt x="2023" y="1"/>
                    </a:moveTo>
                    <a:cubicBezTo>
                      <a:pt x="2023" y="1"/>
                      <a:pt x="2022" y="1"/>
                      <a:pt x="2021" y="1"/>
                    </a:cubicBezTo>
                    <a:cubicBezTo>
                      <a:pt x="1697" y="13"/>
                      <a:pt x="1378" y="83"/>
                      <a:pt x="1054" y="83"/>
                    </a:cubicBezTo>
                    <a:cubicBezTo>
                      <a:pt x="1039" y="83"/>
                      <a:pt x="1024" y="83"/>
                      <a:pt x="1009" y="83"/>
                    </a:cubicBezTo>
                    <a:cubicBezTo>
                      <a:pt x="848" y="79"/>
                      <a:pt x="689" y="63"/>
                      <a:pt x="529" y="63"/>
                    </a:cubicBezTo>
                    <a:cubicBezTo>
                      <a:pt x="522" y="63"/>
                      <a:pt x="515" y="63"/>
                      <a:pt x="509" y="63"/>
                    </a:cubicBezTo>
                    <a:cubicBezTo>
                      <a:pt x="441" y="63"/>
                      <a:pt x="373" y="69"/>
                      <a:pt x="303" y="82"/>
                    </a:cubicBezTo>
                    <a:cubicBezTo>
                      <a:pt x="243" y="93"/>
                      <a:pt x="183" y="106"/>
                      <a:pt x="122" y="106"/>
                    </a:cubicBezTo>
                    <a:cubicBezTo>
                      <a:pt x="106" y="106"/>
                      <a:pt x="90" y="105"/>
                      <a:pt x="74" y="103"/>
                    </a:cubicBezTo>
                    <a:cubicBezTo>
                      <a:pt x="71" y="102"/>
                      <a:pt x="68" y="102"/>
                      <a:pt x="65" y="102"/>
                    </a:cubicBezTo>
                    <a:cubicBezTo>
                      <a:pt x="0" y="102"/>
                      <a:pt x="3" y="209"/>
                      <a:pt x="74" y="218"/>
                    </a:cubicBezTo>
                    <a:cubicBezTo>
                      <a:pt x="93" y="220"/>
                      <a:pt x="111" y="221"/>
                      <a:pt x="130" y="221"/>
                    </a:cubicBezTo>
                    <a:cubicBezTo>
                      <a:pt x="251" y="221"/>
                      <a:pt x="373" y="180"/>
                      <a:pt x="495" y="178"/>
                    </a:cubicBezTo>
                    <a:cubicBezTo>
                      <a:pt x="506" y="178"/>
                      <a:pt x="517" y="178"/>
                      <a:pt x="529" y="178"/>
                    </a:cubicBezTo>
                    <a:cubicBezTo>
                      <a:pt x="689" y="178"/>
                      <a:pt x="849" y="195"/>
                      <a:pt x="1006" y="198"/>
                    </a:cubicBezTo>
                    <a:cubicBezTo>
                      <a:pt x="1024" y="198"/>
                      <a:pt x="1041" y="198"/>
                      <a:pt x="1059" y="198"/>
                    </a:cubicBezTo>
                    <a:cubicBezTo>
                      <a:pt x="1381" y="198"/>
                      <a:pt x="1697" y="128"/>
                      <a:pt x="2018" y="117"/>
                    </a:cubicBezTo>
                    <a:cubicBezTo>
                      <a:pt x="2094" y="113"/>
                      <a:pt x="2094" y="1"/>
                      <a:pt x="20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7"/>
              <p:cNvSpPr/>
              <p:nvPr/>
            </p:nvSpPr>
            <p:spPr>
              <a:xfrm>
                <a:off x="6483475" y="3495174"/>
                <a:ext cx="80398" cy="38789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770" extrusionOk="0">
                    <a:moveTo>
                      <a:pt x="1512" y="1"/>
                    </a:moveTo>
                    <a:cubicBezTo>
                      <a:pt x="1499" y="1"/>
                      <a:pt x="1486" y="6"/>
                      <a:pt x="1474" y="19"/>
                    </a:cubicBezTo>
                    <a:cubicBezTo>
                      <a:pt x="1391" y="108"/>
                      <a:pt x="1249" y="129"/>
                      <a:pt x="1136" y="162"/>
                    </a:cubicBezTo>
                    <a:cubicBezTo>
                      <a:pt x="1015" y="196"/>
                      <a:pt x="913" y="250"/>
                      <a:pt x="808" y="320"/>
                    </a:cubicBezTo>
                    <a:cubicBezTo>
                      <a:pt x="694" y="401"/>
                      <a:pt x="582" y="488"/>
                      <a:pt x="460" y="557"/>
                    </a:cubicBezTo>
                    <a:cubicBezTo>
                      <a:pt x="397" y="593"/>
                      <a:pt x="334" y="622"/>
                      <a:pt x="267" y="638"/>
                    </a:cubicBezTo>
                    <a:cubicBezTo>
                      <a:pt x="233" y="646"/>
                      <a:pt x="199" y="654"/>
                      <a:pt x="169" y="654"/>
                    </a:cubicBezTo>
                    <a:cubicBezTo>
                      <a:pt x="149" y="654"/>
                      <a:pt x="130" y="651"/>
                      <a:pt x="114" y="642"/>
                    </a:cubicBezTo>
                    <a:cubicBezTo>
                      <a:pt x="104" y="637"/>
                      <a:pt x="95" y="635"/>
                      <a:pt x="86" y="635"/>
                    </a:cubicBezTo>
                    <a:cubicBezTo>
                      <a:pt x="34" y="635"/>
                      <a:pt x="0" y="712"/>
                      <a:pt x="56" y="741"/>
                    </a:cubicBezTo>
                    <a:cubicBezTo>
                      <a:pt x="93" y="761"/>
                      <a:pt x="134" y="769"/>
                      <a:pt x="176" y="769"/>
                    </a:cubicBezTo>
                    <a:cubicBezTo>
                      <a:pt x="258" y="769"/>
                      <a:pt x="344" y="739"/>
                      <a:pt x="416" y="707"/>
                    </a:cubicBezTo>
                    <a:cubicBezTo>
                      <a:pt x="563" y="642"/>
                      <a:pt x="694" y="543"/>
                      <a:pt x="824" y="448"/>
                    </a:cubicBezTo>
                    <a:cubicBezTo>
                      <a:pt x="943" y="366"/>
                      <a:pt x="1055" y="302"/>
                      <a:pt x="1195" y="264"/>
                    </a:cubicBezTo>
                    <a:cubicBezTo>
                      <a:pt x="1320" y="231"/>
                      <a:pt x="1463" y="199"/>
                      <a:pt x="1558" y="99"/>
                    </a:cubicBezTo>
                    <a:cubicBezTo>
                      <a:pt x="1595" y="59"/>
                      <a:pt x="1556" y="1"/>
                      <a:pt x="1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7"/>
              <p:cNvSpPr/>
              <p:nvPr/>
            </p:nvSpPr>
            <p:spPr>
              <a:xfrm>
                <a:off x="6452343" y="3455277"/>
                <a:ext cx="55211" cy="4558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905" extrusionOk="0">
                    <a:moveTo>
                      <a:pt x="152" y="809"/>
                    </a:moveTo>
                    <a:cubicBezTo>
                      <a:pt x="153" y="810"/>
                      <a:pt x="153" y="811"/>
                      <a:pt x="153" y="811"/>
                    </a:cubicBezTo>
                    <a:cubicBezTo>
                      <a:pt x="153" y="811"/>
                      <a:pt x="152" y="810"/>
                      <a:pt x="152" y="809"/>
                    </a:cubicBezTo>
                    <a:close/>
                    <a:moveTo>
                      <a:pt x="38" y="850"/>
                    </a:moveTo>
                    <a:cubicBezTo>
                      <a:pt x="38" y="850"/>
                      <a:pt x="39" y="851"/>
                      <a:pt x="41" y="852"/>
                    </a:cubicBezTo>
                    <a:lnTo>
                      <a:pt x="41" y="852"/>
                    </a:lnTo>
                    <a:cubicBezTo>
                      <a:pt x="39" y="851"/>
                      <a:pt x="38" y="850"/>
                      <a:pt x="38" y="850"/>
                    </a:cubicBezTo>
                    <a:close/>
                    <a:moveTo>
                      <a:pt x="1017" y="0"/>
                    </a:moveTo>
                    <a:cubicBezTo>
                      <a:pt x="1004" y="0"/>
                      <a:pt x="991" y="6"/>
                      <a:pt x="980" y="20"/>
                    </a:cubicBezTo>
                    <a:cubicBezTo>
                      <a:pt x="928" y="88"/>
                      <a:pt x="844" y="119"/>
                      <a:pt x="772" y="159"/>
                    </a:cubicBezTo>
                    <a:cubicBezTo>
                      <a:pt x="681" y="205"/>
                      <a:pt x="613" y="276"/>
                      <a:pt x="539" y="346"/>
                    </a:cubicBezTo>
                    <a:cubicBezTo>
                      <a:pt x="393" y="482"/>
                      <a:pt x="246" y="617"/>
                      <a:pt x="108" y="762"/>
                    </a:cubicBezTo>
                    <a:lnTo>
                      <a:pt x="108" y="762"/>
                    </a:lnTo>
                    <a:cubicBezTo>
                      <a:pt x="101" y="758"/>
                      <a:pt x="93" y="757"/>
                      <a:pt x="86" y="757"/>
                    </a:cubicBezTo>
                    <a:cubicBezTo>
                      <a:pt x="41" y="757"/>
                      <a:pt x="0" y="815"/>
                      <a:pt x="43" y="854"/>
                    </a:cubicBezTo>
                    <a:cubicBezTo>
                      <a:pt x="42" y="854"/>
                      <a:pt x="41" y="853"/>
                      <a:pt x="41" y="852"/>
                    </a:cubicBezTo>
                    <a:lnTo>
                      <a:pt x="41" y="852"/>
                    </a:lnTo>
                    <a:cubicBezTo>
                      <a:pt x="42" y="854"/>
                      <a:pt x="45" y="858"/>
                      <a:pt x="46" y="862"/>
                    </a:cubicBezTo>
                    <a:cubicBezTo>
                      <a:pt x="52" y="872"/>
                      <a:pt x="57" y="879"/>
                      <a:pt x="66" y="889"/>
                    </a:cubicBezTo>
                    <a:cubicBezTo>
                      <a:pt x="77" y="899"/>
                      <a:pt x="93" y="905"/>
                      <a:pt x="108" y="905"/>
                    </a:cubicBezTo>
                    <a:cubicBezTo>
                      <a:pt x="123" y="905"/>
                      <a:pt x="138" y="900"/>
                      <a:pt x="148" y="889"/>
                    </a:cubicBezTo>
                    <a:cubicBezTo>
                      <a:pt x="298" y="727"/>
                      <a:pt x="460" y="578"/>
                      <a:pt x="620" y="428"/>
                    </a:cubicBezTo>
                    <a:cubicBezTo>
                      <a:pt x="658" y="393"/>
                      <a:pt x="697" y="357"/>
                      <a:pt x="733" y="322"/>
                    </a:cubicBezTo>
                    <a:cubicBezTo>
                      <a:pt x="767" y="289"/>
                      <a:pt x="807" y="268"/>
                      <a:pt x="847" y="247"/>
                    </a:cubicBezTo>
                    <a:cubicBezTo>
                      <a:pt x="923" y="205"/>
                      <a:pt x="1007" y="169"/>
                      <a:pt x="1062" y="99"/>
                    </a:cubicBezTo>
                    <a:cubicBezTo>
                      <a:pt x="1096" y="58"/>
                      <a:pt x="1058" y="0"/>
                      <a:pt x="10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7"/>
              <p:cNvSpPr/>
              <p:nvPr/>
            </p:nvSpPr>
            <p:spPr>
              <a:xfrm>
                <a:off x="6426450" y="3432003"/>
                <a:ext cx="33348" cy="4367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867" extrusionOk="0">
                    <a:moveTo>
                      <a:pt x="24" y="813"/>
                    </a:moveTo>
                    <a:lnTo>
                      <a:pt x="24" y="813"/>
                    </a:lnTo>
                    <a:cubicBezTo>
                      <a:pt x="25" y="814"/>
                      <a:pt x="25" y="815"/>
                      <a:pt x="25" y="815"/>
                    </a:cubicBezTo>
                    <a:lnTo>
                      <a:pt x="25" y="815"/>
                    </a:lnTo>
                    <a:cubicBezTo>
                      <a:pt x="25" y="815"/>
                      <a:pt x="24" y="814"/>
                      <a:pt x="24" y="813"/>
                    </a:cubicBezTo>
                    <a:close/>
                    <a:moveTo>
                      <a:pt x="582" y="1"/>
                    </a:moveTo>
                    <a:cubicBezTo>
                      <a:pt x="565" y="1"/>
                      <a:pt x="548" y="9"/>
                      <a:pt x="537" y="30"/>
                    </a:cubicBezTo>
                    <a:cubicBezTo>
                      <a:pt x="467" y="164"/>
                      <a:pt x="394" y="298"/>
                      <a:pt x="315" y="427"/>
                    </a:cubicBezTo>
                    <a:cubicBezTo>
                      <a:pt x="249" y="531"/>
                      <a:pt x="178" y="636"/>
                      <a:pt x="91" y="727"/>
                    </a:cubicBezTo>
                    <a:lnTo>
                      <a:pt x="91" y="727"/>
                    </a:lnTo>
                    <a:cubicBezTo>
                      <a:pt x="82" y="723"/>
                      <a:pt x="73" y="721"/>
                      <a:pt x="64" y="721"/>
                    </a:cubicBezTo>
                    <a:cubicBezTo>
                      <a:pt x="50" y="721"/>
                      <a:pt x="37" y="726"/>
                      <a:pt x="26" y="737"/>
                    </a:cubicBezTo>
                    <a:cubicBezTo>
                      <a:pt x="5" y="757"/>
                      <a:pt x="0" y="799"/>
                      <a:pt x="26" y="819"/>
                    </a:cubicBezTo>
                    <a:cubicBezTo>
                      <a:pt x="26" y="818"/>
                      <a:pt x="26" y="818"/>
                      <a:pt x="26" y="817"/>
                    </a:cubicBezTo>
                    <a:lnTo>
                      <a:pt x="26" y="817"/>
                    </a:lnTo>
                    <a:cubicBezTo>
                      <a:pt x="27" y="821"/>
                      <a:pt x="29" y="825"/>
                      <a:pt x="30" y="830"/>
                    </a:cubicBezTo>
                    <a:cubicBezTo>
                      <a:pt x="36" y="838"/>
                      <a:pt x="41" y="845"/>
                      <a:pt x="49" y="850"/>
                    </a:cubicBezTo>
                    <a:cubicBezTo>
                      <a:pt x="61" y="861"/>
                      <a:pt x="75" y="867"/>
                      <a:pt x="90" y="867"/>
                    </a:cubicBezTo>
                    <a:cubicBezTo>
                      <a:pt x="104" y="867"/>
                      <a:pt x="118" y="861"/>
                      <a:pt x="131" y="850"/>
                    </a:cubicBezTo>
                    <a:cubicBezTo>
                      <a:pt x="240" y="750"/>
                      <a:pt x="328" y="624"/>
                      <a:pt x="408" y="496"/>
                    </a:cubicBezTo>
                    <a:cubicBezTo>
                      <a:pt x="491" y="363"/>
                      <a:pt x="564" y="227"/>
                      <a:pt x="638" y="89"/>
                    </a:cubicBezTo>
                    <a:cubicBezTo>
                      <a:pt x="661" y="42"/>
                      <a:pt x="621" y="1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7"/>
              <p:cNvSpPr/>
              <p:nvPr/>
            </p:nvSpPr>
            <p:spPr>
              <a:xfrm>
                <a:off x="6392345" y="3419207"/>
                <a:ext cx="22014" cy="41711"/>
              </a:xfrm>
              <a:custGeom>
                <a:avLst/>
                <a:gdLst/>
                <a:ahLst/>
                <a:cxnLst/>
                <a:rect l="l" t="t" r="r" b="b"/>
                <a:pathLst>
                  <a:path w="437" h="828" extrusionOk="0">
                    <a:moveTo>
                      <a:pt x="368" y="0"/>
                    </a:moveTo>
                    <a:cubicBezTo>
                      <a:pt x="345" y="0"/>
                      <a:pt x="321" y="12"/>
                      <a:pt x="312" y="40"/>
                    </a:cubicBezTo>
                    <a:cubicBezTo>
                      <a:pt x="231" y="259"/>
                      <a:pt x="97" y="456"/>
                      <a:pt x="30" y="680"/>
                    </a:cubicBezTo>
                    <a:lnTo>
                      <a:pt x="30" y="680"/>
                    </a:lnTo>
                    <a:cubicBezTo>
                      <a:pt x="19" y="692"/>
                      <a:pt x="13" y="708"/>
                      <a:pt x="16" y="728"/>
                    </a:cubicBezTo>
                    <a:lnTo>
                      <a:pt x="16" y="728"/>
                    </a:lnTo>
                    <a:cubicBezTo>
                      <a:pt x="14" y="737"/>
                      <a:pt x="12" y="746"/>
                      <a:pt x="10" y="756"/>
                    </a:cubicBezTo>
                    <a:cubicBezTo>
                      <a:pt x="0" y="795"/>
                      <a:pt x="37" y="828"/>
                      <a:pt x="71" y="828"/>
                    </a:cubicBezTo>
                    <a:cubicBezTo>
                      <a:pt x="88" y="828"/>
                      <a:pt x="105" y="820"/>
                      <a:pt x="115" y="800"/>
                    </a:cubicBezTo>
                    <a:cubicBezTo>
                      <a:pt x="128" y="775"/>
                      <a:pt x="134" y="752"/>
                      <a:pt x="133" y="726"/>
                    </a:cubicBezTo>
                    <a:lnTo>
                      <a:pt x="133" y="726"/>
                    </a:lnTo>
                    <a:cubicBezTo>
                      <a:pt x="198" y="496"/>
                      <a:pt x="337" y="294"/>
                      <a:pt x="419" y="70"/>
                    </a:cubicBezTo>
                    <a:cubicBezTo>
                      <a:pt x="436" y="2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7"/>
              <p:cNvSpPr/>
              <p:nvPr/>
            </p:nvSpPr>
            <p:spPr>
              <a:xfrm>
                <a:off x="6363027" y="3408427"/>
                <a:ext cx="22165" cy="352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700" extrusionOk="0">
                    <a:moveTo>
                      <a:pt x="361" y="0"/>
                    </a:moveTo>
                    <a:cubicBezTo>
                      <a:pt x="344" y="0"/>
                      <a:pt x="327" y="9"/>
                      <a:pt x="316" y="29"/>
                    </a:cubicBezTo>
                    <a:cubicBezTo>
                      <a:pt x="215" y="220"/>
                      <a:pt x="126" y="418"/>
                      <a:pt x="25" y="611"/>
                    </a:cubicBezTo>
                    <a:cubicBezTo>
                      <a:pt x="1" y="657"/>
                      <a:pt x="41" y="699"/>
                      <a:pt x="80" y="699"/>
                    </a:cubicBezTo>
                    <a:cubicBezTo>
                      <a:pt x="97" y="699"/>
                      <a:pt x="114" y="691"/>
                      <a:pt x="124" y="671"/>
                    </a:cubicBezTo>
                    <a:cubicBezTo>
                      <a:pt x="225" y="479"/>
                      <a:pt x="314" y="281"/>
                      <a:pt x="415" y="87"/>
                    </a:cubicBezTo>
                    <a:cubicBezTo>
                      <a:pt x="439" y="42"/>
                      <a:pt x="399" y="0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7"/>
              <p:cNvSpPr/>
              <p:nvPr/>
            </p:nvSpPr>
            <p:spPr>
              <a:xfrm>
                <a:off x="6335622" y="3396286"/>
                <a:ext cx="24835" cy="36774"/>
              </a:xfrm>
              <a:custGeom>
                <a:avLst/>
                <a:gdLst/>
                <a:ahLst/>
                <a:cxnLst/>
                <a:rect l="l" t="t" r="r" b="b"/>
                <a:pathLst>
                  <a:path w="493" h="730" extrusionOk="0">
                    <a:moveTo>
                      <a:pt x="415" y="0"/>
                    </a:moveTo>
                    <a:cubicBezTo>
                      <a:pt x="397" y="0"/>
                      <a:pt x="380" y="9"/>
                      <a:pt x="369" y="29"/>
                    </a:cubicBezTo>
                    <a:cubicBezTo>
                      <a:pt x="259" y="236"/>
                      <a:pt x="135" y="434"/>
                      <a:pt x="25" y="642"/>
                    </a:cubicBezTo>
                    <a:cubicBezTo>
                      <a:pt x="0" y="687"/>
                      <a:pt x="40" y="729"/>
                      <a:pt x="79" y="729"/>
                    </a:cubicBezTo>
                    <a:cubicBezTo>
                      <a:pt x="96" y="729"/>
                      <a:pt x="113" y="721"/>
                      <a:pt x="124" y="700"/>
                    </a:cubicBezTo>
                    <a:cubicBezTo>
                      <a:pt x="235" y="494"/>
                      <a:pt x="358" y="295"/>
                      <a:pt x="468" y="87"/>
                    </a:cubicBezTo>
                    <a:cubicBezTo>
                      <a:pt x="493" y="42"/>
                      <a:pt x="453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7"/>
              <p:cNvSpPr/>
              <p:nvPr/>
            </p:nvSpPr>
            <p:spPr>
              <a:xfrm>
                <a:off x="6290032" y="3369839"/>
                <a:ext cx="41459" cy="4795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52" extrusionOk="0">
                    <a:moveTo>
                      <a:pt x="744" y="1"/>
                    </a:moveTo>
                    <a:cubicBezTo>
                      <a:pt x="727" y="1"/>
                      <a:pt x="710" y="9"/>
                      <a:pt x="699" y="29"/>
                    </a:cubicBezTo>
                    <a:cubicBezTo>
                      <a:pt x="608" y="198"/>
                      <a:pt x="491" y="341"/>
                      <a:pt x="356" y="477"/>
                    </a:cubicBezTo>
                    <a:cubicBezTo>
                      <a:pt x="288" y="547"/>
                      <a:pt x="217" y="616"/>
                      <a:pt x="153" y="690"/>
                    </a:cubicBezTo>
                    <a:cubicBezTo>
                      <a:pt x="114" y="738"/>
                      <a:pt x="85" y="807"/>
                      <a:pt x="37" y="843"/>
                    </a:cubicBezTo>
                    <a:cubicBezTo>
                      <a:pt x="13" y="863"/>
                      <a:pt x="0" y="892"/>
                      <a:pt x="16" y="922"/>
                    </a:cubicBezTo>
                    <a:cubicBezTo>
                      <a:pt x="26" y="940"/>
                      <a:pt x="48" y="952"/>
                      <a:pt x="69" y="952"/>
                    </a:cubicBezTo>
                    <a:cubicBezTo>
                      <a:pt x="79" y="952"/>
                      <a:pt x="89" y="949"/>
                      <a:pt x="97" y="943"/>
                    </a:cubicBezTo>
                    <a:cubicBezTo>
                      <a:pt x="150" y="901"/>
                      <a:pt x="192" y="841"/>
                      <a:pt x="228" y="782"/>
                    </a:cubicBezTo>
                    <a:cubicBezTo>
                      <a:pt x="254" y="742"/>
                      <a:pt x="292" y="708"/>
                      <a:pt x="325" y="674"/>
                    </a:cubicBezTo>
                    <a:cubicBezTo>
                      <a:pt x="362" y="636"/>
                      <a:pt x="398" y="598"/>
                      <a:pt x="438" y="561"/>
                    </a:cubicBezTo>
                    <a:cubicBezTo>
                      <a:pt x="580" y="419"/>
                      <a:pt x="703" y="268"/>
                      <a:pt x="798" y="90"/>
                    </a:cubicBezTo>
                    <a:cubicBezTo>
                      <a:pt x="823" y="43"/>
                      <a:pt x="783" y="1"/>
                      <a:pt x="7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7"/>
              <p:cNvSpPr/>
              <p:nvPr/>
            </p:nvSpPr>
            <p:spPr>
              <a:xfrm>
                <a:off x="6258699" y="3351099"/>
                <a:ext cx="54959" cy="4841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961" extrusionOk="0">
                    <a:moveTo>
                      <a:pt x="1011" y="1"/>
                    </a:moveTo>
                    <a:cubicBezTo>
                      <a:pt x="1002" y="1"/>
                      <a:pt x="991" y="4"/>
                      <a:pt x="981" y="10"/>
                    </a:cubicBezTo>
                    <a:cubicBezTo>
                      <a:pt x="874" y="80"/>
                      <a:pt x="797" y="182"/>
                      <a:pt x="719" y="278"/>
                    </a:cubicBezTo>
                    <a:cubicBezTo>
                      <a:pt x="655" y="356"/>
                      <a:pt x="584" y="421"/>
                      <a:pt x="510" y="492"/>
                    </a:cubicBezTo>
                    <a:cubicBezTo>
                      <a:pt x="435" y="566"/>
                      <a:pt x="357" y="642"/>
                      <a:pt x="275" y="713"/>
                    </a:cubicBezTo>
                    <a:cubicBezTo>
                      <a:pt x="216" y="764"/>
                      <a:pt x="146" y="827"/>
                      <a:pt x="68" y="846"/>
                    </a:cubicBezTo>
                    <a:cubicBezTo>
                      <a:pt x="1" y="862"/>
                      <a:pt x="23" y="960"/>
                      <a:pt x="84" y="960"/>
                    </a:cubicBezTo>
                    <a:cubicBezTo>
                      <a:pt x="88" y="960"/>
                      <a:pt x="93" y="960"/>
                      <a:pt x="98" y="958"/>
                    </a:cubicBezTo>
                    <a:cubicBezTo>
                      <a:pt x="182" y="937"/>
                      <a:pt x="254" y="880"/>
                      <a:pt x="318" y="827"/>
                    </a:cubicBezTo>
                    <a:cubicBezTo>
                      <a:pt x="404" y="756"/>
                      <a:pt x="485" y="678"/>
                      <a:pt x="564" y="600"/>
                    </a:cubicBezTo>
                    <a:cubicBezTo>
                      <a:pt x="635" y="530"/>
                      <a:pt x="712" y="465"/>
                      <a:pt x="772" y="387"/>
                    </a:cubicBezTo>
                    <a:cubicBezTo>
                      <a:pt x="853" y="289"/>
                      <a:pt x="928" y="179"/>
                      <a:pt x="1035" y="110"/>
                    </a:cubicBezTo>
                    <a:cubicBezTo>
                      <a:pt x="1090" y="75"/>
                      <a:pt x="1060" y="1"/>
                      <a:pt x="10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7"/>
              <p:cNvSpPr/>
              <p:nvPr/>
            </p:nvSpPr>
            <p:spPr>
              <a:xfrm>
                <a:off x="6233057" y="3329236"/>
                <a:ext cx="53700" cy="48259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958" extrusionOk="0">
                    <a:moveTo>
                      <a:pt x="995" y="1"/>
                    </a:moveTo>
                    <a:cubicBezTo>
                      <a:pt x="972" y="1"/>
                      <a:pt x="948" y="13"/>
                      <a:pt x="938" y="40"/>
                    </a:cubicBezTo>
                    <a:cubicBezTo>
                      <a:pt x="927" y="70"/>
                      <a:pt x="897" y="96"/>
                      <a:pt x="873" y="114"/>
                    </a:cubicBezTo>
                    <a:cubicBezTo>
                      <a:pt x="839" y="142"/>
                      <a:pt x="802" y="169"/>
                      <a:pt x="767" y="196"/>
                    </a:cubicBezTo>
                    <a:cubicBezTo>
                      <a:pt x="686" y="254"/>
                      <a:pt x="620" y="325"/>
                      <a:pt x="550" y="395"/>
                    </a:cubicBezTo>
                    <a:cubicBezTo>
                      <a:pt x="402" y="539"/>
                      <a:pt x="252" y="681"/>
                      <a:pt x="89" y="809"/>
                    </a:cubicBezTo>
                    <a:lnTo>
                      <a:pt x="89" y="809"/>
                    </a:lnTo>
                    <a:cubicBezTo>
                      <a:pt x="87" y="809"/>
                      <a:pt x="85" y="808"/>
                      <a:pt x="82" y="808"/>
                    </a:cubicBezTo>
                    <a:cubicBezTo>
                      <a:pt x="65" y="808"/>
                      <a:pt x="48" y="817"/>
                      <a:pt x="37" y="837"/>
                    </a:cubicBezTo>
                    <a:cubicBezTo>
                      <a:pt x="32" y="848"/>
                      <a:pt x="26" y="858"/>
                      <a:pt x="20" y="868"/>
                    </a:cubicBezTo>
                    <a:cubicBezTo>
                      <a:pt x="1" y="905"/>
                      <a:pt x="33" y="958"/>
                      <a:pt x="72" y="958"/>
                    </a:cubicBezTo>
                    <a:cubicBezTo>
                      <a:pt x="81" y="958"/>
                      <a:pt x="91" y="955"/>
                      <a:pt x="101" y="947"/>
                    </a:cubicBezTo>
                    <a:cubicBezTo>
                      <a:pt x="294" y="800"/>
                      <a:pt x="472" y="636"/>
                      <a:pt x="647" y="466"/>
                    </a:cubicBezTo>
                    <a:cubicBezTo>
                      <a:pt x="720" y="392"/>
                      <a:pt x="793" y="324"/>
                      <a:pt x="876" y="260"/>
                    </a:cubicBezTo>
                    <a:cubicBezTo>
                      <a:pt x="944" y="209"/>
                      <a:pt x="1024" y="155"/>
                      <a:pt x="1052" y="70"/>
                    </a:cubicBezTo>
                    <a:cubicBezTo>
                      <a:pt x="1066" y="28"/>
                      <a:pt x="1030" y="1"/>
                      <a:pt x="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7"/>
              <p:cNvSpPr/>
              <p:nvPr/>
            </p:nvSpPr>
            <p:spPr>
              <a:xfrm>
                <a:off x="6203537" y="3296240"/>
                <a:ext cx="69014" cy="43826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870" extrusionOk="0">
                    <a:moveTo>
                      <a:pt x="1287" y="0"/>
                    </a:moveTo>
                    <a:cubicBezTo>
                      <a:pt x="1274" y="0"/>
                      <a:pt x="1261" y="6"/>
                      <a:pt x="1250" y="18"/>
                    </a:cubicBezTo>
                    <a:cubicBezTo>
                      <a:pt x="1173" y="103"/>
                      <a:pt x="1074" y="163"/>
                      <a:pt x="979" y="224"/>
                    </a:cubicBezTo>
                    <a:cubicBezTo>
                      <a:pt x="875" y="290"/>
                      <a:pt x="781" y="365"/>
                      <a:pt x="676" y="428"/>
                    </a:cubicBezTo>
                    <a:cubicBezTo>
                      <a:pt x="568" y="491"/>
                      <a:pt x="455" y="547"/>
                      <a:pt x="341" y="602"/>
                    </a:cubicBezTo>
                    <a:cubicBezTo>
                      <a:pt x="285" y="630"/>
                      <a:pt x="226" y="659"/>
                      <a:pt x="170" y="688"/>
                    </a:cubicBezTo>
                    <a:cubicBezTo>
                      <a:pt x="152" y="698"/>
                      <a:pt x="128" y="708"/>
                      <a:pt x="105" y="720"/>
                    </a:cubicBezTo>
                    <a:lnTo>
                      <a:pt x="105" y="720"/>
                    </a:lnTo>
                    <a:cubicBezTo>
                      <a:pt x="100" y="719"/>
                      <a:pt x="95" y="718"/>
                      <a:pt x="90" y="718"/>
                    </a:cubicBezTo>
                    <a:cubicBezTo>
                      <a:pt x="72" y="718"/>
                      <a:pt x="56" y="726"/>
                      <a:pt x="45" y="746"/>
                    </a:cubicBezTo>
                    <a:cubicBezTo>
                      <a:pt x="38" y="759"/>
                      <a:pt x="32" y="769"/>
                      <a:pt x="26" y="781"/>
                    </a:cubicBezTo>
                    <a:lnTo>
                      <a:pt x="26" y="781"/>
                    </a:lnTo>
                    <a:cubicBezTo>
                      <a:pt x="25" y="781"/>
                      <a:pt x="25" y="782"/>
                      <a:pt x="25" y="782"/>
                    </a:cubicBezTo>
                    <a:cubicBezTo>
                      <a:pt x="1" y="827"/>
                      <a:pt x="40" y="869"/>
                      <a:pt x="79" y="869"/>
                    </a:cubicBezTo>
                    <a:cubicBezTo>
                      <a:pt x="96" y="869"/>
                      <a:pt x="113" y="861"/>
                      <a:pt x="124" y="840"/>
                    </a:cubicBezTo>
                    <a:lnTo>
                      <a:pt x="124" y="840"/>
                    </a:lnTo>
                    <a:cubicBezTo>
                      <a:pt x="123" y="843"/>
                      <a:pt x="123" y="845"/>
                      <a:pt x="125" y="845"/>
                    </a:cubicBezTo>
                    <a:cubicBezTo>
                      <a:pt x="131" y="845"/>
                      <a:pt x="149" y="831"/>
                      <a:pt x="153" y="830"/>
                    </a:cubicBezTo>
                    <a:lnTo>
                      <a:pt x="191" y="809"/>
                    </a:lnTo>
                    <a:cubicBezTo>
                      <a:pt x="219" y="793"/>
                      <a:pt x="248" y="779"/>
                      <a:pt x="276" y="762"/>
                    </a:cubicBezTo>
                    <a:cubicBezTo>
                      <a:pt x="333" y="732"/>
                      <a:pt x="389" y="705"/>
                      <a:pt x="447" y="677"/>
                    </a:cubicBezTo>
                    <a:cubicBezTo>
                      <a:pt x="559" y="622"/>
                      <a:pt x="673" y="568"/>
                      <a:pt x="779" y="500"/>
                    </a:cubicBezTo>
                    <a:cubicBezTo>
                      <a:pt x="875" y="440"/>
                      <a:pt x="966" y="368"/>
                      <a:pt x="1063" y="307"/>
                    </a:cubicBezTo>
                    <a:cubicBezTo>
                      <a:pt x="1157" y="248"/>
                      <a:pt x="1255" y="185"/>
                      <a:pt x="1332" y="100"/>
                    </a:cubicBezTo>
                    <a:cubicBezTo>
                      <a:pt x="1370" y="58"/>
                      <a:pt x="1330" y="0"/>
                      <a:pt x="1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17"/>
              <p:cNvSpPr/>
              <p:nvPr/>
            </p:nvSpPr>
            <p:spPr>
              <a:xfrm>
                <a:off x="6185251" y="3264856"/>
                <a:ext cx="66042" cy="33197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659" extrusionOk="0">
                    <a:moveTo>
                      <a:pt x="1226" y="0"/>
                    </a:moveTo>
                    <a:cubicBezTo>
                      <a:pt x="1169" y="0"/>
                      <a:pt x="1101" y="47"/>
                      <a:pt x="1054" y="70"/>
                    </a:cubicBezTo>
                    <a:cubicBezTo>
                      <a:pt x="973" y="108"/>
                      <a:pt x="891" y="149"/>
                      <a:pt x="816" y="195"/>
                    </a:cubicBezTo>
                    <a:cubicBezTo>
                      <a:pt x="768" y="226"/>
                      <a:pt x="714" y="247"/>
                      <a:pt x="665" y="273"/>
                    </a:cubicBezTo>
                    <a:cubicBezTo>
                      <a:pt x="604" y="307"/>
                      <a:pt x="541" y="343"/>
                      <a:pt x="480" y="379"/>
                    </a:cubicBezTo>
                    <a:cubicBezTo>
                      <a:pt x="350" y="454"/>
                      <a:pt x="218" y="519"/>
                      <a:pt x="69" y="546"/>
                    </a:cubicBezTo>
                    <a:cubicBezTo>
                      <a:pt x="1" y="558"/>
                      <a:pt x="24" y="659"/>
                      <a:pt x="90" y="659"/>
                    </a:cubicBezTo>
                    <a:cubicBezTo>
                      <a:pt x="93" y="659"/>
                      <a:pt x="97" y="659"/>
                      <a:pt x="101" y="658"/>
                    </a:cubicBezTo>
                    <a:cubicBezTo>
                      <a:pt x="237" y="633"/>
                      <a:pt x="363" y="577"/>
                      <a:pt x="485" y="511"/>
                    </a:cubicBezTo>
                    <a:cubicBezTo>
                      <a:pt x="547" y="477"/>
                      <a:pt x="606" y="440"/>
                      <a:pt x="667" y="404"/>
                    </a:cubicBezTo>
                    <a:cubicBezTo>
                      <a:pt x="727" y="369"/>
                      <a:pt x="792" y="341"/>
                      <a:pt x="853" y="307"/>
                    </a:cubicBezTo>
                    <a:cubicBezTo>
                      <a:pt x="918" y="270"/>
                      <a:pt x="983" y="233"/>
                      <a:pt x="1051" y="198"/>
                    </a:cubicBezTo>
                    <a:cubicBezTo>
                      <a:pt x="1090" y="178"/>
                      <a:pt x="1131" y="158"/>
                      <a:pt x="1172" y="138"/>
                    </a:cubicBezTo>
                    <a:cubicBezTo>
                      <a:pt x="1186" y="131"/>
                      <a:pt x="1200" y="124"/>
                      <a:pt x="1214" y="120"/>
                    </a:cubicBezTo>
                    <a:cubicBezTo>
                      <a:pt x="1233" y="111"/>
                      <a:pt x="1244" y="114"/>
                      <a:pt x="1228" y="112"/>
                    </a:cubicBezTo>
                    <a:lnTo>
                      <a:pt x="1228" y="112"/>
                    </a:lnTo>
                    <a:cubicBezTo>
                      <a:pt x="1228" y="112"/>
                      <a:pt x="1229" y="112"/>
                      <a:pt x="1230" y="112"/>
                    </a:cubicBezTo>
                    <a:cubicBezTo>
                      <a:pt x="1289" y="112"/>
                      <a:pt x="1311" y="15"/>
                      <a:pt x="1244" y="2"/>
                    </a:cubicBezTo>
                    <a:cubicBezTo>
                      <a:pt x="1238" y="1"/>
                      <a:pt x="1232" y="0"/>
                      <a:pt x="1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7"/>
              <p:cNvSpPr/>
              <p:nvPr/>
            </p:nvSpPr>
            <p:spPr>
              <a:xfrm>
                <a:off x="6168476" y="3225865"/>
                <a:ext cx="62415" cy="39393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782" extrusionOk="0">
                    <a:moveTo>
                      <a:pt x="1158" y="0"/>
                    </a:moveTo>
                    <a:cubicBezTo>
                      <a:pt x="1148" y="0"/>
                      <a:pt x="1138" y="3"/>
                      <a:pt x="1128" y="9"/>
                    </a:cubicBezTo>
                    <a:cubicBezTo>
                      <a:pt x="989" y="94"/>
                      <a:pt x="861" y="192"/>
                      <a:pt x="728" y="284"/>
                    </a:cubicBezTo>
                    <a:cubicBezTo>
                      <a:pt x="650" y="337"/>
                      <a:pt x="571" y="385"/>
                      <a:pt x="493" y="436"/>
                    </a:cubicBezTo>
                    <a:cubicBezTo>
                      <a:pt x="414" y="490"/>
                      <a:pt x="334" y="542"/>
                      <a:pt x="252" y="590"/>
                    </a:cubicBezTo>
                    <a:cubicBezTo>
                      <a:pt x="218" y="612"/>
                      <a:pt x="183" y="631"/>
                      <a:pt x="147" y="648"/>
                    </a:cubicBezTo>
                    <a:cubicBezTo>
                      <a:pt x="136" y="654"/>
                      <a:pt x="125" y="660"/>
                      <a:pt x="115" y="663"/>
                    </a:cubicBezTo>
                    <a:cubicBezTo>
                      <a:pt x="106" y="666"/>
                      <a:pt x="101" y="667"/>
                      <a:pt x="99" y="668"/>
                    </a:cubicBezTo>
                    <a:lnTo>
                      <a:pt x="99" y="668"/>
                    </a:lnTo>
                    <a:cubicBezTo>
                      <a:pt x="99" y="668"/>
                      <a:pt x="99" y="668"/>
                      <a:pt x="99" y="668"/>
                    </a:cubicBezTo>
                    <a:cubicBezTo>
                      <a:pt x="103" y="668"/>
                      <a:pt x="115" y="669"/>
                      <a:pt x="129" y="681"/>
                    </a:cubicBezTo>
                    <a:cubicBezTo>
                      <a:pt x="119" y="673"/>
                      <a:pt x="109" y="669"/>
                      <a:pt x="99" y="668"/>
                    </a:cubicBezTo>
                    <a:lnTo>
                      <a:pt x="99" y="668"/>
                    </a:lnTo>
                    <a:cubicBezTo>
                      <a:pt x="98" y="668"/>
                      <a:pt x="98" y="668"/>
                      <a:pt x="97" y="668"/>
                    </a:cubicBezTo>
                    <a:cubicBezTo>
                      <a:pt x="97" y="668"/>
                      <a:pt x="98" y="668"/>
                      <a:pt x="99" y="668"/>
                    </a:cubicBezTo>
                    <a:lnTo>
                      <a:pt x="99" y="668"/>
                    </a:lnTo>
                    <a:cubicBezTo>
                      <a:pt x="99" y="668"/>
                      <a:pt x="99" y="668"/>
                      <a:pt x="99" y="668"/>
                    </a:cubicBezTo>
                    <a:lnTo>
                      <a:pt x="99" y="668"/>
                    </a:lnTo>
                    <a:cubicBezTo>
                      <a:pt x="99" y="668"/>
                      <a:pt x="99" y="668"/>
                      <a:pt x="99" y="668"/>
                    </a:cubicBezTo>
                    <a:lnTo>
                      <a:pt x="99" y="668"/>
                    </a:lnTo>
                    <a:cubicBezTo>
                      <a:pt x="99" y="668"/>
                      <a:pt x="99" y="668"/>
                      <a:pt x="99" y="668"/>
                    </a:cubicBezTo>
                    <a:lnTo>
                      <a:pt x="99" y="668"/>
                    </a:lnTo>
                    <a:cubicBezTo>
                      <a:pt x="96" y="667"/>
                      <a:pt x="94" y="667"/>
                      <a:pt x="91" y="667"/>
                    </a:cubicBezTo>
                    <a:cubicBezTo>
                      <a:pt x="43" y="667"/>
                      <a:pt x="1" y="726"/>
                      <a:pt x="47" y="762"/>
                    </a:cubicBezTo>
                    <a:cubicBezTo>
                      <a:pt x="64" y="776"/>
                      <a:pt x="83" y="782"/>
                      <a:pt x="103" y="782"/>
                    </a:cubicBezTo>
                    <a:cubicBezTo>
                      <a:pt x="153" y="782"/>
                      <a:pt x="206" y="747"/>
                      <a:pt x="245" y="725"/>
                    </a:cubicBezTo>
                    <a:cubicBezTo>
                      <a:pt x="336" y="675"/>
                      <a:pt x="421" y="619"/>
                      <a:pt x="506" y="562"/>
                    </a:cubicBezTo>
                    <a:cubicBezTo>
                      <a:pt x="584" y="511"/>
                      <a:pt x="662" y="463"/>
                      <a:pt x="738" y="412"/>
                    </a:cubicBezTo>
                    <a:cubicBezTo>
                      <a:pt x="888" y="313"/>
                      <a:pt x="1030" y="199"/>
                      <a:pt x="1185" y="104"/>
                    </a:cubicBezTo>
                    <a:cubicBezTo>
                      <a:pt x="1238" y="75"/>
                      <a:pt x="1207" y="0"/>
                      <a:pt x="1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7"/>
              <p:cNvSpPr/>
              <p:nvPr/>
            </p:nvSpPr>
            <p:spPr>
              <a:xfrm>
                <a:off x="6157091" y="3192113"/>
                <a:ext cx="53448" cy="24986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496" extrusionOk="0">
                    <a:moveTo>
                      <a:pt x="988" y="1"/>
                    </a:moveTo>
                    <a:cubicBezTo>
                      <a:pt x="982" y="1"/>
                      <a:pt x="975" y="2"/>
                      <a:pt x="968" y="5"/>
                    </a:cubicBezTo>
                    <a:cubicBezTo>
                      <a:pt x="660" y="112"/>
                      <a:pt x="345" y="227"/>
                      <a:pt x="57" y="389"/>
                    </a:cubicBezTo>
                    <a:cubicBezTo>
                      <a:pt x="1" y="419"/>
                      <a:pt x="35" y="496"/>
                      <a:pt x="87" y="496"/>
                    </a:cubicBezTo>
                    <a:cubicBezTo>
                      <a:pt x="96" y="496"/>
                      <a:pt x="106" y="494"/>
                      <a:pt x="115" y="488"/>
                    </a:cubicBezTo>
                    <a:cubicBezTo>
                      <a:pt x="395" y="332"/>
                      <a:pt x="698" y="220"/>
                      <a:pt x="1001" y="115"/>
                    </a:cubicBezTo>
                    <a:cubicBezTo>
                      <a:pt x="1061" y="94"/>
                      <a:pt x="1043" y="1"/>
                      <a:pt x="9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7"/>
              <p:cNvSpPr/>
              <p:nvPr/>
            </p:nvSpPr>
            <p:spPr>
              <a:xfrm>
                <a:off x="6138552" y="3151611"/>
                <a:ext cx="49519" cy="2619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520" extrusionOk="0">
                    <a:moveTo>
                      <a:pt x="928" y="1"/>
                    </a:moveTo>
                    <a:cubicBezTo>
                      <a:pt x="926" y="1"/>
                      <a:pt x="925" y="1"/>
                      <a:pt x="923" y="1"/>
                    </a:cubicBezTo>
                    <a:cubicBezTo>
                      <a:pt x="620" y="34"/>
                      <a:pt x="378" y="218"/>
                      <a:pt x="123" y="367"/>
                    </a:cubicBezTo>
                    <a:lnTo>
                      <a:pt x="123" y="367"/>
                    </a:lnTo>
                    <a:cubicBezTo>
                      <a:pt x="113" y="361"/>
                      <a:pt x="102" y="358"/>
                      <a:pt x="92" y="358"/>
                    </a:cubicBezTo>
                    <a:cubicBezTo>
                      <a:pt x="74" y="358"/>
                      <a:pt x="57" y="366"/>
                      <a:pt x="47" y="386"/>
                    </a:cubicBezTo>
                    <a:cubicBezTo>
                      <a:pt x="38" y="402"/>
                      <a:pt x="31" y="419"/>
                      <a:pt x="23" y="433"/>
                    </a:cubicBezTo>
                    <a:cubicBezTo>
                      <a:pt x="1" y="475"/>
                      <a:pt x="33" y="520"/>
                      <a:pt x="74" y="520"/>
                    </a:cubicBezTo>
                    <a:cubicBezTo>
                      <a:pt x="83" y="520"/>
                      <a:pt x="93" y="517"/>
                      <a:pt x="102" y="513"/>
                    </a:cubicBezTo>
                    <a:cubicBezTo>
                      <a:pt x="366" y="369"/>
                      <a:pt x="617" y="151"/>
                      <a:pt x="924" y="117"/>
                    </a:cubicBezTo>
                    <a:cubicBezTo>
                      <a:pt x="957" y="114"/>
                      <a:pt x="981" y="93"/>
                      <a:pt x="982" y="59"/>
                    </a:cubicBezTo>
                    <a:cubicBezTo>
                      <a:pt x="981" y="31"/>
                      <a:pt x="957" y="1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7"/>
              <p:cNvSpPr/>
              <p:nvPr/>
            </p:nvSpPr>
            <p:spPr>
              <a:xfrm>
                <a:off x="6128880" y="3124458"/>
                <a:ext cx="31736" cy="1949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387" extrusionOk="0">
                    <a:moveTo>
                      <a:pt x="545" y="1"/>
                    </a:moveTo>
                    <a:cubicBezTo>
                      <a:pt x="532" y="1"/>
                      <a:pt x="519" y="6"/>
                      <a:pt x="507" y="17"/>
                    </a:cubicBezTo>
                    <a:cubicBezTo>
                      <a:pt x="381" y="136"/>
                      <a:pt x="206" y="194"/>
                      <a:pt x="55" y="279"/>
                    </a:cubicBezTo>
                    <a:cubicBezTo>
                      <a:pt x="1" y="310"/>
                      <a:pt x="33" y="387"/>
                      <a:pt x="85" y="387"/>
                    </a:cubicBezTo>
                    <a:cubicBezTo>
                      <a:pt x="94" y="387"/>
                      <a:pt x="104" y="384"/>
                      <a:pt x="114" y="378"/>
                    </a:cubicBezTo>
                    <a:cubicBezTo>
                      <a:pt x="273" y="288"/>
                      <a:pt x="451" y="225"/>
                      <a:pt x="589" y="98"/>
                    </a:cubicBezTo>
                    <a:cubicBezTo>
                      <a:pt x="630" y="58"/>
                      <a:pt x="590" y="1"/>
                      <a:pt x="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7"/>
              <p:cNvSpPr/>
              <p:nvPr/>
            </p:nvSpPr>
            <p:spPr>
              <a:xfrm>
                <a:off x="6108982" y="3092218"/>
                <a:ext cx="32744" cy="34456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84" extrusionOk="0">
                    <a:moveTo>
                      <a:pt x="9" y="601"/>
                    </a:moveTo>
                    <a:cubicBezTo>
                      <a:pt x="9" y="601"/>
                      <a:pt x="9" y="602"/>
                      <a:pt x="9" y="602"/>
                    </a:cubicBezTo>
                    <a:cubicBezTo>
                      <a:pt x="9" y="602"/>
                      <a:pt x="9" y="601"/>
                      <a:pt x="9" y="601"/>
                    </a:cubicBezTo>
                    <a:close/>
                    <a:moveTo>
                      <a:pt x="565" y="1"/>
                    </a:moveTo>
                    <a:cubicBezTo>
                      <a:pt x="556" y="1"/>
                      <a:pt x="547" y="3"/>
                      <a:pt x="538" y="8"/>
                    </a:cubicBezTo>
                    <a:cubicBezTo>
                      <a:pt x="325" y="125"/>
                      <a:pt x="237" y="361"/>
                      <a:pt x="79" y="532"/>
                    </a:cubicBezTo>
                    <a:lnTo>
                      <a:pt x="79" y="532"/>
                    </a:lnTo>
                    <a:cubicBezTo>
                      <a:pt x="74" y="530"/>
                      <a:pt x="68" y="529"/>
                      <a:pt x="63" y="529"/>
                    </a:cubicBezTo>
                    <a:cubicBezTo>
                      <a:pt x="58" y="529"/>
                      <a:pt x="54" y="530"/>
                      <a:pt x="50" y="531"/>
                    </a:cubicBezTo>
                    <a:cubicBezTo>
                      <a:pt x="22" y="538"/>
                      <a:pt x="8" y="563"/>
                      <a:pt x="8" y="588"/>
                    </a:cubicBezTo>
                    <a:lnTo>
                      <a:pt x="8" y="588"/>
                    </a:lnTo>
                    <a:cubicBezTo>
                      <a:pt x="3" y="597"/>
                      <a:pt x="0" y="610"/>
                      <a:pt x="0" y="619"/>
                    </a:cubicBezTo>
                    <a:cubicBezTo>
                      <a:pt x="0" y="644"/>
                      <a:pt x="15" y="661"/>
                      <a:pt x="33" y="675"/>
                    </a:cubicBezTo>
                    <a:cubicBezTo>
                      <a:pt x="41" y="681"/>
                      <a:pt x="50" y="683"/>
                      <a:pt x="60" y="683"/>
                    </a:cubicBezTo>
                    <a:cubicBezTo>
                      <a:pt x="76" y="683"/>
                      <a:pt x="92" y="677"/>
                      <a:pt x="102" y="667"/>
                    </a:cubicBezTo>
                    <a:cubicBezTo>
                      <a:pt x="200" y="582"/>
                      <a:pt x="270" y="470"/>
                      <a:pt x="342" y="367"/>
                    </a:cubicBezTo>
                    <a:cubicBezTo>
                      <a:pt x="411" y="267"/>
                      <a:pt x="485" y="168"/>
                      <a:pt x="593" y="107"/>
                    </a:cubicBezTo>
                    <a:cubicBezTo>
                      <a:pt x="650" y="77"/>
                      <a:pt x="616" y="1"/>
                      <a:pt x="5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7"/>
              <p:cNvSpPr/>
              <p:nvPr/>
            </p:nvSpPr>
            <p:spPr>
              <a:xfrm>
                <a:off x="6078706" y="3058315"/>
                <a:ext cx="15767" cy="50778"/>
              </a:xfrm>
              <a:custGeom>
                <a:avLst/>
                <a:gdLst/>
                <a:ahLst/>
                <a:cxnLst/>
                <a:rect l="l" t="t" r="r" b="b"/>
                <a:pathLst>
                  <a:path w="313" h="1008" extrusionOk="0">
                    <a:moveTo>
                      <a:pt x="232" y="0"/>
                    </a:moveTo>
                    <a:cubicBezTo>
                      <a:pt x="214" y="0"/>
                      <a:pt x="196" y="8"/>
                      <a:pt x="183" y="26"/>
                    </a:cubicBezTo>
                    <a:cubicBezTo>
                      <a:pt x="125" y="111"/>
                      <a:pt x="125" y="216"/>
                      <a:pt x="125" y="315"/>
                    </a:cubicBezTo>
                    <a:cubicBezTo>
                      <a:pt x="125" y="386"/>
                      <a:pt x="114" y="454"/>
                      <a:pt x="104" y="525"/>
                    </a:cubicBezTo>
                    <a:cubicBezTo>
                      <a:pt x="93" y="602"/>
                      <a:pt x="84" y="678"/>
                      <a:pt x="71" y="755"/>
                    </a:cubicBezTo>
                    <a:cubicBezTo>
                      <a:pt x="66" y="787"/>
                      <a:pt x="59" y="821"/>
                      <a:pt x="50" y="855"/>
                    </a:cubicBezTo>
                    <a:cubicBezTo>
                      <a:pt x="47" y="870"/>
                      <a:pt x="43" y="884"/>
                      <a:pt x="37" y="898"/>
                    </a:cubicBezTo>
                    <a:cubicBezTo>
                      <a:pt x="37" y="899"/>
                      <a:pt x="31" y="909"/>
                      <a:pt x="32" y="909"/>
                    </a:cubicBezTo>
                    <a:cubicBezTo>
                      <a:pt x="32" y="909"/>
                      <a:pt x="32" y="909"/>
                      <a:pt x="32" y="909"/>
                    </a:cubicBezTo>
                    <a:lnTo>
                      <a:pt x="32" y="909"/>
                    </a:lnTo>
                    <a:cubicBezTo>
                      <a:pt x="1" y="952"/>
                      <a:pt x="39" y="1008"/>
                      <a:pt x="78" y="1008"/>
                    </a:cubicBezTo>
                    <a:cubicBezTo>
                      <a:pt x="91" y="1008"/>
                      <a:pt x="104" y="1002"/>
                      <a:pt x="115" y="987"/>
                    </a:cubicBezTo>
                    <a:cubicBezTo>
                      <a:pt x="154" y="942"/>
                      <a:pt x="164" y="879"/>
                      <a:pt x="175" y="823"/>
                    </a:cubicBezTo>
                    <a:cubicBezTo>
                      <a:pt x="190" y="739"/>
                      <a:pt x="200" y="657"/>
                      <a:pt x="212" y="572"/>
                    </a:cubicBezTo>
                    <a:cubicBezTo>
                      <a:pt x="220" y="504"/>
                      <a:pt x="234" y="437"/>
                      <a:pt x="239" y="369"/>
                    </a:cubicBezTo>
                    <a:cubicBezTo>
                      <a:pt x="243" y="274"/>
                      <a:pt x="226" y="167"/>
                      <a:pt x="283" y="83"/>
                    </a:cubicBezTo>
                    <a:cubicBezTo>
                      <a:pt x="312" y="41"/>
                      <a:pt x="272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7"/>
              <p:cNvSpPr/>
              <p:nvPr/>
            </p:nvSpPr>
            <p:spPr>
              <a:xfrm>
                <a:off x="6041932" y="3045268"/>
                <a:ext cx="15264" cy="66243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315" extrusionOk="0">
                    <a:moveTo>
                      <a:pt x="66" y="1"/>
                    </a:moveTo>
                    <a:cubicBezTo>
                      <a:pt x="38" y="1"/>
                      <a:pt x="8" y="20"/>
                      <a:pt x="6" y="57"/>
                    </a:cubicBezTo>
                    <a:cubicBezTo>
                      <a:pt x="1" y="192"/>
                      <a:pt x="55" y="317"/>
                      <a:pt x="91" y="443"/>
                    </a:cubicBezTo>
                    <a:cubicBezTo>
                      <a:pt x="121" y="546"/>
                      <a:pt x="130" y="648"/>
                      <a:pt x="127" y="754"/>
                    </a:cubicBezTo>
                    <a:cubicBezTo>
                      <a:pt x="123" y="858"/>
                      <a:pt x="114" y="958"/>
                      <a:pt x="116" y="1060"/>
                    </a:cubicBezTo>
                    <a:cubicBezTo>
                      <a:pt x="118" y="1141"/>
                      <a:pt x="123" y="1235"/>
                      <a:pt x="182" y="1297"/>
                    </a:cubicBezTo>
                    <a:cubicBezTo>
                      <a:pt x="194" y="1309"/>
                      <a:pt x="207" y="1314"/>
                      <a:pt x="220" y="1314"/>
                    </a:cubicBezTo>
                    <a:cubicBezTo>
                      <a:pt x="263" y="1314"/>
                      <a:pt x="302" y="1257"/>
                      <a:pt x="263" y="1215"/>
                    </a:cubicBezTo>
                    <a:cubicBezTo>
                      <a:pt x="219" y="1170"/>
                      <a:pt x="232" y="1060"/>
                      <a:pt x="232" y="1004"/>
                    </a:cubicBezTo>
                    <a:cubicBezTo>
                      <a:pt x="233" y="909"/>
                      <a:pt x="242" y="811"/>
                      <a:pt x="243" y="716"/>
                    </a:cubicBezTo>
                    <a:cubicBezTo>
                      <a:pt x="246" y="620"/>
                      <a:pt x="235" y="525"/>
                      <a:pt x="208" y="430"/>
                    </a:cubicBezTo>
                    <a:cubicBezTo>
                      <a:pt x="172" y="308"/>
                      <a:pt x="116" y="186"/>
                      <a:pt x="121" y="57"/>
                    </a:cubicBezTo>
                    <a:cubicBezTo>
                      <a:pt x="123" y="20"/>
                      <a:pt x="95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17"/>
              <p:cNvSpPr/>
              <p:nvPr/>
            </p:nvSpPr>
            <p:spPr>
              <a:xfrm>
                <a:off x="5999515" y="3060783"/>
                <a:ext cx="22921" cy="53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1067" extrusionOk="0">
                    <a:moveTo>
                      <a:pt x="70" y="1"/>
                    </a:moveTo>
                    <a:cubicBezTo>
                      <a:pt x="37" y="1"/>
                      <a:pt x="1" y="29"/>
                      <a:pt x="11" y="72"/>
                    </a:cubicBezTo>
                    <a:cubicBezTo>
                      <a:pt x="79" y="382"/>
                      <a:pt x="182" y="684"/>
                      <a:pt x="315" y="974"/>
                    </a:cubicBezTo>
                    <a:lnTo>
                      <a:pt x="315" y="974"/>
                    </a:lnTo>
                    <a:cubicBezTo>
                      <a:pt x="314" y="983"/>
                      <a:pt x="316" y="994"/>
                      <a:pt x="321" y="1005"/>
                    </a:cubicBezTo>
                    <a:cubicBezTo>
                      <a:pt x="327" y="1015"/>
                      <a:pt x="333" y="1025"/>
                      <a:pt x="341" y="1032"/>
                    </a:cubicBezTo>
                    <a:cubicBezTo>
                      <a:pt x="342" y="1032"/>
                      <a:pt x="342" y="1032"/>
                      <a:pt x="342" y="1032"/>
                    </a:cubicBezTo>
                    <a:lnTo>
                      <a:pt x="342" y="1032"/>
                    </a:lnTo>
                    <a:cubicBezTo>
                      <a:pt x="343" y="1035"/>
                      <a:pt x="344" y="1037"/>
                      <a:pt x="345" y="1039"/>
                    </a:cubicBezTo>
                    <a:cubicBezTo>
                      <a:pt x="355" y="1058"/>
                      <a:pt x="373" y="1066"/>
                      <a:pt x="391" y="1066"/>
                    </a:cubicBezTo>
                    <a:cubicBezTo>
                      <a:pt x="416" y="1066"/>
                      <a:pt x="442" y="1051"/>
                      <a:pt x="449" y="1025"/>
                    </a:cubicBezTo>
                    <a:cubicBezTo>
                      <a:pt x="454" y="1006"/>
                      <a:pt x="454" y="989"/>
                      <a:pt x="445" y="971"/>
                    </a:cubicBezTo>
                    <a:cubicBezTo>
                      <a:pt x="442" y="967"/>
                      <a:pt x="440" y="964"/>
                      <a:pt x="437" y="961"/>
                    </a:cubicBezTo>
                    <a:lnTo>
                      <a:pt x="437" y="961"/>
                    </a:lnTo>
                    <a:cubicBezTo>
                      <a:pt x="296" y="667"/>
                      <a:pt x="191" y="357"/>
                      <a:pt x="120" y="41"/>
                    </a:cubicBezTo>
                    <a:cubicBezTo>
                      <a:pt x="114" y="13"/>
                      <a:pt x="93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17"/>
              <p:cNvSpPr/>
              <p:nvPr/>
            </p:nvSpPr>
            <p:spPr>
              <a:xfrm>
                <a:off x="5959466" y="3108540"/>
                <a:ext cx="4211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67" extrusionOk="0">
                    <a:moveTo>
                      <a:pt x="119" y="61"/>
                    </a:moveTo>
                    <a:cubicBezTo>
                      <a:pt x="119" y="61"/>
                      <a:pt x="119" y="62"/>
                      <a:pt x="119" y="62"/>
                    </a:cubicBezTo>
                    <a:lnTo>
                      <a:pt x="119" y="62"/>
                    </a:lnTo>
                    <a:cubicBezTo>
                      <a:pt x="119" y="62"/>
                      <a:pt x="119" y="61"/>
                      <a:pt x="119" y="61"/>
                    </a:cubicBezTo>
                    <a:close/>
                    <a:moveTo>
                      <a:pt x="57" y="1"/>
                    </a:moveTo>
                    <a:cubicBezTo>
                      <a:pt x="28" y="1"/>
                      <a:pt x="0" y="20"/>
                      <a:pt x="1" y="57"/>
                    </a:cubicBezTo>
                    <a:cubicBezTo>
                      <a:pt x="2" y="123"/>
                      <a:pt x="59" y="169"/>
                      <a:pt x="113" y="200"/>
                    </a:cubicBezTo>
                    <a:cubicBezTo>
                      <a:pt x="170" y="235"/>
                      <a:pt x="233" y="262"/>
                      <a:pt x="289" y="300"/>
                    </a:cubicBezTo>
                    <a:cubicBezTo>
                      <a:pt x="408" y="385"/>
                      <a:pt x="543" y="473"/>
                      <a:pt x="656" y="582"/>
                    </a:cubicBezTo>
                    <a:lnTo>
                      <a:pt x="656" y="582"/>
                    </a:lnTo>
                    <a:cubicBezTo>
                      <a:pt x="654" y="602"/>
                      <a:pt x="662" y="621"/>
                      <a:pt x="684" y="634"/>
                    </a:cubicBezTo>
                    <a:cubicBezTo>
                      <a:pt x="701" y="643"/>
                      <a:pt x="715" y="651"/>
                      <a:pt x="731" y="659"/>
                    </a:cubicBezTo>
                    <a:cubicBezTo>
                      <a:pt x="741" y="664"/>
                      <a:pt x="751" y="667"/>
                      <a:pt x="760" y="667"/>
                    </a:cubicBezTo>
                    <a:cubicBezTo>
                      <a:pt x="805" y="667"/>
                      <a:pt x="836" y="610"/>
                      <a:pt x="800" y="568"/>
                    </a:cubicBezTo>
                    <a:cubicBezTo>
                      <a:pt x="681" y="431"/>
                      <a:pt x="531" y="326"/>
                      <a:pt x="379" y="227"/>
                    </a:cubicBezTo>
                    <a:cubicBezTo>
                      <a:pt x="328" y="193"/>
                      <a:pt x="276" y="162"/>
                      <a:pt x="222" y="132"/>
                    </a:cubicBezTo>
                    <a:cubicBezTo>
                      <a:pt x="195" y="118"/>
                      <a:pt x="167" y="102"/>
                      <a:pt x="143" y="85"/>
                    </a:cubicBezTo>
                    <a:cubicBezTo>
                      <a:pt x="134" y="78"/>
                      <a:pt x="125" y="71"/>
                      <a:pt x="119" y="62"/>
                    </a:cubicBezTo>
                    <a:lnTo>
                      <a:pt x="119" y="62"/>
                    </a:lnTo>
                    <a:cubicBezTo>
                      <a:pt x="120" y="63"/>
                      <a:pt x="120" y="63"/>
                      <a:pt x="120" y="63"/>
                    </a:cubicBezTo>
                    <a:cubicBezTo>
                      <a:pt x="120" y="63"/>
                      <a:pt x="117" y="60"/>
                      <a:pt x="116" y="58"/>
                    </a:cubicBezTo>
                    <a:lnTo>
                      <a:pt x="116" y="58"/>
                    </a:lnTo>
                    <a:cubicBezTo>
                      <a:pt x="116" y="58"/>
                      <a:pt x="116" y="59"/>
                      <a:pt x="116" y="60"/>
                    </a:cubicBezTo>
                    <a:cubicBezTo>
                      <a:pt x="116" y="59"/>
                      <a:pt x="116" y="58"/>
                      <a:pt x="116" y="57"/>
                    </a:cubicBezTo>
                    <a:lnTo>
                      <a:pt x="116" y="57"/>
                    </a:lnTo>
                    <a:cubicBezTo>
                      <a:pt x="116" y="57"/>
                      <a:pt x="116" y="57"/>
                      <a:pt x="116" y="58"/>
                    </a:cubicBezTo>
                    <a:lnTo>
                      <a:pt x="116" y="58"/>
                    </a:lnTo>
                    <a:cubicBezTo>
                      <a:pt x="116" y="57"/>
                      <a:pt x="116" y="57"/>
                      <a:pt x="116" y="56"/>
                    </a:cubicBezTo>
                    <a:lnTo>
                      <a:pt x="116" y="56"/>
                    </a:lnTo>
                    <a:cubicBezTo>
                      <a:pt x="116" y="56"/>
                      <a:pt x="116" y="56"/>
                      <a:pt x="117" y="56"/>
                    </a:cubicBezTo>
                    <a:cubicBezTo>
                      <a:pt x="118" y="56"/>
                      <a:pt x="117" y="55"/>
                      <a:pt x="117" y="55"/>
                    </a:cubicBezTo>
                    <a:lnTo>
                      <a:pt x="117" y="55"/>
                    </a:lnTo>
                    <a:cubicBezTo>
                      <a:pt x="117" y="55"/>
                      <a:pt x="116" y="55"/>
                      <a:pt x="116" y="56"/>
                    </a:cubicBezTo>
                    <a:lnTo>
                      <a:pt x="116" y="56"/>
                    </a:lnTo>
                    <a:cubicBezTo>
                      <a:pt x="116" y="56"/>
                      <a:pt x="116" y="56"/>
                      <a:pt x="116" y="56"/>
                    </a:cubicBezTo>
                    <a:lnTo>
                      <a:pt x="116" y="56"/>
                    </a:lnTo>
                    <a:cubicBezTo>
                      <a:pt x="116" y="57"/>
                      <a:pt x="116" y="57"/>
                      <a:pt x="116" y="57"/>
                    </a:cubicBezTo>
                    <a:lnTo>
                      <a:pt x="116" y="57"/>
                    </a:lnTo>
                    <a:cubicBezTo>
                      <a:pt x="115" y="56"/>
                      <a:pt x="114" y="55"/>
                      <a:pt x="114" y="55"/>
                    </a:cubicBezTo>
                    <a:lnTo>
                      <a:pt x="114" y="55"/>
                    </a:lnTo>
                    <a:cubicBezTo>
                      <a:pt x="115" y="56"/>
                      <a:pt x="115" y="56"/>
                      <a:pt x="116" y="56"/>
                    </a:cubicBezTo>
                    <a:lnTo>
                      <a:pt x="116" y="56"/>
                    </a:lnTo>
                    <a:cubicBezTo>
                      <a:pt x="113" y="19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17"/>
              <p:cNvSpPr/>
              <p:nvPr/>
            </p:nvSpPr>
            <p:spPr>
              <a:xfrm>
                <a:off x="5935034" y="3137405"/>
                <a:ext cx="57075" cy="25439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505" extrusionOk="0">
                    <a:moveTo>
                      <a:pt x="83" y="0"/>
                    </a:moveTo>
                    <a:cubicBezTo>
                      <a:pt x="41" y="0"/>
                      <a:pt x="0" y="41"/>
                      <a:pt x="31" y="82"/>
                    </a:cubicBezTo>
                    <a:cubicBezTo>
                      <a:pt x="132" y="216"/>
                      <a:pt x="320" y="235"/>
                      <a:pt x="476" y="259"/>
                    </a:cubicBezTo>
                    <a:cubicBezTo>
                      <a:pt x="669" y="291"/>
                      <a:pt x="846" y="405"/>
                      <a:pt x="1017" y="497"/>
                    </a:cubicBezTo>
                    <a:cubicBezTo>
                      <a:pt x="1027" y="502"/>
                      <a:pt x="1036" y="504"/>
                      <a:pt x="1045" y="504"/>
                    </a:cubicBezTo>
                    <a:cubicBezTo>
                      <a:pt x="1097" y="504"/>
                      <a:pt x="1132" y="427"/>
                      <a:pt x="1075" y="398"/>
                    </a:cubicBezTo>
                    <a:cubicBezTo>
                      <a:pt x="986" y="350"/>
                      <a:pt x="896" y="301"/>
                      <a:pt x="805" y="257"/>
                    </a:cubicBezTo>
                    <a:cubicBezTo>
                      <a:pt x="724" y="219"/>
                      <a:pt x="640" y="172"/>
                      <a:pt x="551" y="157"/>
                    </a:cubicBezTo>
                    <a:cubicBezTo>
                      <a:pt x="476" y="143"/>
                      <a:pt x="398" y="134"/>
                      <a:pt x="322" y="116"/>
                    </a:cubicBezTo>
                    <a:cubicBezTo>
                      <a:pt x="258" y="100"/>
                      <a:pt x="174" y="80"/>
                      <a:pt x="133" y="25"/>
                    </a:cubicBezTo>
                    <a:cubicBezTo>
                      <a:pt x="120" y="7"/>
                      <a:pt x="101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17"/>
              <p:cNvSpPr/>
              <p:nvPr/>
            </p:nvSpPr>
            <p:spPr>
              <a:xfrm>
                <a:off x="5934228" y="3174784"/>
                <a:ext cx="61508" cy="10528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209" extrusionOk="0">
                    <a:moveTo>
                      <a:pt x="883" y="1"/>
                    </a:moveTo>
                    <a:cubicBezTo>
                      <a:pt x="807" y="1"/>
                      <a:pt x="732" y="10"/>
                      <a:pt x="671" y="17"/>
                    </a:cubicBezTo>
                    <a:cubicBezTo>
                      <a:pt x="563" y="27"/>
                      <a:pt x="454" y="45"/>
                      <a:pt x="348" y="58"/>
                    </a:cubicBezTo>
                    <a:cubicBezTo>
                      <a:pt x="292" y="64"/>
                      <a:pt x="232" y="73"/>
                      <a:pt x="174" y="73"/>
                    </a:cubicBezTo>
                    <a:cubicBezTo>
                      <a:pt x="148" y="73"/>
                      <a:pt x="123" y="71"/>
                      <a:pt x="100" y="67"/>
                    </a:cubicBezTo>
                    <a:cubicBezTo>
                      <a:pt x="95" y="66"/>
                      <a:pt x="91" y="65"/>
                      <a:pt x="87" y="65"/>
                    </a:cubicBezTo>
                    <a:cubicBezTo>
                      <a:pt x="24" y="65"/>
                      <a:pt x="0" y="163"/>
                      <a:pt x="68" y="176"/>
                    </a:cubicBezTo>
                    <a:cubicBezTo>
                      <a:pt x="110" y="183"/>
                      <a:pt x="152" y="186"/>
                      <a:pt x="195" y="186"/>
                    </a:cubicBezTo>
                    <a:cubicBezTo>
                      <a:pt x="337" y="186"/>
                      <a:pt x="484" y="153"/>
                      <a:pt x="620" y="138"/>
                    </a:cubicBezTo>
                    <a:cubicBezTo>
                      <a:pt x="697" y="128"/>
                      <a:pt x="775" y="120"/>
                      <a:pt x="853" y="120"/>
                    </a:cubicBezTo>
                    <a:cubicBezTo>
                      <a:pt x="875" y="120"/>
                      <a:pt x="897" y="121"/>
                      <a:pt x="919" y="122"/>
                    </a:cubicBezTo>
                    <a:cubicBezTo>
                      <a:pt x="984" y="125"/>
                      <a:pt x="1060" y="133"/>
                      <a:pt x="1104" y="189"/>
                    </a:cubicBezTo>
                    <a:cubicBezTo>
                      <a:pt x="1116" y="203"/>
                      <a:pt x="1129" y="208"/>
                      <a:pt x="1142" y="208"/>
                    </a:cubicBezTo>
                    <a:cubicBezTo>
                      <a:pt x="1183" y="208"/>
                      <a:pt x="1221" y="151"/>
                      <a:pt x="1186" y="108"/>
                    </a:cubicBezTo>
                    <a:cubicBezTo>
                      <a:pt x="1118" y="23"/>
                      <a:pt x="1000" y="1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17"/>
              <p:cNvSpPr/>
              <p:nvPr/>
            </p:nvSpPr>
            <p:spPr>
              <a:xfrm>
                <a:off x="5938812" y="3208183"/>
                <a:ext cx="72137" cy="22014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437" extrusionOk="0">
                    <a:moveTo>
                      <a:pt x="1345" y="1"/>
                    </a:moveTo>
                    <a:cubicBezTo>
                      <a:pt x="1341" y="1"/>
                      <a:pt x="1336" y="1"/>
                      <a:pt x="1332" y="2"/>
                    </a:cubicBezTo>
                    <a:cubicBezTo>
                      <a:pt x="1265" y="16"/>
                      <a:pt x="1190" y="6"/>
                      <a:pt x="1120" y="29"/>
                    </a:cubicBezTo>
                    <a:cubicBezTo>
                      <a:pt x="999" y="70"/>
                      <a:pt x="877" y="94"/>
                      <a:pt x="755" y="119"/>
                    </a:cubicBezTo>
                    <a:cubicBezTo>
                      <a:pt x="519" y="169"/>
                      <a:pt x="295" y="253"/>
                      <a:pt x="65" y="323"/>
                    </a:cubicBezTo>
                    <a:cubicBezTo>
                      <a:pt x="1" y="344"/>
                      <a:pt x="21" y="437"/>
                      <a:pt x="79" y="437"/>
                    </a:cubicBezTo>
                    <a:cubicBezTo>
                      <a:pt x="84" y="437"/>
                      <a:pt x="90" y="436"/>
                      <a:pt x="96" y="434"/>
                    </a:cubicBezTo>
                    <a:cubicBezTo>
                      <a:pt x="325" y="363"/>
                      <a:pt x="550" y="281"/>
                      <a:pt x="785" y="231"/>
                    </a:cubicBezTo>
                    <a:cubicBezTo>
                      <a:pt x="908" y="204"/>
                      <a:pt x="1030" y="182"/>
                      <a:pt x="1149" y="141"/>
                    </a:cubicBezTo>
                    <a:cubicBezTo>
                      <a:pt x="1219" y="118"/>
                      <a:pt x="1291" y="128"/>
                      <a:pt x="1362" y="114"/>
                    </a:cubicBezTo>
                    <a:cubicBezTo>
                      <a:pt x="1431" y="100"/>
                      <a:pt x="1408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17"/>
              <p:cNvSpPr/>
              <p:nvPr/>
            </p:nvSpPr>
            <p:spPr>
              <a:xfrm>
                <a:off x="6078706" y="3163399"/>
                <a:ext cx="13954" cy="1299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58" extrusionOk="0">
                    <a:moveTo>
                      <a:pt x="113" y="1"/>
                    </a:moveTo>
                    <a:cubicBezTo>
                      <a:pt x="104" y="1"/>
                      <a:pt x="96" y="2"/>
                      <a:pt x="87" y="5"/>
                    </a:cubicBezTo>
                    <a:cubicBezTo>
                      <a:pt x="73" y="9"/>
                      <a:pt x="59" y="16"/>
                      <a:pt x="49" y="26"/>
                    </a:cubicBezTo>
                    <a:cubicBezTo>
                      <a:pt x="36" y="35"/>
                      <a:pt x="25" y="46"/>
                      <a:pt x="19" y="59"/>
                    </a:cubicBezTo>
                    <a:cubicBezTo>
                      <a:pt x="15" y="67"/>
                      <a:pt x="12" y="76"/>
                      <a:pt x="6" y="87"/>
                    </a:cubicBezTo>
                    <a:cubicBezTo>
                      <a:pt x="1" y="109"/>
                      <a:pt x="1" y="128"/>
                      <a:pt x="6" y="150"/>
                    </a:cubicBezTo>
                    <a:cubicBezTo>
                      <a:pt x="9" y="158"/>
                      <a:pt x="13" y="167"/>
                      <a:pt x="19" y="178"/>
                    </a:cubicBezTo>
                    <a:cubicBezTo>
                      <a:pt x="27" y="194"/>
                      <a:pt x="42" y="208"/>
                      <a:pt x="59" y="218"/>
                    </a:cubicBezTo>
                    <a:cubicBezTo>
                      <a:pt x="73" y="225"/>
                      <a:pt x="87" y="232"/>
                      <a:pt x="101" y="242"/>
                    </a:cubicBezTo>
                    <a:cubicBezTo>
                      <a:pt x="114" y="250"/>
                      <a:pt x="130" y="253"/>
                      <a:pt x="144" y="256"/>
                    </a:cubicBezTo>
                    <a:cubicBezTo>
                      <a:pt x="150" y="257"/>
                      <a:pt x="156" y="258"/>
                      <a:pt x="163" y="258"/>
                    </a:cubicBezTo>
                    <a:cubicBezTo>
                      <a:pt x="172" y="258"/>
                      <a:pt x="180" y="256"/>
                      <a:pt x="190" y="253"/>
                    </a:cubicBezTo>
                    <a:cubicBezTo>
                      <a:pt x="205" y="250"/>
                      <a:pt x="219" y="243"/>
                      <a:pt x="229" y="232"/>
                    </a:cubicBezTo>
                    <a:cubicBezTo>
                      <a:pt x="241" y="223"/>
                      <a:pt x="251" y="213"/>
                      <a:pt x="258" y="201"/>
                    </a:cubicBezTo>
                    <a:cubicBezTo>
                      <a:pt x="263" y="192"/>
                      <a:pt x="266" y="182"/>
                      <a:pt x="271" y="172"/>
                    </a:cubicBezTo>
                    <a:cubicBezTo>
                      <a:pt x="277" y="151"/>
                      <a:pt x="277" y="131"/>
                      <a:pt x="271" y="110"/>
                    </a:cubicBezTo>
                    <a:cubicBezTo>
                      <a:pt x="268" y="101"/>
                      <a:pt x="264" y="93"/>
                      <a:pt x="258" y="82"/>
                    </a:cubicBezTo>
                    <a:cubicBezTo>
                      <a:pt x="249" y="65"/>
                      <a:pt x="234" y="50"/>
                      <a:pt x="219" y="40"/>
                    </a:cubicBezTo>
                    <a:cubicBezTo>
                      <a:pt x="205" y="33"/>
                      <a:pt x="190" y="26"/>
                      <a:pt x="176" y="18"/>
                    </a:cubicBezTo>
                    <a:cubicBezTo>
                      <a:pt x="164" y="9"/>
                      <a:pt x="148" y="5"/>
                      <a:pt x="134" y="4"/>
                    </a:cubicBezTo>
                    <a:cubicBezTo>
                      <a:pt x="127" y="2"/>
                      <a:pt x="120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17"/>
              <p:cNvSpPr/>
              <p:nvPr/>
            </p:nvSpPr>
            <p:spPr>
              <a:xfrm>
                <a:off x="6061125" y="3215387"/>
                <a:ext cx="14004" cy="1324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63" extrusionOk="0">
                    <a:moveTo>
                      <a:pt x="175" y="49"/>
                    </a:moveTo>
                    <a:lnTo>
                      <a:pt x="175" y="49"/>
                    </a:lnTo>
                    <a:cubicBezTo>
                      <a:pt x="176" y="49"/>
                      <a:pt x="177" y="50"/>
                      <a:pt x="178" y="50"/>
                    </a:cubicBezTo>
                    <a:cubicBezTo>
                      <a:pt x="178" y="50"/>
                      <a:pt x="176" y="50"/>
                      <a:pt x="175" y="49"/>
                    </a:cubicBezTo>
                    <a:close/>
                    <a:moveTo>
                      <a:pt x="160" y="0"/>
                    </a:moveTo>
                    <a:cubicBezTo>
                      <a:pt x="149" y="0"/>
                      <a:pt x="139" y="2"/>
                      <a:pt x="128" y="5"/>
                    </a:cubicBezTo>
                    <a:cubicBezTo>
                      <a:pt x="120" y="8"/>
                      <a:pt x="110" y="12"/>
                      <a:pt x="100" y="17"/>
                    </a:cubicBezTo>
                    <a:cubicBezTo>
                      <a:pt x="87" y="24"/>
                      <a:pt x="76" y="33"/>
                      <a:pt x="68" y="44"/>
                    </a:cubicBezTo>
                    <a:lnTo>
                      <a:pt x="68" y="44"/>
                    </a:lnTo>
                    <a:cubicBezTo>
                      <a:pt x="61" y="47"/>
                      <a:pt x="54" y="52"/>
                      <a:pt x="49" y="57"/>
                    </a:cubicBezTo>
                    <a:cubicBezTo>
                      <a:pt x="36" y="66"/>
                      <a:pt x="25" y="77"/>
                      <a:pt x="18" y="90"/>
                    </a:cubicBezTo>
                    <a:cubicBezTo>
                      <a:pt x="15" y="98"/>
                      <a:pt x="11" y="107"/>
                      <a:pt x="7" y="118"/>
                    </a:cubicBezTo>
                    <a:cubicBezTo>
                      <a:pt x="1" y="139"/>
                      <a:pt x="1" y="159"/>
                      <a:pt x="7" y="180"/>
                    </a:cubicBezTo>
                    <a:cubicBezTo>
                      <a:pt x="9" y="189"/>
                      <a:pt x="14" y="197"/>
                      <a:pt x="18" y="209"/>
                    </a:cubicBezTo>
                    <a:cubicBezTo>
                      <a:pt x="25" y="220"/>
                      <a:pt x="39" y="234"/>
                      <a:pt x="58" y="246"/>
                    </a:cubicBezTo>
                    <a:cubicBezTo>
                      <a:pt x="68" y="251"/>
                      <a:pt x="79" y="254"/>
                      <a:pt x="87" y="258"/>
                    </a:cubicBezTo>
                    <a:cubicBezTo>
                      <a:pt x="89" y="258"/>
                      <a:pt x="89" y="258"/>
                      <a:pt x="92" y="260"/>
                    </a:cubicBezTo>
                    <a:lnTo>
                      <a:pt x="93" y="260"/>
                    </a:lnTo>
                    <a:cubicBezTo>
                      <a:pt x="103" y="261"/>
                      <a:pt x="114" y="263"/>
                      <a:pt x="123" y="263"/>
                    </a:cubicBezTo>
                    <a:lnTo>
                      <a:pt x="124" y="263"/>
                    </a:lnTo>
                    <a:cubicBezTo>
                      <a:pt x="136" y="263"/>
                      <a:pt x="148" y="261"/>
                      <a:pt x="158" y="260"/>
                    </a:cubicBezTo>
                    <a:lnTo>
                      <a:pt x="163" y="260"/>
                    </a:lnTo>
                    <a:cubicBezTo>
                      <a:pt x="172" y="256"/>
                      <a:pt x="181" y="253"/>
                      <a:pt x="192" y="247"/>
                    </a:cubicBezTo>
                    <a:cubicBezTo>
                      <a:pt x="194" y="247"/>
                      <a:pt x="194" y="246"/>
                      <a:pt x="195" y="246"/>
                    </a:cubicBezTo>
                    <a:cubicBezTo>
                      <a:pt x="205" y="239"/>
                      <a:pt x="214" y="233"/>
                      <a:pt x="222" y="226"/>
                    </a:cubicBezTo>
                    <a:lnTo>
                      <a:pt x="228" y="220"/>
                    </a:lnTo>
                    <a:cubicBezTo>
                      <a:pt x="235" y="212"/>
                      <a:pt x="243" y="200"/>
                      <a:pt x="250" y="190"/>
                    </a:cubicBezTo>
                    <a:cubicBezTo>
                      <a:pt x="255" y="185"/>
                      <a:pt x="257" y="179"/>
                      <a:pt x="259" y="175"/>
                    </a:cubicBezTo>
                    <a:cubicBezTo>
                      <a:pt x="269" y="162"/>
                      <a:pt x="272" y="146"/>
                      <a:pt x="273" y="132"/>
                    </a:cubicBezTo>
                    <a:cubicBezTo>
                      <a:pt x="277" y="117"/>
                      <a:pt x="277" y="103"/>
                      <a:pt x="272" y="85"/>
                    </a:cubicBezTo>
                    <a:cubicBezTo>
                      <a:pt x="269" y="71"/>
                      <a:pt x="262" y="57"/>
                      <a:pt x="250" y="47"/>
                    </a:cubicBezTo>
                    <a:cubicBezTo>
                      <a:pt x="242" y="34"/>
                      <a:pt x="231" y="25"/>
                      <a:pt x="219" y="17"/>
                    </a:cubicBezTo>
                    <a:cubicBezTo>
                      <a:pt x="209" y="13"/>
                      <a:pt x="201" y="10"/>
                      <a:pt x="191" y="5"/>
                    </a:cubicBezTo>
                    <a:cubicBezTo>
                      <a:pt x="180" y="2"/>
                      <a:pt x="170" y="0"/>
                      <a:pt x="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17"/>
              <p:cNvSpPr/>
              <p:nvPr/>
            </p:nvSpPr>
            <p:spPr>
              <a:xfrm>
                <a:off x="6124850" y="3215387"/>
                <a:ext cx="12997" cy="1380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74" extrusionOk="0">
                    <a:moveTo>
                      <a:pt x="140" y="0"/>
                    </a:moveTo>
                    <a:cubicBezTo>
                      <a:pt x="130" y="0"/>
                      <a:pt x="120" y="2"/>
                      <a:pt x="109" y="5"/>
                    </a:cubicBezTo>
                    <a:cubicBezTo>
                      <a:pt x="99" y="8"/>
                      <a:pt x="91" y="12"/>
                      <a:pt x="81" y="17"/>
                    </a:cubicBezTo>
                    <a:cubicBezTo>
                      <a:pt x="64" y="26"/>
                      <a:pt x="50" y="40"/>
                      <a:pt x="40" y="57"/>
                    </a:cubicBezTo>
                    <a:lnTo>
                      <a:pt x="18" y="100"/>
                    </a:lnTo>
                    <a:cubicBezTo>
                      <a:pt x="10" y="112"/>
                      <a:pt x="6" y="128"/>
                      <a:pt x="4" y="142"/>
                    </a:cubicBezTo>
                    <a:cubicBezTo>
                      <a:pt x="0" y="158"/>
                      <a:pt x="0" y="172"/>
                      <a:pt x="6" y="189"/>
                    </a:cubicBezTo>
                    <a:cubicBezTo>
                      <a:pt x="10" y="203"/>
                      <a:pt x="17" y="217"/>
                      <a:pt x="27" y="227"/>
                    </a:cubicBezTo>
                    <a:cubicBezTo>
                      <a:pt x="35" y="240"/>
                      <a:pt x="47" y="251"/>
                      <a:pt x="60" y="258"/>
                    </a:cubicBezTo>
                    <a:cubicBezTo>
                      <a:pt x="68" y="261"/>
                      <a:pt x="77" y="264"/>
                      <a:pt x="88" y="270"/>
                    </a:cubicBezTo>
                    <a:cubicBezTo>
                      <a:pt x="99" y="273"/>
                      <a:pt x="108" y="274"/>
                      <a:pt x="118" y="274"/>
                    </a:cubicBezTo>
                    <a:cubicBezTo>
                      <a:pt x="128" y="274"/>
                      <a:pt x="138" y="273"/>
                      <a:pt x="149" y="270"/>
                    </a:cubicBezTo>
                    <a:cubicBezTo>
                      <a:pt x="159" y="267"/>
                      <a:pt x="167" y="263"/>
                      <a:pt x="177" y="258"/>
                    </a:cubicBezTo>
                    <a:cubicBezTo>
                      <a:pt x="196" y="247"/>
                      <a:pt x="210" y="233"/>
                      <a:pt x="218" y="217"/>
                    </a:cubicBezTo>
                    <a:lnTo>
                      <a:pt x="240" y="175"/>
                    </a:lnTo>
                    <a:cubicBezTo>
                      <a:pt x="248" y="162"/>
                      <a:pt x="252" y="146"/>
                      <a:pt x="254" y="132"/>
                    </a:cubicBezTo>
                    <a:cubicBezTo>
                      <a:pt x="258" y="117"/>
                      <a:pt x="258" y="103"/>
                      <a:pt x="252" y="85"/>
                    </a:cubicBezTo>
                    <a:cubicBezTo>
                      <a:pt x="248" y="71"/>
                      <a:pt x="241" y="57"/>
                      <a:pt x="231" y="47"/>
                    </a:cubicBezTo>
                    <a:cubicBezTo>
                      <a:pt x="223" y="34"/>
                      <a:pt x="211" y="25"/>
                      <a:pt x="198" y="17"/>
                    </a:cubicBezTo>
                    <a:cubicBezTo>
                      <a:pt x="190" y="13"/>
                      <a:pt x="181" y="10"/>
                      <a:pt x="170" y="5"/>
                    </a:cubicBezTo>
                    <a:cubicBezTo>
                      <a:pt x="159" y="2"/>
                      <a:pt x="150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17"/>
              <p:cNvSpPr/>
              <p:nvPr/>
            </p:nvSpPr>
            <p:spPr>
              <a:xfrm>
                <a:off x="6132558" y="3270498"/>
                <a:ext cx="15012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1" extrusionOk="0">
                    <a:moveTo>
                      <a:pt x="149" y="0"/>
                    </a:moveTo>
                    <a:cubicBezTo>
                      <a:pt x="0" y="0"/>
                      <a:pt x="0" y="230"/>
                      <a:pt x="149" y="230"/>
                    </a:cubicBezTo>
                    <a:cubicBezTo>
                      <a:pt x="298" y="230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17"/>
              <p:cNvSpPr/>
              <p:nvPr/>
            </p:nvSpPr>
            <p:spPr>
              <a:xfrm>
                <a:off x="6258900" y="3455377"/>
                <a:ext cx="15012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1" extrusionOk="0">
                    <a:moveTo>
                      <a:pt x="146" y="1"/>
                    </a:moveTo>
                    <a:cubicBezTo>
                      <a:pt x="0" y="1"/>
                      <a:pt x="1" y="230"/>
                      <a:pt x="149" y="230"/>
                    </a:cubicBezTo>
                    <a:cubicBezTo>
                      <a:pt x="298" y="230"/>
                      <a:pt x="298" y="1"/>
                      <a:pt x="149" y="1"/>
                    </a:cubicBezTo>
                    <a:cubicBezTo>
                      <a:pt x="148" y="1"/>
                      <a:pt x="147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17"/>
              <p:cNvSpPr/>
              <p:nvPr/>
            </p:nvSpPr>
            <p:spPr>
              <a:xfrm>
                <a:off x="6273811" y="3572904"/>
                <a:ext cx="15062" cy="1158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0" extrusionOk="0">
                    <a:moveTo>
                      <a:pt x="149" y="0"/>
                    </a:moveTo>
                    <a:cubicBezTo>
                      <a:pt x="2" y="0"/>
                      <a:pt x="1" y="230"/>
                      <a:pt x="149" y="230"/>
                    </a:cubicBezTo>
                    <a:cubicBezTo>
                      <a:pt x="298" y="230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17"/>
              <p:cNvSpPr/>
              <p:nvPr/>
            </p:nvSpPr>
            <p:spPr>
              <a:xfrm>
                <a:off x="6365042" y="3537490"/>
                <a:ext cx="12392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66" extrusionOk="0">
                    <a:moveTo>
                      <a:pt x="113" y="0"/>
                    </a:moveTo>
                    <a:cubicBezTo>
                      <a:pt x="105" y="0"/>
                      <a:pt x="97" y="2"/>
                      <a:pt x="88" y="5"/>
                    </a:cubicBezTo>
                    <a:cubicBezTo>
                      <a:pt x="79" y="9"/>
                      <a:pt x="70" y="12"/>
                      <a:pt x="60" y="18"/>
                    </a:cubicBezTo>
                    <a:cubicBezTo>
                      <a:pt x="42" y="29"/>
                      <a:pt x="28" y="42"/>
                      <a:pt x="19" y="59"/>
                    </a:cubicBezTo>
                    <a:cubicBezTo>
                      <a:pt x="15" y="67"/>
                      <a:pt x="12" y="76"/>
                      <a:pt x="6" y="87"/>
                    </a:cubicBezTo>
                    <a:cubicBezTo>
                      <a:pt x="1" y="108"/>
                      <a:pt x="1" y="129"/>
                      <a:pt x="6" y="149"/>
                    </a:cubicBezTo>
                    <a:cubicBezTo>
                      <a:pt x="11" y="158"/>
                      <a:pt x="12" y="168"/>
                      <a:pt x="15" y="178"/>
                    </a:cubicBezTo>
                    <a:cubicBezTo>
                      <a:pt x="15" y="179"/>
                      <a:pt x="15" y="180"/>
                      <a:pt x="18" y="180"/>
                    </a:cubicBezTo>
                    <a:cubicBezTo>
                      <a:pt x="20" y="195"/>
                      <a:pt x="28" y="209"/>
                      <a:pt x="39" y="220"/>
                    </a:cubicBezTo>
                    <a:cubicBezTo>
                      <a:pt x="47" y="231"/>
                      <a:pt x="57" y="243"/>
                      <a:pt x="70" y="250"/>
                    </a:cubicBezTo>
                    <a:cubicBezTo>
                      <a:pt x="83" y="258"/>
                      <a:pt x="98" y="261"/>
                      <a:pt x="113" y="264"/>
                    </a:cubicBezTo>
                    <a:cubicBezTo>
                      <a:pt x="119" y="265"/>
                      <a:pt x="125" y="266"/>
                      <a:pt x="132" y="266"/>
                    </a:cubicBezTo>
                    <a:cubicBezTo>
                      <a:pt x="140" y="266"/>
                      <a:pt x="149" y="265"/>
                      <a:pt x="159" y="261"/>
                    </a:cubicBezTo>
                    <a:cubicBezTo>
                      <a:pt x="168" y="258"/>
                      <a:pt x="176" y="256"/>
                      <a:pt x="188" y="250"/>
                    </a:cubicBezTo>
                    <a:cubicBezTo>
                      <a:pt x="205" y="239"/>
                      <a:pt x="219" y="224"/>
                      <a:pt x="227" y="209"/>
                    </a:cubicBezTo>
                    <a:cubicBezTo>
                      <a:pt x="232" y="200"/>
                      <a:pt x="234" y="190"/>
                      <a:pt x="240" y="180"/>
                    </a:cubicBezTo>
                    <a:cubicBezTo>
                      <a:pt x="246" y="159"/>
                      <a:pt x="246" y="139"/>
                      <a:pt x="240" y="118"/>
                    </a:cubicBezTo>
                    <a:cubicBezTo>
                      <a:pt x="237" y="110"/>
                      <a:pt x="234" y="98"/>
                      <a:pt x="232" y="90"/>
                    </a:cubicBezTo>
                    <a:cubicBezTo>
                      <a:pt x="232" y="88"/>
                      <a:pt x="232" y="87"/>
                      <a:pt x="230" y="87"/>
                    </a:cubicBezTo>
                    <a:cubicBezTo>
                      <a:pt x="226" y="73"/>
                      <a:pt x="219" y="59"/>
                      <a:pt x="209" y="47"/>
                    </a:cubicBezTo>
                    <a:cubicBezTo>
                      <a:pt x="199" y="35"/>
                      <a:pt x="189" y="25"/>
                      <a:pt x="176" y="18"/>
                    </a:cubicBezTo>
                    <a:cubicBezTo>
                      <a:pt x="164" y="9"/>
                      <a:pt x="148" y="5"/>
                      <a:pt x="134" y="3"/>
                    </a:cubicBezTo>
                    <a:cubicBezTo>
                      <a:pt x="127" y="1"/>
                      <a:pt x="120" y="0"/>
                      <a:pt x="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17"/>
              <p:cNvSpPr/>
              <p:nvPr/>
            </p:nvSpPr>
            <p:spPr>
              <a:xfrm>
                <a:off x="6403529" y="3619854"/>
                <a:ext cx="12543" cy="12694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52" extrusionOk="0">
                    <a:moveTo>
                      <a:pt x="131" y="1"/>
                    </a:moveTo>
                    <a:cubicBezTo>
                      <a:pt x="121" y="1"/>
                      <a:pt x="110" y="2"/>
                      <a:pt x="100" y="5"/>
                    </a:cubicBezTo>
                    <a:cubicBezTo>
                      <a:pt x="91" y="9"/>
                      <a:pt x="83" y="12"/>
                      <a:pt x="71" y="18"/>
                    </a:cubicBezTo>
                    <a:cubicBezTo>
                      <a:pt x="54" y="28"/>
                      <a:pt x="40" y="41"/>
                      <a:pt x="30" y="59"/>
                    </a:cubicBezTo>
                    <a:cubicBezTo>
                      <a:pt x="27" y="63"/>
                      <a:pt x="23" y="70"/>
                      <a:pt x="20" y="76"/>
                    </a:cubicBezTo>
                    <a:lnTo>
                      <a:pt x="19" y="77"/>
                    </a:lnTo>
                    <a:cubicBezTo>
                      <a:pt x="9" y="90"/>
                      <a:pt x="6" y="106"/>
                      <a:pt x="3" y="120"/>
                    </a:cubicBezTo>
                    <a:cubicBezTo>
                      <a:pt x="0" y="137"/>
                      <a:pt x="0" y="151"/>
                      <a:pt x="6" y="167"/>
                    </a:cubicBezTo>
                    <a:cubicBezTo>
                      <a:pt x="9" y="181"/>
                      <a:pt x="16" y="195"/>
                      <a:pt x="27" y="205"/>
                    </a:cubicBezTo>
                    <a:cubicBezTo>
                      <a:pt x="36" y="218"/>
                      <a:pt x="47" y="229"/>
                      <a:pt x="59" y="236"/>
                    </a:cubicBezTo>
                    <a:cubicBezTo>
                      <a:pt x="68" y="239"/>
                      <a:pt x="77" y="243"/>
                      <a:pt x="87" y="247"/>
                    </a:cubicBezTo>
                    <a:cubicBezTo>
                      <a:pt x="98" y="250"/>
                      <a:pt x="108" y="252"/>
                      <a:pt x="118" y="252"/>
                    </a:cubicBezTo>
                    <a:cubicBezTo>
                      <a:pt x="128" y="252"/>
                      <a:pt x="139" y="250"/>
                      <a:pt x="149" y="247"/>
                    </a:cubicBezTo>
                    <a:cubicBezTo>
                      <a:pt x="158" y="245"/>
                      <a:pt x="168" y="240"/>
                      <a:pt x="178" y="236"/>
                    </a:cubicBezTo>
                    <a:cubicBezTo>
                      <a:pt x="196" y="225"/>
                      <a:pt x="210" y="211"/>
                      <a:pt x="219" y="195"/>
                    </a:cubicBezTo>
                    <a:cubicBezTo>
                      <a:pt x="222" y="189"/>
                      <a:pt x="226" y="182"/>
                      <a:pt x="229" y="177"/>
                    </a:cubicBezTo>
                    <a:lnTo>
                      <a:pt x="231" y="175"/>
                    </a:lnTo>
                    <a:cubicBezTo>
                      <a:pt x="240" y="162"/>
                      <a:pt x="243" y="147"/>
                      <a:pt x="246" y="133"/>
                    </a:cubicBezTo>
                    <a:cubicBezTo>
                      <a:pt x="248" y="117"/>
                      <a:pt x="248" y="103"/>
                      <a:pt x="243" y="87"/>
                    </a:cubicBezTo>
                    <a:cubicBezTo>
                      <a:pt x="240" y="73"/>
                      <a:pt x="233" y="59"/>
                      <a:pt x="222" y="48"/>
                    </a:cubicBezTo>
                    <a:cubicBezTo>
                      <a:pt x="213" y="35"/>
                      <a:pt x="203" y="25"/>
                      <a:pt x="190" y="18"/>
                    </a:cubicBezTo>
                    <a:cubicBezTo>
                      <a:pt x="182" y="14"/>
                      <a:pt x="172" y="11"/>
                      <a:pt x="162" y="5"/>
                    </a:cubicBezTo>
                    <a:cubicBezTo>
                      <a:pt x="151" y="2"/>
                      <a:pt x="141" y="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17"/>
              <p:cNvSpPr/>
              <p:nvPr/>
            </p:nvSpPr>
            <p:spPr>
              <a:xfrm>
                <a:off x="6343632" y="3632801"/>
                <a:ext cx="14961" cy="1158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30" extrusionOk="0">
                    <a:moveTo>
                      <a:pt x="145" y="0"/>
                    </a:moveTo>
                    <a:cubicBezTo>
                      <a:pt x="0" y="0"/>
                      <a:pt x="1" y="230"/>
                      <a:pt x="148" y="230"/>
                    </a:cubicBezTo>
                    <a:cubicBezTo>
                      <a:pt x="297" y="230"/>
                      <a:pt x="297" y="0"/>
                      <a:pt x="148" y="0"/>
                    </a:cubicBezTo>
                    <a:cubicBezTo>
                      <a:pt x="147" y="0"/>
                      <a:pt x="14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17"/>
              <p:cNvSpPr/>
              <p:nvPr/>
            </p:nvSpPr>
            <p:spPr>
              <a:xfrm>
                <a:off x="6427860" y="3539656"/>
                <a:ext cx="13047" cy="1279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54" extrusionOk="0">
                    <a:moveTo>
                      <a:pt x="42" y="78"/>
                    </a:moveTo>
                    <a:cubicBezTo>
                      <a:pt x="42" y="78"/>
                      <a:pt x="42" y="79"/>
                      <a:pt x="41" y="79"/>
                    </a:cubicBezTo>
                    <a:lnTo>
                      <a:pt x="41" y="79"/>
                    </a:lnTo>
                    <a:cubicBezTo>
                      <a:pt x="41" y="79"/>
                      <a:pt x="42" y="78"/>
                      <a:pt x="42" y="78"/>
                    </a:cubicBezTo>
                    <a:close/>
                    <a:moveTo>
                      <a:pt x="220" y="181"/>
                    </a:moveTo>
                    <a:lnTo>
                      <a:pt x="220" y="181"/>
                    </a:lnTo>
                    <a:cubicBezTo>
                      <a:pt x="216" y="188"/>
                      <a:pt x="209" y="198"/>
                      <a:pt x="203" y="205"/>
                    </a:cubicBezTo>
                    <a:lnTo>
                      <a:pt x="206" y="201"/>
                    </a:lnTo>
                    <a:lnTo>
                      <a:pt x="206" y="201"/>
                    </a:lnTo>
                    <a:cubicBezTo>
                      <a:pt x="205" y="202"/>
                      <a:pt x="205" y="202"/>
                      <a:pt x="204" y="203"/>
                    </a:cubicBezTo>
                    <a:lnTo>
                      <a:pt x="204" y="203"/>
                    </a:lnTo>
                    <a:cubicBezTo>
                      <a:pt x="209" y="198"/>
                      <a:pt x="213" y="192"/>
                      <a:pt x="217" y="186"/>
                    </a:cubicBezTo>
                    <a:cubicBezTo>
                      <a:pt x="217" y="183"/>
                      <a:pt x="219" y="181"/>
                      <a:pt x="220" y="181"/>
                    </a:cubicBezTo>
                    <a:close/>
                    <a:moveTo>
                      <a:pt x="187" y="217"/>
                    </a:moveTo>
                    <a:cubicBezTo>
                      <a:pt x="187" y="217"/>
                      <a:pt x="186" y="217"/>
                      <a:pt x="186" y="217"/>
                    </a:cubicBezTo>
                    <a:lnTo>
                      <a:pt x="186" y="217"/>
                    </a:lnTo>
                    <a:cubicBezTo>
                      <a:pt x="186" y="218"/>
                      <a:pt x="186" y="218"/>
                      <a:pt x="185" y="218"/>
                    </a:cubicBezTo>
                    <a:lnTo>
                      <a:pt x="185" y="218"/>
                    </a:lnTo>
                    <a:cubicBezTo>
                      <a:pt x="186" y="217"/>
                      <a:pt x="186" y="217"/>
                      <a:pt x="187" y="217"/>
                    </a:cubicBezTo>
                    <a:close/>
                    <a:moveTo>
                      <a:pt x="79" y="217"/>
                    </a:moveTo>
                    <a:cubicBezTo>
                      <a:pt x="79" y="217"/>
                      <a:pt x="80" y="217"/>
                      <a:pt x="81" y="218"/>
                    </a:cubicBezTo>
                    <a:lnTo>
                      <a:pt x="81" y="218"/>
                    </a:lnTo>
                    <a:cubicBezTo>
                      <a:pt x="80" y="218"/>
                      <a:pt x="79" y="217"/>
                      <a:pt x="79" y="217"/>
                    </a:cubicBezTo>
                    <a:close/>
                    <a:moveTo>
                      <a:pt x="133" y="0"/>
                    </a:moveTo>
                    <a:cubicBezTo>
                      <a:pt x="124" y="0"/>
                      <a:pt x="115" y="1"/>
                      <a:pt x="100" y="4"/>
                    </a:cubicBezTo>
                    <a:lnTo>
                      <a:pt x="98" y="4"/>
                    </a:lnTo>
                    <a:cubicBezTo>
                      <a:pt x="93" y="6"/>
                      <a:pt x="84" y="10"/>
                      <a:pt x="84" y="10"/>
                    </a:cubicBezTo>
                    <a:cubicBezTo>
                      <a:pt x="83" y="10"/>
                      <a:pt x="76" y="13"/>
                      <a:pt x="70" y="16"/>
                    </a:cubicBezTo>
                    <a:lnTo>
                      <a:pt x="66" y="16"/>
                    </a:lnTo>
                    <a:cubicBezTo>
                      <a:pt x="63" y="18"/>
                      <a:pt x="59" y="20"/>
                      <a:pt x="55" y="24"/>
                    </a:cubicBezTo>
                    <a:cubicBezTo>
                      <a:pt x="50" y="27"/>
                      <a:pt x="47" y="30"/>
                      <a:pt x="42" y="33"/>
                    </a:cubicBezTo>
                    <a:lnTo>
                      <a:pt x="40" y="34"/>
                    </a:lnTo>
                    <a:cubicBezTo>
                      <a:pt x="33" y="44"/>
                      <a:pt x="26" y="52"/>
                      <a:pt x="21" y="61"/>
                    </a:cubicBezTo>
                    <a:cubicBezTo>
                      <a:pt x="21" y="62"/>
                      <a:pt x="19" y="62"/>
                      <a:pt x="19" y="65"/>
                    </a:cubicBezTo>
                    <a:cubicBezTo>
                      <a:pt x="9" y="77"/>
                      <a:pt x="6" y="94"/>
                      <a:pt x="5" y="108"/>
                    </a:cubicBezTo>
                    <a:cubicBezTo>
                      <a:pt x="1" y="123"/>
                      <a:pt x="1" y="137"/>
                      <a:pt x="6" y="153"/>
                    </a:cubicBezTo>
                    <a:cubicBezTo>
                      <a:pt x="9" y="167"/>
                      <a:pt x="16" y="181"/>
                      <a:pt x="28" y="193"/>
                    </a:cubicBezTo>
                    <a:cubicBezTo>
                      <a:pt x="36" y="204"/>
                      <a:pt x="47" y="215"/>
                      <a:pt x="59" y="222"/>
                    </a:cubicBezTo>
                    <a:cubicBezTo>
                      <a:pt x="60" y="223"/>
                      <a:pt x="62" y="224"/>
                      <a:pt x="64" y="224"/>
                    </a:cubicBezTo>
                    <a:lnTo>
                      <a:pt x="64" y="224"/>
                    </a:lnTo>
                    <a:cubicBezTo>
                      <a:pt x="69" y="229"/>
                      <a:pt x="75" y="233"/>
                      <a:pt x="81" y="237"/>
                    </a:cubicBezTo>
                    <a:cubicBezTo>
                      <a:pt x="90" y="241"/>
                      <a:pt x="98" y="244"/>
                      <a:pt x="110" y="249"/>
                    </a:cubicBezTo>
                    <a:cubicBezTo>
                      <a:pt x="120" y="252"/>
                      <a:pt x="130" y="254"/>
                      <a:pt x="140" y="254"/>
                    </a:cubicBezTo>
                    <a:cubicBezTo>
                      <a:pt x="150" y="254"/>
                      <a:pt x="160" y="252"/>
                      <a:pt x="171" y="249"/>
                    </a:cubicBezTo>
                    <a:cubicBezTo>
                      <a:pt x="181" y="245"/>
                      <a:pt x="189" y="242"/>
                      <a:pt x="199" y="237"/>
                    </a:cubicBezTo>
                    <a:cubicBezTo>
                      <a:pt x="217" y="227"/>
                      <a:pt x="232" y="213"/>
                      <a:pt x="240" y="196"/>
                    </a:cubicBezTo>
                    <a:cubicBezTo>
                      <a:pt x="246" y="187"/>
                      <a:pt x="249" y="174"/>
                      <a:pt x="253" y="166"/>
                    </a:cubicBezTo>
                    <a:cubicBezTo>
                      <a:pt x="253" y="164"/>
                      <a:pt x="253" y="164"/>
                      <a:pt x="254" y="163"/>
                    </a:cubicBezTo>
                    <a:lnTo>
                      <a:pt x="254" y="160"/>
                    </a:lnTo>
                    <a:cubicBezTo>
                      <a:pt x="256" y="150"/>
                      <a:pt x="259" y="139"/>
                      <a:pt x="259" y="130"/>
                    </a:cubicBezTo>
                    <a:lnTo>
                      <a:pt x="259" y="129"/>
                    </a:lnTo>
                    <a:lnTo>
                      <a:pt x="259" y="128"/>
                    </a:lnTo>
                    <a:cubicBezTo>
                      <a:pt x="259" y="128"/>
                      <a:pt x="259" y="128"/>
                      <a:pt x="259" y="128"/>
                    </a:cubicBezTo>
                    <a:cubicBezTo>
                      <a:pt x="258" y="128"/>
                      <a:pt x="256" y="106"/>
                      <a:pt x="254" y="95"/>
                    </a:cubicBezTo>
                    <a:lnTo>
                      <a:pt x="254" y="94"/>
                    </a:lnTo>
                    <a:cubicBezTo>
                      <a:pt x="246" y="67"/>
                      <a:pt x="240" y="60"/>
                      <a:pt x="223" y="38"/>
                    </a:cubicBezTo>
                    <a:lnTo>
                      <a:pt x="220" y="37"/>
                    </a:lnTo>
                    <a:cubicBezTo>
                      <a:pt x="213" y="30"/>
                      <a:pt x="205" y="23"/>
                      <a:pt x="196" y="17"/>
                    </a:cubicBezTo>
                    <a:cubicBezTo>
                      <a:pt x="188" y="11"/>
                      <a:pt x="176" y="9"/>
                      <a:pt x="168" y="4"/>
                    </a:cubicBezTo>
                    <a:lnTo>
                      <a:pt x="166" y="4"/>
                    </a:lnTo>
                    <a:cubicBezTo>
                      <a:pt x="151" y="1"/>
                      <a:pt x="14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17"/>
              <p:cNvSpPr/>
              <p:nvPr/>
            </p:nvSpPr>
            <p:spPr>
              <a:xfrm>
                <a:off x="6311996" y="3463437"/>
                <a:ext cx="14961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32" extrusionOk="0">
                    <a:moveTo>
                      <a:pt x="149" y="1"/>
                    </a:moveTo>
                    <a:cubicBezTo>
                      <a:pt x="1" y="1"/>
                      <a:pt x="1" y="232"/>
                      <a:pt x="149" y="232"/>
                    </a:cubicBezTo>
                    <a:cubicBezTo>
                      <a:pt x="297" y="232"/>
                      <a:pt x="297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17"/>
              <p:cNvSpPr/>
              <p:nvPr/>
            </p:nvSpPr>
            <p:spPr>
              <a:xfrm>
                <a:off x="6396980" y="3486711"/>
                <a:ext cx="12392" cy="12694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52" extrusionOk="0">
                    <a:moveTo>
                      <a:pt x="128" y="1"/>
                    </a:moveTo>
                    <a:cubicBezTo>
                      <a:pt x="117" y="1"/>
                      <a:pt x="107" y="2"/>
                      <a:pt x="96" y="5"/>
                    </a:cubicBezTo>
                    <a:cubicBezTo>
                      <a:pt x="88" y="9"/>
                      <a:pt x="79" y="12"/>
                      <a:pt x="68" y="18"/>
                    </a:cubicBezTo>
                    <a:cubicBezTo>
                      <a:pt x="52" y="26"/>
                      <a:pt x="38" y="41"/>
                      <a:pt x="28" y="59"/>
                    </a:cubicBezTo>
                    <a:cubicBezTo>
                      <a:pt x="24" y="63"/>
                      <a:pt x="21" y="70"/>
                      <a:pt x="18" y="76"/>
                    </a:cubicBezTo>
                    <a:lnTo>
                      <a:pt x="17" y="77"/>
                    </a:lnTo>
                    <a:cubicBezTo>
                      <a:pt x="9" y="90"/>
                      <a:pt x="4" y="106"/>
                      <a:pt x="3" y="120"/>
                    </a:cubicBezTo>
                    <a:cubicBezTo>
                      <a:pt x="0" y="136"/>
                      <a:pt x="0" y="151"/>
                      <a:pt x="4" y="167"/>
                    </a:cubicBezTo>
                    <a:cubicBezTo>
                      <a:pt x="9" y="181"/>
                      <a:pt x="16" y="195"/>
                      <a:pt x="26" y="205"/>
                    </a:cubicBezTo>
                    <a:cubicBezTo>
                      <a:pt x="35" y="218"/>
                      <a:pt x="45" y="229"/>
                      <a:pt x="58" y="236"/>
                    </a:cubicBezTo>
                    <a:cubicBezTo>
                      <a:pt x="67" y="239"/>
                      <a:pt x="75" y="242"/>
                      <a:pt x="87" y="248"/>
                    </a:cubicBezTo>
                    <a:cubicBezTo>
                      <a:pt x="97" y="250"/>
                      <a:pt x="107" y="252"/>
                      <a:pt x="118" y="252"/>
                    </a:cubicBezTo>
                    <a:cubicBezTo>
                      <a:pt x="128" y="252"/>
                      <a:pt x="138" y="250"/>
                      <a:pt x="149" y="248"/>
                    </a:cubicBezTo>
                    <a:cubicBezTo>
                      <a:pt x="157" y="245"/>
                      <a:pt x="166" y="240"/>
                      <a:pt x="177" y="236"/>
                    </a:cubicBezTo>
                    <a:cubicBezTo>
                      <a:pt x="194" y="225"/>
                      <a:pt x="208" y="211"/>
                      <a:pt x="217" y="195"/>
                    </a:cubicBezTo>
                    <a:cubicBezTo>
                      <a:pt x="221" y="189"/>
                      <a:pt x="224" y="182"/>
                      <a:pt x="227" y="177"/>
                    </a:cubicBezTo>
                    <a:lnTo>
                      <a:pt x="228" y="175"/>
                    </a:lnTo>
                    <a:cubicBezTo>
                      <a:pt x="237" y="162"/>
                      <a:pt x="241" y="147"/>
                      <a:pt x="242" y="133"/>
                    </a:cubicBezTo>
                    <a:cubicBezTo>
                      <a:pt x="245" y="117"/>
                      <a:pt x="245" y="103"/>
                      <a:pt x="241" y="86"/>
                    </a:cubicBezTo>
                    <a:cubicBezTo>
                      <a:pt x="237" y="72"/>
                      <a:pt x="230" y="58"/>
                      <a:pt x="220" y="48"/>
                    </a:cubicBezTo>
                    <a:cubicBezTo>
                      <a:pt x="210" y="35"/>
                      <a:pt x="200" y="25"/>
                      <a:pt x="187" y="18"/>
                    </a:cubicBezTo>
                    <a:cubicBezTo>
                      <a:pt x="179" y="14"/>
                      <a:pt x="170" y="11"/>
                      <a:pt x="159" y="5"/>
                    </a:cubicBezTo>
                    <a:cubicBezTo>
                      <a:pt x="148" y="2"/>
                      <a:pt x="138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17"/>
              <p:cNvSpPr/>
              <p:nvPr/>
            </p:nvSpPr>
            <p:spPr>
              <a:xfrm>
                <a:off x="6455718" y="3602827"/>
                <a:ext cx="15012" cy="1158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0" extrusionOk="0">
                    <a:moveTo>
                      <a:pt x="149" y="0"/>
                    </a:moveTo>
                    <a:cubicBezTo>
                      <a:pt x="0" y="0"/>
                      <a:pt x="0" y="230"/>
                      <a:pt x="149" y="230"/>
                    </a:cubicBezTo>
                    <a:cubicBezTo>
                      <a:pt x="298" y="230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17"/>
              <p:cNvSpPr/>
              <p:nvPr/>
            </p:nvSpPr>
            <p:spPr>
              <a:xfrm>
                <a:off x="6400053" y="3657435"/>
                <a:ext cx="15012" cy="1158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0" extrusionOk="0">
                    <a:moveTo>
                      <a:pt x="149" y="0"/>
                    </a:moveTo>
                    <a:cubicBezTo>
                      <a:pt x="0" y="0"/>
                      <a:pt x="0" y="230"/>
                      <a:pt x="149" y="230"/>
                    </a:cubicBezTo>
                    <a:cubicBezTo>
                      <a:pt x="298" y="230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17"/>
              <p:cNvSpPr/>
              <p:nvPr/>
            </p:nvSpPr>
            <p:spPr>
              <a:xfrm>
                <a:off x="6301367" y="3508625"/>
                <a:ext cx="15062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1" extrusionOk="0">
                    <a:moveTo>
                      <a:pt x="149" y="1"/>
                    </a:moveTo>
                    <a:cubicBezTo>
                      <a:pt x="1" y="1"/>
                      <a:pt x="1" y="231"/>
                      <a:pt x="149" y="231"/>
                    </a:cubicBezTo>
                    <a:cubicBezTo>
                      <a:pt x="298" y="231"/>
                      <a:pt x="298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17"/>
              <p:cNvSpPr/>
              <p:nvPr/>
            </p:nvSpPr>
            <p:spPr>
              <a:xfrm>
                <a:off x="6232906" y="3413414"/>
                <a:ext cx="1506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2" extrusionOk="0">
                    <a:moveTo>
                      <a:pt x="149" y="1"/>
                    </a:moveTo>
                    <a:cubicBezTo>
                      <a:pt x="1" y="1"/>
                      <a:pt x="1" y="232"/>
                      <a:pt x="149" y="232"/>
                    </a:cubicBezTo>
                    <a:cubicBezTo>
                      <a:pt x="298" y="232"/>
                      <a:pt x="298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17"/>
              <p:cNvSpPr/>
              <p:nvPr/>
            </p:nvSpPr>
            <p:spPr>
              <a:xfrm>
                <a:off x="6171095" y="3328884"/>
                <a:ext cx="12946" cy="12443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47" extrusionOk="0">
                    <a:moveTo>
                      <a:pt x="118" y="0"/>
                    </a:moveTo>
                    <a:cubicBezTo>
                      <a:pt x="112" y="0"/>
                      <a:pt x="106" y="1"/>
                      <a:pt x="100" y="2"/>
                    </a:cubicBezTo>
                    <a:cubicBezTo>
                      <a:pt x="83" y="2"/>
                      <a:pt x="68" y="8"/>
                      <a:pt x="57" y="16"/>
                    </a:cubicBezTo>
                    <a:cubicBezTo>
                      <a:pt x="50" y="22"/>
                      <a:pt x="41" y="29"/>
                      <a:pt x="33" y="35"/>
                    </a:cubicBezTo>
                    <a:cubicBezTo>
                      <a:pt x="23" y="45"/>
                      <a:pt x="14" y="57"/>
                      <a:pt x="10" y="72"/>
                    </a:cubicBezTo>
                    <a:cubicBezTo>
                      <a:pt x="5" y="80"/>
                      <a:pt x="3" y="91"/>
                      <a:pt x="3" y="100"/>
                    </a:cubicBezTo>
                    <a:cubicBezTo>
                      <a:pt x="0" y="115"/>
                      <a:pt x="0" y="131"/>
                      <a:pt x="6" y="147"/>
                    </a:cubicBezTo>
                    <a:cubicBezTo>
                      <a:pt x="9" y="155"/>
                      <a:pt x="12" y="164"/>
                      <a:pt x="17" y="175"/>
                    </a:cubicBezTo>
                    <a:cubicBezTo>
                      <a:pt x="29" y="192"/>
                      <a:pt x="43" y="206"/>
                      <a:pt x="58" y="216"/>
                    </a:cubicBezTo>
                    <a:lnTo>
                      <a:pt x="60" y="216"/>
                    </a:lnTo>
                    <a:cubicBezTo>
                      <a:pt x="63" y="216"/>
                      <a:pt x="64" y="218"/>
                      <a:pt x="64" y="218"/>
                    </a:cubicBezTo>
                    <a:cubicBezTo>
                      <a:pt x="70" y="222"/>
                      <a:pt x="77" y="225"/>
                      <a:pt x="84" y="227"/>
                    </a:cubicBezTo>
                    <a:lnTo>
                      <a:pt x="84" y="227"/>
                    </a:lnTo>
                    <a:cubicBezTo>
                      <a:pt x="84" y="227"/>
                      <a:pt x="84" y="227"/>
                      <a:pt x="84" y="227"/>
                    </a:cubicBezTo>
                    <a:cubicBezTo>
                      <a:pt x="74" y="225"/>
                      <a:pt x="66" y="220"/>
                      <a:pt x="56" y="216"/>
                    </a:cubicBezTo>
                    <a:lnTo>
                      <a:pt x="56" y="216"/>
                    </a:lnTo>
                    <a:cubicBezTo>
                      <a:pt x="58" y="218"/>
                      <a:pt x="60" y="219"/>
                      <a:pt x="64" y="220"/>
                    </a:cubicBezTo>
                    <a:cubicBezTo>
                      <a:pt x="70" y="223"/>
                      <a:pt x="73" y="226"/>
                      <a:pt x="78" y="227"/>
                    </a:cubicBezTo>
                    <a:cubicBezTo>
                      <a:pt x="80" y="227"/>
                      <a:pt x="80" y="230"/>
                      <a:pt x="81" y="230"/>
                    </a:cubicBezTo>
                    <a:cubicBezTo>
                      <a:pt x="94" y="239"/>
                      <a:pt x="109" y="242"/>
                      <a:pt x="124" y="244"/>
                    </a:cubicBezTo>
                    <a:cubicBezTo>
                      <a:pt x="130" y="246"/>
                      <a:pt x="136" y="246"/>
                      <a:pt x="143" y="246"/>
                    </a:cubicBezTo>
                    <a:cubicBezTo>
                      <a:pt x="151" y="246"/>
                      <a:pt x="160" y="245"/>
                      <a:pt x="170" y="242"/>
                    </a:cubicBezTo>
                    <a:cubicBezTo>
                      <a:pt x="185" y="239"/>
                      <a:pt x="199" y="232"/>
                      <a:pt x="209" y="220"/>
                    </a:cubicBezTo>
                    <a:cubicBezTo>
                      <a:pt x="221" y="212"/>
                      <a:pt x="233" y="202"/>
                      <a:pt x="240" y="189"/>
                    </a:cubicBezTo>
                    <a:cubicBezTo>
                      <a:pt x="243" y="181"/>
                      <a:pt x="245" y="171"/>
                      <a:pt x="251" y="161"/>
                    </a:cubicBezTo>
                    <a:cubicBezTo>
                      <a:pt x="257" y="140"/>
                      <a:pt x="257" y="120"/>
                      <a:pt x="251" y="98"/>
                    </a:cubicBezTo>
                    <a:cubicBezTo>
                      <a:pt x="248" y="90"/>
                      <a:pt x="244" y="80"/>
                      <a:pt x="240" y="70"/>
                    </a:cubicBezTo>
                    <a:cubicBezTo>
                      <a:pt x="228" y="52"/>
                      <a:pt x="214" y="38"/>
                      <a:pt x="199" y="29"/>
                    </a:cubicBezTo>
                    <a:cubicBezTo>
                      <a:pt x="192" y="26"/>
                      <a:pt x="183" y="21"/>
                      <a:pt x="175" y="16"/>
                    </a:cubicBezTo>
                    <a:cubicBezTo>
                      <a:pt x="166" y="12"/>
                      <a:pt x="153" y="6"/>
                      <a:pt x="145" y="5"/>
                    </a:cubicBezTo>
                    <a:cubicBezTo>
                      <a:pt x="136" y="2"/>
                      <a:pt x="127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17"/>
              <p:cNvSpPr/>
              <p:nvPr/>
            </p:nvSpPr>
            <p:spPr>
              <a:xfrm>
                <a:off x="6024451" y="3156346"/>
                <a:ext cx="12493" cy="1304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59" extrusionOk="0">
                    <a:moveTo>
                      <a:pt x="213" y="199"/>
                    </a:moveTo>
                    <a:lnTo>
                      <a:pt x="213" y="200"/>
                    </a:lnTo>
                    <a:cubicBezTo>
                      <a:pt x="213" y="200"/>
                      <a:pt x="213" y="199"/>
                      <a:pt x="213" y="199"/>
                    </a:cubicBezTo>
                    <a:close/>
                    <a:moveTo>
                      <a:pt x="129" y="0"/>
                    </a:moveTo>
                    <a:cubicBezTo>
                      <a:pt x="119" y="0"/>
                      <a:pt x="109" y="1"/>
                      <a:pt x="98" y="3"/>
                    </a:cubicBezTo>
                    <a:cubicBezTo>
                      <a:pt x="88" y="8"/>
                      <a:pt x="80" y="10"/>
                      <a:pt x="70" y="16"/>
                    </a:cubicBezTo>
                    <a:cubicBezTo>
                      <a:pt x="52" y="27"/>
                      <a:pt x="37" y="42"/>
                      <a:pt x="29" y="57"/>
                    </a:cubicBezTo>
                    <a:cubicBezTo>
                      <a:pt x="25" y="64"/>
                      <a:pt x="20" y="73"/>
                      <a:pt x="16" y="80"/>
                    </a:cubicBezTo>
                    <a:cubicBezTo>
                      <a:pt x="16" y="81"/>
                      <a:pt x="15" y="81"/>
                      <a:pt x="15" y="84"/>
                    </a:cubicBezTo>
                    <a:cubicBezTo>
                      <a:pt x="15" y="84"/>
                      <a:pt x="16" y="84"/>
                      <a:pt x="16" y="84"/>
                    </a:cubicBezTo>
                    <a:lnTo>
                      <a:pt x="16" y="84"/>
                    </a:lnTo>
                    <a:lnTo>
                      <a:pt x="16" y="86"/>
                    </a:lnTo>
                    <a:cubicBezTo>
                      <a:pt x="5" y="108"/>
                      <a:pt x="2" y="117"/>
                      <a:pt x="1" y="144"/>
                    </a:cubicBezTo>
                    <a:cubicBezTo>
                      <a:pt x="2" y="155"/>
                      <a:pt x="5" y="165"/>
                      <a:pt x="5" y="173"/>
                    </a:cubicBezTo>
                    <a:cubicBezTo>
                      <a:pt x="8" y="188"/>
                      <a:pt x="15" y="202"/>
                      <a:pt x="26" y="213"/>
                    </a:cubicBezTo>
                    <a:cubicBezTo>
                      <a:pt x="30" y="222"/>
                      <a:pt x="37" y="229"/>
                      <a:pt x="47" y="234"/>
                    </a:cubicBezTo>
                    <a:cubicBezTo>
                      <a:pt x="57" y="244"/>
                      <a:pt x="71" y="251"/>
                      <a:pt x="86" y="256"/>
                    </a:cubicBezTo>
                    <a:cubicBezTo>
                      <a:pt x="97" y="257"/>
                      <a:pt x="107" y="258"/>
                      <a:pt x="115" y="258"/>
                    </a:cubicBezTo>
                    <a:cubicBezTo>
                      <a:pt x="127" y="257"/>
                      <a:pt x="137" y="256"/>
                      <a:pt x="145" y="256"/>
                    </a:cubicBezTo>
                    <a:cubicBezTo>
                      <a:pt x="159" y="251"/>
                      <a:pt x="175" y="244"/>
                      <a:pt x="185" y="234"/>
                    </a:cubicBezTo>
                    <a:cubicBezTo>
                      <a:pt x="198" y="226"/>
                      <a:pt x="207" y="215"/>
                      <a:pt x="215" y="202"/>
                    </a:cubicBezTo>
                    <a:cubicBezTo>
                      <a:pt x="215" y="202"/>
                      <a:pt x="216" y="200"/>
                      <a:pt x="216" y="199"/>
                    </a:cubicBezTo>
                    <a:cubicBezTo>
                      <a:pt x="219" y="197"/>
                      <a:pt x="219" y="195"/>
                      <a:pt x="220" y="192"/>
                    </a:cubicBezTo>
                    <a:cubicBezTo>
                      <a:pt x="222" y="186"/>
                      <a:pt x="226" y="183"/>
                      <a:pt x="227" y="178"/>
                    </a:cubicBezTo>
                    <a:cubicBezTo>
                      <a:pt x="227" y="176"/>
                      <a:pt x="229" y="176"/>
                      <a:pt x="229" y="173"/>
                    </a:cubicBezTo>
                    <a:cubicBezTo>
                      <a:pt x="237" y="162"/>
                      <a:pt x="241" y="145"/>
                      <a:pt x="243" y="131"/>
                    </a:cubicBezTo>
                    <a:cubicBezTo>
                      <a:pt x="247" y="115"/>
                      <a:pt x="247" y="101"/>
                      <a:pt x="241" y="86"/>
                    </a:cubicBezTo>
                    <a:cubicBezTo>
                      <a:pt x="237" y="71"/>
                      <a:pt x="230" y="57"/>
                      <a:pt x="220" y="46"/>
                    </a:cubicBezTo>
                    <a:cubicBezTo>
                      <a:pt x="212" y="35"/>
                      <a:pt x="200" y="23"/>
                      <a:pt x="188" y="16"/>
                    </a:cubicBezTo>
                    <a:cubicBezTo>
                      <a:pt x="179" y="13"/>
                      <a:pt x="171" y="9"/>
                      <a:pt x="159" y="3"/>
                    </a:cubicBezTo>
                    <a:cubicBezTo>
                      <a:pt x="149" y="1"/>
                      <a:pt x="139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0" name="Google Shape;1910;p17"/>
            <p:cNvGrpSpPr/>
            <p:nvPr/>
          </p:nvGrpSpPr>
          <p:grpSpPr>
            <a:xfrm>
              <a:off x="8428457" y="985416"/>
              <a:ext cx="622286" cy="851798"/>
              <a:chOff x="6839632" y="3427116"/>
              <a:chExt cx="622286" cy="851798"/>
            </a:xfrm>
          </p:grpSpPr>
          <p:sp>
            <p:nvSpPr>
              <p:cNvPr id="1911" name="Google Shape;1911;p17"/>
              <p:cNvSpPr/>
              <p:nvPr/>
            </p:nvSpPr>
            <p:spPr>
              <a:xfrm>
                <a:off x="6839632" y="3427116"/>
                <a:ext cx="305424" cy="44667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8867" extrusionOk="0">
                    <a:moveTo>
                      <a:pt x="1974" y="231"/>
                    </a:moveTo>
                    <a:cubicBezTo>
                      <a:pt x="2038" y="231"/>
                      <a:pt x="2101" y="233"/>
                      <a:pt x="2163" y="239"/>
                    </a:cubicBezTo>
                    <a:cubicBezTo>
                      <a:pt x="2526" y="271"/>
                      <a:pt x="2884" y="413"/>
                      <a:pt x="3161" y="655"/>
                    </a:cubicBezTo>
                    <a:cubicBezTo>
                      <a:pt x="3474" y="932"/>
                      <a:pt x="3644" y="1300"/>
                      <a:pt x="3752" y="1698"/>
                    </a:cubicBezTo>
                    <a:cubicBezTo>
                      <a:pt x="3875" y="2150"/>
                      <a:pt x="3913" y="2617"/>
                      <a:pt x="3990" y="3077"/>
                    </a:cubicBezTo>
                    <a:cubicBezTo>
                      <a:pt x="4049" y="3440"/>
                      <a:pt x="4131" y="3764"/>
                      <a:pt x="4418" y="4012"/>
                    </a:cubicBezTo>
                    <a:cubicBezTo>
                      <a:pt x="4424" y="4017"/>
                      <a:pt x="4430" y="4022"/>
                      <a:pt x="4436" y="4025"/>
                    </a:cubicBezTo>
                    <a:lnTo>
                      <a:pt x="4436" y="4025"/>
                    </a:lnTo>
                    <a:cubicBezTo>
                      <a:pt x="5372" y="4996"/>
                      <a:pt x="6063" y="6617"/>
                      <a:pt x="5223" y="7856"/>
                    </a:cubicBezTo>
                    <a:cubicBezTo>
                      <a:pt x="4889" y="8347"/>
                      <a:pt x="4297" y="8641"/>
                      <a:pt x="3706" y="8641"/>
                    </a:cubicBezTo>
                    <a:cubicBezTo>
                      <a:pt x="3636" y="8641"/>
                      <a:pt x="3566" y="8636"/>
                      <a:pt x="3497" y="8628"/>
                    </a:cubicBezTo>
                    <a:cubicBezTo>
                      <a:pt x="3189" y="8591"/>
                      <a:pt x="2879" y="8488"/>
                      <a:pt x="2644" y="8281"/>
                    </a:cubicBezTo>
                    <a:cubicBezTo>
                      <a:pt x="2424" y="8090"/>
                      <a:pt x="2281" y="7833"/>
                      <a:pt x="2193" y="7557"/>
                    </a:cubicBezTo>
                    <a:cubicBezTo>
                      <a:pt x="2082" y="7198"/>
                      <a:pt x="2037" y="6814"/>
                      <a:pt x="1966" y="6446"/>
                    </a:cubicBezTo>
                    <a:cubicBezTo>
                      <a:pt x="1888" y="6042"/>
                      <a:pt x="1806" y="5637"/>
                      <a:pt x="1686" y="5243"/>
                    </a:cubicBezTo>
                    <a:cubicBezTo>
                      <a:pt x="1453" y="4476"/>
                      <a:pt x="1037" y="3796"/>
                      <a:pt x="712" y="3067"/>
                    </a:cubicBezTo>
                    <a:cubicBezTo>
                      <a:pt x="434" y="2444"/>
                      <a:pt x="114" y="1571"/>
                      <a:pt x="509" y="930"/>
                    </a:cubicBezTo>
                    <a:cubicBezTo>
                      <a:pt x="811" y="441"/>
                      <a:pt x="1416" y="231"/>
                      <a:pt x="1974" y="231"/>
                    </a:cubicBezTo>
                    <a:close/>
                    <a:moveTo>
                      <a:pt x="1959" y="0"/>
                    </a:moveTo>
                    <a:cubicBezTo>
                      <a:pt x="1461" y="0"/>
                      <a:pt x="954" y="159"/>
                      <a:pt x="583" y="488"/>
                    </a:cubicBezTo>
                    <a:cubicBezTo>
                      <a:pt x="1" y="1008"/>
                      <a:pt x="37" y="1802"/>
                      <a:pt x="249" y="2492"/>
                    </a:cubicBezTo>
                    <a:cubicBezTo>
                      <a:pt x="504" y="3334"/>
                      <a:pt x="1010" y="4066"/>
                      <a:pt x="1320" y="4884"/>
                    </a:cubicBezTo>
                    <a:cubicBezTo>
                      <a:pt x="1483" y="5312"/>
                      <a:pt x="1593" y="5757"/>
                      <a:pt x="1686" y="6205"/>
                    </a:cubicBezTo>
                    <a:cubicBezTo>
                      <a:pt x="1772" y="6631"/>
                      <a:pt x="1829" y="7069"/>
                      <a:pt x="1935" y="7492"/>
                    </a:cubicBezTo>
                    <a:cubicBezTo>
                      <a:pt x="2092" y="8118"/>
                      <a:pt x="2509" y="8625"/>
                      <a:pt x="3147" y="8795"/>
                    </a:cubicBezTo>
                    <a:cubicBezTo>
                      <a:pt x="3328" y="8843"/>
                      <a:pt x="3513" y="8867"/>
                      <a:pt x="3698" y="8867"/>
                    </a:cubicBezTo>
                    <a:cubicBezTo>
                      <a:pt x="4211" y="8867"/>
                      <a:pt x="4716" y="8684"/>
                      <a:pt x="5105" y="8335"/>
                    </a:cubicBezTo>
                    <a:cubicBezTo>
                      <a:pt x="5663" y="7834"/>
                      <a:pt x="5889" y="7047"/>
                      <a:pt x="5814" y="6318"/>
                    </a:cubicBezTo>
                    <a:cubicBezTo>
                      <a:pt x="5736" y="5566"/>
                      <a:pt x="5398" y="4851"/>
                      <a:pt x="4938" y="4258"/>
                    </a:cubicBezTo>
                    <a:cubicBezTo>
                      <a:pt x="4832" y="4121"/>
                      <a:pt x="4719" y="3990"/>
                      <a:pt x="4600" y="3864"/>
                    </a:cubicBezTo>
                    <a:lnTo>
                      <a:pt x="4600" y="3864"/>
                    </a:lnTo>
                    <a:cubicBezTo>
                      <a:pt x="4595" y="3858"/>
                      <a:pt x="4590" y="3852"/>
                      <a:pt x="4584" y="3847"/>
                    </a:cubicBezTo>
                    <a:lnTo>
                      <a:pt x="4584" y="3847"/>
                    </a:lnTo>
                    <a:cubicBezTo>
                      <a:pt x="4584" y="3847"/>
                      <a:pt x="4584" y="3847"/>
                      <a:pt x="4584" y="3847"/>
                    </a:cubicBezTo>
                    <a:cubicBezTo>
                      <a:pt x="4579" y="3842"/>
                      <a:pt x="4574" y="3838"/>
                      <a:pt x="4569" y="3834"/>
                    </a:cubicBezTo>
                    <a:lnTo>
                      <a:pt x="4569" y="3834"/>
                    </a:lnTo>
                    <a:cubicBezTo>
                      <a:pt x="4280" y="3575"/>
                      <a:pt x="4240" y="3207"/>
                      <a:pt x="4187" y="2838"/>
                    </a:cubicBezTo>
                    <a:cubicBezTo>
                      <a:pt x="4119" y="2384"/>
                      <a:pt x="4071" y="1925"/>
                      <a:pt x="3932" y="1486"/>
                    </a:cubicBezTo>
                    <a:cubicBezTo>
                      <a:pt x="3709" y="784"/>
                      <a:pt x="3212" y="229"/>
                      <a:pt x="2476" y="59"/>
                    </a:cubicBezTo>
                    <a:cubicBezTo>
                      <a:pt x="2309" y="20"/>
                      <a:pt x="2135" y="0"/>
                      <a:pt x="1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7"/>
              <p:cNvSpPr/>
              <p:nvPr/>
            </p:nvSpPr>
            <p:spPr>
              <a:xfrm>
                <a:off x="7007887" y="3863069"/>
                <a:ext cx="199787" cy="331619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583" extrusionOk="0">
                    <a:moveTo>
                      <a:pt x="324" y="0"/>
                    </a:moveTo>
                    <a:cubicBezTo>
                      <a:pt x="239" y="0"/>
                      <a:pt x="163" y="115"/>
                      <a:pt x="237" y="201"/>
                    </a:cubicBezTo>
                    <a:cubicBezTo>
                      <a:pt x="417" y="408"/>
                      <a:pt x="416" y="745"/>
                      <a:pt x="361" y="1000"/>
                    </a:cubicBezTo>
                    <a:cubicBezTo>
                      <a:pt x="311" y="1228"/>
                      <a:pt x="206" y="1438"/>
                      <a:pt x="141" y="1660"/>
                    </a:cubicBezTo>
                    <a:cubicBezTo>
                      <a:pt x="1" y="2146"/>
                      <a:pt x="169" y="2630"/>
                      <a:pt x="466" y="3022"/>
                    </a:cubicBezTo>
                    <a:cubicBezTo>
                      <a:pt x="772" y="3432"/>
                      <a:pt x="1194" y="3756"/>
                      <a:pt x="1640" y="4000"/>
                    </a:cubicBezTo>
                    <a:cubicBezTo>
                      <a:pt x="1910" y="4149"/>
                      <a:pt x="2173" y="4282"/>
                      <a:pt x="2408" y="4482"/>
                    </a:cubicBezTo>
                    <a:cubicBezTo>
                      <a:pt x="2639" y="4675"/>
                      <a:pt x="2845" y="4896"/>
                      <a:pt x="3055" y="5110"/>
                    </a:cubicBezTo>
                    <a:cubicBezTo>
                      <a:pt x="3253" y="5309"/>
                      <a:pt x="3419" y="5538"/>
                      <a:pt x="3505" y="5807"/>
                    </a:cubicBezTo>
                    <a:cubicBezTo>
                      <a:pt x="3586" y="6059"/>
                      <a:pt x="3563" y="6324"/>
                      <a:pt x="3733" y="6542"/>
                    </a:cubicBezTo>
                    <a:cubicBezTo>
                      <a:pt x="3755" y="6570"/>
                      <a:pt x="3781" y="6582"/>
                      <a:pt x="3807" y="6582"/>
                    </a:cubicBezTo>
                    <a:cubicBezTo>
                      <a:pt x="3888" y="6582"/>
                      <a:pt x="3965" y="6466"/>
                      <a:pt x="3896" y="6379"/>
                    </a:cubicBezTo>
                    <a:cubicBezTo>
                      <a:pt x="3753" y="6195"/>
                      <a:pt x="3783" y="5896"/>
                      <a:pt x="3705" y="5682"/>
                    </a:cubicBezTo>
                    <a:cubicBezTo>
                      <a:pt x="3621" y="5454"/>
                      <a:pt x="3494" y="5253"/>
                      <a:pt x="3337" y="5073"/>
                    </a:cubicBezTo>
                    <a:cubicBezTo>
                      <a:pt x="2967" y="4651"/>
                      <a:pt x="2542" y="4225"/>
                      <a:pt x="2046" y="3956"/>
                    </a:cubicBezTo>
                    <a:cubicBezTo>
                      <a:pt x="1567" y="3695"/>
                      <a:pt x="1103" y="3425"/>
                      <a:pt x="745" y="3005"/>
                    </a:cubicBezTo>
                    <a:cubicBezTo>
                      <a:pt x="572" y="2801"/>
                      <a:pt x="430" y="2566"/>
                      <a:pt x="359" y="2307"/>
                    </a:cubicBezTo>
                    <a:cubicBezTo>
                      <a:pt x="288" y="2052"/>
                      <a:pt x="327" y="1816"/>
                      <a:pt x="415" y="1573"/>
                    </a:cubicBezTo>
                    <a:cubicBezTo>
                      <a:pt x="586" y="1088"/>
                      <a:pt x="787" y="479"/>
                      <a:pt x="402" y="38"/>
                    </a:cubicBezTo>
                    <a:cubicBezTo>
                      <a:pt x="378" y="11"/>
                      <a:pt x="351" y="0"/>
                      <a:pt x="3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7"/>
              <p:cNvSpPr/>
              <p:nvPr/>
            </p:nvSpPr>
            <p:spPr>
              <a:xfrm>
                <a:off x="7049296" y="3856671"/>
                <a:ext cx="345673" cy="422243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8382" extrusionOk="0">
                    <a:moveTo>
                      <a:pt x="141" y="1"/>
                    </a:moveTo>
                    <a:cubicBezTo>
                      <a:pt x="71" y="1"/>
                      <a:pt x="1" y="57"/>
                      <a:pt x="26" y="144"/>
                    </a:cubicBezTo>
                    <a:cubicBezTo>
                      <a:pt x="77" y="318"/>
                      <a:pt x="57" y="502"/>
                      <a:pt x="89" y="681"/>
                    </a:cubicBezTo>
                    <a:cubicBezTo>
                      <a:pt x="121" y="875"/>
                      <a:pt x="185" y="1063"/>
                      <a:pt x="266" y="1242"/>
                    </a:cubicBezTo>
                    <a:cubicBezTo>
                      <a:pt x="409" y="1562"/>
                      <a:pt x="638" y="1844"/>
                      <a:pt x="893" y="2084"/>
                    </a:cubicBezTo>
                    <a:cubicBezTo>
                      <a:pt x="1149" y="2323"/>
                      <a:pt x="1438" y="2526"/>
                      <a:pt x="1744" y="2694"/>
                    </a:cubicBezTo>
                    <a:cubicBezTo>
                      <a:pt x="2082" y="2880"/>
                      <a:pt x="2451" y="2996"/>
                      <a:pt x="2802" y="3156"/>
                    </a:cubicBezTo>
                    <a:cubicBezTo>
                      <a:pt x="3463" y="3458"/>
                      <a:pt x="4171" y="3933"/>
                      <a:pt x="4527" y="4585"/>
                    </a:cubicBezTo>
                    <a:cubicBezTo>
                      <a:pt x="4717" y="4933"/>
                      <a:pt x="4731" y="5317"/>
                      <a:pt x="4774" y="5704"/>
                    </a:cubicBezTo>
                    <a:cubicBezTo>
                      <a:pt x="4816" y="6097"/>
                      <a:pt x="4925" y="6458"/>
                      <a:pt x="5105" y="6811"/>
                    </a:cubicBezTo>
                    <a:cubicBezTo>
                      <a:pt x="5435" y="7467"/>
                      <a:pt x="5914" y="8186"/>
                      <a:pt x="6667" y="8377"/>
                    </a:cubicBezTo>
                    <a:cubicBezTo>
                      <a:pt x="6678" y="8380"/>
                      <a:pt x="6688" y="8381"/>
                      <a:pt x="6698" y="8381"/>
                    </a:cubicBezTo>
                    <a:cubicBezTo>
                      <a:pt x="6818" y="8381"/>
                      <a:pt x="6861" y="8189"/>
                      <a:pt x="6729" y="8156"/>
                    </a:cubicBezTo>
                    <a:cubicBezTo>
                      <a:pt x="6059" y="7986"/>
                      <a:pt x="5646" y="7342"/>
                      <a:pt x="5340" y="6767"/>
                    </a:cubicBezTo>
                    <a:cubicBezTo>
                      <a:pt x="5143" y="6394"/>
                      <a:pt x="5034" y="6017"/>
                      <a:pt x="4993" y="5598"/>
                    </a:cubicBezTo>
                    <a:cubicBezTo>
                      <a:pt x="4959" y="5237"/>
                      <a:pt x="4928" y="4882"/>
                      <a:pt x="4768" y="4549"/>
                    </a:cubicBezTo>
                    <a:cubicBezTo>
                      <a:pt x="4472" y="3934"/>
                      <a:pt x="3865" y="3474"/>
                      <a:pt x="3286" y="3142"/>
                    </a:cubicBezTo>
                    <a:cubicBezTo>
                      <a:pt x="2961" y="2958"/>
                      <a:pt x="2614" y="2833"/>
                      <a:pt x="2271" y="2692"/>
                    </a:cubicBezTo>
                    <a:cubicBezTo>
                      <a:pt x="1946" y="2557"/>
                      <a:pt x="1637" y="2381"/>
                      <a:pt x="1355" y="2170"/>
                    </a:cubicBezTo>
                    <a:cubicBezTo>
                      <a:pt x="1042" y="1935"/>
                      <a:pt x="753" y="1646"/>
                      <a:pt x="556" y="1306"/>
                    </a:cubicBezTo>
                    <a:cubicBezTo>
                      <a:pt x="451" y="1126"/>
                      <a:pt x="375" y="923"/>
                      <a:pt x="331" y="717"/>
                    </a:cubicBezTo>
                    <a:cubicBezTo>
                      <a:pt x="283" y="506"/>
                      <a:pt x="311" y="291"/>
                      <a:pt x="249" y="81"/>
                    </a:cubicBezTo>
                    <a:cubicBezTo>
                      <a:pt x="232" y="25"/>
                      <a:pt x="187" y="1"/>
                      <a:pt x="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7"/>
              <p:cNvSpPr/>
              <p:nvPr/>
            </p:nvSpPr>
            <p:spPr>
              <a:xfrm>
                <a:off x="7078867" y="3842113"/>
                <a:ext cx="383051" cy="360030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7147" extrusionOk="0">
                    <a:moveTo>
                      <a:pt x="171" y="1"/>
                    </a:moveTo>
                    <a:cubicBezTo>
                      <a:pt x="81" y="1"/>
                      <a:pt x="0" y="117"/>
                      <a:pt x="84" y="196"/>
                    </a:cubicBezTo>
                    <a:cubicBezTo>
                      <a:pt x="370" y="468"/>
                      <a:pt x="621" y="764"/>
                      <a:pt x="964" y="971"/>
                    </a:cubicBezTo>
                    <a:cubicBezTo>
                      <a:pt x="1273" y="1157"/>
                      <a:pt x="1607" y="1290"/>
                      <a:pt x="1943" y="1412"/>
                    </a:cubicBezTo>
                    <a:cubicBezTo>
                      <a:pt x="2616" y="1657"/>
                      <a:pt x="3280" y="1891"/>
                      <a:pt x="3869" y="2309"/>
                    </a:cubicBezTo>
                    <a:cubicBezTo>
                      <a:pt x="4452" y="2721"/>
                      <a:pt x="4919" y="3264"/>
                      <a:pt x="5272" y="3883"/>
                    </a:cubicBezTo>
                    <a:cubicBezTo>
                      <a:pt x="5623" y="4501"/>
                      <a:pt x="5866" y="5170"/>
                      <a:pt x="6173" y="5808"/>
                    </a:cubicBezTo>
                    <a:cubicBezTo>
                      <a:pt x="6434" y="6346"/>
                      <a:pt x="6786" y="6984"/>
                      <a:pt x="7409" y="7143"/>
                    </a:cubicBezTo>
                    <a:cubicBezTo>
                      <a:pt x="7420" y="7145"/>
                      <a:pt x="7430" y="7147"/>
                      <a:pt x="7440" y="7147"/>
                    </a:cubicBezTo>
                    <a:cubicBezTo>
                      <a:pt x="7560" y="7147"/>
                      <a:pt x="7604" y="6954"/>
                      <a:pt x="7470" y="6922"/>
                    </a:cubicBezTo>
                    <a:cubicBezTo>
                      <a:pt x="6910" y="6777"/>
                      <a:pt x="6604" y="6170"/>
                      <a:pt x="6372" y="5691"/>
                    </a:cubicBezTo>
                    <a:cubicBezTo>
                      <a:pt x="6071" y="5068"/>
                      <a:pt x="5833" y="4416"/>
                      <a:pt x="5496" y="3811"/>
                    </a:cubicBezTo>
                    <a:cubicBezTo>
                      <a:pt x="5160" y="3209"/>
                      <a:pt x="4719" y="2676"/>
                      <a:pt x="4175" y="2252"/>
                    </a:cubicBezTo>
                    <a:cubicBezTo>
                      <a:pt x="3641" y="1835"/>
                      <a:pt x="3040" y="1565"/>
                      <a:pt x="2408" y="1337"/>
                    </a:cubicBezTo>
                    <a:cubicBezTo>
                      <a:pt x="2018" y="1195"/>
                      <a:pt x="1623" y="1067"/>
                      <a:pt x="1256" y="872"/>
                    </a:cubicBezTo>
                    <a:cubicBezTo>
                      <a:pt x="1069" y="773"/>
                      <a:pt x="890" y="659"/>
                      <a:pt x="732" y="516"/>
                    </a:cubicBezTo>
                    <a:cubicBezTo>
                      <a:pt x="564" y="362"/>
                      <a:pt x="413" y="190"/>
                      <a:pt x="247" y="33"/>
                    </a:cubicBezTo>
                    <a:cubicBezTo>
                      <a:pt x="223" y="10"/>
                      <a:pt x="197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7"/>
              <p:cNvSpPr/>
              <p:nvPr/>
            </p:nvSpPr>
            <p:spPr>
              <a:xfrm>
                <a:off x="6916354" y="3459055"/>
                <a:ext cx="13198" cy="12191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2" extrusionOk="0">
                    <a:moveTo>
                      <a:pt x="155" y="13"/>
                    </a:moveTo>
                    <a:cubicBezTo>
                      <a:pt x="158" y="14"/>
                      <a:pt x="161" y="15"/>
                      <a:pt x="164" y="16"/>
                    </a:cubicBezTo>
                    <a:lnTo>
                      <a:pt x="164" y="16"/>
                    </a:lnTo>
                    <a:cubicBezTo>
                      <a:pt x="162" y="15"/>
                      <a:pt x="160" y="15"/>
                      <a:pt x="158" y="14"/>
                    </a:cubicBezTo>
                    <a:cubicBezTo>
                      <a:pt x="157" y="14"/>
                      <a:pt x="157" y="14"/>
                      <a:pt x="155" y="13"/>
                    </a:cubicBezTo>
                    <a:close/>
                    <a:moveTo>
                      <a:pt x="178" y="21"/>
                    </a:moveTo>
                    <a:cubicBezTo>
                      <a:pt x="179" y="22"/>
                      <a:pt x="179" y="22"/>
                      <a:pt x="180" y="23"/>
                    </a:cubicBezTo>
                    <a:lnTo>
                      <a:pt x="180" y="23"/>
                    </a:lnTo>
                    <a:cubicBezTo>
                      <a:pt x="179" y="22"/>
                      <a:pt x="179" y="22"/>
                      <a:pt x="179" y="22"/>
                    </a:cubicBezTo>
                    <a:lnTo>
                      <a:pt x="179" y="22"/>
                    </a:lnTo>
                    <a:cubicBezTo>
                      <a:pt x="179" y="22"/>
                      <a:pt x="178" y="22"/>
                      <a:pt x="178" y="21"/>
                    </a:cubicBezTo>
                    <a:close/>
                    <a:moveTo>
                      <a:pt x="179" y="22"/>
                    </a:moveTo>
                    <a:lnTo>
                      <a:pt x="179" y="22"/>
                    </a:lnTo>
                    <a:cubicBezTo>
                      <a:pt x="179" y="22"/>
                      <a:pt x="180" y="23"/>
                      <a:pt x="180" y="23"/>
                    </a:cubicBezTo>
                    <a:lnTo>
                      <a:pt x="180" y="23"/>
                    </a:lnTo>
                    <a:cubicBezTo>
                      <a:pt x="180" y="23"/>
                      <a:pt x="180" y="23"/>
                      <a:pt x="181" y="24"/>
                    </a:cubicBezTo>
                    <a:lnTo>
                      <a:pt x="181" y="24"/>
                    </a:lnTo>
                    <a:cubicBezTo>
                      <a:pt x="180" y="23"/>
                      <a:pt x="180" y="23"/>
                      <a:pt x="179" y="22"/>
                    </a:cubicBezTo>
                    <a:close/>
                    <a:moveTo>
                      <a:pt x="180" y="23"/>
                    </a:moveTo>
                    <a:cubicBezTo>
                      <a:pt x="181" y="23"/>
                      <a:pt x="182" y="24"/>
                      <a:pt x="184" y="24"/>
                    </a:cubicBezTo>
                    <a:cubicBezTo>
                      <a:pt x="183" y="24"/>
                      <a:pt x="183" y="24"/>
                      <a:pt x="183" y="24"/>
                    </a:cubicBezTo>
                    <a:lnTo>
                      <a:pt x="183" y="24"/>
                    </a:lnTo>
                    <a:cubicBezTo>
                      <a:pt x="182" y="24"/>
                      <a:pt x="181" y="23"/>
                      <a:pt x="180" y="23"/>
                    </a:cubicBezTo>
                    <a:close/>
                    <a:moveTo>
                      <a:pt x="109" y="228"/>
                    </a:moveTo>
                    <a:cubicBezTo>
                      <a:pt x="109" y="228"/>
                      <a:pt x="109" y="228"/>
                      <a:pt x="109" y="228"/>
                    </a:cubicBezTo>
                    <a:lnTo>
                      <a:pt x="109" y="228"/>
                    </a:lnTo>
                    <a:cubicBezTo>
                      <a:pt x="109" y="228"/>
                      <a:pt x="109" y="228"/>
                      <a:pt x="109" y="228"/>
                    </a:cubicBezTo>
                    <a:close/>
                    <a:moveTo>
                      <a:pt x="127" y="0"/>
                    </a:moveTo>
                    <a:cubicBezTo>
                      <a:pt x="102" y="3"/>
                      <a:pt x="85" y="3"/>
                      <a:pt x="61" y="17"/>
                    </a:cubicBezTo>
                    <a:cubicBezTo>
                      <a:pt x="52" y="23"/>
                      <a:pt x="45" y="30"/>
                      <a:pt x="36" y="37"/>
                    </a:cubicBezTo>
                    <a:cubicBezTo>
                      <a:pt x="22" y="50"/>
                      <a:pt x="11" y="71"/>
                      <a:pt x="7" y="88"/>
                    </a:cubicBezTo>
                    <a:cubicBezTo>
                      <a:pt x="1" y="108"/>
                      <a:pt x="1" y="130"/>
                      <a:pt x="7" y="150"/>
                    </a:cubicBezTo>
                    <a:cubicBezTo>
                      <a:pt x="10" y="162"/>
                      <a:pt x="14" y="170"/>
                      <a:pt x="18" y="179"/>
                    </a:cubicBezTo>
                    <a:cubicBezTo>
                      <a:pt x="29" y="197"/>
                      <a:pt x="45" y="213"/>
                      <a:pt x="63" y="223"/>
                    </a:cubicBezTo>
                    <a:cubicBezTo>
                      <a:pt x="65" y="223"/>
                      <a:pt x="65" y="225"/>
                      <a:pt x="66" y="225"/>
                    </a:cubicBezTo>
                    <a:cubicBezTo>
                      <a:pt x="78" y="230"/>
                      <a:pt x="87" y="234"/>
                      <a:pt x="99" y="237"/>
                    </a:cubicBezTo>
                    <a:cubicBezTo>
                      <a:pt x="108" y="240"/>
                      <a:pt x="117" y="241"/>
                      <a:pt x="125" y="241"/>
                    </a:cubicBezTo>
                    <a:cubicBezTo>
                      <a:pt x="131" y="241"/>
                      <a:pt x="138" y="241"/>
                      <a:pt x="144" y="240"/>
                    </a:cubicBezTo>
                    <a:cubicBezTo>
                      <a:pt x="156" y="240"/>
                      <a:pt x="167" y="236"/>
                      <a:pt x="178" y="231"/>
                    </a:cubicBezTo>
                    <a:lnTo>
                      <a:pt x="178" y="231"/>
                    </a:lnTo>
                    <a:cubicBezTo>
                      <a:pt x="188" y="228"/>
                      <a:pt x="197" y="224"/>
                      <a:pt x="205" y="218"/>
                    </a:cubicBezTo>
                    <a:cubicBezTo>
                      <a:pt x="219" y="211"/>
                      <a:pt x="229" y="200"/>
                      <a:pt x="236" y="187"/>
                    </a:cubicBezTo>
                    <a:cubicBezTo>
                      <a:pt x="248" y="177"/>
                      <a:pt x="255" y="163"/>
                      <a:pt x="257" y="149"/>
                    </a:cubicBezTo>
                    <a:cubicBezTo>
                      <a:pt x="259" y="138"/>
                      <a:pt x="262" y="128"/>
                      <a:pt x="262" y="119"/>
                    </a:cubicBezTo>
                    <a:cubicBezTo>
                      <a:pt x="262" y="98"/>
                      <a:pt x="256" y="78"/>
                      <a:pt x="245" y="60"/>
                    </a:cubicBezTo>
                    <a:cubicBezTo>
                      <a:pt x="240" y="53"/>
                      <a:pt x="233" y="44"/>
                      <a:pt x="228" y="37"/>
                    </a:cubicBezTo>
                    <a:cubicBezTo>
                      <a:pt x="215" y="23"/>
                      <a:pt x="198" y="14"/>
                      <a:pt x="178" y="7"/>
                    </a:cubicBezTo>
                    <a:cubicBezTo>
                      <a:pt x="177" y="7"/>
                      <a:pt x="174" y="6"/>
                      <a:pt x="172" y="6"/>
                    </a:cubicBezTo>
                    <a:cubicBezTo>
                      <a:pt x="160" y="3"/>
                      <a:pt x="150" y="2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7"/>
              <p:cNvSpPr/>
              <p:nvPr/>
            </p:nvSpPr>
            <p:spPr>
              <a:xfrm>
                <a:off x="7004562" y="3533107"/>
                <a:ext cx="13652" cy="12443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47" extrusionOk="0">
                    <a:moveTo>
                      <a:pt x="120" y="1"/>
                    </a:moveTo>
                    <a:cubicBezTo>
                      <a:pt x="113" y="1"/>
                      <a:pt x="107" y="2"/>
                      <a:pt x="99" y="4"/>
                    </a:cubicBezTo>
                    <a:cubicBezTo>
                      <a:pt x="84" y="4"/>
                      <a:pt x="70" y="10"/>
                      <a:pt x="57" y="18"/>
                    </a:cubicBezTo>
                    <a:cubicBezTo>
                      <a:pt x="43" y="25"/>
                      <a:pt x="31" y="35"/>
                      <a:pt x="24" y="48"/>
                    </a:cubicBezTo>
                    <a:cubicBezTo>
                      <a:pt x="14" y="59"/>
                      <a:pt x="7" y="73"/>
                      <a:pt x="3" y="87"/>
                    </a:cubicBezTo>
                    <a:cubicBezTo>
                      <a:pt x="2" y="97"/>
                      <a:pt x="0" y="109"/>
                      <a:pt x="0" y="117"/>
                    </a:cubicBezTo>
                    <a:cubicBezTo>
                      <a:pt x="0" y="139"/>
                      <a:pt x="6" y="158"/>
                      <a:pt x="16" y="175"/>
                    </a:cubicBezTo>
                    <a:cubicBezTo>
                      <a:pt x="21" y="182"/>
                      <a:pt x="28" y="191"/>
                      <a:pt x="34" y="198"/>
                    </a:cubicBezTo>
                    <a:cubicBezTo>
                      <a:pt x="48" y="212"/>
                      <a:pt x="65" y="224"/>
                      <a:pt x="85" y="229"/>
                    </a:cubicBezTo>
                    <a:cubicBezTo>
                      <a:pt x="85" y="229"/>
                      <a:pt x="85" y="229"/>
                      <a:pt x="85" y="229"/>
                    </a:cubicBezTo>
                    <a:lnTo>
                      <a:pt x="85" y="229"/>
                    </a:lnTo>
                    <a:lnTo>
                      <a:pt x="112" y="239"/>
                    </a:lnTo>
                    <a:cubicBezTo>
                      <a:pt x="115" y="240"/>
                      <a:pt x="119" y="241"/>
                      <a:pt x="122" y="242"/>
                    </a:cubicBezTo>
                    <a:lnTo>
                      <a:pt x="122" y="242"/>
                    </a:lnTo>
                    <a:cubicBezTo>
                      <a:pt x="123" y="242"/>
                      <a:pt x="125" y="243"/>
                      <a:pt x="126" y="243"/>
                    </a:cubicBezTo>
                    <a:cubicBezTo>
                      <a:pt x="135" y="246"/>
                      <a:pt x="143" y="247"/>
                      <a:pt x="151" y="247"/>
                    </a:cubicBezTo>
                    <a:cubicBezTo>
                      <a:pt x="158" y="247"/>
                      <a:pt x="165" y="246"/>
                      <a:pt x="172" y="245"/>
                    </a:cubicBezTo>
                    <a:cubicBezTo>
                      <a:pt x="187" y="245"/>
                      <a:pt x="201" y="239"/>
                      <a:pt x="214" y="231"/>
                    </a:cubicBezTo>
                    <a:cubicBezTo>
                      <a:pt x="228" y="224"/>
                      <a:pt x="240" y="212"/>
                      <a:pt x="247" y="201"/>
                    </a:cubicBezTo>
                    <a:cubicBezTo>
                      <a:pt x="257" y="190"/>
                      <a:pt x="264" y="175"/>
                      <a:pt x="268" y="161"/>
                    </a:cubicBezTo>
                    <a:cubicBezTo>
                      <a:pt x="269" y="151"/>
                      <a:pt x="271" y="140"/>
                      <a:pt x="271" y="131"/>
                    </a:cubicBezTo>
                    <a:cubicBezTo>
                      <a:pt x="271" y="110"/>
                      <a:pt x="265" y="90"/>
                      <a:pt x="255" y="73"/>
                    </a:cubicBezTo>
                    <a:cubicBezTo>
                      <a:pt x="250" y="66"/>
                      <a:pt x="242" y="56"/>
                      <a:pt x="237" y="49"/>
                    </a:cubicBezTo>
                    <a:cubicBezTo>
                      <a:pt x="223" y="38"/>
                      <a:pt x="207" y="27"/>
                      <a:pt x="187" y="21"/>
                    </a:cubicBezTo>
                    <a:cubicBezTo>
                      <a:pt x="174" y="17"/>
                      <a:pt x="163" y="11"/>
                      <a:pt x="149" y="7"/>
                    </a:cubicBezTo>
                    <a:lnTo>
                      <a:pt x="149" y="7"/>
                    </a:lnTo>
                    <a:lnTo>
                      <a:pt x="145" y="5"/>
                    </a:lnTo>
                    <a:cubicBezTo>
                      <a:pt x="136" y="2"/>
                      <a:pt x="128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7"/>
              <p:cNvSpPr/>
              <p:nvPr/>
            </p:nvSpPr>
            <p:spPr>
              <a:xfrm>
                <a:off x="6956151" y="3621215"/>
                <a:ext cx="1501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2" extrusionOk="0">
                    <a:moveTo>
                      <a:pt x="149" y="1"/>
                    </a:moveTo>
                    <a:cubicBezTo>
                      <a:pt x="0" y="1"/>
                      <a:pt x="0" y="232"/>
                      <a:pt x="149" y="232"/>
                    </a:cubicBezTo>
                    <a:cubicBezTo>
                      <a:pt x="298" y="232"/>
                      <a:pt x="298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7"/>
              <p:cNvSpPr/>
              <p:nvPr/>
            </p:nvSpPr>
            <p:spPr>
              <a:xfrm>
                <a:off x="7067381" y="3687308"/>
                <a:ext cx="12291" cy="1204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9" extrusionOk="0">
                    <a:moveTo>
                      <a:pt x="120" y="1"/>
                    </a:moveTo>
                    <a:cubicBezTo>
                      <a:pt x="114" y="1"/>
                      <a:pt x="107" y="2"/>
                      <a:pt x="99" y="4"/>
                    </a:cubicBezTo>
                    <a:cubicBezTo>
                      <a:pt x="84" y="4"/>
                      <a:pt x="70" y="10"/>
                      <a:pt x="57" y="18"/>
                    </a:cubicBezTo>
                    <a:cubicBezTo>
                      <a:pt x="43" y="25"/>
                      <a:pt x="31" y="35"/>
                      <a:pt x="24" y="48"/>
                    </a:cubicBezTo>
                    <a:cubicBezTo>
                      <a:pt x="14" y="59"/>
                      <a:pt x="7" y="73"/>
                      <a:pt x="3" y="87"/>
                    </a:cubicBezTo>
                    <a:cubicBezTo>
                      <a:pt x="2" y="97"/>
                      <a:pt x="0" y="109"/>
                      <a:pt x="0" y="117"/>
                    </a:cubicBezTo>
                    <a:cubicBezTo>
                      <a:pt x="0" y="138"/>
                      <a:pt x="6" y="158"/>
                      <a:pt x="16" y="175"/>
                    </a:cubicBezTo>
                    <a:cubicBezTo>
                      <a:pt x="21" y="182"/>
                      <a:pt x="29" y="191"/>
                      <a:pt x="34" y="198"/>
                    </a:cubicBezTo>
                    <a:cubicBezTo>
                      <a:pt x="50" y="212"/>
                      <a:pt x="65" y="224"/>
                      <a:pt x="85" y="229"/>
                    </a:cubicBezTo>
                    <a:cubicBezTo>
                      <a:pt x="91" y="231"/>
                      <a:pt x="94" y="232"/>
                      <a:pt x="99" y="233"/>
                    </a:cubicBezTo>
                    <a:cubicBezTo>
                      <a:pt x="109" y="237"/>
                      <a:pt x="117" y="238"/>
                      <a:pt x="126" y="238"/>
                    </a:cubicBezTo>
                    <a:cubicBezTo>
                      <a:pt x="132" y="238"/>
                      <a:pt x="138" y="237"/>
                      <a:pt x="145" y="236"/>
                    </a:cubicBezTo>
                    <a:cubicBezTo>
                      <a:pt x="162" y="236"/>
                      <a:pt x="176" y="231"/>
                      <a:pt x="187" y="222"/>
                    </a:cubicBezTo>
                    <a:cubicBezTo>
                      <a:pt x="201" y="215"/>
                      <a:pt x="213" y="204"/>
                      <a:pt x="220" y="191"/>
                    </a:cubicBezTo>
                    <a:cubicBezTo>
                      <a:pt x="230" y="181"/>
                      <a:pt x="237" y="167"/>
                      <a:pt x="241" y="153"/>
                    </a:cubicBezTo>
                    <a:cubicBezTo>
                      <a:pt x="243" y="141"/>
                      <a:pt x="244" y="131"/>
                      <a:pt x="244" y="123"/>
                    </a:cubicBezTo>
                    <a:cubicBezTo>
                      <a:pt x="244" y="102"/>
                      <a:pt x="240" y="82"/>
                      <a:pt x="228" y="63"/>
                    </a:cubicBezTo>
                    <a:cubicBezTo>
                      <a:pt x="223" y="56"/>
                      <a:pt x="216" y="48"/>
                      <a:pt x="211" y="41"/>
                    </a:cubicBezTo>
                    <a:cubicBezTo>
                      <a:pt x="197" y="27"/>
                      <a:pt x="179" y="17"/>
                      <a:pt x="159" y="11"/>
                    </a:cubicBezTo>
                    <a:cubicBezTo>
                      <a:pt x="155" y="10"/>
                      <a:pt x="150" y="7"/>
                      <a:pt x="145" y="5"/>
                    </a:cubicBezTo>
                    <a:cubicBezTo>
                      <a:pt x="136" y="2"/>
                      <a:pt x="128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7"/>
              <p:cNvSpPr/>
              <p:nvPr/>
            </p:nvSpPr>
            <p:spPr>
              <a:xfrm>
                <a:off x="7074434" y="3790981"/>
                <a:ext cx="15062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1" extrusionOk="0">
                    <a:moveTo>
                      <a:pt x="148" y="1"/>
                    </a:moveTo>
                    <a:cubicBezTo>
                      <a:pt x="0" y="1"/>
                      <a:pt x="1" y="230"/>
                      <a:pt x="149" y="230"/>
                    </a:cubicBezTo>
                    <a:cubicBezTo>
                      <a:pt x="298" y="230"/>
                      <a:pt x="298" y="1"/>
                      <a:pt x="149" y="1"/>
                    </a:cubicBezTo>
                    <a:cubicBezTo>
                      <a:pt x="149" y="1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7"/>
              <p:cNvSpPr/>
              <p:nvPr/>
            </p:nvSpPr>
            <p:spPr>
              <a:xfrm>
                <a:off x="7001338" y="3816320"/>
                <a:ext cx="13904" cy="13198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62" extrusionOk="0">
                    <a:moveTo>
                      <a:pt x="70" y="39"/>
                    </a:moveTo>
                    <a:lnTo>
                      <a:pt x="70" y="39"/>
                    </a:lnTo>
                    <a:cubicBezTo>
                      <a:pt x="67" y="42"/>
                      <a:pt x="65" y="43"/>
                      <a:pt x="63" y="44"/>
                    </a:cubicBezTo>
                    <a:lnTo>
                      <a:pt x="63" y="44"/>
                    </a:lnTo>
                    <a:cubicBezTo>
                      <a:pt x="65" y="42"/>
                      <a:pt x="68" y="41"/>
                      <a:pt x="70" y="39"/>
                    </a:cubicBezTo>
                    <a:close/>
                    <a:moveTo>
                      <a:pt x="49" y="55"/>
                    </a:moveTo>
                    <a:lnTo>
                      <a:pt x="49" y="55"/>
                    </a:lnTo>
                    <a:cubicBezTo>
                      <a:pt x="48" y="56"/>
                      <a:pt x="47" y="57"/>
                      <a:pt x="46" y="57"/>
                    </a:cubicBezTo>
                    <a:cubicBezTo>
                      <a:pt x="47" y="57"/>
                      <a:pt x="48" y="56"/>
                      <a:pt x="49" y="55"/>
                    </a:cubicBezTo>
                    <a:close/>
                    <a:moveTo>
                      <a:pt x="229" y="205"/>
                    </a:moveTo>
                    <a:lnTo>
                      <a:pt x="229" y="205"/>
                    </a:lnTo>
                    <a:cubicBezTo>
                      <a:pt x="228" y="205"/>
                      <a:pt x="227" y="206"/>
                      <a:pt x="226" y="207"/>
                    </a:cubicBezTo>
                    <a:lnTo>
                      <a:pt x="226" y="207"/>
                    </a:lnTo>
                    <a:cubicBezTo>
                      <a:pt x="226" y="206"/>
                      <a:pt x="227" y="205"/>
                      <a:pt x="229" y="205"/>
                    </a:cubicBezTo>
                    <a:close/>
                    <a:moveTo>
                      <a:pt x="212" y="217"/>
                    </a:moveTo>
                    <a:cubicBezTo>
                      <a:pt x="210" y="219"/>
                      <a:pt x="208" y="220"/>
                      <a:pt x="206" y="222"/>
                    </a:cubicBezTo>
                    <a:cubicBezTo>
                      <a:pt x="207" y="220"/>
                      <a:pt x="210" y="219"/>
                      <a:pt x="212" y="217"/>
                    </a:cubicBezTo>
                    <a:close/>
                    <a:moveTo>
                      <a:pt x="158" y="1"/>
                    </a:moveTo>
                    <a:cubicBezTo>
                      <a:pt x="136" y="1"/>
                      <a:pt x="117" y="6"/>
                      <a:pt x="100" y="16"/>
                    </a:cubicBezTo>
                    <a:cubicBezTo>
                      <a:pt x="95" y="18"/>
                      <a:pt x="92" y="21"/>
                      <a:pt x="91" y="22"/>
                    </a:cubicBezTo>
                    <a:cubicBezTo>
                      <a:pt x="80" y="29"/>
                      <a:pt x="70" y="38"/>
                      <a:pt x="60" y="45"/>
                    </a:cubicBezTo>
                    <a:cubicBezTo>
                      <a:pt x="59" y="45"/>
                      <a:pt x="59" y="46"/>
                      <a:pt x="58" y="46"/>
                    </a:cubicBezTo>
                    <a:lnTo>
                      <a:pt x="58" y="46"/>
                    </a:lnTo>
                    <a:cubicBezTo>
                      <a:pt x="44" y="53"/>
                      <a:pt x="34" y="65"/>
                      <a:pt x="27" y="77"/>
                    </a:cubicBezTo>
                    <a:cubicBezTo>
                      <a:pt x="16" y="87"/>
                      <a:pt x="9" y="101"/>
                      <a:pt x="6" y="116"/>
                    </a:cubicBezTo>
                    <a:cubicBezTo>
                      <a:pt x="0" y="131"/>
                      <a:pt x="0" y="145"/>
                      <a:pt x="3" y="162"/>
                    </a:cubicBezTo>
                    <a:cubicBezTo>
                      <a:pt x="3" y="178"/>
                      <a:pt x="9" y="192"/>
                      <a:pt x="17" y="205"/>
                    </a:cubicBezTo>
                    <a:cubicBezTo>
                      <a:pt x="23" y="212"/>
                      <a:pt x="30" y="220"/>
                      <a:pt x="36" y="227"/>
                    </a:cubicBezTo>
                    <a:cubicBezTo>
                      <a:pt x="50" y="242"/>
                      <a:pt x="67" y="252"/>
                      <a:pt x="87" y="257"/>
                    </a:cubicBezTo>
                    <a:cubicBezTo>
                      <a:pt x="98" y="259"/>
                      <a:pt x="108" y="261"/>
                      <a:pt x="117" y="261"/>
                    </a:cubicBezTo>
                    <a:cubicBezTo>
                      <a:pt x="138" y="261"/>
                      <a:pt x="158" y="256"/>
                      <a:pt x="176" y="244"/>
                    </a:cubicBezTo>
                    <a:cubicBezTo>
                      <a:pt x="179" y="243"/>
                      <a:pt x="182" y="242"/>
                      <a:pt x="185" y="240"/>
                    </a:cubicBezTo>
                    <a:cubicBezTo>
                      <a:pt x="195" y="233"/>
                      <a:pt x="206" y="223"/>
                      <a:pt x="214" y="216"/>
                    </a:cubicBezTo>
                    <a:cubicBezTo>
                      <a:pt x="216" y="215"/>
                      <a:pt x="217" y="214"/>
                      <a:pt x="218" y="213"/>
                    </a:cubicBezTo>
                    <a:lnTo>
                      <a:pt x="218" y="213"/>
                    </a:lnTo>
                    <a:cubicBezTo>
                      <a:pt x="231" y="206"/>
                      <a:pt x="242" y="197"/>
                      <a:pt x="248" y="185"/>
                    </a:cubicBezTo>
                    <a:cubicBezTo>
                      <a:pt x="258" y="174"/>
                      <a:pt x="265" y="159"/>
                      <a:pt x="270" y="145"/>
                    </a:cubicBezTo>
                    <a:cubicBezTo>
                      <a:pt x="275" y="130"/>
                      <a:pt x="275" y="116"/>
                      <a:pt x="271" y="100"/>
                    </a:cubicBezTo>
                    <a:cubicBezTo>
                      <a:pt x="271" y="84"/>
                      <a:pt x="265" y="70"/>
                      <a:pt x="257" y="57"/>
                    </a:cubicBezTo>
                    <a:cubicBezTo>
                      <a:pt x="251" y="50"/>
                      <a:pt x="244" y="42"/>
                      <a:pt x="240" y="35"/>
                    </a:cubicBezTo>
                    <a:cubicBezTo>
                      <a:pt x="226" y="21"/>
                      <a:pt x="207" y="9"/>
                      <a:pt x="187" y="4"/>
                    </a:cubicBezTo>
                    <a:cubicBezTo>
                      <a:pt x="178" y="2"/>
                      <a:pt x="166" y="1"/>
                      <a:pt x="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7"/>
              <p:cNvSpPr/>
              <p:nvPr/>
            </p:nvSpPr>
            <p:spPr>
              <a:xfrm>
                <a:off x="6911317" y="3577236"/>
                <a:ext cx="12342" cy="11989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8" extrusionOk="0">
                    <a:moveTo>
                      <a:pt x="118" y="0"/>
                    </a:moveTo>
                    <a:cubicBezTo>
                      <a:pt x="112" y="0"/>
                      <a:pt x="106" y="1"/>
                      <a:pt x="100" y="2"/>
                    </a:cubicBezTo>
                    <a:cubicBezTo>
                      <a:pt x="83" y="2"/>
                      <a:pt x="68" y="8"/>
                      <a:pt x="57" y="16"/>
                    </a:cubicBezTo>
                    <a:cubicBezTo>
                      <a:pt x="43" y="24"/>
                      <a:pt x="32" y="35"/>
                      <a:pt x="24" y="48"/>
                    </a:cubicBezTo>
                    <a:cubicBezTo>
                      <a:pt x="15" y="58"/>
                      <a:pt x="7" y="72"/>
                      <a:pt x="3" y="86"/>
                    </a:cubicBezTo>
                    <a:cubicBezTo>
                      <a:pt x="2" y="97"/>
                      <a:pt x="0" y="107"/>
                      <a:pt x="0" y="116"/>
                    </a:cubicBezTo>
                    <a:cubicBezTo>
                      <a:pt x="0" y="137"/>
                      <a:pt x="5" y="157"/>
                      <a:pt x="16" y="175"/>
                    </a:cubicBezTo>
                    <a:cubicBezTo>
                      <a:pt x="22" y="181"/>
                      <a:pt x="29" y="191"/>
                      <a:pt x="33" y="198"/>
                    </a:cubicBezTo>
                    <a:cubicBezTo>
                      <a:pt x="47" y="212"/>
                      <a:pt x="66" y="222"/>
                      <a:pt x="85" y="228"/>
                    </a:cubicBezTo>
                    <a:cubicBezTo>
                      <a:pt x="90" y="229"/>
                      <a:pt x="94" y="232"/>
                      <a:pt x="100" y="233"/>
                    </a:cubicBezTo>
                    <a:cubicBezTo>
                      <a:pt x="108" y="236"/>
                      <a:pt x="116" y="238"/>
                      <a:pt x="124" y="238"/>
                    </a:cubicBezTo>
                    <a:cubicBezTo>
                      <a:pt x="131" y="238"/>
                      <a:pt x="138" y="237"/>
                      <a:pt x="145" y="235"/>
                    </a:cubicBezTo>
                    <a:cubicBezTo>
                      <a:pt x="161" y="235"/>
                      <a:pt x="175" y="229"/>
                      <a:pt x="187" y="220"/>
                    </a:cubicBezTo>
                    <a:cubicBezTo>
                      <a:pt x="202" y="213"/>
                      <a:pt x="213" y="203"/>
                      <a:pt x="220" y="191"/>
                    </a:cubicBezTo>
                    <a:cubicBezTo>
                      <a:pt x="230" y="179"/>
                      <a:pt x="237" y="165"/>
                      <a:pt x="241" y="151"/>
                    </a:cubicBezTo>
                    <a:cubicBezTo>
                      <a:pt x="243" y="141"/>
                      <a:pt x="244" y="130"/>
                      <a:pt x="244" y="121"/>
                    </a:cubicBezTo>
                    <a:cubicBezTo>
                      <a:pt x="244" y="100"/>
                      <a:pt x="238" y="80"/>
                      <a:pt x="229" y="63"/>
                    </a:cubicBezTo>
                    <a:cubicBezTo>
                      <a:pt x="223" y="56"/>
                      <a:pt x="216" y="48"/>
                      <a:pt x="210" y="41"/>
                    </a:cubicBezTo>
                    <a:cubicBezTo>
                      <a:pt x="196" y="26"/>
                      <a:pt x="179" y="15"/>
                      <a:pt x="159" y="9"/>
                    </a:cubicBezTo>
                    <a:cubicBezTo>
                      <a:pt x="153" y="8"/>
                      <a:pt x="151" y="6"/>
                      <a:pt x="145" y="5"/>
                    </a:cubicBezTo>
                    <a:cubicBezTo>
                      <a:pt x="136" y="2"/>
                      <a:pt x="127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7"/>
              <p:cNvSpPr/>
              <p:nvPr/>
            </p:nvSpPr>
            <p:spPr>
              <a:xfrm>
                <a:off x="6939930" y="3521974"/>
                <a:ext cx="12342" cy="11989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8" extrusionOk="0">
                    <a:moveTo>
                      <a:pt x="121" y="1"/>
                    </a:moveTo>
                    <a:cubicBezTo>
                      <a:pt x="114" y="1"/>
                      <a:pt x="107" y="2"/>
                      <a:pt x="100" y="4"/>
                    </a:cubicBezTo>
                    <a:cubicBezTo>
                      <a:pt x="84" y="4"/>
                      <a:pt x="70" y="8"/>
                      <a:pt x="57" y="18"/>
                    </a:cubicBezTo>
                    <a:cubicBezTo>
                      <a:pt x="43" y="25"/>
                      <a:pt x="32" y="35"/>
                      <a:pt x="25" y="48"/>
                    </a:cubicBezTo>
                    <a:cubicBezTo>
                      <a:pt x="15" y="58"/>
                      <a:pt x="8" y="72"/>
                      <a:pt x="3" y="86"/>
                    </a:cubicBezTo>
                    <a:cubicBezTo>
                      <a:pt x="2" y="97"/>
                      <a:pt x="1" y="107"/>
                      <a:pt x="1" y="117"/>
                    </a:cubicBezTo>
                    <a:cubicBezTo>
                      <a:pt x="1" y="138"/>
                      <a:pt x="6" y="157"/>
                      <a:pt x="16" y="175"/>
                    </a:cubicBezTo>
                    <a:cubicBezTo>
                      <a:pt x="22" y="182"/>
                      <a:pt x="29" y="191"/>
                      <a:pt x="35" y="198"/>
                    </a:cubicBezTo>
                    <a:cubicBezTo>
                      <a:pt x="49" y="212"/>
                      <a:pt x="66" y="223"/>
                      <a:pt x="86" y="228"/>
                    </a:cubicBezTo>
                    <a:cubicBezTo>
                      <a:pt x="91" y="231"/>
                      <a:pt x="94" y="232"/>
                      <a:pt x="100" y="233"/>
                    </a:cubicBezTo>
                    <a:cubicBezTo>
                      <a:pt x="108" y="236"/>
                      <a:pt x="116" y="238"/>
                      <a:pt x="124" y="238"/>
                    </a:cubicBezTo>
                    <a:cubicBezTo>
                      <a:pt x="131" y="238"/>
                      <a:pt x="138" y="237"/>
                      <a:pt x="145" y="235"/>
                    </a:cubicBezTo>
                    <a:cubicBezTo>
                      <a:pt x="162" y="235"/>
                      <a:pt x="176" y="231"/>
                      <a:pt x="188" y="221"/>
                    </a:cubicBezTo>
                    <a:cubicBezTo>
                      <a:pt x="202" y="214"/>
                      <a:pt x="213" y="204"/>
                      <a:pt x="220" y="191"/>
                    </a:cubicBezTo>
                    <a:cubicBezTo>
                      <a:pt x="230" y="181"/>
                      <a:pt x="237" y="167"/>
                      <a:pt x="242" y="153"/>
                    </a:cubicBezTo>
                    <a:cubicBezTo>
                      <a:pt x="243" y="141"/>
                      <a:pt x="244" y="131"/>
                      <a:pt x="244" y="121"/>
                    </a:cubicBezTo>
                    <a:cubicBezTo>
                      <a:pt x="244" y="100"/>
                      <a:pt x="240" y="82"/>
                      <a:pt x="229" y="63"/>
                    </a:cubicBezTo>
                    <a:cubicBezTo>
                      <a:pt x="223" y="56"/>
                      <a:pt x="216" y="48"/>
                      <a:pt x="212" y="41"/>
                    </a:cubicBezTo>
                    <a:cubicBezTo>
                      <a:pt x="198" y="26"/>
                      <a:pt x="179" y="15"/>
                      <a:pt x="159" y="11"/>
                    </a:cubicBezTo>
                    <a:cubicBezTo>
                      <a:pt x="155" y="8"/>
                      <a:pt x="151" y="7"/>
                      <a:pt x="145" y="5"/>
                    </a:cubicBezTo>
                    <a:cubicBezTo>
                      <a:pt x="137" y="2"/>
                      <a:pt x="129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7"/>
              <p:cNvSpPr/>
              <p:nvPr/>
            </p:nvSpPr>
            <p:spPr>
              <a:xfrm>
                <a:off x="7014234" y="3704234"/>
                <a:ext cx="12997" cy="12694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52" extrusionOk="0">
                    <a:moveTo>
                      <a:pt x="149" y="28"/>
                    </a:moveTo>
                    <a:cubicBezTo>
                      <a:pt x="149" y="28"/>
                      <a:pt x="150" y="28"/>
                      <a:pt x="150" y="28"/>
                    </a:cubicBezTo>
                    <a:cubicBezTo>
                      <a:pt x="150" y="28"/>
                      <a:pt x="149" y="28"/>
                      <a:pt x="149" y="28"/>
                    </a:cubicBezTo>
                    <a:close/>
                    <a:moveTo>
                      <a:pt x="28" y="91"/>
                    </a:moveTo>
                    <a:cubicBezTo>
                      <a:pt x="27" y="92"/>
                      <a:pt x="27" y="93"/>
                      <a:pt x="26" y="94"/>
                    </a:cubicBezTo>
                    <a:cubicBezTo>
                      <a:pt x="27" y="93"/>
                      <a:pt x="27" y="92"/>
                      <a:pt x="28" y="91"/>
                    </a:cubicBezTo>
                    <a:close/>
                    <a:moveTo>
                      <a:pt x="141" y="1"/>
                    </a:moveTo>
                    <a:cubicBezTo>
                      <a:pt x="120" y="1"/>
                      <a:pt x="100" y="7"/>
                      <a:pt x="83" y="16"/>
                    </a:cubicBezTo>
                    <a:cubicBezTo>
                      <a:pt x="76" y="22"/>
                      <a:pt x="66" y="29"/>
                      <a:pt x="59" y="35"/>
                    </a:cubicBezTo>
                    <a:cubicBezTo>
                      <a:pt x="58" y="36"/>
                      <a:pt x="56" y="38"/>
                      <a:pt x="55" y="39"/>
                    </a:cubicBezTo>
                    <a:lnTo>
                      <a:pt x="55" y="39"/>
                    </a:lnTo>
                    <a:cubicBezTo>
                      <a:pt x="42" y="46"/>
                      <a:pt x="33" y="56"/>
                      <a:pt x="26" y="67"/>
                    </a:cubicBezTo>
                    <a:cubicBezTo>
                      <a:pt x="15" y="79"/>
                      <a:pt x="8" y="93"/>
                      <a:pt x="5" y="107"/>
                    </a:cubicBezTo>
                    <a:cubicBezTo>
                      <a:pt x="2" y="117"/>
                      <a:pt x="1" y="128"/>
                      <a:pt x="1" y="137"/>
                    </a:cubicBezTo>
                    <a:cubicBezTo>
                      <a:pt x="1" y="158"/>
                      <a:pt x="7" y="178"/>
                      <a:pt x="16" y="195"/>
                    </a:cubicBezTo>
                    <a:cubicBezTo>
                      <a:pt x="22" y="202"/>
                      <a:pt x="29" y="211"/>
                      <a:pt x="35" y="218"/>
                    </a:cubicBezTo>
                    <a:cubicBezTo>
                      <a:pt x="56" y="230"/>
                      <a:pt x="72" y="242"/>
                      <a:pt x="92" y="247"/>
                    </a:cubicBezTo>
                    <a:cubicBezTo>
                      <a:pt x="97" y="249"/>
                      <a:pt x="106" y="249"/>
                      <a:pt x="111" y="250"/>
                    </a:cubicBezTo>
                    <a:cubicBezTo>
                      <a:pt x="113" y="250"/>
                      <a:pt x="121" y="252"/>
                      <a:pt x="128" y="252"/>
                    </a:cubicBezTo>
                    <a:cubicBezTo>
                      <a:pt x="140" y="250"/>
                      <a:pt x="150" y="249"/>
                      <a:pt x="158" y="249"/>
                    </a:cubicBezTo>
                    <a:lnTo>
                      <a:pt x="161" y="249"/>
                    </a:lnTo>
                    <a:cubicBezTo>
                      <a:pt x="164" y="247"/>
                      <a:pt x="185" y="238"/>
                      <a:pt x="189" y="236"/>
                    </a:cubicBezTo>
                    <a:lnTo>
                      <a:pt x="191" y="236"/>
                    </a:lnTo>
                    <a:cubicBezTo>
                      <a:pt x="198" y="230"/>
                      <a:pt x="206" y="223"/>
                      <a:pt x="213" y="219"/>
                    </a:cubicBezTo>
                    <a:lnTo>
                      <a:pt x="215" y="216"/>
                    </a:lnTo>
                    <a:cubicBezTo>
                      <a:pt x="219" y="213"/>
                      <a:pt x="222" y="208"/>
                      <a:pt x="225" y="205"/>
                    </a:cubicBezTo>
                    <a:cubicBezTo>
                      <a:pt x="226" y="202"/>
                      <a:pt x="232" y="198"/>
                      <a:pt x="233" y="192"/>
                    </a:cubicBezTo>
                    <a:cubicBezTo>
                      <a:pt x="233" y="192"/>
                      <a:pt x="233" y="191"/>
                      <a:pt x="235" y="191"/>
                    </a:cubicBezTo>
                    <a:cubicBezTo>
                      <a:pt x="236" y="188"/>
                      <a:pt x="236" y="185"/>
                      <a:pt x="239" y="184"/>
                    </a:cubicBezTo>
                    <a:cubicBezTo>
                      <a:pt x="243" y="171"/>
                      <a:pt x="249" y="158"/>
                      <a:pt x="253" y="145"/>
                    </a:cubicBezTo>
                    <a:cubicBezTo>
                      <a:pt x="257" y="130"/>
                      <a:pt x="257" y="116"/>
                      <a:pt x="255" y="100"/>
                    </a:cubicBezTo>
                    <a:cubicBezTo>
                      <a:pt x="255" y="84"/>
                      <a:pt x="249" y="70"/>
                      <a:pt x="240" y="58"/>
                    </a:cubicBezTo>
                    <a:cubicBezTo>
                      <a:pt x="233" y="43"/>
                      <a:pt x="222" y="32"/>
                      <a:pt x="211" y="25"/>
                    </a:cubicBezTo>
                    <a:cubicBezTo>
                      <a:pt x="199" y="15"/>
                      <a:pt x="185" y="8"/>
                      <a:pt x="171" y="4"/>
                    </a:cubicBezTo>
                    <a:cubicBezTo>
                      <a:pt x="161" y="2"/>
                      <a:pt x="150" y="1"/>
                      <a:pt x="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7"/>
              <p:cNvSpPr/>
              <p:nvPr/>
            </p:nvSpPr>
            <p:spPr>
              <a:xfrm>
                <a:off x="6946781" y="3661868"/>
                <a:ext cx="1506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2" extrusionOk="0">
                    <a:moveTo>
                      <a:pt x="149" y="0"/>
                    </a:moveTo>
                    <a:cubicBezTo>
                      <a:pt x="1" y="0"/>
                      <a:pt x="1" y="231"/>
                      <a:pt x="149" y="231"/>
                    </a:cubicBezTo>
                    <a:cubicBezTo>
                      <a:pt x="298" y="231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7"/>
              <p:cNvSpPr/>
              <p:nvPr/>
            </p:nvSpPr>
            <p:spPr>
              <a:xfrm>
                <a:off x="7054233" y="3755013"/>
                <a:ext cx="1506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2" extrusionOk="0">
                    <a:moveTo>
                      <a:pt x="149" y="0"/>
                    </a:moveTo>
                    <a:cubicBezTo>
                      <a:pt x="0" y="0"/>
                      <a:pt x="0" y="231"/>
                      <a:pt x="149" y="231"/>
                    </a:cubicBezTo>
                    <a:cubicBezTo>
                      <a:pt x="298" y="231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7"/>
              <p:cNvSpPr/>
              <p:nvPr/>
            </p:nvSpPr>
            <p:spPr>
              <a:xfrm>
                <a:off x="6879026" y="3475578"/>
                <a:ext cx="53901" cy="8286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645" extrusionOk="0">
                    <a:moveTo>
                      <a:pt x="433" y="121"/>
                    </a:moveTo>
                    <a:cubicBezTo>
                      <a:pt x="467" y="121"/>
                      <a:pt x="503" y="131"/>
                      <a:pt x="538" y="155"/>
                    </a:cubicBezTo>
                    <a:cubicBezTo>
                      <a:pt x="546" y="161"/>
                      <a:pt x="555" y="163"/>
                      <a:pt x="563" y="163"/>
                    </a:cubicBezTo>
                    <a:cubicBezTo>
                      <a:pt x="565" y="163"/>
                      <a:pt x="568" y="163"/>
                      <a:pt x="570" y="163"/>
                    </a:cubicBezTo>
                    <a:lnTo>
                      <a:pt x="570" y="163"/>
                    </a:lnTo>
                    <a:cubicBezTo>
                      <a:pt x="663" y="216"/>
                      <a:pt x="736" y="309"/>
                      <a:pt x="793" y="398"/>
                    </a:cubicBezTo>
                    <a:cubicBezTo>
                      <a:pt x="857" y="498"/>
                      <a:pt x="911" y="613"/>
                      <a:pt x="932" y="731"/>
                    </a:cubicBezTo>
                    <a:cubicBezTo>
                      <a:pt x="970" y="957"/>
                      <a:pt x="939" y="1286"/>
                      <a:pt x="731" y="1428"/>
                    </a:cubicBezTo>
                    <a:cubicBezTo>
                      <a:pt x="638" y="1491"/>
                      <a:pt x="502" y="1530"/>
                      <a:pt x="377" y="1530"/>
                    </a:cubicBezTo>
                    <a:cubicBezTo>
                      <a:pt x="335" y="1530"/>
                      <a:pt x="294" y="1525"/>
                      <a:pt x="256" y="1516"/>
                    </a:cubicBezTo>
                    <a:cubicBezTo>
                      <a:pt x="185" y="1499"/>
                      <a:pt x="131" y="1458"/>
                      <a:pt x="126" y="1380"/>
                    </a:cubicBezTo>
                    <a:cubicBezTo>
                      <a:pt x="117" y="1231"/>
                      <a:pt x="191" y="1078"/>
                      <a:pt x="211" y="933"/>
                    </a:cubicBezTo>
                    <a:cubicBezTo>
                      <a:pt x="238" y="735"/>
                      <a:pt x="171" y="532"/>
                      <a:pt x="211" y="334"/>
                    </a:cubicBezTo>
                    <a:cubicBezTo>
                      <a:pt x="233" y="223"/>
                      <a:pt x="326" y="121"/>
                      <a:pt x="433" y="121"/>
                    </a:cubicBezTo>
                    <a:close/>
                    <a:moveTo>
                      <a:pt x="430" y="1"/>
                    </a:moveTo>
                    <a:cubicBezTo>
                      <a:pt x="344" y="1"/>
                      <a:pt x="258" y="40"/>
                      <a:pt x="195" y="107"/>
                    </a:cubicBezTo>
                    <a:cubicBezTo>
                      <a:pt x="60" y="249"/>
                      <a:pt x="76" y="451"/>
                      <a:pt x="90" y="631"/>
                    </a:cubicBezTo>
                    <a:cubicBezTo>
                      <a:pt x="99" y="743"/>
                      <a:pt x="106" y="854"/>
                      <a:pt x="84" y="963"/>
                    </a:cubicBezTo>
                    <a:cubicBezTo>
                      <a:pt x="65" y="1067"/>
                      <a:pt x="32" y="1166"/>
                      <a:pt x="18" y="1269"/>
                    </a:cubicBezTo>
                    <a:cubicBezTo>
                      <a:pt x="1" y="1380"/>
                      <a:pt x="5" y="1489"/>
                      <a:pt x="99" y="1565"/>
                    </a:cubicBezTo>
                    <a:cubicBezTo>
                      <a:pt x="170" y="1623"/>
                      <a:pt x="263" y="1645"/>
                      <a:pt x="359" y="1645"/>
                    </a:cubicBezTo>
                    <a:cubicBezTo>
                      <a:pt x="484" y="1645"/>
                      <a:pt x="614" y="1608"/>
                      <a:pt x="714" y="1564"/>
                    </a:cubicBezTo>
                    <a:cubicBezTo>
                      <a:pt x="981" y="1443"/>
                      <a:pt x="1069" y="1116"/>
                      <a:pt x="1057" y="844"/>
                    </a:cubicBezTo>
                    <a:cubicBezTo>
                      <a:pt x="1050" y="674"/>
                      <a:pt x="997" y="518"/>
                      <a:pt x="912" y="372"/>
                    </a:cubicBezTo>
                    <a:cubicBezTo>
                      <a:pt x="827" y="225"/>
                      <a:pt x="708" y="83"/>
                      <a:pt x="544" y="24"/>
                    </a:cubicBezTo>
                    <a:lnTo>
                      <a:pt x="544" y="24"/>
                    </a:lnTo>
                    <a:cubicBezTo>
                      <a:pt x="507" y="8"/>
                      <a:pt x="469" y="1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7"/>
              <p:cNvSpPr/>
              <p:nvPr/>
            </p:nvSpPr>
            <p:spPr>
              <a:xfrm>
                <a:off x="6897866" y="3502126"/>
                <a:ext cx="16221" cy="7959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58" extrusionOk="0">
                    <a:moveTo>
                      <a:pt x="256" y="1"/>
                    </a:moveTo>
                    <a:cubicBezTo>
                      <a:pt x="252" y="1"/>
                      <a:pt x="247" y="1"/>
                      <a:pt x="242" y="2"/>
                    </a:cubicBezTo>
                    <a:cubicBezTo>
                      <a:pt x="182" y="17"/>
                      <a:pt x="120" y="32"/>
                      <a:pt x="58" y="41"/>
                    </a:cubicBezTo>
                    <a:cubicBezTo>
                      <a:pt x="63" y="41"/>
                      <a:pt x="69" y="39"/>
                      <a:pt x="73" y="39"/>
                    </a:cubicBezTo>
                    <a:lnTo>
                      <a:pt x="73" y="39"/>
                    </a:lnTo>
                    <a:cubicBezTo>
                      <a:pt x="69" y="39"/>
                      <a:pt x="65" y="41"/>
                      <a:pt x="59" y="41"/>
                    </a:cubicBezTo>
                    <a:cubicBezTo>
                      <a:pt x="43" y="44"/>
                      <a:pt x="31" y="46"/>
                      <a:pt x="19" y="59"/>
                    </a:cubicBezTo>
                    <a:cubicBezTo>
                      <a:pt x="8" y="69"/>
                      <a:pt x="1" y="86"/>
                      <a:pt x="1" y="100"/>
                    </a:cubicBezTo>
                    <a:cubicBezTo>
                      <a:pt x="1" y="114"/>
                      <a:pt x="7" y="130"/>
                      <a:pt x="19" y="140"/>
                    </a:cubicBezTo>
                    <a:cubicBezTo>
                      <a:pt x="27" y="149"/>
                      <a:pt x="41" y="157"/>
                      <a:pt x="54" y="157"/>
                    </a:cubicBezTo>
                    <a:cubicBezTo>
                      <a:pt x="56" y="157"/>
                      <a:pt x="57" y="157"/>
                      <a:pt x="58" y="157"/>
                    </a:cubicBezTo>
                    <a:cubicBezTo>
                      <a:pt x="130" y="147"/>
                      <a:pt x="201" y="131"/>
                      <a:pt x="272" y="114"/>
                    </a:cubicBezTo>
                    <a:cubicBezTo>
                      <a:pt x="303" y="107"/>
                      <a:pt x="321" y="72"/>
                      <a:pt x="313" y="44"/>
                    </a:cubicBezTo>
                    <a:cubicBezTo>
                      <a:pt x="304" y="17"/>
                      <a:pt x="283" y="1"/>
                      <a:pt x="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7"/>
              <p:cNvSpPr/>
              <p:nvPr/>
            </p:nvSpPr>
            <p:spPr>
              <a:xfrm>
                <a:off x="6904365" y="3517591"/>
                <a:ext cx="11082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83" extrusionOk="0">
                    <a:moveTo>
                      <a:pt x="68" y="1"/>
                    </a:moveTo>
                    <a:cubicBezTo>
                      <a:pt x="63" y="1"/>
                      <a:pt x="58" y="2"/>
                      <a:pt x="53" y="3"/>
                    </a:cubicBezTo>
                    <a:cubicBezTo>
                      <a:pt x="25" y="10"/>
                      <a:pt x="1" y="43"/>
                      <a:pt x="12" y="72"/>
                    </a:cubicBezTo>
                    <a:cubicBezTo>
                      <a:pt x="25" y="108"/>
                      <a:pt x="36" y="143"/>
                      <a:pt x="55" y="177"/>
                    </a:cubicBezTo>
                    <a:cubicBezTo>
                      <a:pt x="70" y="208"/>
                      <a:pt x="92" y="241"/>
                      <a:pt x="120" y="264"/>
                    </a:cubicBezTo>
                    <a:cubicBezTo>
                      <a:pt x="133" y="275"/>
                      <a:pt x="144" y="282"/>
                      <a:pt x="161" y="282"/>
                    </a:cubicBezTo>
                    <a:cubicBezTo>
                      <a:pt x="175" y="282"/>
                      <a:pt x="192" y="275"/>
                      <a:pt x="202" y="264"/>
                    </a:cubicBezTo>
                    <a:cubicBezTo>
                      <a:pt x="212" y="252"/>
                      <a:pt x="219" y="240"/>
                      <a:pt x="219" y="223"/>
                    </a:cubicBezTo>
                    <a:cubicBezTo>
                      <a:pt x="219" y="208"/>
                      <a:pt x="213" y="191"/>
                      <a:pt x="202" y="182"/>
                    </a:cubicBezTo>
                    <a:cubicBezTo>
                      <a:pt x="191" y="173"/>
                      <a:pt x="182" y="165"/>
                      <a:pt x="174" y="152"/>
                    </a:cubicBezTo>
                    <a:lnTo>
                      <a:pt x="174" y="152"/>
                    </a:lnTo>
                    <a:cubicBezTo>
                      <a:pt x="176" y="155"/>
                      <a:pt x="177" y="157"/>
                      <a:pt x="179" y="160"/>
                    </a:cubicBezTo>
                    <a:lnTo>
                      <a:pt x="179" y="160"/>
                    </a:lnTo>
                    <a:cubicBezTo>
                      <a:pt x="167" y="142"/>
                      <a:pt x="156" y="121"/>
                      <a:pt x="146" y="101"/>
                    </a:cubicBezTo>
                    <a:lnTo>
                      <a:pt x="146" y="101"/>
                    </a:lnTo>
                    <a:cubicBezTo>
                      <a:pt x="147" y="103"/>
                      <a:pt x="148" y="105"/>
                      <a:pt x="148" y="108"/>
                    </a:cubicBezTo>
                    <a:cubicBezTo>
                      <a:pt x="147" y="103"/>
                      <a:pt x="145" y="99"/>
                      <a:pt x="143" y="95"/>
                    </a:cubicBezTo>
                    <a:lnTo>
                      <a:pt x="143" y="95"/>
                    </a:lnTo>
                    <a:cubicBezTo>
                      <a:pt x="144" y="97"/>
                      <a:pt x="145" y="99"/>
                      <a:pt x="146" y="101"/>
                    </a:cubicBezTo>
                    <a:lnTo>
                      <a:pt x="146" y="101"/>
                    </a:lnTo>
                    <a:cubicBezTo>
                      <a:pt x="145" y="99"/>
                      <a:pt x="144" y="97"/>
                      <a:pt x="143" y="94"/>
                    </a:cubicBezTo>
                    <a:lnTo>
                      <a:pt x="143" y="94"/>
                    </a:lnTo>
                    <a:cubicBezTo>
                      <a:pt x="143" y="94"/>
                      <a:pt x="143" y="95"/>
                      <a:pt x="143" y="95"/>
                    </a:cubicBezTo>
                    <a:lnTo>
                      <a:pt x="143" y="95"/>
                    </a:lnTo>
                    <a:cubicBezTo>
                      <a:pt x="143" y="94"/>
                      <a:pt x="143" y="94"/>
                      <a:pt x="143" y="94"/>
                    </a:cubicBezTo>
                    <a:lnTo>
                      <a:pt x="143" y="94"/>
                    </a:lnTo>
                    <a:cubicBezTo>
                      <a:pt x="143" y="94"/>
                      <a:pt x="143" y="94"/>
                      <a:pt x="143" y="94"/>
                    </a:cubicBezTo>
                    <a:lnTo>
                      <a:pt x="143" y="94"/>
                    </a:lnTo>
                    <a:cubicBezTo>
                      <a:pt x="136" y="77"/>
                      <a:pt x="130" y="59"/>
                      <a:pt x="124" y="43"/>
                    </a:cubicBezTo>
                    <a:cubicBezTo>
                      <a:pt x="119" y="28"/>
                      <a:pt x="111" y="16"/>
                      <a:pt x="97" y="9"/>
                    </a:cubicBezTo>
                    <a:cubicBezTo>
                      <a:pt x="89" y="4"/>
                      <a:pt x="78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7"/>
              <p:cNvSpPr/>
              <p:nvPr/>
            </p:nvSpPr>
            <p:spPr>
              <a:xfrm>
                <a:off x="6893836" y="3532755"/>
                <a:ext cx="11888" cy="12443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47" extrusionOk="0">
                    <a:moveTo>
                      <a:pt x="17" y="149"/>
                    </a:moveTo>
                    <a:lnTo>
                      <a:pt x="17" y="149"/>
                    </a:lnTo>
                    <a:cubicBezTo>
                      <a:pt x="17" y="150"/>
                      <a:pt x="16" y="150"/>
                      <a:pt x="16" y="151"/>
                    </a:cubicBezTo>
                    <a:cubicBezTo>
                      <a:pt x="16" y="150"/>
                      <a:pt x="17" y="150"/>
                      <a:pt x="17" y="149"/>
                    </a:cubicBezTo>
                    <a:close/>
                    <a:moveTo>
                      <a:pt x="177" y="0"/>
                    </a:moveTo>
                    <a:cubicBezTo>
                      <a:pt x="172" y="0"/>
                      <a:pt x="166" y="1"/>
                      <a:pt x="160" y="2"/>
                    </a:cubicBezTo>
                    <a:cubicBezTo>
                      <a:pt x="138" y="7"/>
                      <a:pt x="121" y="19"/>
                      <a:pt x="102" y="34"/>
                    </a:cubicBezTo>
                    <a:cubicBezTo>
                      <a:pt x="88" y="46"/>
                      <a:pt x="75" y="62"/>
                      <a:pt x="65" y="76"/>
                    </a:cubicBezTo>
                    <a:cubicBezTo>
                      <a:pt x="50" y="98"/>
                      <a:pt x="37" y="119"/>
                      <a:pt x="24" y="140"/>
                    </a:cubicBezTo>
                    <a:lnTo>
                      <a:pt x="24" y="140"/>
                    </a:lnTo>
                    <a:cubicBezTo>
                      <a:pt x="24" y="139"/>
                      <a:pt x="24" y="139"/>
                      <a:pt x="24" y="138"/>
                    </a:cubicBezTo>
                    <a:lnTo>
                      <a:pt x="24" y="138"/>
                    </a:lnTo>
                    <a:cubicBezTo>
                      <a:pt x="23" y="141"/>
                      <a:pt x="19" y="144"/>
                      <a:pt x="17" y="147"/>
                    </a:cubicBezTo>
                    <a:cubicBezTo>
                      <a:pt x="7" y="158"/>
                      <a:pt x="0" y="172"/>
                      <a:pt x="0" y="188"/>
                    </a:cubicBezTo>
                    <a:cubicBezTo>
                      <a:pt x="0" y="202"/>
                      <a:pt x="7" y="219"/>
                      <a:pt x="17" y="229"/>
                    </a:cubicBezTo>
                    <a:cubicBezTo>
                      <a:pt x="29" y="239"/>
                      <a:pt x="43" y="246"/>
                      <a:pt x="58" y="246"/>
                    </a:cubicBezTo>
                    <a:cubicBezTo>
                      <a:pt x="72" y="246"/>
                      <a:pt x="88" y="240"/>
                      <a:pt x="99" y="229"/>
                    </a:cubicBezTo>
                    <a:cubicBezTo>
                      <a:pt x="122" y="201"/>
                      <a:pt x="139" y="169"/>
                      <a:pt x="159" y="141"/>
                    </a:cubicBezTo>
                    <a:lnTo>
                      <a:pt x="159" y="141"/>
                    </a:lnTo>
                    <a:cubicBezTo>
                      <a:pt x="159" y="141"/>
                      <a:pt x="159" y="141"/>
                      <a:pt x="159" y="141"/>
                    </a:cubicBezTo>
                    <a:cubicBezTo>
                      <a:pt x="160" y="140"/>
                      <a:pt x="161" y="138"/>
                      <a:pt x="162" y="137"/>
                    </a:cubicBezTo>
                    <a:lnTo>
                      <a:pt x="162" y="137"/>
                    </a:lnTo>
                    <a:cubicBezTo>
                      <a:pt x="161" y="138"/>
                      <a:pt x="160" y="140"/>
                      <a:pt x="159" y="141"/>
                    </a:cubicBezTo>
                    <a:lnTo>
                      <a:pt x="159" y="141"/>
                    </a:lnTo>
                    <a:cubicBezTo>
                      <a:pt x="161" y="139"/>
                      <a:pt x="163" y="137"/>
                      <a:pt x="164" y="135"/>
                    </a:cubicBezTo>
                    <a:lnTo>
                      <a:pt x="164" y="135"/>
                    </a:lnTo>
                    <a:cubicBezTo>
                      <a:pt x="163" y="136"/>
                      <a:pt x="163" y="136"/>
                      <a:pt x="162" y="137"/>
                    </a:cubicBezTo>
                    <a:lnTo>
                      <a:pt x="162" y="137"/>
                    </a:lnTo>
                    <a:cubicBezTo>
                      <a:pt x="163" y="136"/>
                      <a:pt x="164" y="135"/>
                      <a:pt x="165" y="134"/>
                    </a:cubicBezTo>
                    <a:lnTo>
                      <a:pt x="165" y="134"/>
                    </a:lnTo>
                    <a:cubicBezTo>
                      <a:pt x="164" y="134"/>
                      <a:pt x="164" y="134"/>
                      <a:pt x="164" y="135"/>
                    </a:cubicBezTo>
                    <a:lnTo>
                      <a:pt x="164" y="135"/>
                    </a:lnTo>
                    <a:cubicBezTo>
                      <a:pt x="169" y="129"/>
                      <a:pt x="175" y="123"/>
                      <a:pt x="182" y="117"/>
                    </a:cubicBezTo>
                    <a:lnTo>
                      <a:pt x="182" y="117"/>
                    </a:lnTo>
                    <a:cubicBezTo>
                      <a:pt x="179" y="119"/>
                      <a:pt x="177" y="120"/>
                      <a:pt x="173" y="123"/>
                    </a:cubicBezTo>
                    <a:cubicBezTo>
                      <a:pt x="176" y="120"/>
                      <a:pt x="180" y="117"/>
                      <a:pt x="183" y="115"/>
                    </a:cubicBezTo>
                    <a:lnTo>
                      <a:pt x="183" y="115"/>
                    </a:lnTo>
                    <a:cubicBezTo>
                      <a:pt x="183" y="116"/>
                      <a:pt x="182" y="116"/>
                      <a:pt x="182" y="117"/>
                    </a:cubicBezTo>
                    <a:lnTo>
                      <a:pt x="182" y="117"/>
                    </a:lnTo>
                    <a:cubicBezTo>
                      <a:pt x="182" y="116"/>
                      <a:pt x="183" y="115"/>
                      <a:pt x="184" y="115"/>
                    </a:cubicBezTo>
                    <a:lnTo>
                      <a:pt x="184" y="115"/>
                    </a:lnTo>
                    <a:cubicBezTo>
                      <a:pt x="184" y="115"/>
                      <a:pt x="184" y="115"/>
                      <a:pt x="183" y="115"/>
                    </a:cubicBezTo>
                    <a:lnTo>
                      <a:pt x="183" y="115"/>
                    </a:lnTo>
                    <a:cubicBezTo>
                      <a:pt x="184" y="115"/>
                      <a:pt x="184" y="115"/>
                      <a:pt x="184" y="115"/>
                    </a:cubicBezTo>
                    <a:lnTo>
                      <a:pt x="184" y="115"/>
                    </a:lnTo>
                    <a:cubicBezTo>
                      <a:pt x="182" y="115"/>
                      <a:pt x="181" y="116"/>
                      <a:pt x="179" y="117"/>
                    </a:cubicBezTo>
                    <a:cubicBezTo>
                      <a:pt x="180" y="116"/>
                      <a:pt x="182" y="115"/>
                      <a:pt x="185" y="114"/>
                    </a:cubicBezTo>
                    <a:lnTo>
                      <a:pt x="185" y="114"/>
                    </a:lnTo>
                    <a:cubicBezTo>
                      <a:pt x="184" y="114"/>
                      <a:pt x="184" y="114"/>
                      <a:pt x="184" y="115"/>
                    </a:cubicBezTo>
                    <a:lnTo>
                      <a:pt x="184" y="115"/>
                    </a:lnTo>
                    <a:cubicBezTo>
                      <a:pt x="184" y="115"/>
                      <a:pt x="184" y="115"/>
                      <a:pt x="184" y="115"/>
                    </a:cubicBezTo>
                    <a:lnTo>
                      <a:pt x="184" y="115"/>
                    </a:lnTo>
                    <a:cubicBezTo>
                      <a:pt x="184" y="115"/>
                      <a:pt x="184" y="115"/>
                      <a:pt x="184" y="115"/>
                    </a:cubicBezTo>
                    <a:lnTo>
                      <a:pt x="184" y="115"/>
                    </a:lnTo>
                    <a:cubicBezTo>
                      <a:pt x="185" y="114"/>
                      <a:pt x="186" y="114"/>
                      <a:pt x="187" y="113"/>
                    </a:cubicBezTo>
                    <a:lnTo>
                      <a:pt x="187" y="113"/>
                    </a:lnTo>
                    <a:cubicBezTo>
                      <a:pt x="186" y="114"/>
                      <a:pt x="185" y="114"/>
                      <a:pt x="184" y="115"/>
                    </a:cubicBezTo>
                    <a:lnTo>
                      <a:pt x="184" y="115"/>
                    </a:lnTo>
                    <a:cubicBezTo>
                      <a:pt x="184" y="114"/>
                      <a:pt x="185" y="114"/>
                      <a:pt x="185" y="114"/>
                    </a:cubicBezTo>
                    <a:lnTo>
                      <a:pt x="185" y="114"/>
                    </a:lnTo>
                    <a:cubicBezTo>
                      <a:pt x="185" y="114"/>
                      <a:pt x="185" y="114"/>
                      <a:pt x="185" y="114"/>
                    </a:cubicBezTo>
                    <a:lnTo>
                      <a:pt x="185" y="114"/>
                    </a:lnTo>
                    <a:cubicBezTo>
                      <a:pt x="185" y="114"/>
                      <a:pt x="185" y="113"/>
                      <a:pt x="186" y="113"/>
                    </a:cubicBezTo>
                    <a:lnTo>
                      <a:pt x="186" y="113"/>
                    </a:lnTo>
                    <a:cubicBezTo>
                      <a:pt x="185" y="113"/>
                      <a:pt x="185" y="114"/>
                      <a:pt x="185" y="114"/>
                    </a:cubicBezTo>
                    <a:lnTo>
                      <a:pt x="185" y="114"/>
                    </a:lnTo>
                    <a:cubicBezTo>
                      <a:pt x="185" y="114"/>
                      <a:pt x="186" y="114"/>
                      <a:pt x="187" y="113"/>
                    </a:cubicBezTo>
                    <a:lnTo>
                      <a:pt x="187" y="113"/>
                    </a:lnTo>
                    <a:cubicBezTo>
                      <a:pt x="187" y="113"/>
                      <a:pt x="187" y="113"/>
                      <a:pt x="187" y="113"/>
                    </a:cubicBezTo>
                    <a:lnTo>
                      <a:pt x="187" y="113"/>
                    </a:lnTo>
                    <a:cubicBezTo>
                      <a:pt x="187" y="113"/>
                      <a:pt x="187" y="113"/>
                      <a:pt x="187" y="113"/>
                    </a:cubicBezTo>
                    <a:lnTo>
                      <a:pt x="187" y="113"/>
                    </a:lnTo>
                    <a:cubicBezTo>
                      <a:pt x="187" y="113"/>
                      <a:pt x="187" y="113"/>
                      <a:pt x="187" y="113"/>
                    </a:cubicBezTo>
                    <a:lnTo>
                      <a:pt x="187" y="113"/>
                    </a:lnTo>
                    <a:cubicBezTo>
                      <a:pt x="189" y="113"/>
                      <a:pt x="191" y="112"/>
                      <a:pt x="193" y="112"/>
                    </a:cubicBezTo>
                    <a:lnTo>
                      <a:pt x="193" y="112"/>
                    </a:lnTo>
                    <a:cubicBezTo>
                      <a:pt x="191" y="112"/>
                      <a:pt x="189" y="113"/>
                      <a:pt x="187" y="113"/>
                    </a:cubicBezTo>
                    <a:lnTo>
                      <a:pt x="187" y="113"/>
                    </a:lnTo>
                    <a:cubicBezTo>
                      <a:pt x="188" y="113"/>
                      <a:pt x="190" y="113"/>
                      <a:pt x="192" y="113"/>
                    </a:cubicBezTo>
                    <a:cubicBezTo>
                      <a:pt x="206" y="110"/>
                      <a:pt x="220" y="99"/>
                      <a:pt x="224" y="87"/>
                    </a:cubicBezTo>
                    <a:cubicBezTo>
                      <a:pt x="231" y="75"/>
                      <a:pt x="235" y="56"/>
                      <a:pt x="230" y="42"/>
                    </a:cubicBezTo>
                    <a:cubicBezTo>
                      <a:pt x="224" y="28"/>
                      <a:pt x="217" y="17"/>
                      <a:pt x="203" y="9"/>
                    </a:cubicBezTo>
                    <a:cubicBezTo>
                      <a:pt x="196" y="3"/>
                      <a:pt x="187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7"/>
              <p:cNvSpPr/>
              <p:nvPr/>
            </p:nvSpPr>
            <p:spPr>
              <a:xfrm>
                <a:off x="6967939" y="3551595"/>
                <a:ext cx="83421" cy="115611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295" extrusionOk="0">
                    <a:moveTo>
                      <a:pt x="450" y="124"/>
                    </a:moveTo>
                    <a:lnTo>
                      <a:pt x="450" y="124"/>
                    </a:lnTo>
                    <a:cubicBezTo>
                      <a:pt x="801" y="279"/>
                      <a:pt x="1108" y="558"/>
                      <a:pt x="1283" y="900"/>
                    </a:cubicBezTo>
                    <a:cubicBezTo>
                      <a:pt x="1430" y="1189"/>
                      <a:pt x="1546" y="1597"/>
                      <a:pt x="1383" y="1904"/>
                    </a:cubicBezTo>
                    <a:cubicBezTo>
                      <a:pt x="1294" y="2074"/>
                      <a:pt x="1107" y="2180"/>
                      <a:pt x="918" y="2180"/>
                    </a:cubicBezTo>
                    <a:cubicBezTo>
                      <a:pt x="847" y="2180"/>
                      <a:pt x="775" y="2165"/>
                      <a:pt x="709" y="2132"/>
                    </a:cubicBezTo>
                    <a:cubicBezTo>
                      <a:pt x="568" y="2063"/>
                      <a:pt x="503" y="1940"/>
                      <a:pt x="472" y="1791"/>
                    </a:cubicBezTo>
                    <a:cubicBezTo>
                      <a:pt x="425" y="1575"/>
                      <a:pt x="420" y="1354"/>
                      <a:pt x="354" y="1143"/>
                    </a:cubicBezTo>
                    <a:cubicBezTo>
                      <a:pt x="318" y="1027"/>
                      <a:pt x="274" y="914"/>
                      <a:pt x="234" y="796"/>
                    </a:cubicBezTo>
                    <a:cubicBezTo>
                      <a:pt x="199" y="690"/>
                      <a:pt x="156" y="575"/>
                      <a:pt x="160" y="460"/>
                    </a:cubicBezTo>
                    <a:cubicBezTo>
                      <a:pt x="164" y="284"/>
                      <a:pt x="298" y="180"/>
                      <a:pt x="450" y="124"/>
                    </a:cubicBezTo>
                    <a:close/>
                    <a:moveTo>
                      <a:pt x="473" y="1"/>
                    </a:moveTo>
                    <a:cubicBezTo>
                      <a:pt x="467" y="1"/>
                      <a:pt x="460" y="2"/>
                      <a:pt x="454" y="4"/>
                    </a:cubicBezTo>
                    <a:cubicBezTo>
                      <a:pt x="295" y="55"/>
                      <a:pt x="142" y="146"/>
                      <a:pt x="78" y="309"/>
                    </a:cubicBezTo>
                    <a:cubicBezTo>
                      <a:pt x="0" y="507"/>
                      <a:pt x="89" y="728"/>
                      <a:pt x="156" y="915"/>
                    </a:cubicBezTo>
                    <a:cubicBezTo>
                      <a:pt x="199" y="1036"/>
                      <a:pt x="247" y="1155"/>
                      <a:pt x="275" y="1281"/>
                    </a:cubicBezTo>
                    <a:cubicBezTo>
                      <a:pt x="305" y="1410"/>
                      <a:pt x="318" y="1543"/>
                      <a:pt x="337" y="1673"/>
                    </a:cubicBezTo>
                    <a:cubicBezTo>
                      <a:pt x="364" y="1858"/>
                      <a:pt x="403" y="2045"/>
                      <a:pt x="553" y="2168"/>
                    </a:cubicBezTo>
                    <a:cubicBezTo>
                      <a:pt x="659" y="2254"/>
                      <a:pt x="789" y="2294"/>
                      <a:pt x="920" y="2294"/>
                    </a:cubicBezTo>
                    <a:cubicBezTo>
                      <a:pt x="1082" y="2294"/>
                      <a:pt x="1245" y="2233"/>
                      <a:pt x="1365" y="2120"/>
                    </a:cubicBezTo>
                    <a:cubicBezTo>
                      <a:pt x="1655" y="1848"/>
                      <a:pt x="1597" y="1381"/>
                      <a:pt x="1471" y="1043"/>
                    </a:cubicBezTo>
                    <a:cubicBezTo>
                      <a:pt x="1304" y="597"/>
                      <a:pt x="954" y="224"/>
                      <a:pt x="517" y="28"/>
                    </a:cubicBezTo>
                    <a:lnTo>
                      <a:pt x="517" y="28"/>
                    </a:lnTo>
                    <a:cubicBezTo>
                      <a:pt x="508" y="12"/>
                      <a:pt x="493" y="1"/>
                      <a:pt x="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7"/>
              <p:cNvSpPr/>
              <p:nvPr/>
            </p:nvSpPr>
            <p:spPr>
              <a:xfrm>
                <a:off x="6989047" y="3573357"/>
                <a:ext cx="10125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33" extrusionOk="0">
                    <a:moveTo>
                      <a:pt x="121" y="254"/>
                    </a:moveTo>
                    <a:cubicBezTo>
                      <a:pt x="121" y="254"/>
                      <a:pt x="120" y="259"/>
                      <a:pt x="120" y="262"/>
                    </a:cubicBezTo>
                    <a:lnTo>
                      <a:pt x="120" y="262"/>
                    </a:lnTo>
                    <a:lnTo>
                      <a:pt x="120" y="256"/>
                    </a:lnTo>
                    <a:cubicBezTo>
                      <a:pt x="120" y="255"/>
                      <a:pt x="120" y="254"/>
                      <a:pt x="121" y="254"/>
                    </a:cubicBezTo>
                    <a:close/>
                    <a:moveTo>
                      <a:pt x="138" y="1"/>
                    </a:moveTo>
                    <a:cubicBezTo>
                      <a:pt x="123" y="1"/>
                      <a:pt x="108" y="6"/>
                      <a:pt x="98" y="18"/>
                    </a:cubicBezTo>
                    <a:cubicBezTo>
                      <a:pt x="69" y="57"/>
                      <a:pt x="49" y="99"/>
                      <a:pt x="32" y="146"/>
                    </a:cubicBezTo>
                    <a:cubicBezTo>
                      <a:pt x="16" y="186"/>
                      <a:pt x="5" y="231"/>
                      <a:pt x="3" y="275"/>
                    </a:cubicBezTo>
                    <a:cubicBezTo>
                      <a:pt x="1" y="305"/>
                      <a:pt x="30" y="333"/>
                      <a:pt x="62" y="333"/>
                    </a:cubicBezTo>
                    <a:cubicBezTo>
                      <a:pt x="94" y="331"/>
                      <a:pt x="118" y="309"/>
                      <a:pt x="120" y="275"/>
                    </a:cubicBezTo>
                    <a:lnTo>
                      <a:pt x="120" y="262"/>
                    </a:lnTo>
                    <a:lnTo>
                      <a:pt x="125" y="235"/>
                    </a:lnTo>
                    <a:cubicBezTo>
                      <a:pt x="131" y="217"/>
                      <a:pt x="137" y="197"/>
                      <a:pt x="144" y="177"/>
                    </a:cubicBezTo>
                    <a:cubicBezTo>
                      <a:pt x="145" y="171"/>
                      <a:pt x="147" y="169"/>
                      <a:pt x="148" y="163"/>
                    </a:cubicBezTo>
                    <a:cubicBezTo>
                      <a:pt x="149" y="161"/>
                      <a:pt x="152" y="156"/>
                      <a:pt x="153" y="153"/>
                    </a:cubicBezTo>
                    <a:lnTo>
                      <a:pt x="153" y="153"/>
                    </a:lnTo>
                    <a:cubicBezTo>
                      <a:pt x="152" y="156"/>
                      <a:pt x="151" y="158"/>
                      <a:pt x="151" y="160"/>
                    </a:cubicBezTo>
                    <a:cubicBezTo>
                      <a:pt x="153" y="154"/>
                      <a:pt x="154" y="152"/>
                      <a:pt x="154" y="152"/>
                    </a:cubicBezTo>
                    <a:lnTo>
                      <a:pt x="154" y="152"/>
                    </a:lnTo>
                    <a:cubicBezTo>
                      <a:pt x="154" y="152"/>
                      <a:pt x="154" y="153"/>
                      <a:pt x="153" y="153"/>
                    </a:cubicBezTo>
                    <a:lnTo>
                      <a:pt x="153" y="153"/>
                    </a:lnTo>
                    <a:cubicBezTo>
                      <a:pt x="156" y="146"/>
                      <a:pt x="160" y="140"/>
                      <a:pt x="162" y="133"/>
                    </a:cubicBezTo>
                    <a:cubicBezTo>
                      <a:pt x="166" y="125"/>
                      <a:pt x="172" y="118"/>
                      <a:pt x="175" y="108"/>
                    </a:cubicBezTo>
                    <a:cubicBezTo>
                      <a:pt x="176" y="105"/>
                      <a:pt x="181" y="101"/>
                      <a:pt x="182" y="98"/>
                    </a:cubicBezTo>
                    <a:cubicBezTo>
                      <a:pt x="185" y="95"/>
                      <a:pt x="189" y="90"/>
                      <a:pt x="189" y="90"/>
                    </a:cubicBezTo>
                    <a:lnTo>
                      <a:pt x="189" y="90"/>
                    </a:lnTo>
                    <a:cubicBezTo>
                      <a:pt x="189" y="90"/>
                      <a:pt x="188" y="90"/>
                      <a:pt x="187" y="91"/>
                    </a:cubicBezTo>
                    <a:lnTo>
                      <a:pt x="187" y="91"/>
                    </a:lnTo>
                    <a:cubicBezTo>
                      <a:pt x="196" y="81"/>
                      <a:pt x="200" y="70"/>
                      <a:pt x="200" y="57"/>
                    </a:cubicBezTo>
                    <a:cubicBezTo>
                      <a:pt x="200" y="42"/>
                      <a:pt x="193" y="25"/>
                      <a:pt x="182" y="15"/>
                    </a:cubicBezTo>
                    <a:cubicBezTo>
                      <a:pt x="170" y="7"/>
                      <a:pt x="154" y="1"/>
                      <a:pt x="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7"/>
              <p:cNvSpPr/>
              <p:nvPr/>
            </p:nvSpPr>
            <p:spPr>
              <a:xfrm>
                <a:off x="7001842" y="3599906"/>
                <a:ext cx="9622" cy="1768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351" extrusionOk="0">
                    <a:moveTo>
                      <a:pt x="55" y="74"/>
                    </a:moveTo>
                    <a:lnTo>
                      <a:pt x="54" y="77"/>
                    </a:lnTo>
                    <a:cubicBezTo>
                      <a:pt x="55" y="76"/>
                      <a:pt x="55" y="75"/>
                      <a:pt x="55" y="74"/>
                    </a:cubicBezTo>
                    <a:close/>
                    <a:moveTo>
                      <a:pt x="124" y="231"/>
                    </a:moveTo>
                    <a:cubicBezTo>
                      <a:pt x="122" y="235"/>
                      <a:pt x="122" y="237"/>
                      <a:pt x="122" y="238"/>
                    </a:cubicBezTo>
                    <a:lnTo>
                      <a:pt x="122" y="238"/>
                    </a:lnTo>
                    <a:cubicBezTo>
                      <a:pt x="122" y="234"/>
                      <a:pt x="123" y="231"/>
                      <a:pt x="124" y="231"/>
                    </a:cubicBezTo>
                    <a:close/>
                    <a:moveTo>
                      <a:pt x="122" y="1"/>
                    </a:moveTo>
                    <a:cubicBezTo>
                      <a:pt x="96" y="1"/>
                      <a:pt x="76" y="17"/>
                      <a:pt x="68" y="41"/>
                    </a:cubicBezTo>
                    <a:cubicBezTo>
                      <a:pt x="64" y="51"/>
                      <a:pt x="61" y="61"/>
                      <a:pt x="57" y="69"/>
                    </a:cubicBezTo>
                    <a:cubicBezTo>
                      <a:pt x="56" y="71"/>
                      <a:pt x="56" y="73"/>
                      <a:pt x="55" y="74"/>
                    </a:cubicBezTo>
                    <a:lnTo>
                      <a:pt x="55" y="74"/>
                    </a:lnTo>
                    <a:lnTo>
                      <a:pt x="56" y="74"/>
                    </a:lnTo>
                    <a:lnTo>
                      <a:pt x="56" y="74"/>
                    </a:lnTo>
                    <a:cubicBezTo>
                      <a:pt x="53" y="82"/>
                      <a:pt x="48" y="89"/>
                      <a:pt x="46" y="98"/>
                    </a:cubicBezTo>
                    <a:cubicBezTo>
                      <a:pt x="36" y="118"/>
                      <a:pt x="27" y="139"/>
                      <a:pt x="22" y="160"/>
                    </a:cubicBezTo>
                    <a:cubicBezTo>
                      <a:pt x="6" y="208"/>
                      <a:pt x="0" y="259"/>
                      <a:pt x="13" y="308"/>
                    </a:cubicBezTo>
                    <a:cubicBezTo>
                      <a:pt x="19" y="332"/>
                      <a:pt x="44" y="351"/>
                      <a:pt x="70" y="351"/>
                    </a:cubicBezTo>
                    <a:cubicBezTo>
                      <a:pt x="75" y="351"/>
                      <a:pt x="79" y="350"/>
                      <a:pt x="84" y="349"/>
                    </a:cubicBezTo>
                    <a:cubicBezTo>
                      <a:pt x="114" y="339"/>
                      <a:pt x="132" y="309"/>
                      <a:pt x="125" y="278"/>
                    </a:cubicBezTo>
                    <a:cubicBezTo>
                      <a:pt x="125" y="275"/>
                      <a:pt x="121" y="261"/>
                      <a:pt x="121" y="261"/>
                    </a:cubicBezTo>
                    <a:lnTo>
                      <a:pt x="121" y="261"/>
                    </a:lnTo>
                    <a:cubicBezTo>
                      <a:pt x="122" y="267"/>
                      <a:pt x="123" y="269"/>
                      <a:pt x="123" y="269"/>
                    </a:cubicBezTo>
                    <a:cubicBezTo>
                      <a:pt x="123" y="269"/>
                      <a:pt x="122" y="268"/>
                      <a:pt x="121" y="265"/>
                    </a:cubicBezTo>
                    <a:lnTo>
                      <a:pt x="121" y="258"/>
                    </a:lnTo>
                    <a:cubicBezTo>
                      <a:pt x="121" y="257"/>
                      <a:pt x="121" y="247"/>
                      <a:pt x="121" y="239"/>
                    </a:cubicBezTo>
                    <a:lnTo>
                      <a:pt x="121" y="239"/>
                    </a:lnTo>
                    <a:cubicBezTo>
                      <a:pt x="121" y="239"/>
                      <a:pt x="121" y="239"/>
                      <a:pt x="122" y="239"/>
                    </a:cubicBezTo>
                    <a:cubicBezTo>
                      <a:pt x="122" y="239"/>
                      <a:pt x="122" y="238"/>
                      <a:pt x="124" y="235"/>
                    </a:cubicBezTo>
                    <a:cubicBezTo>
                      <a:pt x="124" y="232"/>
                      <a:pt x="124" y="230"/>
                      <a:pt x="125" y="228"/>
                    </a:cubicBezTo>
                    <a:cubicBezTo>
                      <a:pt x="126" y="223"/>
                      <a:pt x="126" y="217"/>
                      <a:pt x="128" y="211"/>
                    </a:cubicBezTo>
                    <a:cubicBezTo>
                      <a:pt x="131" y="203"/>
                      <a:pt x="133" y="193"/>
                      <a:pt x="138" y="183"/>
                    </a:cubicBezTo>
                    <a:cubicBezTo>
                      <a:pt x="141" y="174"/>
                      <a:pt x="145" y="164"/>
                      <a:pt x="148" y="155"/>
                    </a:cubicBezTo>
                    <a:cubicBezTo>
                      <a:pt x="149" y="150"/>
                      <a:pt x="152" y="145"/>
                      <a:pt x="153" y="140"/>
                    </a:cubicBezTo>
                    <a:cubicBezTo>
                      <a:pt x="153" y="140"/>
                      <a:pt x="155" y="137"/>
                      <a:pt x="156" y="134"/>
                    </a:cubicBezTo>
                    <a:lnTo>
                      <a:pt x="156" y="134"/>
                    </a:lnTo>
                    <a:cubicBezTo>
                      <a:pt x="155" y="136"/>
                      <a:pt x="155" y="137"/>
                      <a:pt x="155" y="137"/>
                    </a:cubicBezTo>
                    <a:cubicBezTo>
                      <a:pt x="155" y="137"/>
                      <a:pt x="155" y="136"/>
                      <a:pt x="156" y="134"/>
                    </a:cubicBezTo>
                    <a:lnTo>
                      <a:pt x="156" y="134"/>
                    </a:lnTo>
                    <a:cubicBezTo>
                      <a:pt x="156" y="134"/>
                      <a:pt x="156" y="134"/>
                      <a:pt x="156" y="134"/>
                    </a:cubicBezTo>
                    <a:lnTo>
                      <a:pt x="156" y="134"/>
                    </a:lnTo>
                    <a:cubicBezTo>
                      <a:pt x="156" y="134"/>
                      <a:pt x="156" y="134"/>
                      <a:pt x="156" y="133"/>
                    </a:cubicBezTo>
                    <a:lnTo>
                      <a:pt x="156" y="133"/>
                    </a:lnTo>
                    <a:cubicBezTo>
                      <a:pt x="156" y="133"/>
                      <a:pt x="156" y="134"/>
                      <a:pt x="156" y="134"/>
                    </a:cubicBezTo>
                    <a:lnTo>
                      <a:pt x="156" y="134"/>
                    </a:lnTo>
                    <a:cubicBezTo>
                      <a:pt x="156" y="133"/>
                      <a:pt x="156" y="133"/>
                      <a:pt x="157" y="133"/>
                    </a:cubicBezTo>
                    <a:lnTo>
                      <a:pt x="157" y="133"/>
                    </a:lnTo>
                    <a:cubicBezTo>
                      <a:pt x="159" y="128"/>
                      <a:pt x="162" y="122"/>
                      <a:pt x="163" y="116"/>
                    </a:cubicBezTo>
                    <a:cubicBezTo>
                      <a:pt x="166" y="111"/>
                      <a:pt x="168" y="108"/>
                      <a:pt x="169" y="102"/>
                    </a:cubicBezTo>
                    <a:cubicBezTo>
                      <a:pt x="173" y="94"/>
                      <a:pt x="176" y="82"/>
                      <a:pt x="180" y="74"/>
                    </a:cubicBezTo>
                    <a:cubicBezTo>
                      <a:pt x="190" y="45"/>
                      <a:pt x="168" y="10"/>
                      <a:pt x="139" y="3"/>
                    </a:cubicBezTo>
                    <a:cubicBezTo>
                      <a:pt x="133" y="1"/>
                      <a:pt x="128" y="1"/>
                      <a:pt x="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7"/>
              <p:cNvSpPr/>
              <p:nvPr/>
            </p:nvSpPr>
            <p:spPr>
              <a:xfrm>
                <a:off x="7019171" y="3615421"/>
                <a:ext cx="18034" cy="13702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2" extrusionOk="0">
                    <a:moveTo>
                      <a:pt x="73" y="120"/>
                    </a:moveTo>
                    <a:cubicBezTo>
                      <a:pt x="74" y="121"/>
                      <a:pt x="75" y="121"/>
                      <a:pt x="75" y="121"/>
                    </a:cubicBezTo>
                    <a:cubicBezTo>
                      <a:pt x="75" y="121"/>
                      <a:pt x="74" y="121"/>
                      <a:pt x="73" y="120"/>
                    </a:cubicBezTo>
                    <a:close/>
                    <a:moveTo>
                      <a:pt x="180" y="187"/>
                    </a:moveTo>
                    <a:cubicBezTo>
                      <a:pt x="182" y="189"/>
                      <a:pt x="184" y="191"/>
                      <a:pt x="186" y="192"/>
                    </a:cubicBezTo>
                    <a:cubicBezTo>
                      <a:pt x="184" y="190"/>
                      <a:pt x="182" y="189"/>
                      <a:pt x="180" y="187"/>
                    </a:cubicBezTo>
                    <a:close/>
                    <a:moveTo>
                      <a:pt x="67" y="1"/>
                    </a:moveTo>
                    <a:cubicBezTo>
                      <a:pt x="62" y="1"/>
                      <a:pt x="56" y="1"/>
                      <a:pt x="50" y="2"/>
                    </a:cubicBezTo>
                    <a:cubicBezTo>
                      <a:pt x="20" y="8"/>
                      <a:pt x="1" y="45"/>
                      <a:pt x="9" y="73"/>
                    </a:cubicBezTo>
                    <a:cubicBezTo>
                      <a:pt x="18" y="98"/>
                      <a:pt x="38" y="112"/>
                      <a:pt x="61" y="115"/>
                    </a:cubicBezTo>
                    <a:lnTo>
                      <a:pt x="61" y="115"/>
                    </a:lnTo>
                    <a:cubicBezTo>
                      <a:pt x="63" y="116"/>
                      <a:pt x="67" y="116"/>
                      <a:pt x="70" y="119"/>
                    </a:cubicBezTo>
                    <a:cubicBezTo>
                      <a:pt x="71" y="119"/>
                      <a:pt x="72" y="119"/>
                      <a:pt x="73" y="120"/>
                    </a:cubicBezTo>
                    <a:lnTo>
                      <a:pt x="73" y="120"/>
                    </a:lnTo>
                    <a:cubicBezTo>
                      <a:pt x="71" y="119"/>
                      <a:pt x="69" y="117"/>
                      <a:pt x="66" y="115"/>
                    </a:cubicBezTo>
                    <a:lnTo>
                      <a:pt x="66" y="115"/>
                    </a:lnTo>
                    <a:cubicBezTo>
                      <a:pt x="66" y="115"/>
                      <a:pt x="66" y="115"/>
                      <a:pt x="67" y="115"/>
                    </a:cubicBezTo>
                    <a:lnTo>
                      <a:pt x="67" y="115"/>
                    </a:lnTo>
                    <a:cubicBezTo>
                      <a:pt x="68" y="116"/>
                      <a:pt x="71" y="117"/>
                      <a:pt x="72" y="119"/>
                    </a:cubicBezTo>
                    <a:cubicBezTo>
                      <a:pt x="76" y="120"/>
                      <a:pt x="81" y="123"/>
                      <a:pt x="86" y="126"/>
                    </a:cubicBezTo>
                    <a:cubicBezTo>
                      <a:pt x="108" y="137"/>
                      <a:pt x="131" y="154"/>
                      <a:pt x="152" y="167"/>
                    </a:cubicBezTo>
                    <a:cubicBezTo>
                      <a:pt x="162" y="174"/>
                      <a:pt x="170" y="180"/>
                      <a:pt x="178" y="186"/>
                    </a:cubicBezTo>
                    <a:lnTo>
                      <a:pt x="178" y="186"/>
                    </a:lnTo>
                    <a:cubicBezTo>
                      <a:pt x="178" y="186"/>
                      <a:pt x="178" y="186"/>
                      <a:pt x="178" y="186"/>
                    </a:cubicBezTo>
                    <a:lnTo>
                      <a:pt x="178" y="186"/>
                    </a:lnTo>
                    <a:cubicBezTo>
                      <a:pt x="178" y="186"/>
                      <a:pt x="182" y="190"/>
                      <a:pt x="185" y="192"/>
                    </a:cubicBezTo>
                    <a:cubicBezTo>
                      <a:pt x="188" y="194"/>
                      <a:pt x="189" y="195"/>
                      <a:pt x="193" y="199"/>
                    </a:cubicBezTo>
                    <a:cubicBezTo>
                      <a:pt x="199" y="202"/>
                      <a:pt x="203" y="208"/>
                      <a:pt x="209" y="212"/>
                    </a:cubicBezTo>
                    <a:cubicBezTo>
                      <a:pt x="225" y="223"/>
                      <a:pt x="242" y="238"/>
                      <a:pt x="253" y="255"/>
                    </a:cubicBezTo>
                    <a:cubicBezTo>
                      <a:pt x="263" y="266"/>
                      <a:pt x="278" y="271"/>
                      <a:pt x="293" y="271"/>
                    </a:cubicBezTo>
                    <a:cubicBezTo>
                      <a:pt x="309" y="271"/>
                      <a:pt x="325" y="265"/>
                      <a:pt x="335" y="255"/>
                    </a:cubicBezTo>
                    <a:cubicBezTo>
                      <a:pt x="358" y="229"/>
                      <a:pt x="356" y="198"/>
                      <a:pt x="335" y="172"/>
                    </a:cubicBezTo>
                    <a:cubicBezTo>
                      <a:pt x="308" y="141"/>
                      <a:pt x="271" y="114"/>
                      <a:pt x="239" y="89"/>
                    </a:cubicBezTo>
                    <a:cubicBezTo>
                      <a:pt x="203" y="63"/>
                      <a:pt x="168" y="36"/>
                      <a:pt x="130" y="18"/>
                    </a:cubicBezTo>
                    <a:cubicBezTo>
                      <a:pt x="108" y="9"/>
                      <a:pt x="89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7"/>
              <p:cNvSpPr/>
              <p:nvPr/>
            </p:nvSpPr>
            <p:spPr>
              <a:xfrm>
                <a:off x="7010305" y="3639299"/>
                <a:ext cx="9974" cy="10428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07" extrusionOk="0">
                    <a:moveTo>
                      <a:pt x="154" y="93"/>
                    </a:moveTo>
                    <a:lnTo>
                      <a:pt x="154" y="93"/>
                    </a:lnTo>
                    <a:cubicBezTo>
                      <a:pt x="155" y="93"/>
                      <a:pt x="156" y="94"/>
                      <a:pt x="158" y="94"/>
                    </a:cubicBezTo>
                    <a:lnTo>
                      <a:pt x="158" y="94"/>
                    </a:lnTo>
                    <a:cubicBezTo>
                      <a:pt x="157" y="94"/>
                      <a:pt x="156" y="94"/>
                      <a:pt x="155" y="94"/>
                    </a:cubicBezTo>
                    <a:cubicBezTo>
                      <a:pt x="155" y="94"/>
                      <a:pt x="154" y="93"/>
                      <a:pt x="154" y="93"/>
                    </a:cubicBezTo>
                    <a:close/>
                    <a:moveTo>
                      <a:pt x="162" y="96"/>
                    </a:moveTo>
                    <a:cubicBezTo>
                      <a:pt x="163" y="97"/>
                      <a:pt x="164" y="97"/>
                      <a:pt x="165" y="98"/>
                    </a:cubicBezTo>
                    <a:cubicBezTo>
                      <a:pt x="164" y="97"/>
                      <a:pt x="163" y="97"/>
                      <a:pt x="162" y="96"/>
                    </a:cubicBezTo>
                    <a:close/>
                    <a:moveTo>
                      <a:pt x="63" y="0"/>
                    </a:moveTo>
                    <a:cubicBezTo>
                      <a:pt x="52" y="0"/>
                      <a:pt x="41" y="3"/>
                      <a:pt x="34" y="7"/>
                    </a:cubicBezTo>
                    <a:cubicBezTo>
                      <a:pt x="21" y="14"/>
                      <a:pt x="9" y="27"/>
                      <a:pt x="7" y="41"/>
                    </a:cubicBezTo>
                    <a:cubicBezTo>
                      <a:pt x="7" y="46"/>
                      <a:pt x="4" y="51"/>
                      <a:pt x="4" y="57"/>
                    </a:cubicBezTo>
                    <a:cubicBezTo>
                      <a:pt x="1" y="70"/>
                      <a:pt x="2" y="80"/>
                      <a:pt x="8" y="88"/>
                    </a:cubicBezTo>
                    <a:cubicBezTo>
                      <a:pt x="19" y="114"/>
                      <a:pt x="34" y="135"/>
                      <a:pt x="51" y="155"/>
                    </a:cubicBezTo>
                    <a:cubicBezTo>
                      <a:pt x="58" y="163"/>
                      <a:pt x="65" y="170"/>
                      <a:pt x="73" y="176"/>
                    </a:cubicBezTo>
                    <a:cubicBezTo>
                      <a:pt x="80" y="180"/>
                      <a:pt x="87" y="187"/>
                      <a:pt x="97" y="192"/>
                    </a:cubicBezTo>
                    <a:cubicBezTo>
                      <a:pt x="106" y="197"/>
                      <a:pt x="114" y="200"/>
                      <a:pt x="123" y="204"/>
                    </a:cubicBezTo>
                    <a:cubicBezTo>
                      <a:pt x="128" y="205"/>
                      <a:pt x="134" y="206"/>
                      <a:pt x="140" y="206"/>
                    </a:cubicBezTo>
                    <a:cubicBezTo>
                      <a:pt x="142" y="206"/>
                      <a:pt x="145" y="206"/>
                      <a:pt x="147" y="206"/>
                    </a:cubicBezTo>
                    <a:cubicBezTo>
                      <a:pt x="154" y="206"/>
                      <a:pt x="161" y="204"/>
                      <a:pt x="168" y="199"/>
                    </a:cubicBezTo>
                    <a:cubicBezTo>
                      <a:pt x="179" y="192"/>
                      <a:pt x="191" y="177"/>
                      <a:pt x="194" y="165"/>
                    </a:cubicBezTo>
                    <a:cubicBezTo>
                      <a:pt x="198" y="151"/>
                      <a:pt x="196" y="134"/>
                      <a:pt x="189" y="121"/>
                    </a:cubicBezTo>
                    <a:cubicBezTo>
                      <a:pt x="185" y="117"/>
                      <a:pt x="184" y="114"/>
                      <a:pt x="179" y="108"/>
                    </a:cubicBezTo>
                    <a:cubicBezTo>
                      <a:pt x="174" y="102"/>
                      <a:pt x="167" y="97"/>
                      <a:pt x="160" y="95"/>
                    </a:cubicBezTo>
                    <a:lnTo>
                      <a:pt x="160" y="95"/>
                    </a:lnTo>
                    <a:cubicBezTo>
                      <a:pt x="155" y="92"/>
                      <a:pt x="150" y="89"/>
                      <a:pt x="147" y="85"/>
                    </a:cubicBezTo>
                    <a:lnTo>
                      <a:pt x="147" y="85"/>
                    </a:lnTo>
                    <a:cubicBezTo>
                      <a:pt x="150" y="88"/>
                      <a:pt x="154" y="91"/>
                      <a:pt x="158" y="94"/>
                    </a:cubicBezTo>
                    <a:cubicBezTo>
                      <a:pt x="148" y="87"/>
                      <a:pt x="141" y="78"/>
                      <a:pt x="133" y="67"/>
                    </a:cubicBezTo>
                    <a:lnTo>
                      <a:pt x="133" y="67"/>
                    </a:lnTo>
                    <a:cubicBezTo>
                      <a:pt x="136" y="71"/>
                      <a:pt x="137" y="74"/>
                      <a:pt x="141" y="80"/>
                    </a:cubicBezTo>
                    <a:cubicBezTo>
                      <a:pt x="128" y="64"/>
                      <a:pt x="120" y="46"/>
                      <a:pt x="111" y="29"/>
                    </a:cubicBezTo>
                    <a:cubicBezTo>
                      <a:pt x="107" y="22"/>
                      <a:pt x="102" y="16"/>
                      <a:pt x="97" y="13"/>
                    </a:cubicBezTo>
                    <a:cubicBezTo>
                      <a:pt x="92" y="7"/>
                      <a:pt x="85" y="3"/>
                      <a:pt x="77" y="2"/>
                    </a:cubicBezTo>
                    <a:cubicBezTo>
                      <a:pt x="73" y="1"/>
                      <a:pt x="68" y="0"/>
                      <a:pt x="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7"/>
              <p:cNvSpPr/>
              <p:nvPr/>
            </p:nvSpPr>
            <p:spPr>
              <a:xfrm>
                <a:off x="7015242" y="3584642"/>
                <a:ext cx="11637" cy="12997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58" extrusionOk="0">
                    <a:moveTo>
                      <a:pt x="63" y="1"/>
                    </a:moveTo>
                    <a:cubicBezTo>
                      <a:pt x="52" y="1"/>
                      <a:pt x="41" y="3"/>
                      <a:pt x="32" y="8"/>
                    </a:cubicBezTo>
                    <a:cubicBezTo>
                      <a:pt x="21" y="15"/>
                      <a:pt x="9" y="28"/>
                      <a:pt x="6" y="41"/>
                    </a:cubicBezTo>
                    <a:cubicBezTo>
                      <a:pt x="1" y="56"/>
                      <a:pt x="4" y="71"/>
                      <a:pt x="11" y="86"/>
                    </a:cubicBezTo>
                    <a:cubicBezTo>
                      <a:pt x="23" y="113"/>
                      <a:pt x="39" y="139"/>
                      <a:pt x="59" y="163"/>
                    </a:cubicBezTo>
                    <a:cubicBezTo>
                      <a:pt x="80" y="191"/>
                      <a:pt x="103" y="217"/>
                      <a:pt x="131" y="241"/>
                    </a:cubicBezTo>
                    <a:cubicBezTo>
                      <a:pt x="144" y="251"/>
                      <a:pt x="157" y="258"/>
                      <a:pt x="172" y="258"/>
                    </a:cubicBezTo>
                    <a:cubicBezTo>
                      <a:pt x="186" y="258"/>
                      <a:pt x="205" y="251"/>
                      <a:pt x="213" y="241"/>
                    </a:cubicBezTo>
                    <a:cubicBezTo>
                      <a:pt x="223" y="229"/>
                      <a:pt x="230" y="215"/>
                      <a:pt x="230" y="200"/>
                    </a:cubicBezTo>
                    <a:cubicBezTo>
                      <a:pt x="230" y="185"/>
                      <a:pt x="226" y="167"/>
                      <a:pt x="213" y="159"/>
                    </a:cubicBezTo>
                    <a:cubicBezTo>
                      <a:pt x="191" y="141"/>
                      <a:pt x="172" y="122"/>
                      <a:pt x="156" y="102"/>
                    </a:cubicBezTo>
                    <a:lnTo>
                      <a:pt x="156" y="102"/>
                    </a:lnTo>
                    <a:cubicBezTo>
                      <a:pt x="157" y="103"/>
                      <a:pt x="157" y="104"/>
                      <a:pt x="158" y="105"/>
                    </a:cubicBezTo>
                    <a:cubicBezTo>
                      <a:pt x="156" y="103"/>
                      <a:pt x="155" y="101"/>
                      <a:pt x="153" y="99"/>
                    </a:cubicBezTo>
                    <a:lnTo>
                      <a:pt x="153" y="99"/>
                    </a:lnTo>
                    <a:cubicBezTo>
                      <a:pt x="154" y="100"/>
                      <a:pt x="155" y="101"/>
                      <a:pt x="156" y="102"/>
                    </a:cubicBezTo>
                    <a:lnTo>
                      <a:pt x="156" y="102"/>
                    </a:lnTo>
                    <a:cubicBezTo>
                      <a:pt x="154" y="99"/>
                      <a:pt x="152" y="96"/>
                      <a:pt x="150" y="94"/>
                    </a:cubicBezTo>
                    <a:lnTo>
                      <a:pt x="150" y="94"/>
                    </a:lnTo>
                    <a:cubicBezTo>
                      <a:pt x="151" y="96"/>
                      <a:pt x="152" y="97"/>
                      <a:pt x="153" y="99"/>
                    </a:cubicBezTo>
                    <a:lnTo>
                      <a:pt x="153" y="99"/>
                    </a:lnTo>
                    <a:cubicBezTo>
                      <a:pt x="152" y="97"/>
                      <a:pt x="151" y="95"/>
                      <a:pt x="150" y="93"/>
                    </a:cubicBezTo>
                    <a:lnTo>
                      <a:pt x="150" y="93"/>
                    </a:lnTo>
                    <a:cubicBezTo>
                      <a:pt x="150" y="94"/>
                      <a:pt x="150" y="94"/>
                      <a:pt x="150" y="94"/>
                    </a:cubicBezTo>
                    <a:lnTo>
                      <a:pt x="150" y="94"/>
                    </a:lnTo>
                    <a:cubicBezTo>
                      <a:pt x="136" y="74"/>
                      <a:pt x="122" y="51"/>
                      <a:pt x="110" y="30"/>
                    </a:cubicBezTo>
                    <a:cubicBezTo>
                      <a:pt x="106" y="17"/>
                      <a:pt x="89" y="5"/>
                      <a:pt x="77" y="3"/>
                    </a:cubicBezTo>
                    <a:cubicBezTo>
                      <a:pt x="73" y="1"/>
                      <a:pt x="68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7"/>
              <p:cNvSpPr/>
              <p:nvPr/>
            </p:nvSpPr>
            <p:spPr>
              <a:xfrm>
                <a:off x="6954287" y="3714108"/>
                <a:ext cx="103773" cy="82212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1632" extrusionOk="0">
                    <a:moveTo>
                      <a:pt x="365" y="107"/>
                    </a:moveTo>
                    <a:cubicBezTo>
                      <a:pt x="494" y="107"/>
                      <a:pt x="636" y="212"/>
                      <a:pt x="722" y="285"/>
                    </a:cubicBezTo>
                    <a:cubicBezTo>
                      <a:pt x="856" y="401"/>
                      <a:pt x="958" y="543"/>
                      <a:pt x="1085" y="671"/>
                    </a:cubicBezTo>
                    <a:cubicBezTo>
                      <a:pt x="1189" y="776"/>
                      <a:pt x="1322" y="883"/>
                      <a:pt x="1475" y="883"/>
                    </a:cubicBezTo>
                    <a:cubicBezTo>
                      <a:pt x="1488" y="883"/>
                      <a:pt x="1502" y="882"/>
                      <a:pt x="1515" y="880"/>
                    </a:cubicBezTo>
                    <a:cubicBezTo>
                      <a:pt x="1522" y="880"/>
                      <a:pt x="1528" y="879"/>
                      <a:pt x="1533" y="877"/>
                    </a:cubicBezTo>
                    <a:lnTo>
                      <a:pt x="1533" y="877"/>
                    </a:lnTo>
                    <a:cubicBezTo>
                      <a:pt x="1647" y="904"/>
                      <a:pt x="1756" y="968"/>
                      <a:pt x="1827" y="1055"/>
                    </a:cubicBezTo>
                    <a:cubicBezTo>
                      <a:pt x="1939" y="1194"/>
                      <a:pt x="1875" y="1355"/>
                      <a:pt x="1735" y="1443"/>
                    </a:cubicBezTo>
                    <a:cubicBezTo>
                      <a:pt x="1653" y="1495"/>
                      <a:pt x="1561" y="1516"/>
                      <a:pt x="1464" y="1516"/>
                    </a:cubicBezTo>
                    <a:cubicBezTo>
                      <a:pt x="1252" y="1516"/>
                      <a:pt x="1022" y="1415"/>
                      <a:pt x="852" y="1328"/>
                    </a:cubicBezTo>
                    <a:cubicBezTo>
                      <a:pt x="553" y="1175"/>
                      <a:pt x="234" y="948"/>
                      <a:pt x="151" y="604"/>
                    </a:cubicBezTo>
                    <a:cubicBezTo>
                      <a:pt x="118" y="462"/>
                      <a:pt x="114" y="258"/>
                      <a:pt x="236" y="153"/>
                    </a:cubicBezTo>
                    <a:cubicBezTo>
                      <a:pt x="275" y="120"/>
                      <a:pt x="319" y="107"/>
                      <a:pt x="365" y="107"/>
                    </a:cubicBezTo>
                    <a:close/>
                    <a:moveTo>
                      <a:pt x="364" y="0"/>
                    </a:moveTo>
                    <a:cubicBezTo>
                      <a:pt x="281" y="0"/>
                      <a:pt x="202" y="27"/>
                      <a:pt x="139" y="94"/>
                    </a:cubicBezTo>
                    <a:cubicBezTo>
                      <a:pt x="13" y="229"/>
                      <a:pt x="0" y="435"/>
                      <a:pt x="34" y="607"/>
                    </a:cubicBezTo>
                    <a:cubicBezTo>
                      <a:pt x="114" y="1005"/>
                      <a:pt x="475" y="1272"/>
                      <a:pt x="817" y="1442"/>
                    </a:cubicBezTo>
                    <a:cubicBezTo>
                      <a:pt x="1003" y="1535"/>
                      <a:pt x="1243" y="1631"/>
                      <a:pt x="1469" y="1631"/>
                    </a:cubicBezTo>
                    <a:cubicBezTo>
                      <a:pt x="1601" y="1631"/>
                      <a:pt x="1727" y="1599"/>
                      <a:pt x="1836" y="1514"/>
                    </a:cubicBezTo>
                    <a:cubicBezTo>
                      <a:pt x="1993" y="1391"/>
                      <a:pt x="2060" y="1187"/>
                      <a:pt x="1939" y="1012"/>
                    </a:cubicBezTo>
                    <a:cubicBezTo>
                      <a:pt x="1829" y="856"/>
                      <a:pt x="1630" y="757"/>
                      <a:pt x="1440" y="749"/>
                    </a:cubicBezTo>
                    <a:cubicBezTo>
                      <a:pt x="1439" y="749"/>
                      <a:pt x="1438" y="749"/>
                      <a:pt x="1438" y="749"/>
                    </a:cubicBezTo>
                    <a:cubicBezTo>
                      <a:pt x="1424" y="749"/>
                      <a:pt x="1413" y="753"/>
                      <a:pt x="1405" y="759"/>
                    </a:cubicBezTo>
                    <a:lnTo>
                      <a:pt x="1405" y="759"/>
                    </a:lnTo>
                    <a:cubicBezTo>
                      <a:pt x="1269" y="721"/>
                      <a:pt x="1159" y="589"/>
                      <a:pt x="1070" y="487"/>
                    </a:cubicBezTo>
                    <a:cubicBezTo>
                      <a:pt x="944" y="339"/>
                      <a:pt x="815" y="193"/>
                      <a:pt x="650" y="90"/>
                    </a:cubicBezTo>
                    <a:cubicBezTo>
                      <a:pt x="565" y="38"/>
                      <a:pt x="463" y="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7"/>
              <p:cNvSpPr/>
              <p:nvPr/>
            </p:nvSpPr>
            <p:spPr>
              <a:xfrm>
                <a:off x="6974941" y="3732898"/>
                <a:ext cx="8312" cy="1486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95" extrusionOk="0">
                    <a:moveTo>
                      <a:pt x="135" y="156"/>
                    </a:moveTo>
                    <a:cubicBezTo>
                      <a:pt x="135" y="159"/>
                      <a:pt x="134" y="162"/>
                      <a:pt x="134" y="164"/>
                    </a:cubicBezTo>
                    <a:lnTo>
                      <a:pt x="134" y="164"/>
                    </a:lnTo>
                    <a:cubicBezTo>
                      <a:pt x="134" y="162"/>
                      <a:pt x="134" y="159"/>
                      <a:pt x="135" y="156"/>
                    </a:cubicBezTo>
                    <a:close/>
                    <a:moveTo>
                      <a:pt x="105" y="1"/>
                    </a:moveTo>
                    <a:cubicBezTo>
                      <a:pt x="79" y="1"/>
                      <a:pt x="58" y="18"/>
                      <a:pt x="50" y="43"/>
                    </a:cubicBezTo>
                    <a:cubicBezTo>
                      <a:pt x="23" y="114"/>
                      <a:pt x="0" y="196"/>
                      <a:pt x="41" y="267"/>
                    </a:cubicBezTo>
                    <a:cubicBezTo>
                      <a:pt x="52" y="284"/>
                      <a:pt x="73" y="295"/>
                      <a:pt x="93" y="295"/>
                    </a:cubicBezTo>
                    <a:cubicBezTo>
                      <a:pt x="103" y="295"/>
                      <a:pt x="112" y="293"/>
                      <a:pt x="120" y="288"/>
                    </a:cubicBezTo>
                    <a:cubicBezTo>
                      <a:pt x="147" y="269"/>
                      <a:pt x="157" y="235"/>
                      <a:pt x="142" y="207"/>
                    </a:cubicBezTo>
                    <a:cubicBezTo>
                      <a:pt x="139" y="205"/>
                      <a:pt x="138" y="201"/>
                      <a:pt x="136" y="197"/>
                    </a:cubicBezTo>
                    <a:lnTo>
                      <a:pt x="136" y="197"/>
                    </a:lnTo>
                    <a:cubicBezTo>
                      <a:pt x="135" y="196"/>
                      <a:pt x="135" y="194"/>
                      <a:pt x="134" y="192"/>
                    </a:cubicBezTo>
                    <a:lnTo>
                      <a:pt x="134" y="192"/>
                    </a:lnTo>
                    <a:cubicBezTo>
                      <a:pt x="135" y="194"/>
                      <a:pt x="135" y="196"/>
                      <a:pt x="135" y="197"/>
                    </a:cubicBezTo>
                    <a:cubicBezTo>
                      <a:pt x="134" y="195"/>
                      <a:pt x="134" y="193"/>
                      <a:pt x="134" y="191"/>
                    </a:cubicBezTo>
                    <a:lnTo>
                      <a:pt x="134" y="191"/>
                    </a:lnTo>
                    <a:cubicBezTo>
                      <a:pt x="134" y="192"/>
                      <a:pt x="134" y="192"/>
                      <a:pt x="134" y="192"/>
                    </a:cubicBezTo>
                    <a:lnTo>
                      <a:pt x="134" y="192"/>
                    </a:lnTo>
                    <a:cubicBezTo>
                      <a:pt x="134" y="191"/>
                      <a:pt x="134" y="190"/>
                      <a:pt x="134" y="189"/>
                    </a:cubicBezTo>
                    <a:lnTo>
                      <a:pt x="134" y="189"/>
                    </a:lnTo>
                    <a:cubicBezTo>
                      <a:pt x="134" y="190"/>
                      <a:pt x="134" y="191"/>
                      <a:pt x="134" y="191"/>
                    </a:cubicBezTo>
                    <a:lnTo>
                      <a:pt x="134" y="191"/>
                    </a:lnTo>
                    <a:cubicBezTo>
                      <a:pt x="134" y="188"/>
                      <a:pt x="133" y="185"/>
                      <a:pt x="133" y="182"/>
                    </a:cubicBezTo>
                    <a:lnTo>
                      <a:pt x="133" y="182"/>
                    </a:lnTo>
                    <a:cubicBezTo>
                      <a:pt x="133" y="184"/>
                      <a:pt x="134" y="186"/>
                      <a:pt x="134" y="189"/>
                    </a:cubicBezTo>
                    <a:lnTo>
                      <a:pt x="134" y="189"/>
                    </a:lnTo>
                    <a:cubicBezTo>
                      <a:pt x="134" y="182"/>
                      <a:pt x="133" y="175"/>
                      <a:pt x="134" y="168"/>
                    </a:cubicBezTo>
                    <a:lnTo>
                      <a:pt x="134" y="168"/>
                    </a:lnTo>
                    <a:cubicBezTo>
                      <a:pt x="138" y="135"/>
                      <a:pt x="149" y="105"/>
                      <a:pt x="159" y="74"/>
                    </a:cubicBezTo>
                    <a:cubicBezTo>
                      <a:pt x="164" y="60"/>
                      <a:pt x="162" y="43"/>
                      <a:pt x="154" y="30"/>
                    </a:cubicBezTo>
                    <a:cubicBezTo>
                      <a:pt x="147" y="17"/>
                      <a:pt x="133" y="7"/>
                      <a:pt x="120" y="3"/>
                    </a:cubicBezTo>
                    <a:cubicBezTo>
                      <a:pt x="115" y="2"/>
                      <a:pt x="110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7"/>
              <p:cNvSpPr/>
              <p:nvPr/>
            </p:nvSpPr>
            <p:spPr>
              <a:xfrm>
                <a:off x="6989601" y="3756625"/>
                <a:ext cx="17782" cy="8312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65" extrusionOk="0">
                    <a:moveTo>
                      <a:pt x="192" y="118"/>
                    </a:moveTo>
                    <a:cubicBezTo>
                      <a:pt x="192" y="118"/>
                      <a:pt x="192" y="118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lnTo>
                      <a:pt x="191" y="119"/>
                    </a:lnTo>
                    <a:cubicBezTo>
                      <a:pt x="192" y="118"/>
                      <a:pt x="192" y="118"/>
                      <a:pt x="192" y="118"/>
                    </a:cubicBezTo>
                    <a:close/>
                    <a:moveTo>
                      <a:pt x="224" y="1"/>
                    </a:moveTo>
                    <a:cubicBezTo>
                      <a:pt x="200" y="1"/>
                      <a:pt x="177" y="3"/>
                      <a:pt x="154" y="7"/>
                    </a:cubicBezTo>
                    <a:cubicBezTo>
                      <a:pt x="111" y="14"/>
                      <a:pt x="66" y="28"/>
                      <a:pt x="31" y="55"/>
                    </a:cubicBezTo>
                    <a:cubicBezTo>
                      <a:pt x="19" y="63"/>
                      <a:pt x="8" y="75"/>
                      <a:pt x="5" y="89"/>
                    </a:cubicBezTo>
                    <a:cubicBezTo>
                      <a:pt x="1" y="103"/>
                      <a:pt x="2" y="120"/>
                      <a:pt x="9" y="133"/>
                    </a:cubicBezTo>
                    <a:cubicBezTo>
                      <a:pt x="23" y="152"/>
                      <a:pt x="46" y="165"/>
                      <a:pt x="67" y="165"/>
                    </a:cubicBezTo>
                    <a:cubicBezTo>
                      <a:pt x="76" y="165"/>
                      <a:pt x="85" y="162"/>
                      <a:pt x="93" y="157"/>
                    </a:cubicBezTo>
                    <a:cubicBezTo>
                      <a:pt x="100" y="151"/>
                      <a:pt x="107" y="147"/>
                      <a:pt x="114" y="143"/>
                    </a:cubicBezTo>
                    <a:lnTo>
                      <a:pt x="125" y="138"/>
                    </a:lnTo>
                    <a:lnTo>
                      <a:pt x="125" y="138"/>
                    </a:lnTo>
                    <a:cubicBezTo>
                      <a:pt x="125" y="137"/>
                      <a:pt x="126" y="137"/>
                      <a:pt x="127" y="137"/>
                    </a:cubicBezTo>
                    <a:cubicBezTo>
                      <a:pt x="144" y="130"/>
                      <a:pt x="164" y="124"/>
                      <a:pt x="184" y="121"/>
                    </a:cubicBezTo>
                    <a:cubicBezTo>
                      <a:pt x="185" y="121"/>
                      <a:pt x="189" y="121"/>
                      <a:pt x="191" y="119"/>
                    </a:cubicBezTo>
                    <a:lnTo>
                      <a:pt x="191" y="119"/>
                    </a:lnTo>
                    <a:cubicBezTo>
                      <a:pt x="189" y="119"/>
                      <a:pt x="186" y="120"/>
                      <a:pt x="184" y="120"/>
                    </a:cubicBezTo>
                    <a:cubicBezTo>
                      <a:pt x="183" y="120"/>
                      <a:pt x="183" y="119"/>
                      <a:pt x="185" y="119"/>
                    </a:cubicBezTo>
                    <a:cubicBezTo>
                      <a:pt x="191" y="119"/>
                      <a:pt x="194" y="117"/>
                      <a:pt x="199" y="117"/>
                    </a:cubicBezTo>
                    <a:cubicBezTo>
                      <a:pt x="211" y="117"/>
                      <a:pt x="219" y="116"/>
                      <a:pt x="229" y="116"/>
                    </a:cubicBezTo>
                    <a:cubicBezTo>
                      <a:pt x="239" y="116"/>
                      <a:pt x="249" y="116"/>
                      <a:pt x="257" y="117"/>
                    </a:cubicBezTo>
                    <a:cubicBezTo>
                      <a:pt x="259" y="117"/>
                      <a:pt x="264" y="118"/>
                      <a:pt x="265" y="118"/>
                    </a:cubicBezTo>
                    <a:cubicBezTo>
                      <a:pt x="265" y="118"/>
                      <a:pt x="264" y="118"/>
                      <a:pt x="260" y="117"/>
                    </a:cubicBezTo>
                    <a:cubicBezTo>
                      <a:pt x="265" y="117"/>
                      <a:pt x="270" y="119"/>
                      <a:pt x="274" y="120"/>
                    </a:cubicBezTo>
                    <a:cubicBezTo>
                      <a:pt x="279" y="121"/>
                      <a:pt x="284" y="122"/>
                      <a:pt x="289" y="122"/>
                    </a:cubicBezTo>
                    <a:cubicBezTo>
                      <a:pt x="314" y="122"/>
                      <a:pt x="339" y="107"/>
                      <a:pt x="345" y="80"/>
                    </a:cubicBezTo>
                    <a:cubicBezTo>
                      <a:pt x="352" y="52"/>
                      <a:pt x="335" y="17"/>
                      <a:pt x="304" y="10"/>
                    </a:cubicBezTo>
                    <a:cubicBezTo>
                      <a:pt x="278" y="3"/>
                      <a:pt x="251" y="1"/>
                      <a:pt x="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7"/>
              <p:cNvSpPr/>
              <p:nvPr/>
            </p:nvSpPr>
            <p:spPr>
              <a:xfrm>
                <a:off x="7020884" y="3765944"/>
                <a:ext cx="13702" cy="1612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320" extrusionOk="0">
                    <a:moveTo>
                      <a:pt x="67" y="0"/>
                    </a:moveTo>
                    <a:cubicBezTo>
                      <a:pt x="57" y="0"/>
                      <a:pt x="48" y="3"/>
                      <a:pt x="39" y="9"/>
                    </a:cubicBezTo>
                    <a:cubicBezTo>
                      <a:pt x="15" y="24"/>
                      <a:pt x="1" y="60"/>
                      <a:pt x="19" y="87"/>
                    </a:cubicBezTo>
                    <a:cubicBezTo>
                      <a:pt x="69" y="159"/>
                      <a:pt x="108" y="238"/>
                      <a:pt x="168" y="302"/>
                    </a:cubicBezTo>
                    <a:cubicBezTo>
                      <a:pt x="179" y="313"/>
                      <a:pt x="195" y="319"/>
                      <a:pt x="210" y="319"/>
                    </a:cubicBezTo>
                    <a:cubicBezTo>
                      <a:pt x="225" y="319"/>
                      <a:pt x="240" y="314"/>
                      <a:pt x="250" y="302"/>
                    </a:cubicBezTo>
                    <a:cubicBezTo>
                      <a:pt x="271" y="279"/>
                      <a:pt x="271" y="244"/>
                      <a:pt x="250" y="221"/>
                    </a:cubicBezTo>
                    <a:cubicBezTo>
                      <a:pt x="243" y="214"/>
                      <a:pt x="236" y="206"/>
                      <a:pt x="229" y="197"/>
                    </a:cubicBezTo>
                    <a:cubicBezTo>
                      <a:pt x="227" y="196"/>
                      <a:pt x="225" y="193"/>
                      <a:pt x="223" y="190"/>
                    </a:cubicBezTo>
                    <a:cubicBezTo>
                      <a:pt x="222" y="189"/>
                      <a:pt x="221" y="189"/>
                      <a:pt x="221" y="189"/>
                    </a:cubicBezTo>
                    <a:lnTo>
                      <a:pt x="221" y="189"/>
                    </a:lnTo>
                    <a:cubicBezTo>
                      <a:pt x="220" y="187"/>
                      <a:pt x="218" y="185"/>
                      <a:pt x="216" y="183"/>
                    </a:cubicBezTo>
                    <a:cubicBezTo>
                      <a:pt x="203" y="167"/>
                      <a:pt x="193" y="150"/>
                      <a:pt x="182" y="132"/>
                    </a:cubicBezTo>
                    <a:cubicBezTo>
                      <a:pt x="161" y="99"/>
                      <a:pt x="140" y="64"/>
                      <a:pt x="118" y="30"/>
                    </a:cubicBezTo>
                    <a:cubicBezTo>
                      <a:pt x="107" y="13"/>
                      <a:pt x="87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0" name="Google Shape;1940;p17"/>
            <p:cNvSpPr/>
            <p:nvPr/>
          </p:nvSpPr>
          <p:spPr>
            <a:xfrm>
              <a:off x="5367350" y="106106"/>
              <a:ext cx="73900" cy="96770"/>
            </a:xfrm>
            <a:custGeom>
              <a:avLst/>
              <a:gdLst/>
              <a:ahLst/>
              <a:cxnLst/>
              <a:rect l="l" t="t" r="r" b="b"/>
              <a:pathLst>
                <a:path w="1467" h="1921" extrusionOk="0">
                  <a:moveTo>
                    <a:pt x="829" y="1"/>
                  </a:moveTo>
                  <a:cubicBezTo>
                    <a:pt x="743" y="1"/>
                    <a:pt x="671" y="42"/>
                    <a:pt x="653" y="137"/>
                  </a:cubicBezTo>
                  <a:cubicBezTo>
                    <a:pt x="648" y="167"/>
                    <a:pt x="648" y="204"/>
                    <a:pt x="656" y="247"/>
                  </a:cubicBezTo>
                  <a:cubicBezTo>
                    <a:pt x="664" y="289"/>
                    <a:pt x="694" y="307"/>
                    <a:pt x="726" y="307"/>
                  </a:cubicBezTo>
                  <a:cubicBezTo>
                    <a:pt x="762" y="307"/>
                    <a:pt x="802" y="284"/>
                    <a:pt x="816" y="247"/>
                  </a:cubicBezTo>
                  <a:cubicBezTo>
                    <a:pt x="826" y="224"/>
                    <a:pt x="837" y="214"/>
                    <a:pt x="849" y="214"/>
                  </a:cubicBezTo>
                  <a:cubicBezTo>
                    <a:pt x="922" y="214"/>
                    <a:pt x="1034" y="572"/>
                    <a:pt x="1036" y="572"/>
                  </a:cubicBezTo>
                  <a:cubicBezTo>
                    <a:pt x="1036" y="572"/>
                    <a:pt x="1036" y="572"/>
                    <a:pt x="1036" y="572"/>
                  </a:cubicBezTo>
                  <a:lnTo>
                    <a:pt x="1036" y="572"/>
                  </a:lnTo>
                  <a:cubicBezTo>
                    <a:pt x="1070" y="711"/>
                    <a:pt x="1093" y="854"/>
                    <a:pt x="1100" y="994"/>
                  </a:cubicBezTo>
                  <a:cubicBezTo>
                    <a:pt x="1111" y="1220"/>
                    <a:pt x="1012" y="1716"/>
                    <a:pt x="745" y="1716"/>
                  </a:cubicBezTo>
                  <a:cubicBezTo>
                    <a:pt x="677" y="1716"/>
                    <a:pt x="597" y="1683"/>
                    <a:pt x="505" y="1604"/>
                  </a:cubicBezTo>
                  <a:cubicBezTo>
                    <a:pt x="115" y="1269"/>
                    <a:pt x="378" y="497"/>
                    <a:pt x="590" y="144"/>
                  </a:cubicBezTo>
                  <a:cubicBezTo>
                    <a:pt x="592" y="137"/>
                    <a:pt x="597" y="130"/>
                    <a:pt x="598" y="123"/>
                  </a:cubicBezTo>
                  <a:cubicBezTo>
                    <a:pt x="613" y="71"/>
                    <a:pt x="567" y="28"/>
                    <a:pt x="519" y="28"/>
                  </a:cubicBezTo>
                  <a:cubicBezTo>
                    <a:pt x="495" y="28"/>
                    <a:pt x="471" y="39"/>
                    <a:pt x="454" y="65"/>
                  </a:cubicBezTo>
                  <a:cubicBezTo>
                    <a:pt x="180" y="478"/>
                    <a:pt x="0" y="1071"/>
                    <a:pt x="213" y="1550"/>
                  </a:cubicBezTo>
                  <a:cubicBezTo>
                    <a:pt x="315" y="1782"/>
                    <a:pt x="518" y="1921"/>
                    <a:pt x="731" y="1921"/>
                  </a:cubicBezTo>
                  <a:cubicBezTo>
                    <a:pt x="866" y="1921"/>
                    <a:pt x="1004" y="1864"/>
                    <a:pt x="1122" y="1740"/>
                  </a:cubicBezTo>
                  <a:cubicBezTo>
                    <a:pt x="1467" y="1377"/>
                    <a:pt x="1361" y="613"/>
                    <a:pt x="1155" y="204"/>
                  </a:cubicBezTo>
                  <a:cubicBezTo>
                    <a:pt x="1093" y="80"/>
                    <a:pt x="948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7"/>
            <p:cNvSpPr/>
            <p:nvPr/>
          </p:nvSpPr>
          <p:spPr>
            <a:xfrm>
              <a:off x="7419752" y="4873572"/>
              <a:ext cx="77930" cy="58687"/>
            </a:xfrm>
            <a:custGeom>
              <a:avLst/>
              <a:gdLst/>
              <a:ahLst/>
              <a:cxnLst/>
              <a:rect l="l" t="t" r="r" b="b"/>
              <a:pathLst>
                <a:path w="1547" h="1165" extrusionOk="0">
                  <a:moveTo>
                    <a:pt x="140" y="207"/>
                  </a:moveTo>
                  <a:cubicBezTo>
                    <a:pt x="153" y="219"/>
                    <a:pt x="169" y="226"/>
                    <a:pt x="189" y="228"/>
                  </a:cubicBezTo>
                  <a:cubicBezTo>
                    <a:pt x="229" y="233"/>
                    <a:pt x="269" y="234"/>
                    <a:pt x="310" y="234"/>
                  </a:cubicBezTo>
                  <a:cubicBezTo>
                    <a:pt x="420" y="234"/>
                    <a:pt x="530" y="223"/>
                    <a:pt x="640" y="223"/>
                  </a:cubicBezTo>
                  <a:cubicBezTo>
                    <a:pt x="735" y="223"/>
                    <a:pt x="830" y="231"/>
                    <a:pt x="924" y="264"/>
                  </a:cubicBezTo>
                  <a:cubicBezTo>
                    <a:pt x="1159" y="345"/>
                    <a:pt x="1414" y="693"/>
                    <a:pt x="1158" y="899"/>
                  </a:cubicBezTo>
                  <a:cubicBezTo>
                    <a:pt x="1092" y="952"/>
                    <a:pt x="1013" y="973"/>
                    <a:pt x="931" y="973"/>
                  </a:cubicBezTo>
                  <a:cubicBezTo>
                    <a:pt x="774" y="973"/>
                    <a:pt x="605" y="894"/>
                    <a:pt x="492" y="807"/>
                  </a:cubicBezTo>
                  <a:cubicBezTo>
                    <a:pt x="302" y="656"/>
                    <a:pt x="183" y="442"/>
                    <a:pt x="140" y="207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30"/>
                    <a:pt x="169" y="82"/>
                  </a:cubicBezTo>
                  <a:cubicBezTo>
                    <a:pt x="148" y="91"/>
                    <a:pt x="136" y="105"/>
                    <a:pt x="126" y="121"/>
                  </a:cubicBezTo>
                  <a:cubicBezTo>
                    <a:pt x="119" y="86"/>
                    <a:pt x="88" y="68"/>
                    <a:pt x="59" y="68"/>
                  </a:cubicBezTo>
                  <a:cubicBezTo>
                    <a:pt x="29" y="68"/>
                    <a:pt x="1" y="87"/>
                    <a:pt x="3" y="128"/>
                  </a:cubicBezTo>
                  <a:cubicBezTo>
                    <a:pt x="24" y="481"/>
                    <a:pt x="187" y="812"/>
                    <a:pt x="481" y="1016"/>
                  </a:cubicBezTo>
                  <a:cubicBezTo>
                    <a:pt x="611" y="1106"/>
                    <a:pt x="782" y="1165"/>
                    <a:pt x="948" y="1165"/>
                  </a:cubicBezTo>
                  <a:cubicBezTo>
                    <a:pt x="1092" y="1165"/>
                    <a:pt x="1232" y="1120"/>
                    <a:pt x="1338" y="1012"/>
                  </a:cubicBezTo>
                  <a:cubicBezTo>
                    <a:pt x="1546" y="800"/>
                    <a:pt x="1481" y="472"/>
                    <a:pt x="1301" y="268"/>
                  </a:cubicBezTo>
                  <a:cubicBezTo>
                    <a:pt x="1136" y="82"/>
                    <a:pt x="871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7"/>
            <p:cNvSpPr/>
            <p:nvPr/>
          </p:nvSpPr>
          <p:spPr>
            <a:xfrm>
              <a:off x="4742443" y="140673"/>
              <a:ext cx="77880" cy="58637"/>
            </a:xfrm>
            <a:custGeom>
              <a:avLst/>
              <a:gdLst/>
              <a:ahLst/>
              <a:cxnLst/>
              <a:rect l="l" t="t" r="r" b="b"/>
              <a:pathLst>
                <a:path w="1546" h="1164" extrusionOk="0">
                  <a:moveTo>
                    <a:pt x="143" y="204"/>
                  </a:moveTo>
                  <a:lnTo>
                    <a:pt x="143" y="204"/>
                  </a:lnTo>
                  <a:cubicBezTo>
                    <a:pt x="154" y="215"/>
                    <a:pt x="171" y="224"/>
                    <a:pt x="190" y="225"/>
                  </a:cubicBezTo>
                  <a:cubicBezTo>
                    <a:pt x="230" y="229"/>
                    <a:pt x="270" y="231"/>
                    <a:pt x="310" y="231"/>
                  </a:cubicBezTo>
                  <a:cubicBezTo>
                    <a:pt x="421" y="231"/>
                    <a:pt x="531" y="219"/>
                    <a:pt x="641" y="219"/>
                  </a:cubicBezTo>
                  <a:cubicBezTo>
                    <a:pt x="736" y="219"/>
                    <a:pt x="831" y="228"/>
                    <a:pt x="925" y="261"/>
                  </a:cubicBezTo>
                  <a:cubicBezTo>
                    <a:pt x="1160" y="341"/>
                    <a:pt x="1415" y="691"/>
                    <a:pt x="1159" y="897"/>
                  </a:cubicBezTo>
                  <a:cubicBezTo>
                    <a:pt x="1093" y="950"/>
                    <a:pt x="1013" y="972"/>
                    <a:pt x="931" y="972"/>
                  </a:cubicBezTo>
                  <a:cubicBezTo>
                    <a:pt x="774" y="972"/>
                    <a:pt x="605" y="893"/>
                    <a:pt x="493" y="805"/>
                  </a:cubicBezTo>
                  <a:cubicBezTo>
                    <a:pt x="303" y="653"/>
                    <a:pt x="185" y="439"/>
                    <a:pt x="143" y="204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29"/>
                    <a:pt x="168" y="82"/>
                  </a:cubicBezTo>
                  <a:cubicBezTo>
                    <a:pt x="147" y="91"/>
                    <a:pt x="136" y="105"/>
                    <a:pt x="126" y="120"/>
                  </a:cubicBezTo>
                  <a:cubicBezTo>
                    <a:pt x="118" y="86"/>
                    <a:pt x="87" y="67"/>
                    <a:pt x="58" y="67"/>
                  </a:cubicBezTo>
                  <a:cubicBezTo>
                    <a:pt x="28" y="67"/>
                    <a:pt x="0" y="87"/>
                    <a:pt x="2" y="127"/>
                  </a:cubicBezTo>
                  <a:cubicBezTo>
                    <a:pt x="24" y="482"/>
                    <a:pt x="187" y="810"/>
                    <a:pt x="480" y="1014"/>
                  </a:cubicBezTo>
                  <a:cubicBezTo>
                    <a:pt x="610" y="1105"/>
                    <a:pt x="782" y="1164"/>
                    <a:pt x="948" y="1164"/>
                  </a:cubicBezTo>
                  <a:cubicBezTo>
                    <a:pt x="1092" y="1164"/>
                    <a:pt x="1232" y="1119"/>
                    <a:pt x="1337" y="1012"/>
                  </a:cubicBezTo>
                  <a:cubicBezTo>
                    <a:pt x="1546" y="799"/>
                    <a:pt x="1482" y="472"/>
                    <a:pt x="1301" y="268"/>
                  </a:cubicBezTo>
                  <a:cubicBezTo>
                    <a:pt x="1136" y="81"/>
                    <a:pt x="872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7"/>
            <p:cNvSpPr/>
            <p:nvPr/>
          </p:nvSpPr>
          <p:spPr>
            <a:xfrm>
              <a:off x="5095687" y="267935"/>
              <a:ext cx="62566" cy="93849"/>
            </a:xfrm>
            <a:custGeom>
              <a:avLst/>
              <a:gdLst/>
              <a:ahLst/>
              <a:cxnLst/>
              <a:rect l="l" t="t" r="r" b="b"/>
              <a:pathLst>
                <a:path w="1242" h="1863" extrusionOk="0">
                  <a:moveTo>
                    <a:pt x="444" y="199"/>
                  </a:moveTo>
                  <a:cubicBezTo>
                    <a:pt x="448" y="212"/>
                    <a:pt x="455" y="222"/>
                    <a:pt x="468" y="230"/>
                  </a:cubicBezTo>
                  <a:cubicBezTo>
                    <a:pt x="766" y="470"/>
                    <a:pt x="1242" y="1262"/>
                    <a:pt x="750" y="1514"/>
                  </a:cubicBezTo>
                  <a:cubicBezTo>
                    <a:pt x="703" y="1563"/>
                    <a:pt x="660" y="1588"/>
                    <a:pt x="620" y="1588"/>
                  </a:cubicBezTo>
                  <a:cubicBezTo>
                    <a:pt x="573" y="1588"/>
                    <a:pt x="530" y="1555"/>
                    <a:pt x="491" y="1489"/>
                  </a:cubicBezTo>
                  <a:cubicBezTo>
                    <a:pt x="437" y="1431"/>
                    <a:pt x="396" y="1364"/>
                    <a:pt x="369" y="1290"/>
                  </a:cubicBezTo>
                  <a:cubicBezTo>
                    <a:pt x="314" y="1168"/>
                    <a:pt x="295" y="1045"/>
                    <a:pt x="292" y="913"/>
                  </a:cubicBezTo>
                  <a:cubicBezTo>
                    <a:pt x="291" y="668"/>
                    <a:pt x="367" y="431"/>
                    <a:pt x="444" y="199"/>
                  </a:cubicBezTo>
                  <a:close/>
                  <a:moveTo>
                    <a:pt x="396" y="1"/>
                  </a:moveTo>
                  <a:cubicBezTo>
                    <a:pt x="363" y="1"/>
                    <a:pt x="329" y="18"/>
                    <a:pt x="314" y="57"/>
                  </a:cubicBezTo>
                  <a:cubicBezTo>
                    <a:pt x="155" y="468"/>
                    <a:pt x="0" y="927"/>
                    <a:pt x="175" y="1360"/>
                  </a:cubicBezTo>
                  <a:cubicBezTo>
                    <a:pt x="258" y="1567"/>
                    <a:pt x="483" y="1863"/>
                    <a:pt x="738" y="1863"/>
                  </a:cubicBezTo>
                  <a:cubicBezTo>
                    <a:pt x="771" y="1863"/>
                    <a:pt x="804" y="1858"/>
                    <a:pt x="838" y="1847"/>
                  </a:cubicBezTo>
                  <a:cubicBezTo>
                    <a:pt x="1141" y="1752"/>
                    <a:pt x="1170" y="1248"/>
                    <a:pt x="1141" y="998"/>
                  </a:cubicBezTo>
                  <a:cubicBezTo>
                    <a:pt x="1097" y="620"/>
                    <a:pt x="900" y="288"/>
                    <a:pt x="593" y="72"/>
                  </a:cubicBezTo>
                  <a:cubicBezTo>
                    <a:pt x="577" y="61"/>
                    <a:pt x="562" y="57"/>
                    <a:pt x="546" y="57"/>
                  </a:cubicBezTo>
                  <a:cubicBezTo>
                    <a:pt x="522" y="57"/>
                    <a:pt x="499" y="68"/>
                    <a:pt x="479" y="84"/>
                  </a:cubicBezTo>
                  <a:cubicBezTo>
                    <a:pt x="485" y="32"/>
                    <a:pt x="441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7"/>
            <p:cNvSpPr/>
            <p:nvPr/>
          </p:nvSpPr>
          <p:spPr>
            <a:xfrm>
              <a:off x="8562494" y="2972389"/>
              <a:ext cx="62666" cy="93798"/>
            </a:xfrm>
            <a:custGeom>
              <a:avLst/>
              <a:gdLst/>
              <a:ahLst/>
              <a:cxnLst/>
              <a:rect l="l" t="t" r="r" b="b"/>
              <a:pathLst>
                <a:path w="1244" h="1862" extrusionOk="0">
                  <a:moveTo>
                    <a:pt x="444" y="198"/>
                  </a:moveTo>
                  <a:cubicBezTo>
                    <a:pt x="450" y="211"/>
                    <a:pt x="458" y="222"/>
                    <a:pt x="468" y="230"/>
                  </a:cubicBezTo>
                  <a:cubicBezTo>
                    <a:pt x="766" y="470"/>
                    <a:pt x="1244" y="1262"/>
                    <a:pt x="750" y="1513"/>
                  </a:cubicBezTo>
                  <a:cubicBezTo>
                    <a:pt x="704" y="1563"/>
                    <a:pt x="661" y="1588"/>
                    <a:pt x="621" y="1588"/>
                  </a:cubicBezTo>
                  <a:cubicBezTo>
                    <a:pt x="574" y="1588"/>
                    <a:pt x="531" y="1555"/>
                    <a:pt x="493" y="1489"/>
                  </a:cubicBezTo>
                  <a:cubicBezTo>
                    <a:pt x="437" y="1429"/>
                    <a:pt x="396" y="1364"/>
                    <a:pt x="369" y="1290"/>
                  </a:cubicBezTo>
                  <a:cubicBezTo>
                    <a:pt x="315" y="1167"/>
                    <a:pt x="296" y="1045"/>
                    <a:pt x="294" y="912"/>
                  </a:cubicBezTo>
                  <a:cubicBezTo>
                    <a:pt x="291" y="668"/>
                    <a:pt x="368" y="430"/>
                    <a:pt x="444" y="198"/>
                  </a:cubicBezTo>
                  <a:close/>
                  <a:moveTo>
                    <a:pt x="397" y="1"/>
                  </a:moveTo>
                  <a:cubicBezTo>
                    <a:pt x="363" y="1"/>
                    <a:pt x="329" y="18"/>
                    <a:pt x="314" y="58"/>
                  </a:cubicBezTo>
                  <a:cubicBezTo>
                    <a:pt x="155" y="469"/>
                    <a:pt x="1" y="926"/>
                    <a:pt x="175" y="1358"/>
                  </a:cubicBezTo>
                  <a:cubicBezTo>
                    <a:pt x="258" y="1566"/>
                    <a:pt x="483" y="1862"/>
                    <a:pt x="739" y="1862"/>
                  </a:cubicBezTo>
                  <a:cubicBezTo>
                    <a:pt x="772" y="1862"/>
                    <a:pt x="806" y="1857"/>
                    <a:pt x="840" y="1846"/>
                  </a:cubicBezTo>
                  <a:cubicBezTo>
                    <a:pt x="1142" y="1752"/>
                    <a:pt x="1170" y="1248"/>
                    <a:pt x="1142" y="997"/>
                  </a:cubicBezTo>
                  <a:cubicBezTo>
                    <a:pt x="1099" y="620"/>
                    <a:pt x="901" y="289"/>
                    <a:pt x="593" y="73"/>
                  </a:cubicBezTo>
                  <a:cubicBezTo>
                    <a:pt x="577" y="62"/>
                    <a:pt x="561" y="57"/>
                    <a:pt x="545" y="57"/>
                  </a:cubicBezTo>
                  <a:cubicBezTo>
                    <a:pt x="521" y="57"/>
                    <a:pt x="498" y="68"/>
                    <a:pt x="480" y="83"/>
                  </a:cubicBezTo>
                  <a:cubicBezTo>
                    <a:pt x="485" y="32"/>
                    <a:pt x="442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7"/>
            <p:cNvSpPr/>
            <p:nvPr/>
          </p:nvSpPr>
          <p:spPr>
            <a:xfrm>
              <a:off x="8773140" y="1037750"/>
              <a:ext cx="112084" cy="102362"/>
            </a:xfrm>
            <a:custGeom>
              <a:avLst/>
              <a:gdLst/>
              <a:ahLst/>
              <a:cxnLst/>
              <a:rect l="l" t="t" r="r" b="b"/>
              <a:pathLst>
                <a:path w="2225" h="2032" extrusionOk="0">
                  <a:moveTo>
                    <a:pt x="1777" y="1"/>
                  </a:moveTo>
                  <a:cubicBezTo>
                    <a:pt x="1512" y="1"/>
                    <a:pt x="1080" y="187"/>
                    <a:pt x="993" y="240"/>
                  </a:cubicBezTo>
                  <a:cubicBezTo>
                    <a:pt x="558" y="507"/>
                    <a:pt x="1" y="1085"/>
                    <a:pt x="206" y="1650"/>
                  </a:cubicBezTo>
                  <a:cubicBezTo>
                    <a:pt x="307" y="1926"/>
                    <a:pt x="530" y="2031"/>
                    <a:pt x="773" y="2031"/>
                  </a:cubicBezTo>
                  <a:cubicBezTo>
                    <a:pt x="1000" y="2031"/>
                    <a:pt x="1244" y="1939"/>
                    <a:pt x="1422" y="1808"/>
                  </a:cubicBezTo>
                  <a:cubicBezTo>
                    <a:pt x="1917" y="1445"/>
                    <a:pt x="2216" y="826"/>
                    <a:pt x="2224" y="218"/>
                  </a:cubicBezTo>
                  <a:cubicBezTo>
                    <a:pt x="2225" y="142"/>
                    <a:pt x="2172" y="105"/>
                    <a:pt x="2116" y="105"/>
                  </a:cubicBezTo>
                  <a:cubicBezTo>
                    <a:pt x="2063" y="105"/>
                    <a:pt x="2009" y="137"/>
                    <a:pt x="1996" y="201"/>
                  </a:cubicBezTo>
                  <a:cubicBezTo>
                    <a:pt x="1995" y="206"/>
                    <a:pt x="1992" y="212"/>
                    <a:pt x="1990" y="219"/>
                  </a:cubicBezTo>
                  <a:cubicBezTo>
                    <a:pt x="1961" y="569"/>
                    <a:pt x="1870" y="895"/>
                    <a:pt x="1673" y="1191"/>
                  </a:cubicBezTo>
                  <a:cubicBezTo>
                    <a:pt x="1513" y="1429"/>
                    <a:pt x="1179" y="1795"/>
                    <a:pt x="843" y="1795"/>
                  </a:cubicBezTo>
                  <a:cubicBezTo>
                    <a:pt x="806" y="1795"/>
                    <a:pt x="769" y="1790"/>
                    <a:pt x="732" y="1781"/>
                  </a:cubicBezTo>
                  <a:cubicBezTo>
                    <a:pt x="157" y="1629"/>
                    <a:pt x="587" y="979"/>
                    <a:pt x="831" y="735"/>
                  </a:cubicBezTo>
                  <a:cubicBezTo>
                    <a:pt x="897" y="669"/>
                    <a:pt x="1525" y="202"/>
                    <a:pt x="1756" y="202"/>
                  </a:cubicBezTo>
                  <a:cubicBezTo>
                    <a:pt x="1798" y="202"/>
                    <a:pt x="1827" y="217"/>
                    <a:pt x="1837" y="253"/>
                  </a:cubicBezTo>
                  <a:cubicBezTo>
                    <a:pt x="1847" y="285"/>
                    <a:pt x="1875" y="301"/>
                    <a:pt x="1903" y="301"/>
                  </a:cubicBezTo>
                  <a:cubicBezTo>
                    <a:pt x="1931" y="301"/>
                    <a:pt x="1959" y="285"/>
                    <a:pt x="1969" y="253"/>
                  </a:cubicBezTo>
                  <a:cubicBezTo>
                    <a:pt x="1975" y="235"/>
                    <a:pt x="1979" y="216"/>
                    <a:pt x="1983" y="199"/>
                  </a:cubicBezTo>
                  <a:cubicBezTo>
                    <a:pt x="2009" y="52"/>
                    <a:pt x="1916" y="1"/>
                    <a:pt x="1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2" name="Google Shape;2442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 flipH="1"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3" name="Google Shape;2443;p21"/>
          <p:cNvSpPr txBox="1">
            <a:spLocks noGrp="1"/>
          </p:cNvSpPr>
          <p:nvPr>
            <p:ph type="title"/>
          </p:nvPr>
        </p:nvSpPr>
        <p:spPr>
          <a:xfrm>
            <a:off x="1443126" y="1783175"/>
            <a:ext cx="2997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4" name="Google Shape;2444;p21"/>
          <p:cNvSpPr txBox="1">
            <a:spLocks noGrp="1"/>
          </p:cNvSpPr>
          <p:nvPr>
            <p:ph type="subTitle" idx="1"/>
          </p:nvPr>
        </p:nvSpPr>
        <p:spPr>
          <a:xfrm>
            <a:off x="1443126" y="2113475"/>
            <a:ext cx="29976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5" name="Google Shape;2445;p21"/>
          <p:cNvSpPr txBox="1">
            <a:spLocks noGrp="1"/>
          </p:cNvSpPr>
          <p:nvPr>
            <p:ph type="title" idx="2"/>
          </p:nvPr>
        </p:nvSpPr>
        <p:spPr>
          <a:xfrm>
            <a:off x="5426401" y="1783175"/>
            <a:ext cx="2997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6" name="Google Shape;2446;p21"/>
          <p:cNvSpPr txBox="1">
            <a:spLocks noGrp="1"/>
          </p:cNvSpPr>
          <p:nvPr>
            <p:ph type="subTitle" idx="3"/>
          </p:nvPr>
        </p:nvSpPr>
        <p:spPr>
          <a:xfrm>
            <a:off x="5426401" y="2113475"/>
            <a:ext cx="29976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7" name="Google Shape;2447;p21"/>
          <p:cNvSpPr txBox="1">
            <a:spLocks noGrp="1"/>
          </p:cNvSpPr>
          <p:nvPr>
            <p:ph type="title" idx="4"/>
          </p:nvPr>
        </p:nvSpPr>
        <p:spPr>
          <a:xfrm>
            <a:off x="1443100" y="3345350"/>
            <a:ext cx="2997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8" name="Google Shape;2448;p21"/>
          <p:cNvSpPr txBox="1">
            <a:spLocks noGrp="1"/>
          </p:cNvSpPr>
          <p:nvPr>
            <p:ph type="subTitle" idx="5"/>
          </p:nvPr>
        </p:nvSpPr>
        <p:spPr>
          <a:xfrm>
            <a:off x="1443126" y="3675600"/>
            <a:ext cx="29976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9" name="Google Shape;2449;p21"/>
          <p:cNvSpPr txBox="1">
            <a:spLocks noGrp="1"/>
          </p:cNvSpPr>
          <p:nvPr>
            <p:ph type="title" idx="6"/>
          </p:nvPr>
        </p:nvSpPr>
        <p:spPr>
          <a:xfrm>
            <a:off x="5426375" y="3345350"/>
            <a:ext cx="2997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50" name="Google Shape;2450;p21"/>
          <p:cNvSpPr txBox="1">
            <a:spLocks noGrp="1"/>
          </p:cNvSpPr>
          <p:nvPr>
            <p:ph type="subTitle" idx="7"/>
          </p:nvPr>
        </p:nvSpPr>
        <p:spPr>
          <a:xfrm>
            <a:off x="5426401" y="3675600"/>
            <a:ext cx="29976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1" name="Google Shape;2451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52" name="Google Shape;2452;p21"/>
          <p:cNvGrpSpPr/>
          <p:nvPr/>
        </p:nvGrpSpPr>
        <p:grpSpPr>
          <a:xfrm>
            <a:off x="-207934" y="76935"/>
            <a:ext cx="9830997" cy="5249833"/>
            <a:chOff x="-207934" y="76935"/>
            <a:chExt cx="9830997" cy="5249833"/>
          </a:xfrm>
        </p:grpSpPr>
        <p:sp>
          <p:nvSpPr>
            <p:cNvPr id="2453" name="Google Shape;2453;p21"/>
            <p:cNvSpPr/>
            <p:nvPr/>
          </p:nvSpPr>
          <p:spPr>
            <a:xfrm>
              <a:off x="242388" y="3368469"/>
              <a:ext cx="73900" cy="96770"/>
            </a:xfrm>
            <a:custGeom>
              <a:avLst/>
              <a:gdLst/>
              <a:ahLst/>
              <a:cxnLst/>
              <a:rect l="l" t="t" r="r" b="b"/>
              <a:pathLst>
                <a:path w="1467" h="1921" extrusionOk="0">
                  <a:moveTo>
                    <a:pt x="829" y="1"/>
                  </a:moveTo>
                  <a:cubicBezTo>
                    <a:pt x="743" y="1"/>
                    <a:pt x="671" y="42"/>
                    <a:pt x="653" y="137"/>
                  </a:cubicBezTo>
                  <a:cubicBezTo>
                    <a:pt x="648" y="167"/>
                    <a:pt x="648" y="204"/>
                    <a:pt x="656" y="247"/>
                  </a:cubicBezTo>
                  <a:cubicBezTo>
                    <a:pt x="664" y="289"/>
                    <a:pt x="694" y="307"/>
                    <a:pt x="726" y="307"/>
                  </a:cubicBezTo>
                  <a:cubicBezTo>
                    <a:pt x="762" y="307"/>
                    <a:pt x="802" y="284"/>
                    <a:pt x="816" y="247"/>
                  </a:cubicBezTo>
                  <a:cubicBezTo>
                    <a:pt x="826" y="224"/>
                    <a:pt x="837" y="214"/>
                    <a:pt x="849" y="214"/>
                  </a:cubicBezTo>
                  <a:cubicBezTo>
                    <a:pt x="922" y="214"/>
                    <a:pt x="1034" y="572"/>
                    <a:pt x="1036" y="572"/>
                  </a:cubicBezTo>
                  <a:cubicBezTo>
                    <a:pt x="1036" y="572"/>
                    <a:pt x="1036" y="572"/>
                    <a:pt x="1036" y="572"/>
                  </a:cubicBezTo>
                  <a:lnTo>
                    <a:pt x="1036" y="572"/>
                  </a:lnTo>
                  <a:cubicBezTo>
                    <a:pt x="1070" y="711"/>
                    <a:pt x="1093" y="854"/>
                    <a:pt x="1100" y="994"/>
                  </a:cubicBezTo>
                  <a:cubicBezTo>
                    <a:pt x="1111" y="1220"/>
                    <a:pt x="1012" y="1716"/>
                    <a:pt x="745" y="1716"/>
                  </a:cubicBezTo>
                  <a:cubicBezTo>
                    <a:pt x="677" y="1716"/>
                    <a:pt x="597" y="1683"/>
                    <a:pt x="505" y="1604"/>
                  </a:cubicBezTo>
                  <a:cubicBezTo>
                    <a:pt x="115" y="1269"/>
                    <a:pt x="378" y="497"/>
                    <a:pt x="590" y="144"/>
                  </a:cubicBezTo>
                  <a:cubicBezTo>
                    <a:pt x="592" y="137"/>
                    <a:pt x="597" y="130"/>
                    <a:pt x="598" y="123"/>
                  </a:cubicBezTo>
                  <a:cubicBezTo>
                    <a:pt x="613" y="71"/>
                    <a:pt x="567" y="28"/>
                    <a:pt x="519" y="28"/>
                  </a:cubicBezTo>
                  <a:cubicBezTo>
                    <a:pt x="495" y="28"/>
                    <a:pt x="471" y="39"/>
                    <a:pt x="454" y="65"/>
                  </a:cubicBezTo>
                  <a:cubicBezTo>
                    <a:pt x="180" y="478"/>
                    <a:pt x="0" y="1071"/>
                    <a:pt x="213" y="1550"/>
                  </a:cubicBezTo>
                  <a:cubicBezTo>
                    <a:pt x="315" y="1782"/>
                    <a:pt x="518" y="1921"/>
                    <a:pt x="731" y="1921"/>
                  </a:cubicBezTo>
                  <a:cubicBezTo>
                    <a:pt x="866" y="1921"/>
                    <a:pt x="1004" y="1864"/>
                    <a:pt x="1122" y="1740"/>
                  </a:cubicBezTo>
                  <a:cubicBezTo>
                    <a:pt x="1467" y="1377"/>
                    <a:pt x="1361" y="613"/>
                    <a:pt x="1155" y="204"/>
                  </a:cubicBezTo>
                  <a:cubicBezTo>
                    <a:pt x="1093" y="80"/>
                    <a:pt x="948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240377" y="2605397"/>
              <a:ext cx="77930" cy="58687"/>
            </a:xfrm>
            <a:custGeom>
              <a:avLst/>
              <a:gdLst/>
              <a:ahLst/>
              <a:cxnLst/>
              <a:rect l="l" t="t" r="r" b="b"/>
              <a:pathLst>
                <a:path w="1547" h="1165" extrusionOk="0">
                  <a:moveTo>
                    <a:pt x="140" y="207"/>
                  </a:moveTo>
                  <a:cubicBezTo>
                    <a:pt x="153" y="219"/>
                    <a:pt x="169" y="226"/>
                    <a:pt x="189" y="228"/>
                  </a:cubicBezTo>
                  <a:cubicBezTo>
                    <a:pt x="229" y="233"/>
                    <a:pt x="269" y="234"/>
                    <a:pt x="310" y="234"/>
                  </a:cubicBezTo>
                  <a:cubicBezTo>
                    <a:pt x="420" y="234"/>
                    <a:pt x="530" y="223"/>
                    <a:pt x="640" y="223"/>
                  </a:cubicBezTo>
                  <a:cubicBezTo>
                    <a:pt x="735" y="223"/>
                    <a:pt x="830" y="231"/>
                    <a:pt x="924" y="264"/>
                  </a:cubicBezTo>
                  <a:cubicBezTo>
                    <a:pt x="1159" y="345"/>
                    <a:pt x="1414" y="693"/>
                    <a:pt x="1158" y="899"/>
                  </a:cubicBezTo>
                  <a:cubicBezTo>
                    <a:pt x="1092" y="952"/>
                    <a:pt x="1013" y="973"/>
                    <a:pt x="931" y="973"/>
                  </a:cubicBezTo>
                  <a:cubicBezTo>
                    <a:pt x="774" y="973"/>
                    <a:pt x="605" y="894"/>
                    <a:pt x="492" y="807"/>
                  </a:cubicBezTo>
                  <a:cubicBezTo>
                    <a:pt x="302" y="656"/>
                    <a:pt x="183" y="442"/>
                    <a:pt x="140" y="207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30"/>
                    <a:pt x="169" y="82"/>
                  </a:cubicBezTo>
                  <a:cubicBezTo>
                    <a:pt x="148" y="91"/>
                    <a:pt x="136" y="105"/>
                    <a:pt x="126" y="121"/>
                  </a:cubicBezTo>
                  <a:cubicBezTo>
                    <a:pt x="119" y="86"/>
                    <a:pt x="88" y="68"/>
                    <a:pt x="59" y="68"/>
                  </a:cubicBezTo>
                  <a:cubicBezTo>
                    <a:pt x="29" y="68"/>
                    <a:pt x="1" y="87"/>
                    <a:pt x="3" y="128"/>
                  </a:cubicBezTo>
                  <a:cubicBezTo>
                    <a:pt x="24" y="481"/>
                    <a:pt x="187" y="812"/>
                    <a:pt x="481" y="1016"/>
                  </a:cubicBezTo>
                  <a:cubicBezTo>
                    <a:pt x="611" y="1106"/>
                    <a:pt x="782" y="1165"/>
                    <a:pt x="948" y="1165"/>
                  </a:cubicBezTo>
                  <a:cubicBezTo>
                    <a:pt x="1092" y="1165"/>
                    <a:pt x="1232" y="1120"/>
                    <a:pt x="1338" y="1012"/>
                  </a:cubicBezTo>
                  <a:cubicBezTo>
                    <a:pt x="1546" y="800"/>
                    <a:pt x="1481" y="472"/>
                    <a:pt x="1301" y="268"/>
                  </a:cubicBezTo>
                  <a:cubicBezTo>
                    <a:pt x="1136" y="82"/>
                    <a:pt x="871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4256518" y="140673"/>
              <a:ext cx="77880" cy="58637"/>
            </a:xfrm>
            <a:custGeom>
              <a:avLst/>
              <a:gdLst/>
              <a:ahLst/>
              <a:cxnLst/>
              <a:rect l="l" t="t" r="r" b="b"/>
              <a:pathLst>
                <a:path w="1546" h="1164" extrusionOk="0">
                  <a:moveTo>
                    <a:pt x="143" y="204"/>
                  </a:moveTo>
                  <a:lnTo>
                    <a:pt x="143" y="204"/>
                  </a:lnTo>
                  <a:cubicBezTo>
                    <a:pt x="154" y="215"/>
                    <a:pt x="171" y="224"/>
                    <a:pt x="190" y="225"/>
                  </a:cubicBezTo>
                  <a:cubicBezTo>
                    <a:pt x="230" y="229"/>
                    <a:pt x="270" y="231"/>
                    <a:pt x="310" y="231"/>
                  </a:cubicBezTo>
                  <a:cubicBezTo>
                    <a:pt x="421" y="231"/>
                    <a:pt x="531" y="219"/>
                    <a:pt x="641" y="219"/>
                  </a:cubicBezTo>
                  <a:cubicBezTo>
                    <a:pt x="736" y="219"/>
                    <a:pt x="831" y="228"/>
                    <a:pt x="925" y="261"/>
                  </a:cubicBezTo>
                  <a:cubicBezTo>
                    <a:pt x="1160" y="341"/>
                    <a:pt x="1415" y="691"/>
                    <a:pt x="1159" y="897"/>
                  </a:cubicBezTo>
                  <a:cubicBezTo>
                    <a:pt x="1093" y="950"/>
                    <a:pt x="1013" y="972"/>
                    <a:pt x="931" y="972"/>
                  </a:cubicBezTo>
                  <a:cubicBezTo>
                    <a:pt x="774" y="972"/>
                    <a:pt x="605" y="893"/>
                    <a:pt x="493" y="805"/>
                  </a:cubicBezTo>
                  <a:cubicBezTo>
                    <a:pt x="303" y="653"/>
                    <a:pt x="185" y="439"/>
                    <a:pt x="143" y="204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29"/>
                    <a:pt x="168" y="82"/>
                  </a:cubicBezTo>
                  <a:cubicBezTo>
                    <a:pt x="147" y="91"/>
                    <a:pt x="136" y="105"/>
                    <a:pt x="126" y="120"/>
                  </a:cubicBezTo>
                  <a:cubicBezTo>
                    <a:pt x="118" y="86"/>
                    <a:pt x="87" y="67"/>
                    <a:pt x="58" y="67"/>
                  </a:cubicBezTo>
                  <a:cubicBezTo>
                    <a:pt x="28" y="67"/>
                    <a:pt x="0" y="87"/>
                    <a:pt x="2" y="127"/>
                  </a:cubicBezTo>
                  <a:cubicBezTo>
                    <a:pt x="24" y="482"/>
                    <a:pt x="187" y="810"/>
                    <a:pt x="480" y="1014"/>
                  </a:cubicBezTo>
                  <a:cubicBezTo>
                    <a:pt x="610" y="1105"/>
                    <a:pt x="782" y="1164"/>
                    <a:pt x="948" y="1164"/>
                  </a:cubicBezTo>
                  <a:cubicBezTo>
                    <a:pt x="1092" y="1164"/>
                    <a:pt x="1232" y="1119"/>
                    <a:pt x="1337" y="1012"/>
                  </a:cubicBezTo>
                  <a:cubicBezTo>
                    <a:pt x="1546" y="799"/>
                    <a:pt x="1482" y="472"/>
                    <a:pt x="1301" y="268"/>
                  </a:cubicBezTo>
                  <a:cubicBezTo>
                    <a:pt x="1136" y="81"/>
                    <a:pt x="872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21"/>
            <p:cNvGrpSpPr/>
            <p:nvPr/>
          </p:nvGrpSpPr>
          <p:grpSpPr>
            <a:xfrm>
              <a:off x="8430783" y="170776"/>
              <a:ext cx="808166" cy="737440"/>
              <a:chOff x="2593508" y="466176"/>
              <a:chExt cx="808166" cy="737440"/>
            </a:xfrm>
          </p:grpSpPr>
          <p:sp>
            <p:nvSpPr>
              <p:cNvPr id="2457" name="Google Shape;2457;p21"/>
              <p:cNvSpPr/>
              <p:nvPr/>
            </p:nvSpPr>
            <p:spPr>
              <a:xfrm>
                <a:off x="2593508" y="466176"/>
                <a:ext cx="808166" cy="737440"/>
              </a:xfrm>
              <a:custGeom>
                <a:avLst/>
                <a:gdLst/>
                <a:ahLst/>
                <a:cxnLst/>
                <a:rect l="l" t="t" r="r" b="b"/>
                <a:pathLst>
                  <a:path w="16043" h="14639" extrusionOk="0">
                    <a:moveTo>
                      <a:pt x="13422" y="1914"/>
                    </a:moveTo>
                    <a:cubicBezTo>
                      <a:pt x="13456" y="1985"/>
                      <a:pt x="13472" y="2063"/>
                      <a:pt x="13471" y="2141"/>
                    </a:cubicBezTo>
                    <a:cubicBezTo>
                      <a:pt x="13461" y="2092"/>
                      <a:pt x="13447" y="2045"/>
                      <a:pt x="13425" y="1998"/>
                    </a:cubicBezTo>
                    <a:cubicBezTo>
                      <a:pt x="13427" y="1971"/>
                      <a:pt x="13425" y="1943"/>
                      <a:pt x="13422" y="1914"/>
                    </a:cubicBezTo>
                    <a:close/>
                    <a:moveTo>
                      <a:pt x="8047" y="316"/>
                    </a:moveTo>
                    <a:cubicBezTo>
                      <a:pt x="8054" y="339"/>
                      <a:pt x="8066" y="363"/>
                      <a:pt x="8086" y="384"/>
                    </a:cubicBezTo>
                    <a:cubicBezTo>
                      <a:pt x="8699" y="1098"/>
                      <a:pt x="8893" y="2021"/>
                      <a:pt x="9011" y="2932"/>
                    </a:cubicBezTo>
                    <a:cubicBezTo>
                      <a:pt x="9034" y="3115"/>
                      <a:pt x="9054" y="3300"/>
                      <a:pt x="9072" y="3483"/>
                    </a:cubicBezTo>
                    <a:cubicBezTo>
                      <a:pt x="8827" y="3590"/>
                      <a:pt x="8583" y="3699"/>
                      <a:pt x="8342" y="3809"/>
                    </a:cubicBezTo>
                    <a:cubicBezTo>
                      <a:pt x="7679" y="3441"/>
                      <a:pt x="7007" y="3086"/>
                      <a:pt x="6320" y="2765"/>
                    </a:cubicBezTo>
                    <a:cubicBezTo>
                      <a:pt x="6449" y="1730"/>
                      <a:pt x="6802" y="404"/>
                      <a:pt x="8047" y="316"/>
                    </a:cubicBezTo>
                    <a:close/>
                    <a:moveTo>
                      <a:pt x="9110" y="3903"/>
                    </a:moveTo>
                    <a:cubicBezTo>
                      <a:pt x="9120" y="4025"/>
                      <a:pt x="9133" y="4145"/>
                      <a:pt x="9141" y="4267"/>
                    </a:cubicBezTo>
                    <a:cubicBezTo>
                      <a:pt x="9021" y="4195"/>
                      <a:pt x="8898" y="4125"/>
                      <a:pt x="8773" y="4054"/>
                    </a:cubicBezTo>
                    <a:cubicBezTo>
                      <a:pt x="8885" y="4003"/>
                      <a:pt x="8998" y="3954"/>
                      <a:pt x="9110" y="3903"/>
                    </a:cubicBezTo>
                    <a:close/>
                    <a:moveTo>
                      <a:pt x="6277" y="3137"/>
                    </a:moveTo>
                    <a:cubicBezTo>
                      <a:pt x="6843" y="3404"/>
                      <a:pt x="7394" y="3693"/>
                      <a:pt x="7941" y="3995"/>
                    </a:cubicBezTo>
                    <a:cubicBezTo>
                      <a:pt x="7319" y="4287"/>
                      <a:pt x="6705" y="4596"/>
                      <a:pt x="6100" y="4916"/>
                    </a:cubicBezTo>
                    <a:cubicBezTo>
                      <a:pt x="6153" y="4322"/>
                      <a:pt x="6212" y="3731"/>
                      <a:pt x="6277" y="3137"/>
                    </a:cubicBezTo>
                    <a:close/>
                    <a:moveTo>
                      <a:pt x="2775" y="1984"/>
                    </a:moveTo>
                    <a:cubicBezTo>
                      <a:pt x="3539" y="1984"/>
                      <a:pt x="4370" y="2336"/>
                      <a:pt x="5015" y="2590"/>
                    </a:cubicBezTo>
                    <a:cubicBezTo>
                      <a:pt x="5300" y="2704"/>
                      <a:pt x="5582" y="2821"/>
                      <a:pt x="5861" y="2948"/>
                    </a:cubicBezTo>
                    <a:cubicBezTo>
                      <a:pt x="5784" y="3592"/>
                      <a:pt x="5762" y="4216"/>
                      <a:pt x="5719" y="4671"/>
                    </a:cubicBezTo>
                    <a:cubicBezTo>
                      <a:pt x="5705" y="4831"/>
                      <a:pt x="5691" y="4988"/>
                      <a:pt x="5678" y="5150"/>
                    </a:cubicBezTo>
                    <a:cubicBezTo>
                      <a:pt x="5110" y="5463"/>
                      <a:pt x="4549" y="5787"/>
                      <a:pt x="3994" y="6128"/>
                    </a:cubicBezTo>
                    <a:cubicBezTo>
                      <a:pt x="3626" y="5837"/>
                      <a:pt x="3260" y="5541"/>
                      <a:pt x="2898" y="5243"/>
                    </a:cubicBezTo>
                    <a:cubicBezTo>
                      <a:pt x="2346" y="4791"/>
                      <a:pt x="1091" y="3908"/>
                      <a:pt x="1111" y="3055"/>
                    </a:cubicBezTo>
                    <a:lnTo>
                      <a:pt x="1111" y="3055"/>
                    </a:lnTo>
                    <a:cubicBezTo>
                      <a:pt x="1175" y="3068"/>
                      <a:pt x="1240" y="3074"/>
                      <a:pt x="1306" y="3074"/>
                    </a:cubicBezTo>
                    <a:cubicBezTo>
                      <a:pt x="1478" y="3074"/>
                      <a:pt x="1650" y="3030"/>
                      <a:pt x="1801" y="2938"/>
                    </a:cubicBezTo>
                    <a:cubicBezTo>
                      <a:pt x="2114" y="2746"/>
                      <a:pt x="2283" y="2392"/>
                      <a:pt x="2275" y="2042"/>
                    </a:cubicBezTo>
                    <a:cubicBezTo>
                      <a:pt x="2437" y="2002"/>
                      <a:pt x="2604" y="1984"/>
                      <a:pt x="2775" y="1984"/>
                    </a:cubicBezTo>
                    <a:close/>
                    <a:moveTo>
                      <a:pt x="13717" y="2694"/>
                    </a:moveTo>
                    <a:cubicBezTo>
                      <a:pt x="14420" y="2914"/>
                      <a:pt x="14599" y="3513"/>
                      <a:pt x="14413" y="4216"/>
                    </a:cubicBezTo>
                    <a:cubicBezTo>
                      <a:pt x="14162" y="5165"/>
                      <a:pt x="13547" y="5915"/>
                      <a:pt x="12790" y="6539"/>
                    </a:cubicBezTo>
                    <a:cubicBezTo>
                      <a:pt x="11746" y="5796"/>
                      <a:pt x="10628" y="5145"/>
                      <a:pt x="9525" y="4494"/>
                    </a:cubicBezTo>
                    <a:cubicBezTo>
                      <a:pt x="9510" y="4244"/>
                      <a:pt x="9490" y="3993"/>
                      <a:pt x="9466" y="3743"/>
                    </a:cubicBezTo>
                    <a:cubicBezTo>
                      <a:pt x="10238" y="3400"/>
                      <a:pt x="11028" y="3072"/>
                      <a:pt x="11831" y="2824"/>
                    </a:cubicBezTo>
                    <a:cubicBezTo>
                      <a:pt x="11891" y="2806"/>
                      <a:pt x="11950" y="2786"/>
                      <a:pt x="12011" y="2770"/>
                    </a:cubicBezTo>
                    <a:cubicBezTo>
                      <a:pt x="12180" y="3037"/>
                      <a:pt x="12463" y="3150"/>
                      <a:pt x="12758" y="3150"/>
                    </a:cubicBezTo>
                    <a:cubicBezTo>
                      <a:pt x="13070" y="3150"/>
                      <a:pt x="13396" y="3023"/>
                      <a:pt x="13611" y="2817"/>
                    </a:cubicBezTo>
                    <a:cubicBezTo>
                      <a:pt x="13652" y="2777"/>
                      <a:pt x="13685" y="2736"/>
                      <a:pt x="13717" y="2694"/>
                    </a:cubicBezTo>
                    <a:close/>
                    <a:moveTo>
                      <a:pt x="5638" y="5641"/>
                    </a:moveTo>
                    <a:cubicBezTo>
                      <a:pt x="5593" y="6194"/>
                      <a:pt x="5556" y="6751"/>
                      <a:pt x="5532" y="7305"/>
                    </a:cubicBezTo>
                    <a:cubicBezTo>
                      <a:pt x="5125" y="7008"/>
                      <a:pt x="4728" y="6703"/>
                      <a:pt x="4335" y="6395"/>
                    </a:cubicBezTo>
                    <a:cubicBezTo>
                      <a:pt x="4764" y="6137"/>
                      <a:pt x="5198" y="5887"/>
                      <a:pt x="5638" y="5641"/>
                    </a:cubicBezTo>
                    <a:close/>
                    <a:moveTo>
                      <a:pt x="1720" y="7659"/>
                    </a:moveTo>
                    <a:lnTo>
                      <a:pt x="1720" y="7659"/>
                    </a:lnTo>
                    <a:cubicBezTo>
                      <a:pt x="1755" y="7720"/>
                      <a:pt x="1801" y="7773"/>
                      <a:pt x="1856" y="7817"/>
                    </a:cubicBezTo>
                    <a:cubicBezTo>
                      <a:pt x="1843" y="7830"/>
                      <a:pt x="1835" y="7841"/>
                      <a:pt x="1822" y="7851"/>
                    </a:cubicBezTo>
                    <a:cubicBezTo>
                      <a:pt x="1808" y="7835"/>
                      <a:pt x="1794" y="7822"/>
                      <a:pt x="1785" y="7805"/>
                    </a:cubicBezTo>
                    <a:cubicBezTo>
                      <a:pt x="1753" y="7757"/>
                      <a:pt x="1731" y="7709"/>
                      <a:pt x="1720" y="7659"/>
                    </a:cubicBezTo>
                    <a:close/>
                    <a:moveTo>
                      <a:pt x="2740" y="7512"/>
                    </a:moveTo>
                    <a:cubicBezTo>
                      <a:pt x="2733" y="7633"/>
                      <a:pt x="2686" y="7750"/>
                      <a:pt x="2608" y="7848"/>
                    </a:cubicBezTo>
                    <a:cubicBezTo>
                      <a:pt x="2531" y="7873"/>
                      <a:pt x="2458" y="7923"/>
                      <a:pt x="2376" y="7949"/>
                    </a:cubicBezTo>
                    <a:cubicBezTo>
                      <a:pt x="2308" y="7968"/>
                      <a:pt x="2239" y="7977"/>
                      <a:pt x="2168" y="7978"/>
                    </a:cubicBezTo>
                    <a:lnTo>
                      <a:pt x="2185" y="7961"/>
                    </a:lnTo>
                    <a:cubicBezTo>
                      <a:pt x="2199" y="7963"/>
                      <a:pt x="2214" y="7963"/>
                      <a:pt x="2228" y="7963"/>
                    </a:cubicBezTo>
                    <a:cubicBezTo>
                      <a:pt x="2421" y="7963"/>
                      <a:pt x="2605" y="7851"/>
                      <a:pt x="2686" y="7685"/>
                    </a:cubicBezTo>
                    <a:cubicBezTo>
                      <a:pt x="2688" y="7679"/>
                      <a:pt x="2694" y="7674"/>
                      <a:pt x="2695" y="7668"/>
                    </a:cubicBezTo>
                    <a:cubicBezTo>
                      <a:pt x="2720" y="7618"/>
                      <a:pt x="2735" y="7566"/>
                      <a:pt x="2740" y="7512"/>
                    </a:cubicBezTo>
                    <a:close/>
                    <a:moveTo>
                      <a:pt x="9552" y="4924"/>
                    </a:moveTo>
                    <a:lnTo>
                      <a:pt x="9552" y="4924"/>
                    </a:lnTo>
                    <a:cubicBezTo>
                      <a:pt x="10148" y="5279"/>
                      <a:pt x="10736" y="5640"/>
                      <a:pt x="11324" y="6003"/>
                    </a:cubicBezTo>
                    <a:cubicBezTo>
                      <a:pt x="11721" y="6248"/>
                      <a:pt x="12116" y="6502"/>
                      <a:pt x="12500" y="6767"/>
                    </a:cubicBezTo>
                    <a:cubicBezTo>
                      <a:pt x="11767" y="7317"/>
                      <a:pt x="10938" y="7763"/>
                      <a:pt x="10189" y="8163"/>
                    </a:cubicBezTo>
                    <a:cubicBezTo>
                      <a:pt x="9983" y="8274"/>
                      <a:pt x="9773" y="8382"/>
                      <a:pt x="9565" y="8490"/>
                    </a:cubicBezTo>
                    <a:cubicBezTo>
                      <a:pt x="9579" y="8086"/>
                      <a:pt x="9589" y="7681"/>
                      <a:pt x="9595" y="7277"/>
                    </a:cubicBezTo>
                    <a:cubicBezTo>
                      <a:pt x="9606" y="6492"/>
                      <a:pt x="9591" y="5707"/>
                      <a:pt x="9552" y="4924"/>
                    </a:cubicBezTo>
                    <a:close/>
                    <a:moveTo>
                      <a:pt x="8378" y="4240"/>
                    </a:moveTo>
                    <a:cubicBezTo>
                      <a:pt x="8644" y="4392"/>
                      <a:pt x="8908" y="4543"/>
                      <a:pt x="9170" y="4698"/>
                    </a:cubicBezTo>
                    <a:cubicBezTo>
                      <a:pt x="9192" y="5085"/>
                      <a:pt x="9209" y="5470"/>
                      <a:pt x="9218" y="5858"/>
                    </a:cubicBezTo>
                    <a:cubicBezTo>
                      <a:pt x="9239" y="6799"/>
                      <a:pt x="9225" y="7739"/>
                      <a:pt x="9188" y="8680"/>
                    </a:cubicBezTo>
                    <a:cubicBezTo>
                      <a:pt x="8892" y="8830"/>
                      <a:pt x="8593" y="8976"/>
                      <a:pt x="8288" y="9119"/>
                    </a:cubicBezTo>
                    <a:cubicBezTo>
                      <a:pt x="7471" y="8654"/>
                      <a:pt x="6684" y="8137"/>
                      <a:pt x="5923" y="7594"/>
                    </a:cubicBezTo>
                    <a:cubicBezTo>
                      <a:pt x="5922" y="7590"/>
                      <a:pt x="5917" y="7589"/>
                      <a:pt x="5915" y="7587"/>
                    </a:cubicBezTo>
                    <a:cubicBezTo>
                      <a:pt x="5936" y="7127"/>
                      <a:pt x="5964" y="6663"/>
                      <a:pt x="5995" y="6205"/>
                    </a:cubicBezTo>
                    <a:cubicBezTo>
                      <a:pt x="6014" y="5940"/>
                      <a:pt x="6035" y="5677"/>
                      <a:pt x="6056" y="5413"/>
                    </a:cubicBezTo>
                    <a:cubicBezTo>
                      <a:pt x="6819" y="5001"/>
                      <a:pt x="7591" y="4607"/>
                      <a:pt x="8378" y="4240"/>
                    </a:cubicBezTo>
                    <a:close/>
                    <a:moveTo>
                      <a:pt x="9170" y="9113"/>
                    </a:moveTo>
                    <a:lnTo>
                      <a:pt x="9170" y="9113"/>
                    </a:lnTo>
                    <a:cubicBezTo>
                      <a:pt x="9163" y="9269"/>
                      <a:pt x="9156" y="9425"/>
                      <a:pt x="9147" y="9581"/>
                    </a:cubicBezTo>
                    <a:cubicBezTo>
                      <a:pt x="8994" y="9502"/>
                      <a:pt x="8842" y="9422"/>
                      <a:pt x="8689" y="9339"/>
                    </a:cubicBezTo>
                    <a:cubicBezTo>
                      <a:pt x="8743" y="9316"/>
                      <a:pt x="8794" y="9291"/>
                      <a:pt x="8848" y="9266"/>
                    </a:cubicBezTo>
                    <a:cubicBezTo>
                      <a:pt x="8954" y="9217"/>
                      <a:pt x="9062" y="9166"/>
                      <a:pt x="9170" y="9113"/>
                    </a:cubicBezTo>
                    <a:close/>
                    <a:moveTo>
                      <a:pt x="5900" y="8025"/>
                    </a:moveTo>
                    <a:cubicBezTo>
                      <a:pt x="6541" y="8480"/>
                      <a:pt x="7201" y="8912"/>
                      <a:pt x="7880" y="9309"/>
                    </a:cubicBezTo>
                    <a:cubicBezTo>
                      <a:pt x="7230" y="9602"/>
                      <a:pt x="6574" y="9881"/>
                      <a:pt x="5908" y="10132"/>
                    </a:cubicBezTo>
                    <a:cubicBezTo>
                      <a:pt x="5876" y="9431"/>
                      <a:pt x="5879" y="8727"/>
                      <a:pt x="5900" y="8025"/>
                    </a:cubicBezTo>
                    <a:close/>
                    <a:moveTo>
                      <a:pt x="3993" y="6598"/>
                    </a:moveTo>
                    <a:cubicBezTo>
                      <a:pt x="4139" y="6710"/>
                      <a:pt x="4286" y="6821"/>
                      <a:pt x="4428" y="6931"/>
                    </a:cubicBezTo>
                    <a:cubicBezTo>
                      <a:pt x="4785" y="7210"/>
                      <a:pt x="5147" y="7481"/>
                      <a:pt x="5514" y="7749"/>
                    </a:cubicBezTo>
                    <a:cubicBezTo>
                      <a:pt x="5485" y="8589"/>
                      <a:pt x="5485" y="9431"/>
                      <a:pt x="5529" y="10273"/>
                    </a:cubicBezTo>
                    <a:cubicBezTo>
                      <a:pt x="4996" y="10467"/>
                      <a:pt x="4458" y="10644"/>
                      <a:pt x="3915" y="10804"/>
                    </a:cubicBezTo>
                    <a:cubicBezTo>
                      <a:pt x="3477" y="10934"/>
                      <a:pt x="3012" y="11046"/>
                      <a:pt x="2551" y="11046"/>
                    </a:cubicBezTo>
                    <a:cubicBezTo>
                      <a:pt x="2313" y="11046"/>
                      <a:pt x="2077" y="11017"/>
                      <a:pt x="1846" y="10944"/>
                    </a:cubicBezTo>
                    <a:cubicBezTo>
                      <a:pt x="956" y="10665"/>
                      <a:pt x="843" y="9879"/>
                      <a:pt x="1254" y="9130"/>
                    </a:cubicBezTo>
                    <a:cubicBezTo>
                      <a:pt x="1403" y="8858"/>
                      <a:pt x="1594" y="8610"/>
                      <a:pt x="1801" y="8375"/>
                    </a:cubicBezTo>
                    <a:cubicBezTo>
                      <a:pt x="1931" y="8436"/>
                      <a:pt x="2075" y="8467"/>
                      <a:pt x="2218" y="8467"/>
                    </a:cubicBezTo>
                    <a:cubicBezTo>
                      <a:pt x="2457" y="8467"/>
                      <a:pt x="2697" y="8380"/>
                      <a:pt x="2878" y="8199"/>
                    </a:cubicBezTo>
                    <a:cubicBezTo>
                      <a:pt x="3160" y="7919"/>
                      <a:pt x="3245" y="7496"/>
                      <a:pt x="3117" y="7144"/>
                    </a:cubicBezTo>
                    <a:cubicBezTo>
                      <a:pt x="3408" y="6959"/>
                      <a:pt x="3700" y="6778"/>
                      <a:pt x="3993" y="6598"/>
                    </a:cubicBezTo>
                    <a:close/>
                    <a:moveTo>
                      <a:pt x="12844" y="7012"/>
                    </a:moveTo>
                    <a:cubicBezTo>
                      <a:pt x="13221" y="7288"/>
                      <a:pt x="13583" y="7582"/>
                      <a:pt x="13918" y="7906"/>
                    </a:cubicBezTo>
                    <a:cubicBezTo>
                      <a:pt x="14521" y="8486"/>
                      <a:pt x="16043" y="10200"/>
                      <a:pt x="14847" y="10937"/>
                    </a:cubicBezTo>
                    <a:cubicBezTo>
                      <a:pt x="14635" y="11068"/>
                      <a:pt x="14385" y="11112"/>
                      <a:pt x="14128" y="11112"/>
                    </a:cubicBezTo>
                    <a:cubicBezTo>
                      <a:pt x="14063" y="11112"/>
                      <a:pt x="13998" y="11109"/>
                      <a:pt x="13933" y="11104"/>
                    </a:cubicBezTo>
                    <a:cubicBezTo>
                      <a:pt x="13981" y="10881"/>
                      <a:pt x="13943" y="10644"/>
                      <a:pt x="13777" y="10448"/>
                    </a:cubicBezTo>
                    <a:cubicBezTo>
                      <a:pt x="13638" y="10283"/>
                      <a:pt x="13308" y="10143"/>
                      <a:pt x="13027" y="10143"/>
                    </a:cubicBezTo>
                    <a:cubicBezTo>
                      <a:pt x="12904" y="10143"/>
                      <a:pt x="12790" y="10169"/>
                      <a:pt x="12705" y="10233"/>
                    </a:cubicBezTo>
                    <a:cubicBezTo>
                      <a:pt x="12592" y="10246"/>
                      <a:pt x="12477" y="10294"/>
                      <a:pt x="12395" y="10346"/>
                    </a:cubicBezTo>
                    <a:cubicBezTo>
                      <a:pt x="12252" y="10441"/>
                      <a:pt x="12144" y="10583"/>
                      <a:pt x="12086" y="10740"/>
                    </a:cubicBezTo>
                    <a:cubicBezTo>
                      <a:pt x="11956" y="10705"/>
                      <a:pt x="11828" y="10667"/>
                      <a:pt x="11701" y="10628"/>
                    </a:cubicBezTo>
                    <a:cubicBezTo>
                      <a:pt x="10947" y="10394"/>
                      <a:pt x="10217" y="10101"/>
                      <a:pt x="9508" y="9758"/>
                    </a:cubicBezTo>
                    <a:cubicBezTo>
                      <a:pt x="9523" y="9485"/>
                      <a:pt x="9535" y="9210"/>
                      <a:pt x="9547" y="8935"/>
                    </a:cubicBezTo>
                    <a:cubicBezTo>
                      <a:pt x="10652" y="8405"/>
                      <a:pt x="11854" y="7801"/>
                      <a:pt x="12844" y="7012"/>
                    </a:cubicBezTo>
                    <a:close/>
                    <a:moveTo>
                      <a:pt x="8276" y="9534"/>
                    </a:moveTo>
                    <a:cubicBezTo>
                      <a:pt x="8555" y="9692"/>
                      <a:pt x="8838" y="9842"/>
                      <a:pt x="9126" y="9984"/>
                    </a:cubicBezTo>
                    <a:cubicBezTo>
                      <a:pt x="9092" y="10601"/>
                      <a:pt x="9051" y="11221"/>
                      <a:pt x="9007" y="11837"/>
                    </a:cubicBezTo>
                    <a:cubicBezTo>
                      <a:pt x="8947" y="12692"/>
                      <a:pt x="8827" y="13932"/>
                      <a:pt x="7825" y="14219"/>
                    </a:cubicBezTo>
                    <a:cubicBezTo>
                      <a:pt x="7713" y="14251"/>
                      <a:pt x="7609" y="14265"/>
                      <a:pt x="7511" y="14265"/>
                    </a:cubicBezTo>
                    <a:cubicBezTo>
                      <a:pt x="7334" y="14265"/>
                      <a:pt x="7178" y="14218"/>
                      <a:pt x="7038" y="14137"/>
                    </a:cubicBezTo>
                    <a:cubicBezTo>
                      <a:pt x="7169" y="13970"/>
                      <a:pt x="7237" y="13760"/>
                      <a:pt x="7207" y="13525"/>
                    </a:cubicBezTo>
                    <a:cubicBezTo>
                      <a:pt x="7150" y="13071"/>
                      <a:pt x="6775" y="12779"/>
                      <a:pt x="6365" y="12779"/>
                    </a:cubicBezTo>
                    <a:cubicBezTo>
                      <a:pt x="6316" y="12779"/>
                      <a:pt x="6266" y="12784"/>
                      <a:pt x="6216" y="12792"/>
                    </a:cubicBezTo>
                    <a:cubicBezTo>
                      <a:pt x="6174" y="12632"/>
                      <a:pt x="6143" y="12478"/>
                      <a:pt x="6122" y="12337"/>
                    </a:cubicBezTo>
                    <a:cubicBezTo>
                      <a:pt x="6025" y="11734"/>
                      <a:pt x="5966" y="11123"/>
                      <a:pt x="5929" y="10512"/>
                    </a:cubicBezTo>
                    <a:cubicBezTo>
                      <a:pt x="6722" y="10212"/>
                      <a:pt x="7505" y="9886"/>
                      <a:pt x="8276" y="9534"/>
                    </a:cubicBezTo>
                    <a:close/>
                    <a:moveTo>
                      <a:pt x="7929" y="0"/>
                    </a:moveTo>
                    <a:cubicBezTo>
                      <a:pt x="6589" y="0"/>
                      <a:pt x="6115" y="1274"/>
                      <a:pt x="5915" y="2579"/>
                    </a:cubicBezTo>
                    <a:cubicBezTo>
                      <a:pt x="5648" y="2460"/>
                      <a:pt x="5383" y="2345"/>
                      <a:pt x="5111" y="2239"/>
                    </a:cubicBezTo>
                    <a:cubicBezTo>
                      <a:pt x="4405" y="1960"/>
                      <a:pt x="3571" y="1635"/>
                      <a:pt x="2779" y="1635"/>
                    </a:cubicBezTo>
                    <a:cubicBezTo>
                      <a:pt x="2587" y="1635"/>
                      <a:pt x="2398" y="1654"/>
                      <a:pt x="2213" y="1698"/>
                    </a:cubicBezTo>
                    <a:cubicBezTo>
                      <a:pt x="2175" y="1594"/>
                      <a:pt x="2115" y="1495"/>
                      <a:pt x="2040" y="1409"/>
                    </a:cubicBezTo>
                    <a:cubicBezTo>
                      <a:pt x="1886" y="1234"/>
                      <a:pt x="1578" y="1116"/>
                      <a:pt x="1297" y="1116"/>
                    </a:cubicBezTo>
                    <a:cubicBezTo>
                      <a:pt x="1061" y="1116"/>
                      <a:pt x="845" y="1199"/>
                      <a:pt x="755" y="1403"/>
                    </a:cubicBezTo>
                    <a:cubicBezTo>
                      <a:pt x="666" y="1424"/>
                      <a:pt x="575" y="1492"/>
                      <a:pt x="511" y="1570"/>
                    </a:cubicBezTo>
                    <a:cubicBezTo>
                      <a:pt x="320" y="1800"/>
                      <a:pt x="277" y="2127"/>
                      <a:pt x="361" y="2410"/>
                    </a:cubicBezTo>
                    <a:cubicBezTo>
                      <a:pt x="432" y="2650"/>
                      <a:pt x="596" y="2833"/>
                      <a:pt x="802" y="2945"/>
                    </a:cubicBezTo>
                    <a:cubicBezTo>
                      <a:pt x="751" y="3452"/>
                      <a:pt x="1024" y="4026"/>
                      <a:pt x="1378" y="4407"/>
                    </a:cubicBezTo>
                    <a:cubicBezTo>
                      <a:pt x="2033" y="5107"/>
                      <a:pt x="2830" y="5719"/>
                      <a:pt x="3615" y="6312"/>
                    </a:cubicBezTo>
                    <a:cubicBezTo>
                      <a:pt x="3481" y="6405"/>
                      <a:pt x="3324" y="6520"/>
                      <a:pt x="3150" y="6658"/>
                    </a:cubicBezTo>
                    <a:cubicBezTo>
                      <a:pt x="3069" y="6710"/>
                      <a:pt x="2990" y="6764"/>
                      <a:pt x="2909" y="6816"/>
                    </a:cubicBezTo>
                    <a:cubicBezTo>
                      <a:pt x="2872" y="6778"/>
                      <a:pt x="2831" y="6740"/>
                      <a:pt x="2784" y="6709"/>
                    </a:cubicBezTo>
                    <a:cubicBezTo>
                      <a:pt x="2652" y="6615"/>
                      <a:pt x="2483" y="6569"/>
                      <a:pt x="2311" y="6569"/>
                    </a:cubicBezTo>
                    <a:cubicBezTo>
                      <a:pt x="2066" y="6569"/>
                      <a:pt x="1818" y="6663"/>
                      <a:pt x="1673" y="6842"/>
                    </a:cubicBezTo>
                    <a:cubicBezTo>
                      <a:pt x="1278" y="7076"/>
                      <a:pt x="1163" y="7664"/>
                      <a:pt x="1418" y="8049"/>
                    </a:cubicBezTo>
                    <a:cubicBezTo>
                      <a:pt x="1451" y="8096"/>
                      <a:pt x="1486" y="8138"/>
                      <a:pt x="1523" y="8177"/>
                    </a:cubicBezTo>
                    <a:cubicBezTo>
                      <a:pt x="554" y="9295"/>
                      <a:pt x="1" y="10570"/>
                      <a:pt x="1529" y="11229"/>
                    </a:cubicBezTo>
                    <a:cubicBezTo>
                      <a:pt x="1863" y="11374"/>
                      <a:pt x="2212" y="11431"/>
                      <a:pt x="2566" y="11431"/>
                    </a:cubicBezTo>
                    <a:cubicBezTo>
                      <a:pt x="3427" y="11431"/>
                      <a:pt x="4317" y="11088"/>
                      <a:pt x="5096" y="10814"/>
                    </a:cubicBezTo>
                    <a:cubicBezTo>
                      <a:pt x="5250" y="10762"/>
                      <a:pt x="5402" y="10705"/>
                      <a:pt x="5555" y="10650"/>
                    </a:cubicBezTo>
                    <a:cubicBezTo>
                      <a:pt x="5589" y="11126"/>
                      <a:pt x="5633" y="11599"/>
                      <a:pt x="5696" y="12072"/>
                    </a:cubicBezTo>
                    <a:cubicBezTo>
                      <a:pt x="5735" y="12357"/>
                      <a:pt x="5781" y="12653"/>
                      <a:pt x="5854" y="12942"/>
                    </a:cubicBezTo>
                    <a:cubicBezTo>
                      <a:pt x="5451" y="13212"/>
                      <a:pt x="5188" y="13766"/>
                      <a:pt x="5450" y="14218"/>
                    </a:cubicBezTo>
                    <a:cubicBezTo>
                      <a:pt x="5578" y="14439"/>
                      <a:pt x="5910" y="14638"/>
                      <a:pt x="6199" y="14638"/>
                    </a:cubicBezTo>
                    <a:cubicBezTo>
                      <a:pt x="6337" y="14638"/>
                      <a:pt x="6465" y="14593"/>
                      <a:pt x="6557" y="14483"/>
                    </a:cubicBezTo>
                    <a:cubicBezTo>
                      <a:pt x="6627" y="14459"/>
                      <a:pt x="6695" y="14425"/>
                      <a:pt x="6759" y="14388"/>
                    </a:cubicBezTo>
                    <a:cubicBezTo>
                      <a:pt x="6795" y="14411"/>
                      <a:pt x="6831" y="14435"/>
                      <a:pt x="6871" y="14456"/>
                    </a:cubicBezTo>
                    <a:cubicBezTo>
                      <a:pt x="7088" y="14577"/>
                      <a:pt x="7314" y="14632"/>
                      <a:pt x="7536" y="14632"/>
                    </a:cubicBezTo>
                    <a:cubicBezTo>
                      <a:pt x="8016" y="14632"/>
                      <a:pt x="8479" y="14376"/>
                      <a:pt x="8794" y="13974"/>
                    </a:cubicBezTo>
                    <a:cubicBezTo>
                      <a:pt x="9426" y="13166"/>
                      <a:pt x="9374" y="11996"/>
                      <a:pt x="9436" y="11027"/>
                    </a:cubicBezTo>
                    <a:cubicBezTo>
                      <a:pt x="9453" y="10739"/>
                      <a:pt x="9473" y="10448"/>
                      <a:pt x="9489" y="10158"/>
                    </a:cubicBezTo>
                    <a:cubicBezTo>
                      <a:pt x="10016" y="10407"/>
                      <a:pt x="10558" y="10633"/>
                      <a:pt x="11113" y="10824"/>
                    </a:cubicBezTo>
                    <a:cubicBezTo>
                      <a:pt x="11417" y="10927"/>
                      <a:pt x="11728" y="11024"/>
                      <a:pt x="12039" y="11109"/>
                    </a:cubicBezTo>
                    <a:cubicBezTo>
                      <a:pt x="12093" y="11579"/>
                      <a:pt x="12548" y="11893"/>
                      <a:pt x="12999" y="11893"/>
                    </a:cubicBezTo>
                    <a:cubicBezTo>
                      <a:pt x="13113" y="11893"/>
                      <a:pt x="13227" y="11873"/>
                      <a:pt x="13335" y="11830"/>
                    </a:cubicBezTo>
                    <a:cubicBezTo>
                      <a:pt x="13515" y="11755"/>
                      <a:pt x="13670" y="11620"/>
                      <a:pt x="13782" y="11457"/>
                    </a:cubicBezTo>
                    <a:cubicBezTo>
                      <a:pt x="13891" y="11468"/>
                      <a:pt x="14001" y="11475"/>
                      <a:pt x="14110" y="11475"/>
                    </a:cubicBezTo>
                    <a:cubicBezTo>
                      <a:pt x="14321" y="11475"/>
                      <a:pt x="14529" y="11450"/>
                      <a:pt x="14729" y="11385"/>
                    </a:cubicBezTo>
                    <a:cubicBezTo>
                      <a:pt x="15696" y="11072"/>
                      <a:pt x="15751" y="10035"/>
                      <a:pt x="15384" y="9232"/>
                    </a:cubicBezTo>
                    <a:cubicBezTo>
                      <a:pt x="14927" y="8226"/>
                      <a:pt x="14008" y="7430"/>
                      <a:pt x="13125" y="6778"/>
                    </a:cubicBezTo>
                    <a:cubicBezTo>
                      <a:pt x="13690" y="6283"/>
                      <a:pt x="14169" y="5718"/>
                      <a:pt x="14498" y="5060"/>
                    </a:cubicBezTo>
                    <a:cubicBezTo>
                      <a:pt x="14892" y="4270"/>
                      <a:pt x="15200" y="3061"/>
                      <a:pt x="14277" y="2508"/>
                    </a:cubicBezTo>
                    <a:cubicBezTo>
                      <a:pt x="14149" y="2435"/>
                      <a:pt x="14018" y="2374"/>
                      <a:pt x="13883" y="2328"/>
                    </a:cubicBezTo>
                    <a:cubicBezTo>
                      <a:pt x="13961" y="1968"/>
                      <a:pt x="13831" y="1580"/>
                      <a:pt x="13489" y="1360"/>
                    </a:cubicBezTo>
                    <a:cubicBezTo>
                      <a:pt x="13361" y="1278"/>
                      <a:pt x="13188" y="1237"/>
                      <a:pt x="13010" y="1237"/>
                    </a:cubicBezTo>
                    <a:cubicBezTo>
                      <a:pt x="12707" y="1237"/>
                      <a:pt x="12391" y="1356"/>
                      <a:pt x="12265" y="1600"/>
                    </a:cubicBezTo>
                    <a:cubicBezTo>
                      <a:pt x="12010" y="1778"/>
                      <a:pt x="11859" y="2083"/>
                      <a:pt x="11885" y="2395"/>
                    </a:cubicBezTo>
                    <a:cubicBezTo>
                      <a:pt x="11528" y="2498"/>
                      <a:pt x="11181" y="2627"/>
                      <a:pt x="10862" y="2749"/>
                    </a:cubicBezTo>
                    <a:cubicBezTo>
                      <a:pt x="10380" y="2935"/>
                      <a:pt x="9900" y="3129"/>
                      <a:pt x="9425" y="3330"/>
                    </a:cubicBezTo>
                    <a:cubicBezTo>
                      <a:pt x="9413" y="3231"/>
                      <a:pt x="9405" y="3130"/>
                      <a:pt x="9394" y="3031"/>
                    </a:cubicBezTo>
                    <a:cubicBezTo>
                      <a:pt x="9266" y="1988"/>
                      <a:pt x="9058" y="939"/>
                      <a:pt x="8345" y="126"/>
                    </a:cubicBezTo>
                    <a:cubicBezTo>
                      <a:pt x="8308" y="84"/>
                      <a:pt x="8266" y="66"/>
                      <a:pt x="8224" y="66"/>
                    </a:cubicBezTo>
                    <a:cubicBezTo>
                      <a:pt x="8211" y="66"/>
                      <a:pt x="8199" y="68"/>
                      <a:pt x="8186" y="71"/>
                    </a:cubicBezTo>
                    <a:cubicBezTo>
                      <a:pt x="8164" y="34"/>
                      <a:pt x="8122" y="7"/>
                      <a:pt x="8064" y="4"/>
                    </a:cubicBezTo>
                    <a:cubicBezTo>
                      <a:pt x="8018" y="1"/>
                      <a:pt x="7973" y="0"/>
                      <a:pt x="7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21"/>
              <p:cNvSpPr/>
              <p:nvPr/>
            </p:nvSpPr>
            <p:spPr>
              <a:xfrm>
                <a:off x="2935056" y="756643"/>
                <a:ext cx="88509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650" extrusionOk="0">
                    <a:moveTo>
                      <a:pt x="975" y="0"/>
                    </a:moveTo>
                    <a:cubicBezTo>
                      <a:pt x="972" y="0"/>
                      <a:pt x="969" y="0"/>
                      <a:pt x="966" y="0"/>
                    </a:cubicBezTo>
                    <a:cubicBezTo>
                      <a:pt x="732" y="2"/>
                      <a:pt x="506" y="121"/>
                      <a:pt x="355" y="298"/>
                    </a:cubicBezTo>
                    <a:cubicBezTo>
                      <a:pt x="148" y="435"/>
                      <a:pt x="0" y="757"/>
                      <a:pt x="36" y="972"/>
                    </a:cubicBezTo>
                    <a:cubicBezTo>
                      <a:pt x="102" y="1389"/>
                      <a:pt x="503" y="1650"/>
                      <a:pt x="904" y="1650"/>
                    </a:cubicBezTo>
                    <a:cubicBezTo>
                      <a:pt x="938" y="1650"/>
                      <a:pt x="972" y="1648"/>
                      <a:pt x="1007" y="1644"/>
                    </a:cubicBezTo>
                    <a:cubicBezTo>
                      <a:pt x="1440" y="1594"/>
                      <a:pt x="1756" y="1242"/>
                      <a:pt x="1738" y="801"/>
                    </a:cubicBezTo>
                    <a:cubicBezTo>
                      <a:pt x="1721" y="387"/>
                      <a:pt x="1407" y="0"/>
                      <a:pt x="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9" name="Google Shape;2459;p21"/>
            <p:cNvSpPr/>
            <p:nvPr/>
          </p:nvSpPr>
          <p:spPr>
            <a:xfrm>
              <a:off x="8962362" y="76935"/>
              <a:ext cx="62566" cy="93849"/>
            </a:xfrm>
            <a:custGeom>
              <a:avLst/>
              <a:gdLst/>
              <a:ahLst/>
              <a:cxnLst/>
              <a:rect l="l" t="t" r="r" b="b"/>
              <a:pathLst>
                <a:path w="1242" h="1863" extrusionOk="0">
                  <a:moveTo>
                    <a:pt x="444" y="199"/>
                  </a:moveTo>
                  <a:cubicBezTo>
                    <a:pt x="448" y="212"/>
                    <a:pt x="455" y="222"/>
                    <a:pt x="468" y="230"/>
                  </a:cubicBezTo>
                  <a:cubicBezTo>
                    <a:pt x="766" y="470"/>
                    <a:pt x="1242" y="1262"/>
                    <a:pt x="750" y="1514"/>
                  </a:cubicBezTo>
                  <a:cubicBezTo>
                    <a:pt x="703" y="1563"/>
                    <a:pt x="660" y="1588"/>
                    <a:pt x="620" y="1588"/>
                  </a:cubicBezTo>
                  <a:cubicBezTo>
                    <a:pt x="573" y="1588"/>
                    <a:pt x="530" y="1555"/>
                    <a:pt x="491" y="1489"/>
                  </a:cubicBezTo>
                  <a:cubicBezTo>
                    <a:pt x="437" y="1431"/>
                    <a:pt x="396" y="1364"/>
                    <a:pt x="369" y="1290"/>
                  </a:cubicBezTo>
                  <a:cubicBezTo>
                    <a:pt x="314" y="1168"/>
                    <a:pt x="295" y="1045"/>
                    <a:pt x="292" y="913"/>
                  </a:cubicBezTo>
                  <a:cubicBezTo>
                    <a:pt x="291" y="668"/>
                    <a:pt x="367" y="431"/>
                    <a:pt x="444" y="199"/>
                  </a:cubicBezTo>
                  <a:close/>
                  <a:moveTo>
                    <a:pt x="396" y="1"/>
                  </a:moveTo>
                  <a:cubicBezTo>
                    <a:pt x="363" y="1"/>
                    <a:pt x="329" y="18"/>
                    <a:pt x="314" y="57"/>
                  </a:cubicBezTo>
                  <a:cubicBezTo>
                    <a:pt x="155" y="468"/>
                    <a:pt x="0" y="927"/>
                    <a:pt x="175" y="1360"/>
                  </a:cubicBezTo>
                  <a:cubicBezTo>
                    <a:pt x="258" y="1567"/>
                    <a:pt x="483" y="1863"/>
                    <a:pt x="738" y="1863"/>
                  </a:cubicBezTo>
                  <a:cubicBezTo>
                    <a:pt x="771" y="1863"/>
                    <a:pt x="804" y="1858"/>
                    <a:pt x="838" y="1847"/>
                  </a:cubicBezTo>
                  <a:cubicBezTo>
                    <a:pt x="1141" y="1752"/>
                    <a:pt x="1170" y="1248"/>
                    <a:pt x="1141" y="998"/>
                  </a:cubicBezTo>
                  <a:cubicBezTo>
                    <a:pt x="1097" y="620"/>
                    <a:pt x="900" y="288"/>
                    <a:pt x="593" y="72"/>
                  </a:cubicBezTo>
                  <a:cubicBezTo>
                    <a:pt x="577" y="61"/>
                    <a:pt x="562" y="57"/>
                    <a:pt x="546" y="57"/>
                  </a:cubicBezTo>
                  <a:cubicBezTo>
                    <a:pt x="522" y="57"/>
                    <a:pt x="499" y="68"/>
                    <a:pt x="479" y="84"/>
                  </a:cubicBezTo>
                  <a:cubicBezTo>
                    <a:pt x="485" y="32"/>
                    <a:pt x="441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348069" y="275376"/>
              <a:ext cx="62667" cy="93798"/>
            </a:xfrm>
            <a:custGeom>
              <a:avLst/>
              <a:gdLst/>
              <a:ahLst/>
              <a:cxnLst/>
              <a:rect l="l" t="t" r="r" b="b"/>
              <a:pathLst>
                <a:path w="1244" h="1862" extrusionOk="0">
                  <a:moveTo>
                    <a:pt x="444" y="198"/>
                  </a:moveTo>
                  <a:cubicBezTo>
                    <a:pt x="450" y="211"/>
                    <a:pt x="458" y="222"/>
                    <a:pt x="468" y="230"/>
                  </a:cubicBezTo>
                  <a:cubicBezTo>
                    <a:pt x="766" y="470"/>
                    <a:pt x="1244" y="1262"/>
                    <a:pt x="750" y="1513"/>
                  </a:cubicBezTo>
                  <a:cubicBezTo>
                    <a:pt x="704" y="1563"/>
                    <a:pt x="661" y="1588"/>
                    <a:pt x="621" y="1588"/>
                  </a:cubicBezTo>
                  <a:cubicBezTo>
                    <a:pt x="574" y="1588"/>
                    <a:pt x="531" y="1555"/>
                    <a:pt x="493" y="1489"/>
                  </a:cubicBezTo>
                  <a:cubicBezTo>
                    <a:pt x="437" y="1429"/>
                    <a:pt x="396" y="1364"/>
                    <a:pt x="369" y="1290"/>
                  </a:cubicBezTo>
                  <a:cubicBezTo>
                    <a:pt x="315" y="1167"/>
                    <a:pt x="296" y="1045"/>
                    <a:pt x="294" y="912"/>
                  </a:cubicBezTo>
                  <a:cubicBezTo>
                    <a:pt x="291" y="668"/>
                    <a:pt x="368" y="430"/>
                    <a:pt x="444" y="198"/>
                  </a:cubicBezTo>
                  <a:close/>
                  <a:moveTo>
                    <a:pt x="397" y="1"/>
                  </a:moveTo>
                  <a:cubicBezTo>
                    <a:pt x="363" y="1"/>
                    <a:pt x="329" y="18"/>
                    <a:pt x="314" y="58"/>
                  </a:cubicBezTo>
                  <a:cubicBezTo>
                    <a:pt x="155" y="469"/>
                    <a:pt x="1" y="926"/>
                    <a:pt x="175" y="1358"/>
                  </a:cubicBezTo>
                  <a:cubicBezTo>
                    <a:pt x="258" y="1566"/>
                    <a:pt x="483" y="1862"/>
                    <a:pt x="739" y="1862"/>
                  </a:cubicBezTo>
                  <a:cubicBezTo>
                    <a:pt x="772" y="1862"/>
                    <a:pt x="806" y="1857"/>
                    <a:pt x="840" y="1846"/>
                  </a:cubicBezTo>
                  <a:cubicBezTo>
                    <a:pt x="1142" y="1752"/>
                    <a:pt x="1170" y="1248"/>
                    <a:pt x="1142" y="997"/>
                  </a:cubicBezTo>
                  <a:cubicBezTo>
                    <a:pt x="1099" y="620"/>
                    <a:pt x="901" y="289"/>
                    <a:pt x="593" y="73"/>
                  </a:cubicBezTo>
                  <a:cubicBezTo>
                    <a:pt x="577" y="62"/>
                    <a:pt x="561" y="57"/>
                    <a:pt x="545" y="57"/>
                  </a:cubicBezTo>
                  <a:cubicBezTo>
                    <a:pt x="521" y="57"/>
                    <a:pt x="498" y="68"/>
                    <a:pt x="480" y="83"/>
                  </a:cubicBezTo>
                  <a:cubicBezTo>
                    <a:pt x="485" y="32"/>
                    <a:pt x="442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1425890" y="271100"/>
              <a:ext cx="112084" cy="102362"/>
            </a:xfrm>
            <a:custGeom>
              <a:avLst/>
              <a:gdLst/>
              <a:ahLst/>
              <a:cxnLst/>
              <a:rect l="l" t="t" r="r" b="b"/>
              <a:pathLst>
                <a:path w="2225" h="2032" extrusionOk="0">
                  <a:moveTo>
                    <a:pt x="1777" y="1"/>
                  </a:moveTo>
                  <a:cubicBezTo>
                    <a:pt x="1512" y="1"/>
                    <a:pt x="1080" y="187"/>
                    <a:pt x="993" y="240"/>
                  </a:cubicBezTo>
                  <a:cubicBezTo>
                    <a:pt x="558" y="507"/>
                    <a:pt x="1" y="1085"/>
                    <a:pt x="206" y="1650"/>
                  </a:cubicBezTo>
                  <a:cubicBezTo>
                    <a:pt x="307" y="1926"/>
                    <a:pt x="530" y="2031"/>
                    <a:pt x="773" y="2031"/>
                  </a:cubicBezTo>
                  <a:cubicBezTo>
                    <a:pt x="1000" y="2031"/>
                    <a:pt x="1244" y="1939"/>
                    <a:pt x="1422" y="1808"/>
                  </a:cubicBezTo>
                  <a:cubicBezTo>
                    <a:pt x="1917" y="1445"/>
                    <a:pt x="2216" y="826"/>
                    <a:pt x="2224" y="218"/>
                  </a:cubicBezTo>
                  <a:cubicBezTo>
                    <a:pt x="2225" y="142"/>
                    <a:pt x="2172" y="105"/>
                    <a:pt x="2116" y="105"/>
                  </a:cubicBezTo>
                  <a:cubicBezTo>
                    <a:pt x="2063" y="105"/>
                    <a:pt x="2009" y="137"/>
                    <a:pt x="1996" y="201"/>
                  </a:cubicBezTo>
                  <a:cubicBezTo>
                    <a:pt x="1995" y="206"/>
                    <a:pt x="1992" y="212"/>
                    <a:pt x="1990" y="219"/>
                  </a:cubicBezTo>
                  <a:cubicBezTo>
                    <a:pt x="1961" y="569"/>
                    <a:pt x="1870" y="895"/>
                    <a:pt x="1673" y="1191"/>
                  </a:cubicBezTo>
                  <a:cubicBezTo>
                    <a:pt x="1513" y="1429"/>
                    <a:pt x="1179" y="1795"/>
                    <a:pt x="843" y="1795"/>
                  </a:cubicBezTo>
                  <a:cubicBezTo>
                    <a:pt x="806" y="1795"/>
                    <a:pt x="769" y="1790"/>
                    <a:pt x="732" y="1781"/>
                  </a:cubicBezTo>
                  <a:cubicBezTo>
                    <a:pt x="157" y="1629"/>
                    <a:pt x="587" y="979"/>
                    <a:pt x="831" y="735"/>
                  </a:cubicBezTo>
                  <a:cubicBezTo>
                    <a:pt x="897" y="669"/>
                    <a:pt x="1525" y="202"/>
                    <a:pt x="1756" y="202"/>
                  </a:cubicBezTo>
                  <a:cubicBezTo>
                    <a:pt x="1798" y="202"/>
                    <a:pt x="1827" y="217"/>
                    <a:pt x="1837" y="253"/>
                  </a:cubicBezTo>
                  <a:cubicBezTo>
                    <a:pt x="1847" y="285"/>
                    <a:pt x="1875" y="301"/>
                    <a:pt x="1903" y="301"/>
                  </a:cubicBezTo>
                  <a:cubicBezTo>
                    <a:pt x="1931" y="301"/>
                    <a:pt x="1959" y="285"/>
                    <a:pt x="1969" y="253"/>
                  </a:cubicBezTo>
                  <a:cubicBezTo>
                    <a:pt x="1975" y="235"/>
                    <a:pt x="1979" y="216"/>
                    <a:pt x="1983" y="199"/>
                  </a:cubicBezTo>
                  <a:cubicBezTo>
                    <a:pt x="2009" y="52"/>
                    <a:pt x="1916" y="1"/>
                    <a:pt x="1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2" name="Google Shape;2462;p21"/>
            <p:cNvGrpSpPr/>
            <p:nvPr/>
          </p:nvGrpSpPr>
          <p:grpSpPr>
            <a:xfrm>
              <a:off x="8619845" y="2899968"/>
              <a:ext cx="1003218" cy="1033745"/>
              <a:chOff x="3602232" y="416555"/>
              <a:chExt cx="1003218" cy="1033745"/>
            </a:xfrm>
          </p:grpSpPr>
          <p:sp>
            <p:nvSpPr>
              <p:cNvPr id="2463" name="Google Shape;2463;p21"/>
              <p:cNvSpPr/>
              <p:nvPr/>
            </p:nvSpPr>
            <p:spPr>
              <a:xfrm>
                <a:off x="3602232" y="416555"/>
                <a:ext cx="1003218" cy="1033745"/>
              </a:xfrm>
              <a:custGeom>
                <a:avLst/>
                <a:gdLst/>
                <a:ahLst/>
                <a:cxnLst/>
                <a:rect l="l" t="t" r="r" b="b"/>
                <a:pathLst>
                  <a:path w="19915" h="20521" extrusionOk="0">
                    <a:moveTo>
                      <a:pt x="6381" y="415"/>
                    </a:moveTo>
                    <a:cubicBezTo>
                      <a:pt x="7288" y="415"/>
                      <a:pt x="7633" y="1515"/>
                      <a:pt x="7677" y="2252"/>
                    </a:cubicBezTo>
                    <a:cubicBezTo>
                      <a:pt x="7710" y="2789"/>
                      <a:pt x="7574" y="3407"/>
                      <a:pt x="7819" y="3908"/>
                    </a:cubicBezTo>
                    <a:cubicBezTo>
                      <a:pt x="7968" y="4211"/>
                      <a:pt x="8275" y="4450"/>
                      <a:pt x="8608" y="4450"/>
                    </a:cubicBezTo>
                    <a:cubicBezTo>
                      <a:pt x="8694" y="4450"/>
                      <a:pt x="8781" y="4435"/>
                      <a:pt x="8868" y="4400"/>
                    </a:cubicBezTo>
                    <a:cubicBezTo>
                      <a:pt x="9212" y="4264"/>
                      <a:pt x="9352" y="3908"/>
                      <a:pt x="9440" y="3577"/>
                    </a:cubicBezTo>
                    <a:cubicBezTo>
                      <a:pt x="9616" y="2919"/>
                      <a:pt x="9782" y="2192"/>
                      <a:pt x="10575" y="2029"/>
                    </a:cubicBezTo>
                    <a:cubicBezTo>
                      <a:pt x="10639" y="2017"/>
                      <a:pt x="10703" y="2010"/>
                      <a:pt x="10768" y="2010"/>
                    </a:cubicBezTo>
                    <a:cubicBezTo>
                      <a:pt x="11112" y="2010"/>
                      <a:pt x="11454" y="2186"/>
                      <a:pt x="11642" y="2479"/>
                    </a:cubicBezTo>
                    <a:cubicBezTo>
                      <a:pt x="11862" y="2819"/>
                      <a:pt x="11752" y="3196"/>
                      <a:pt x="11574" y="3529"/>
                    </a:cubicBezTo>
                    <a:cubicBezTo>
                      <a:pt x="11305" y="4037"/>
                      <a:pt x="10847" y="4470"/>
                      <a:pt x="10798" y="5073"/>
                    </a:cubicBezTo>
                    <a:cubicBezTo>
                      <a:pt x="10747" y="5668"/>
                      <a:pt x="11210" y="6176"/>
                      <a:pt x="11698" y="6176"/>
                    </a:cubicBezTo>
                    <a:cubicBezTo>
                      <a:pt x="11920" y="6176"/>
                      <a:pt x="12147" y="6071"/>
                      <a:pt x="12333" y="5822"/>
                    </a:cubicBezTo>
                    <a:cubicBezTo>
                      <a:pt x="12522" y="5564"/>
                      <a:pt x="12588" y="5208"/>
                      <a:pt x="12868" y="5021"/>
                    </a:cubicBezTo>
                    <a:cubicBezTo>
                      <a:pt x="12994" y="4935"/>
                      <a:pt x="13137" y="4894"/>
                      <a:pt x="13279" y="4894"/>
                    </a:cubicBezTo>
                    <a:cubicBezTo>
                      <a:pt x="13538" y="4894"/>
                      <a:pt x="13791" y="5031"/>
                      <a:pt x="13918" y="5280"/>
                    </a:cubicBezTo>
                    <a:cubicBezTo>
                      <a:pt x="14260" y="5952"/>
                      <a:pt x="13469" y="6431"/>
                      <a:pt x="13265" y="6995"/>
                    </a:cubicBezTo>
                    <a:cubicBezTo>
                      <a:pt x="12972" y="7813"/>
                      <a:pt x="13698" y="8288"/>
                      <a:pt x="14409" y="8288"/>
                    </a:cubicBezTo>
                    <a:cubicBezTo>
                      <a:pt x="14540" y="8288"/>
                      <a:pt x="14671" y="8272"/>
                      <a:pt x="14794" y="8239"/>
                    </a:cubicBezTo>
                    <a:cubicBezTo>
                      <a:pt x="15502" y="8049"/>
                      <a:pt x="16066" y="7624"/>
                      <a:pt x="16814" y="7624"/>
                    </a:cubicBezTo>
                    <a:cubicBezTo>
                      <a:pt x="16858" y="7624"/>
                      <a:pt x="16903" y="7625"/>
                      <a:pt x="16948" y="7628"/>
                    </a:cubicBezTo>
                    <a:cubicBezTo>
                      <a:pt x="17712" y="7679"/>
                      <a:pt x="18521" y="8086"/>
                      <a:pt x="18881" y="8785"/>
                    </a:cubicBezTo>
                    <a:cubicBezTo>
                      <a:pt x="19304" y="9611"/>
                      <a:pt x="18864" y="10344"/>
                      <a:pt x="17966" y="10344"/>
                    </a:cubicBezTo>
                    <a:cubicBezTo>
                      <a:pt x="17937" y="10344"/>
                      <a:pt x="17908" y="10344"/>
                      <a:pt x="17878" y="10342"/>
                    </a:cubicBezTo>
                    <a:cubicBezTo>
                      <a:pt x="17249" y="10310"/>
                      <a:pt x="16682" y="10076"/>
                      <a:pt x="16069" y="10076"/>
                    </a:cubicBezTo>
                    <a:cubicBezTo>
                      <a:pt x="15928" y="10076"/>
                      <a:pt x="15785" y="10088"/>
                      <a:pt x="15637" y="10118"/>
                    </a:cubicBezTo>
                    <a:cubicBezTo>
                      <a:pt x="15456" y="10154"/>
                      <a:pt x="15447" y="10344"/>
                      <a:pt x="15538" y="10457"/>
                    </a:cubicBezTo>
                    <a:cubicBezTo>
                      <a:pt x="15361" y="10704"/>
                      <a:pt x="15328" y="10969"/>
                      <a:pt x="15454" y="11263"/>
                    </a:cubicBezTo>
                    <a:cubicBezTo>
                      <a:pt x="15653" y="11731"/>
                      <a:pt x="16352" y="12004"/>
                      <a:pt x="16206" y="12583"/>
                    </a:cubicBezTo>
                    <a:cubicBezTo>
                      <a:pt x="16106" y="12979"/>
                      <a:pt x="15846" y="13070"/>
                      <a:pt x="15529" y="13070"/>
                    </a:cubicBezTo>
                    <a:cubicBezTo>
                      <a:pt x="15257" y="13070"/>
                      <a:pt x="14944" y="13003"/>
                      <a:pt x="14654" y="13003"/>
                    </a:cubicBezTo>
                    <a:cubicBezTo>
                      <a:pt x="14349" y="13003"/>
                      <a:pt x="14071" y="13078"/>
                      <a:pt x="13896" y="13383"/>
                    </a:cubicBezTo>
                    <a:cubicBezTo>
                      <a:pt x="13853" y="13457"/>
                      <a:pt x="13857" y="13585"/>
                      <a:pt x="13931" y="13644"/>
                    </a:cubicBezTo>
                    <a:cubicBezTo>
                      <a:pt x="14301" y="13942"/>
                      <a:pt x="14866" y="14378"/>
                      <a:pt x="14672" y="14922"/>
                    </a:cubicBezTo>
                    <a:cubicBezTo>
                      <a:pt x="14586" y="15164"/>
                      <a:pt x="14473" y="15253"/>
                      <a:pt x="14349" y="15253"/>
                    </a:cubicBezTo>
                    <a:cubicBezTo>
                      <a:pt x="14072" y="15253"/>
                      <a:pt x="13743" y="14801"/>
                      <a:pt x="13554" y="14619"/>
                    </a:cubicBezTo>
                    <a:cubicBezTo>
                      <a:pt x="13355" y="14430"/>
                      <a:pt x="13111" y="14317"/>
                      <a:pt x="12874" y="14317"/>
                    </a:cubicBezTo>
                    <a:cubicBezTo>
                      <a:pt x="12647" y="14317"/>
                      <a:pt x="12429" y="14420"/>
                      <a:pt x="12265" y="14657"/>
                    </a:cubicBezTo>
                    <a:cubicBezTo>
                      <a:pt x="11804" y="15323"/>
                      <a:pt x="12256" y="16022"/>
                      <a:pt x="12776" y="16474"/>
                    </a:cubicBezTo>
                    <a:cubicBezTo>
                      <a:pt x="13130" y="16780"/>
                      <a:pt x="13649" y="17089"/>
                      <a:pt x="13758" y="17581"/>
                    </a:cubicBezTo>
                    <a:cubicBezTo>
                      <a:pt x="13880" y="18144"/>
                      <a:pt x="13325" y="18472"/>
                      <a:pt x="12828" y="18472"/>
                    </a:cubicBezTo>
                    <a:cubicBezTo>
                      <a:pt x="12756" y="18472"/>
                      <a:pt x="12686" y="18465"/>
                      <a:pt x="12619" y="18451"/>
                    </a:cubicBezTo>
                    <a:cubicBezTo>
                      <a:pt x="12134" y="18352"/>
                      <a:pt x="11754" y="17978"/>
                      <a:pt x="11438" y="17622"/>
                    </a:cubicBezTo>
                    <a:cubicBezTo>
                      <a:pt x="11189" y="17340"/>
                      <a:pt x="10934" y="16878"/>
                      <a:pt x="10524" y="16801"/>
                    </a:cubicBezTo>
                    <a:cubicBezTo>
                      <a:pt x="10476" y="16792"/>
                      <a:pt x="10430" y="16788"/>
                      <a:pt x="10388" y="16788"/>
                    </a:cubicBezTo>
                    <a:cubicBezTo>
                      <a:pt x="9902" y="16788"/>
                      <a:pt x="9833" y="17359"/>
                      <a:pt x="9789" y="17757"/>
                    </a:cubicBezTo>
                    <a:cubicBezTo>
                      <a:pt x="9764" y="17982"/>
                      <a:pt x="9705" y="18198"/>
                      <a:pt x="9540" y="18198"/>
                    </a:cubicBezTo>
                    <a:cubicBezTo>
                      <a:pt x="9473" y="18198"/>
                      <a:pt x="9387" y="18162"/>
                      <a:pt x="9279" y="18074"/>
                    </a:cubicBezTo>
                    <a:cubicBezTo>
                      <a:pt x="9107" y="17934"/>
                      <a:pt x="9086" y="17722"/>
                      <a:pt x="8958" y="17555"/>
                    </a:cubicBezTo>
                    <a:cubicBezTo>
                      <a:pt x="8831" y="17385"/>
                      <a:pt x="8655" y="17292"/>
                      <a:pt x="8459" y="17292"/>
                    </a:cubicBezTo>
                    <a:cubicBezTo>
                      <a:pt x="8391" y="17292"/>
                      <a:pt x="8321" y="17303"/>
                      <a:pt x="8250" y="17326"/>
                    </a:cubicBezTo>
                    <a:cubicBezTo>
                      <a:pt x="7364" y="17615"/>
                      <a:pt x="7713" y="18570"/>
                      <a:pt x="7557" y="19236"/>
                    </a:cubicBezTo>
                    <a:cubicBezTo>
                      <a:pt x="7418" y="19831"/>
                      <a:pt x="6910" y="20084"/>
                      <a:pt x="6365" y="20084"/>
                    </a:cubicBezTo>
                    <a:cubicBezTo>
                      <a:pt x="5516" y="20084"/>
                      <a:pt x="4576" y="19467"/>
                      <a:pt x="4808" y="18563"/>
                    </a:cubicBezTo>
                    <a:cubicBezTo>
                      <a:pt x="5027" y="17704"/>
                      <a:pt x="5722" y="17082"/>
                      <a:pt x="5768" y="16155"/>
                    </a:cubicBezTo>
                    <a:cubicBezTo>
                      <a:pt x="5776" y="16024"/>
                      <a:pt x="5663" y="15942"/>
                      <a:pt x="5547" y="15942"/>
                    </a:cubicBezTo>
                    <a:cubicBezTo>
                      <a:pt x="5510" y="15942"/>
                      <a:pt x="5472" y="15950"/>
                      <a:pt x="5438" y="15968"/>
                    </a:cubicBezTo>
                    <a:cubicBezTo>
                      <a:pt x="5344" y="16017"/>
                      <a:pt x="5244" y="16040"/>
                      <a:pt x="5146" y="16040"/>
                    </a:cubicBezTo>
                    <a:cubicBezTo>
                      <a:pt x="4888" y="16040"/>
                      <a:pt x="4638" y="15884"/>
                      <a:pt x="4509" y="15646"/>
                    </a:cubicBezTo>
                    <a:cubicBezTo>
                      <a:pt x="4307" y="15278"/>
                      <a:pt x="4446" y="14817"/>
                      <a:pt x="4633" y="14482"/>
                    </a:cubicBezTo>
                    <a:cubicBezTo>
                      <a:pt x="4716" y="14333"/>
                      <a:pt x="4612" y="14158"/>
                      <a:pt x="4445" y="14151"/>
                    </a:cubicBezTo>
                    <a:cubicBezTo>
                      <a:pt x="4417" y="14150"/>
                      <a:pt x="4390" y="14150"/>
                      <a:pt x="4363" y="14150"/>
                    </a:cubicBezTo>
                    <a:cubicBezTo>
                      <a:pt x="3533" y="14150"/>
                      <a:pt x="2900" y="14680"/>
                      <a:pt x="2112" y="14864"/>
                    </a:cubicBezTo>
                    <a:cubicBezTo>
                      <a:pt x="1983" y="14894"/>
                      <a:pt x="1849" y="14911"/>
                      <a:pt x="1717" y="14911"/>
                    </a:cubicBezTo>
                    <a:cubicBezTo>
                      <a:pt x="1307" y="14911"/>
                      <a:pt x="923" y="14745"/>
                      <a:pt x="810" y="14282"/>
                    </a:cubicBezTo>
                    <a:cubicBezTo>
                      <a:pt x="688" y="13779"/>
                      <a:pt x="952" y="13284"/>
                      <a:pt x="1310" y="12952"/>
                    </a:cubicBezTo>
                    <a:cubicBezTo>
                      <a:pt x="1629" y="12656"/>
                      <a:pt x="2033" y="12462"/>
                      <a:pt x="2423" y="12274"/>
                    </a:cubicBezTo>
                    <a:cubicBezTo>
                      <a:pt x="2709" y="12136"/>
                      <a:pt x="3029" y="11989"/>
                      <a:pt x="3162" y="11677"/>
                    </a:cubicBezTo>
                    <a:cubicBezTo>
                      <a:pt x="3423" y="11068"/>
                      <a:pt x="2900" y="10828"/>
                      <a:pt x="2403" y="10813"/>
                    </a:cubicBezTo>
                    <a:cubicBezTo>
                      <a:pt x="2090" y="10803"/>
                      <a:pt x="1863" y="10781"/>
                      <a:pt x="1742" y="10444"/>
                    </a:cubicBezTo>
                    <a:cubicBezTo>
                      <a:pt x="1672" y="10247"/>
                      <a:pt x="1680" y="10032"/>
                      <a:pt x="1771" y="9843"/>
                    </a:cubicBezTo>
                    <a:cubicBezTo>
                      <a:pt x="1995" y="9369"/>
                      <a:pt x="2508" y="9210"/>
                      <a:pt x="2970" y="9067"/>
                    </a:cubicBezTo>
                    <a:cubicBezTo>
                      <a:pt x="3403" y="8932"/>
                      <a:pt x="3884" y="8537"/>
                      <a:pt x="3486" y="8069"/>
                    </a:cubicBezTo>
                    <a:cubicBezTo>
                      <a:pt x="3008" y="7512"/>
                      <a:pt x="2019" y="7522"/>
                      <a:pt x="1375" y="7319"/>
                    </a:cubicBezTo>
                    <a:cubicBezTo>
                      <a:pt x="79" y="6908"/>
                      <a:pt x="675" y="5374"/>
                      <a:pt x="1820" y="5292"/>
                    </a:cubicBezTo>
                    <a:cubicBezTo>
                      <a:pt x="1861" y="5289"/>
                      <a:pt x="1902" y="5287"/>
                      <a:pt x="1942" y="5287"/>
                    </a:cubicBezTo>
                    <a:cubicBezTo>
                      <a:pt x="2895" y="5287"/>
                      <a:pt x="3548" y="6114"/>
                      <a:pt x="4460" y="6271"/>
                    </a:cubicBezTo>
                    <a:cubicBezTo>
                      <a:pt x="4562" y="6288"/>
                      <a:pt x="4664" y="6297"/>
                      <a:pt x="4764" y="6297"/>
                    </a:cubicBezTo>
                    <a:cubicBezTo>
                      <a:pt x="5274" y="6297"/>
                      <a:pt x="5741" y="6068"/>
                      <a:pt x="5933" y="5555"/>
                    </a:cubicBezTo>
                    <a:cubicBezTo>
                      <a:pt x="5953" y="5506"/>
                      <a:pt x="5944" y="5462"/>
                      <a:pt x="5920" y="5428"/>
                    </a:cubicBezTo>
                    <a:cubicBezTo>
                      <a:pt x="6259" y="4243"/>
                      <a:pt x="5400" y="3136"/>
                      <a:pt x="5325" y="1940"/>
                    </a:cubicBezTo>
                    <a:cubicBezTo>
                      <a:pt x="5287" y="1319"/>
                      <a:pt x="5576" y="459"/>
                      <a:pt x="6313" y="417"/>
                    </a:cubicBezTo>
                    <a:cubicBezTo>
                      <a:pt x="6336" y="415"/>
                      <a:pt x="6359" y="415"/>
                      <a:pt x="6381" y="415"/>
                    </a:cubicBezTo>
                    <a:close/>
                    <a:moveTo>
                      <a:pt x="6338" y="1"/>
                    </a:moveTo>
                    <a:cubicBezTo>
                      <a:pt x="5843" y="1"/>
                      <a:pt x="5360" y="261"/>
                      <a:pt x="5073" y="838"/>
                    </a:cubicBezTo>
                    <a:cubicBezTo>
                      <a:pt x="4296" y="2396"/>
                      <a:pt x="5839" y="3924"/>
                      <a:pt x="5570" y="5514"/>
                    </a:cubicBezTo>
                    <a:cubicBezTo>
                      <a:pt x="5384" y="5768"/>
                      <a:pt x="5147" y="5863"/>
                      <a:pt x="4887" y="5863"/>
                    </a:cubicBezTo>
                    <a:cubicBezTo>
                      <a:pt x="4228" y="5863"/>
                      <a:pt x="3421" y="5248"/>
                      <a:pt x="2927" y="5035"/>
                    </a:cubicBezTo>
                    <a:cubicBezTo>
                      <a:pt x="2616" y="4900"/>
                      <a:pt x="2272" y="4823"/>
                      <a:pt x="1931" y="4823"/>
                    </a:cubicBezTo>
                    <a:cubicBezTo>
                      <a:pt x="1537" y="4823"/>
                      <a:pt x="1146" y="4926"/>
                      <a:pt x="816" y="5158"/>
                    </a:cubicBezTo>
                    <a:cubicBezTo>
                      <a:pt x="264" y="5545"/>
                      <a:pt x="1" y="6318"/>
                      <a:pt x="256" y="6952"/>
                    </a:cubicBezTo>
                    <a:cubicBezTo>
                      <a:pt x="569" y="7729"/>
                      <a:pt x="1421" y="7779"/>
                      <a:pt x="2125" y="7956"/>
                    </a:cubicBezTo>
                    <a:cubicBezTo>
                      <a:pt x="2348" y="8011"/>
                      <a:pt x="2571" y="8078"/>
                      <a:pt x="2784" y="8167"/>
                    </a:cubicBezTo>
                    <a:cubicBezTo>
                      <a:pt x="2865" y="8198"/>
                      <a:pt x="3181" y="8357"/>
                      <a:pt x="3097" y="8533"/>
                    </a:cubicBezTo>
                    <a:cubicBezTo>
                      <a:pt x="3070" y="8591"/>
                      <a:pt x="2859" y="8623"/>
                      <a:pt x="2784" y="8650"/>
                    </a:cubicBezTo>
                    <a:cubicBezTo>
                      <a:pt x="2410" y="8773"/>
                      <a:pt x="2054" y="8888"/>
                      <a:pt x="1747" y="9152"/>
                    </a:cubicBezTo>
                    <a:cubicBezTo>
                      <a:pt x="1249" y="9578"/>
                      <a:pt x="1064" y="10291"/>
                      <a:pt x="1459" y="10855"/>
                    </a:cubicBezTo>
                    <a:cubicBezTo>
                      <a:pt x="1616" y="11080"/>
                      <a:pt x="1844" y="11217"/>
                      <a:pt x="2119" y="11248"/>
                    </a:cubicBezTo>
                    <a:cubicBezTo>
                      <a:pt x="2133" y="11249"/>
                      <a:pt x="2149" y="11250"/>
                      <a:pt x="2167" y="11250"/>
                    </a:cubicBezTo>
                    <a:cubicBezTo>
                      <a:pt x="2236" y="11250"/>
                      <a:pt x="2333" y="11240"/>
                      <a:pt x="2427" y="11240"/>
                    </a:cubicBezTo>
                    <a:cubicBezTo>
                      <a:pt x="2656" y="11240"/>
                      <a:pt x="2861" y="11300"/>
                      <a:pt x="2552" y="11715"/>
                    </a:cubicBezTo>
                    <a:cubicBezTo>
                      <a:pt x="2440" y="11870"/>
                      <a:pt x="2002" y="11987"/>
                      <a:pt x="1836" y="12074"/>
                    </a:cubicBezTo>
                    <a:cubicBezTo>
                      <a:pt x="1161" y="12428"/>
                      <a:pt x="507" y="12940"/>
                      <a:pt x="368" y="13733"/>
                    </a:cubicBezTo>
                    <a:cubicBezTo>
                      <a:pt x="236" y="14482"/>
                      <a:pt x="636" y="15204"/>
                      <a:pt x="1415" y="15333"/>
                    </a:cubicBezTo>
                    <a:cubicBezTo>
                      <a:pt x="1510" y="15349"/>
                      <a:pt x="1603" y="15356"/>
                      <a:pt x="1695" y="15356"/>
                    </a:cubicBezTo>
                    <a:cubicBezTo>
                      <a:pt x="2548" y="15356"/>
                      <a:pt x="3264" y="14726"/>
                      <a:pt x="4092" y="14605"/>
                    </a:cubicBezTo>
                    <a:lnTo>
                      <a:pt x="4092" y="14605"/>
                    </a:lnTo>
                    <a:cubicBezTo>
                      <a:pt x="3925" y="15074"/>
                      <a:pt x="3909" y="15604"/>
                      <a:pt x="4231" y="16021"/>
                    </a:cubicBezTo>
                    <a:cubicBezTo>
                      <a:pt x="4456" y="16311"/>
                      <a:pt x="4790" y="16470"/>
                      <a:pt x="5132" y="16470"/>
                    </a:cubicBezTo>
                    <a:cubicBezTo>
                      <a:pt x="5182" y="16470"/>
                      <a:pt x="5232" y="16467"/>
                      <a:pt x="5282" y="16460"/>
                    </a:cubicBezTo>
                    <a:lnTo>
                      <a:pt x="5282" y="16460"/>
                    </a:lnTo>
                    <a:cubicBezTo>
                      <a:pt x="5097" y="17265"/>
                      <a:pt x="4404" y="17897"/>
                      <a:pt x="4326" y="18737"/>
                    </a:cubicBezTo>
                    <a:cubicBezTo>
                      <a:pt x="4242" y="19651"/>
                      <a:pt x="5097" y="20302"/>
                      <a:pt x="5914" y="20477"/>
                    </a:cubicBezTo>
                    <a:cubicBezTo>
                      <a:pt x="6048" y="20506"/>
                      <a:pt x="6184" y="20520"/>
                      <a:pt x="6322" y="20520"/>
                    </a:cubicBezTo>
                    <a:cubicBezTo>
                      <a:pt x="7008" y="20520"/>
                      <a:pt x="7698" y="20165"/>
                      <a:pt x="7937" y="19481"/>
                    </a:cubicBezTo>
                    <a:cubicBezTo>
                      <a:pt x="8085" y="19053"/>
                      <a:pt x="7782" y="17935"/>
                      <a:pt x="8308" y="17769"/>
                    </a:cubicBezTo>
                    <a:cubicBezTo>
                      <a:pt x="8337" y="17760"/>
                      <a:pt x="8365" y="17756"/>
                      <a:pt x="8391" y="17756"/>
                    </a:cubicBezTo>
                    <a:cubicBezTo>
                      <a:pt x="8655" y="17756"/>
                      <a:pt x="8776" y="18181"/>
                      <a:pt x="8910" y="18336"/>
                    </a:cubicBezTo>
                    <a:cubicBezTo>
                      <a:pt x="9051" y="18498"/>
                      <a:pt x="9246" y="18635"/>
                      <a:pt x="9460" y="18662"/>
                    </a:cubicBezTo>
                    <a:cubicBezTo>
                      <a:pt x="9487" y="18665"/>
                      <a:pt x="9513" y="18667"/>
                      <a:pt x="9540" y="18667"/>
                    </a:cubicBezTo>
                    <a:cubicBezTo>
                      <a:pt x="9759" y="18667"/>
                      <a:pt x="9956" y="18553"/>
                      <a:pt x="10077" y="18363"/>
                    </a:cubicBezTo>
                    <a:cubicBezTo>
                      <a:pt x="10160" y="18230"/>
                      <a:pt x="10184" y="18070"/>
                      <a:pt x="10205" y="17918"/>
                    </a:cubicBezTo>
                    <a:cubicBezTo>
                      <a:pt x="10235" y="17703"/>
                      <a:pt x="10180" y="17310"/>
                      <a:pt x="10429" y="17310"/>
                    </a:cubicBezTo>
                    <a:cubicBezTo>
                      <a:pt x="10492" y="17310"/>
                      <a:pt x="10573" y="17335"/>
                      <a:pt x="10679" y="17392"/>
                    </a:cubicBezTo>
                    <a:cubicBezTo>
                      <a:pt x="10853" y="17486"/>
                      <a:pt x="11046" y="17834"/>
                      <a:pt x="11180" y="17982"/>
                    </a:cubicBezTo>
                    <a:cubicBezTo>
                      <a:pt x="11332" y="18148"/>
                      <a:pt x="11492" y="18304"/>
                      <a:pt x="11669" y="18444"/>
                    </a:cubicBezTo>
                    <a:cubicBezTo>
                      <a:pt x="11997" y="18697"/>
                      <a:pt x="12386" y="18896"/>
                      <a:pt x="12810" y="18899"/>
                    </a:cubicBezTo>
                    <a:cubicBezTo>
                      <a:pt x="12815" y="18899"/>
                      <a:pt x="12820" y="18899"/>
                      <a:pt x="12825" y="18899"/>
                    </a:cubicBezTo>
                    <a:cubicBezTo>
                      <a:pt x="13536" y="18899"/>
                      <a:pt x="14290" y="18397"/>
                      <a:pt x="14199" y="17613"/>
                    </a:cubicBezTo>
                    <a:cubicBezTo>
                      <a:pt x="14149" y="17197"/>
                      <a:pt x="13879" y="16851"/>
                      <a:pt x="13581" y="16575"/>
                    </a:cubicBezTo>
                    <a:cubicBezTo>
                      <a:pt x="13208" y="16230"/>
                      <a:pt x="12155" y="15615"/>
                      <a:pt x="12575" y="14970"/>
                    </a:cubicBezTo>
                    <a:cubicBezTo>
                      <a:pt x="12677" y="14814"/>
                      <a:pt x="12783" y="14753"/>
                      <a:pt x="12890" y="14753"/>
                    </a:cubicBezTo>
                    <a:cubicBezTo>
                      <a:pt x="13216" y="14753"/>
                      <a:pt x="13553" y="15321"/>
                      <a:pt x="13808" y="15502"/>
                    </a:cubicBezTo>
                    <a:cubicBezTo>
                      <a:pt x="13964" y="15613"/>
                      <a:pt x="14139" y="15676"/>
                      <a:pt x="14313" y="15676"/>
                    </a:cubicBezTo>
                    <a:cubicBezTo>
                      <a:pt x="14461" y="15676"/>
                      <a:pt x="14608" y="15632"/>
                      <a:pt x="14743" y="15533"/>
                    </a:cubicBezTo>
                    <a:cubicBezTo>
                      <a:pt x="15582" y="14921"/>
                      <a:pt x="14967" y="13994"/>
                      <a:pt x="14385" y="13464"/>
                    </a:cubicBezTo>
                    <a:cubicBezTo>
                      <a:pt x="14472" y="13403"/>
                      <a:pt x="14582" y="13382"/>
                      <a:pt x="14704" y="13382"/>
                    </a:cubicBezTo>
                    <a:cubicBezTo>
                      <a:pt x="15010" y="13382"/>
                      <a:pt x="15391" y="13519"/>
                      <a:pt x="15680" y="13519"/>
                    </a:cubicBezTo>
                    <a:cubicBezTo>
                      <a:pt x="15735" y="13519"/>
                      <a:pt x="15787" y="13514"/>
                      <a:pt x="15834" y="13502"/>
                    </a:cubicBezTo>
                    <a:cubicBezTo>
                      <a:pt x="16142" y="13424"/>
                      <a:pt x="16391" y="13186"/>
                      <a:pt x="16530" y="12909"/>
                    </a:cubicBezTo>
                    <a:cubicBezTo>
                      <a:pt x="16673" y="12624"/>
                      <a:pt x="16696" y="12291"/>
                      <a:pt x="16564" y="11996"/>
                    </a:cubicBezTo>
                    <a:cubicBezTo>
                      <a:pt x="16388" y="11608"/>
                      <a:pt x="15531" y="11136"/>
                      <a:pt x="15877" y="10662"/>
                    </a:cubicBezTo>
                    <a:cubicBezTo>
                      <a:pt x="15914" y="10614"/>
                      <a:pt x="15915" y="10559"/>
                      <a:pt x="15899" y="10509"/>
                    </a:cubicBezTo>
                    <a:cubicBezTo>
                      <a:pt x="15947" y="10506"/>
                      <a:pt x="15995" y="10504"/>
                      <a:pt x="16044" y="10504"/>
                    </a:cubicBezTo>
                    <a:cubicBezTo>
                      <a:pt x="16667" y="10504"/>
                      <a:pt x="17439" y="10778"/>
                      <a:pt x="18111" y="10778"/>
                    </a:cubicBezTo>
                    <a:cubicBezTo>
                      <a:pt x="18606" y="10778"/>
                      <a:pt x="19048" y="10629"/>
                      <a:pt x="19335" y="10113"/>
                    </a:cubicBezTo>
                    <a:cubicBezTo>
                      <a:pt x="19914" y="9064"/>
                      <a:pt x="18942" y="7876"/>
                      <a:pt x="18021" y="7463"/>
                    </a:cubicBezTo>
                    <a:cubicBezTo>
                      <a:pt x="17628" y="7287"/>
                      <a:pt x="17200" y="7193"/>
                      <a:pt x="16769" y="7193"/>
                    </a:cubicBezTo>
                    <a:cubicBezTo>
                      <a:pt x="16615" y="7193"/>
                      <a:pt x="16460" y="7206"/>
                      <a:pt x="16306" y="7230"/>
                    </a:cubicBezTo>
                    <a:cubicBezTo>
                      <a:pt x="15665" y="7333"/>
                      <a:pt x="15030" y="7873"/>
                      <a:pt x="14378" y="7873"/>
                    </a:cubicBezTo>
                    <a:cubicBezTo>
                      <a:pt x="14317" y="7873"/>
                      <a:pt x="14256" y="7868"/>
                      <a:pt x="14195" y="7858"/>
                    </a:cubicBezTo>
                    <a:cubicBezTo>
                      <a:pt x="12982" y="7655"/>
                      <a:pt x="14110" y="6617"/>
                      <a:pt x="14328" y="6096"/>
                    </a:cubicBezTo>
                    <a:cubicBezTo>
                      <a:pt x="14512" y="5656"/>
                      <a:pt x="14431" y="5139"/>
                      <a:pt x="14088" y="4793"/>
                    </a:cubicBezTo>
                    <a:cubicBezTo>
                      <a:pt x="13874" y="4577"/>
                      <a:pt x="13579" y="4467"/>
                      <a:pt x="13283" y="4467"/>
                    </a:cubicBezTo>
                    <a:cubicBezTo>
                      <a:pt x="13108" y="4467"/>
                      <a:pt x="12932" y="4505"/>
                      <a:pt x="12772" y="4583"/>
                    </a:cubicBezTo>
                    <a:cubicBezTo>
                      <a:pt x="12542" y="4694"/>
                      <a:pt x="12379" y="4866"/>
                      <a:pt x="12248" y="5082"/>
                    </a:cubicBezTo>
                    <a:cubicBezTo>
                      <a:pt x="12177" y="5197"/>
                      <a:pt x="12127" y="5323"/>
                      <a:pt x="12056" y="5438"/>
                    </a:cubicBezTo>
                    <a:cubicBezTo>
                      <a:pt x="12025" y="5491"/>
                      <a:pt x="11964" y="5629"/>
                      <a:pt x="11907" y="5656"/>
                    </a:cubicBezTo>
                    <a:cubicBezTo>
                      <a:pt x="11735" y="5640"/>
                      <a:pt x="11562" y="5626"/>
                      <a:pt x="11387" y="5610"/>
                    </a:cubicBezTo>
                    <a:cubicBezTo>
                      <a:pt x="11336" y="5514"/>
                      <a:pt x="11284" y="5419"/>
                      <a:pt x="11234" y="5323"/>
                    </a:cubicBezTo>
                    <a:cubicBezTo>
                      <a:pt x="11067" y="4607"/>
                      <a:pt x="11981" y="3917"/>
                      <a:pt x="12151" y="3251"/>
                    </a:cubicBezTo>
                    <a:cubicBezTo>
                      <a:pt x="12280" y="2742"/>
                      <a:pt x="12090" y="2232"/>
                      <a:pt x="11681" y="1907"/>
                    </a:cubicBezTo>
                    <a:cubicBezTo>
                      <a:pt x="11404" y="1689"/>
                      <a:pt x="11100" y="1592"/>
                      <a:pt x="10799" y="1592"/>
                    </a:cubicBezTo>
                    <a:cubicBezTo>
                      <a:pt x="10124" y="1592"/>
                      <a:pt x="9468" y="2079"/>
                      <a:pt x="9201" y="2756"/>
                    </a:cubicBezTo>
                    <a:cubicBezTo>
                      <a:pt x="9097" y="3026"/>
                      <a:pt x="9072" y="3315"/>
                      <a:pt x="8980" y="3587"/>
                    </a:cubicBezTo>
                    <a:cubicBezTo>
                      <a:pt x="8958" y="3651"/>
                      <a:pt x="8936" y="3764"/>
                      <a:pt x="8886" y="3814"/>
                    </a:cubicBezTo>
                    <a:cubicBezTo>
                      <a:pt x="8843" y="3856"/>
                      <a:pt x="8603" y="3900"/>
                      <a:pt x="8448" y="3900"/>
                    </a:cubicBezTo>
                    <a:cubicBezTo>
                      <a:pt x="8397" y="3900"/>
                      <a:pt x="8355" y="3895"/>
                      <a:pt x="8332" y="3884"/>
                    </a:cubicBezTo>
                    <a:cubicBezTo>
                      <a:pt x="8100" y="3771"/>
                      <a:pt x="8119" y="3240"/>
                      <a:pt x="8121" y="3024"/>
                    </a:cubicBezTo>
                    <a:cubicBezTo>
                      <a:pt x="8122" y="2340"/>
                      <a:pt x="8144" y="1623"/>
                      <a:pt x="7832" y="992"/>
                    </a:cubicBezTo>
                    <a:cubicBezTo>
                      <a:pt x="7519" y="361"/>
                      <a:pt x="6921" y="1"/>
                      <a:pt x="6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21"/>
              <p:cNvSpPr/>
              <p:nvPr/>
            </p:nvSpPr>
            <p:spPr>
              <a:xfrm>
                <a:off x="3606263" y="437058"/>
                <a:ext cx="968560" cy="990876"/>
              </a:xfrm>
              <a:custGeom>
                <a:avLst/>
                <a:gdLst/>
                <a:ahLst/>
                <a:cxnLst/>
                <a:rect l="l" t="t" r="r" b="b"/>
                <a:pathLst>
                  <a:path w="19227" h="19670" extrusionOk="0">
                    <a:moveTo>
                      <a:pt x="6834" y="819"/>
                    </a:moveTo>
                    <a:cubicBezTo>
                      <a:pt x="7111" y="819"/>
                      <a:pt x="7111" y="1252"/>
                      <a:pt x="6834" y="1252"/>
                    </a:cubicBezTo>
                    <a:cubicBezTo>
                      <a:pt x="6554" y="1252"/>
                      <a:pt x="6554" y="819"/>
                      <a:pt x="6834" y="819"/>
                    </a:cubicBezTo>
                    <a:close/>
                    <a:moveTo>
                      <a:pt x="6065" y="2023"/>
                    </a:moveTo>
                    <a:cubicBezTo>
                      <a:pt x="6233" y="2023"/>
                      <a:pt x="6233" y="2284"/>
                      <a:pt x="6065" y="2284"/>
                    </a:cubicBezTo>
                    <a:cubicBezTo>
                      <a:pt x="5898" y="2284"/>
                      <a:pt x="5898" y="2023"/>
                      <a:pt x="6065" y="2023"/>
                    </a:cubicBezTo>
                    <a:close/>
                    <a:moveTo>
                      <a:pt x="10730" y="2294"/>
                    </a:moveTo>
                    <a:cubicBezTo>
                      <a:pt x="10734" y="2294"/>
                      <a:pt x="10738" y="2294"/>
                      <a:pt x="10742" y="2294"/>
                    </a:cubicBezTo>
                    <a:cubicBezTo>
                      <a:pt x="10767" y="2298"/>
                      <a:pt x="10790" y="2300"/>
                      <a:pt x="10813" y="2301"/>
                    </a:cubicBezTo>
                    <a:cubicBezTo>
                      <a:pt x="10925" y="2313"/>
                      <a:pt x="11008" y="2385"/>
                      <a:pt x="11014" y="2502"/>
                    </a:cubicBezTo>
                    <a:cubicBezTo>
                      <a:pt x="11018" y="2617"/>
                      <a:pt x="10918" y="2694"/>
                      <a:pt x="10813" y="2702"/>
                    </a:cubicBezTo>
                    <a:cubicBezTo>
                      <a:pt x="10790" y="2704"/>
                      <a:pt x="10767" y="2705"/>
                      <a:pt x="10742" y="2705"/>
                    </a:cubicBezTo>
                    <a:cubicBezTo>
                      <a:pt x="10737" y="2706"/>
                      <a:pt x="10731" y="2706"/>
                      <a:pt x="10726" y="2706"/>
                    </a:cubicBezTo>
                    <a:cubicBezTo>
                      <a:pt x="10621" y="2706"/>
                      <a:pt x="10542" y="2599"/>
                      <a:pt x="10536" y="2500"/>
                    </a:cubicBezTo>
                    <a:cubicBezTo>
                      <a:pt x="10532" y="2399"/>
                      <a:pt x="10627" y="2294"/>
                      <a:pt x="10730" y="2294"/>
                    </a:cubicBezTo>
                    <a:close/>
                    <a:moveTo>
                      <a:pt x="10045" y="3265"/>
                    </a:moveTo>
                    <a:cubicBezTo>
                      <a:pt x="10230" y="3265"/>
                      <a:pt x="10230" y="3554"/>
                      <a:pt x="10045" y="3554"/>
                    </a:cubicBezTo>
                    <a:cubicBezTo>
                      <a:pt x="9858" y="3554"/>
                      <a:pt x="9858" y="3265"/>
                      <a:pt x="10045" y="3265"/>
                    </a:cubicBezTo>
                    <a:close/>
                    <a:moveTo>
                      <a:pt x="6972" y="3664"/>
                    </a:moveTo>
                    <a:cubicBezTo>
                      <a:pt x="7184" y="3664"/>
                      <a:pt x="7184" y="3992"/>
                      <a:pt x="6972" y="3992"/>
                    </a:cubicBezTo>
                    <a:cubicBezTo>
                      <a:pt x="6763" y="3992"/>
                      <a:pt x="6763" y="3664"/>
                      <a:pt x="6972" y="3664"/>
                    </a:cubicBezTo>
                    <a:close/>
                    <a:moveTo>
                      <a:pt x="8798" y="4653"/>
                    </a:moveTo>
                    <a:cubicBezTo>
                      <a:pt x="8918" y="4653"/>
                      <a:pt x="9002" y="4763"/>
                      <a:pt x="9010" y="4876"/>
                    </a:cubicBezTo>
                    <a:lnTo>
                      <a:pt x="9013" y="4944"/>
                    </a:lnTo>
                    <a:cubicBezTo>
                      <a:pt x="9023" y="5072"/>
                      <a:pt x="8904" y="5167"/>
                      <a:pt x="8789" y="5171"/>
                    </a:cubicBezTo>
                    <a:cubicBezTo>
                      <a:pt x="8786" y="5171"/>
                      <a:pt x="8783" y="5171"/>
                      <a:pt x="8781" y="5171"/>
                    </a:cubicBezTo>
                    <a:cubicBezTo>
                      <a:pt x="8666" y="5171"/>
                      <a:pt x="8555" y="5060"/>
                      <a:pt x="8562" y="4944"/>
                    </a:cubicBezTo>
                    <a:lnTo>
                      <a:pt x="8567" y="4876"/>
                    </a:lnTo>
                    <a:cubicBezTo>
                      <a:pt x="8577" y="4750"/>
                      <a:pt x="8662" y="4659"/>
                      <a:pt x="8789" y="4654"/>
                    </a:cubicBezTo>
                    <a:cubicBezTo>
                      <a:pt x="8792" y="4653"/>
                      <a:pt x="8795" y="4653"/>
                      <a:pt x="8798" y="4653"/>
                    </a:cubicBezTo>
                    <a:close/>
                    <a:moveTo>
                      <a:pt x="7113" y="5141"/>
                    </a:moveTo>
                    <a:cubicBezTo>
                      <a:pt x="7311" y="5141"/>
                      <a:pt x="7311" y="5447"/>
                      <a:pt x="7113" y="5447"/>
                    </a:cubicBezTo>
                    <a:cubicBezTo>
                      <a:pt x="6914" y="5447"/>
                      <a:pt x="6914" y="5141"/>
                      <a:pt x="7113" y="5141"/>
                    </a:cubicBezTo>
                    <a:close/>
                    <a:moveTo>
                      <a:pt x="13116" y="5339"/>
                    </a:moveTo>
                    <a:cubicBezTo>
                      <a:pt x="13327" y="5339"/>
                      <a:pt x="13327" y="5667"/>
                      <a:pt x="13116" y="5667"/>
                    </a:cubicBezTo>
                    <a:cubicBezTo>
                      <a:pt x="12904" y="5667"/>
                      <a:pt x="12904" y="5339"/>
                      <a:pt x="13116" y="5339"/>
                    </a:cubicBezTo>
                    <a:close/>
                    <a:moveTo>
                      <a:pt x="9745" y="5398"/>
                    </a:moveTo>
                    <a:cubicBezTo>
                      <a:pt x="9749" y="5398"/>
                      <a:pt x="9752" y="5399"/>
                      <a:pt x="9756" y="5399"/>
                    </a:cubicBezTo>
                    <a:cubicBezTo>
                      <a:pt x="9761" y="5399"/>
                      <a:pt x="9764" y="5402"/>
                      <a:pt x="9770" y="5402"/>
                    </a:cubicBezTo>
                    <a:cubicBezTo>
                      <a:pt x="9872" y="5410"/>
                      <a:pt x="9936" y="5476"/>
                      <a:pt x="9946" y="5576"/>
                    </a:cubicBezTo>
                    <a:cubicBezTo>
                      <a:pt x="9946" y="5582"/>
                      <a:pt x="9946" y="5587"/>
                      <a:pt x="9947" y="5592"/>
                    </a:cubicBezTo>
                    <a:cubicBezTo>
                      <a:pt x="9954" y="5667"/>
                      <a:pt x="9883" y="5765"/>
                      <a:pt x="9807" y="5776"/>
                    </a:cubicBezTo>
                    <a:cubicBezTo>
                      <a:pt x="9800" y="5777"/>
                      <a:pt x="9792" y="5778"/>
                      <a:pt x="9785" y="5778"/>
                    </a:cubicBezTo>
                    <a:cubicBezTo>
                      <a:pt x="9782" y="5778"/>
                      <a:pt x="9779" y="5778"/>
                      <a:pt x="9777" y="5777"/>
                    </a:cubicBezTo>
                    <a:cubicBezTo>
                      <a:pt x="9777" y="5779"/>
                      <a:pt x="9773" y="5780"/>
                      <a:pt x="9770" y="5783"/>
                    </a:cubicBezTo>
                    <a:cubicBezTo>
                      <a:pt x="9760" y="5794"/>
                      <a:pt x="9740" y="5800"/>
                      <a:pt x="9727" y="5811"/>
                    </a:cubicBezTo>
                    <a:cubicBezTo>
                      <a:pt x="9697" y="5835"/>
                      <a:pt x="9662" y="5850"/>
                      <a:pt x="9626" y="5850"/>
                    </a:cubicBezTo>
                    <a:cubicBezTo>
                      <a:pt x="9594" y="5850"/>
                      <a:pt x="9563" y="5838"/>
                      <a:pt x="9536" y="5811"/>
                    </a:cubicBezTo>
                    <a:cubicBezTo>
                      <a:pt x="9481" y="5756"/>
                      <a:pt x="9492" y="5678"/>
                      <a:pt x="9536" y="5620"/>
                    </a:cubicBezTo>
                    <a:cubicBezTo>
                      <a:pt x="9547" y="5607"/>
                      <a:pt x="9554" y="5587"/>
                      <a:pt x="9564" y="5576"/>
                    </a:cubicBezTo>
                    <a:cubicBezTo>
                      <a:pt x="9566" y="5573"/>
                      <a:pt x="9566" y="5572"/>
                      <a:pt x="9569" y="5569"/>
                    </a:cubicBezTo>
                    <a:cubicBezTo>
                      <a:pt x="9570" y="5559"/>
                      <a:pt x="9570" y="5549"/>
                      <a:pt x="9571" y="5539"/>
                    </a:cubicBezTo>
                    <a:cubicBezTo>
                      <a:pt x="9581" y="5466"/>
                      <a:pt x="9674" y="5398"/>
                      <a:pt x="9745" y="5398"/>
                    </a:cubicBezTo>
                    <a:close/>
                    <a:moveTo>
                      <a:pt x="1850" y="5602"/>
                    </a:moveTo>
                    <a:cubicBezTo>
                      <a:pt x="1970" y="5602"/>
                      <a:pt x="2059" y="5701"/>
                      <a:pt x="2065" y="5818"/>
                    </a:cubicBezTo>
                    <a:cubicBezTo>
                      <a:pt x="2069" y="5933"/>
                      <a:pt x="1961" y="6032"/>
                      <a:pt x="1850" y="6032"/>
                    </a:cubicBezTo>
                    <a:cubicBezTo>
                      <a:pt x="1729" y="6032"/>
                      <a:pt x="1641" y="5933"/>
                      <a:pt x="1634" y="5818"/>
                    </a:cubicBezTo>
                    <a:cubicBezTo>
                      <a:pt x="1628" y="5701"/>
                      <a:pt x="1736" y="5602"/>
                      <a:pt x="1850" y="5602"/>
                    </a:cubicBezTo>
                    <a:close/>
                    <a:moveTo>
                      <a:pt x="10952" y="5759"/>
                    </a:moveTo>
                    <a:cubicBezTo>
                      <a:pt x="11163" y="5759"/>
                      <a:pt x="11163" y="6088"/>
                      <a:pt x="10952" y="6088"/>
                    </a:cubicBezTo>
                    <a:cubicBezTo>
                      <a:pt x="10741" y="6088"/>
                      <a:pt x="10741" y="5759"/>
                      <a:pt x="10952" y="5759"/>
                    </a:cubicBezTo>
                    <a:close/>
                    <a:moveTo>
                      <a:pt x="3831" y="5913"/>
                    </a:moveTo>
                    <a:cubicBezTo>
                      <a:pt x="4022" y="5913"/>
                      <a:pt x="4022" y="6211"/>
                      <a:pt x="3831" y="6211"/>
                    </a:cubicBezTo>
                    <a:cubicBezTo>
                      <a:pt x="3641" y="6211"/>
                      <a:pt x="3641" y="5913"/>
                      <a:pt x="3831" y="5913"/>
                    </a:cubicBezTo>
                    <a:close/>
                    <a:moveTo>
                      <a:pt x="6560" y="5903"/>
                    </a:moveTo>
                    <a:cubicBezTo>
                      <a:pt x="6642" y="5903"/>
                      <a:pt x="6712" y="5986"/>
                      <a:pt x="6714" y="6064"/>
                    </a:cubicBezTo>
                    <a:cubicBezTo>
                      <a:pt x="6716" y="6185"/>
                      <a:pt x="6621" y="6298"/>
                      <a:pt x="6499" y="6298"/>
                    </a:cubicBezTo>
                    <a:cubicBezTo>
                      <a:pt x="6490" y="6298"/>
                      <a:pt x="6481" y="6297"/>
                      <a:pt x="6472" y="6296"/>
                    </a:cubicBezTo>
                    <a:cubicBezTo>
                      <a:pt x="6459" y="6295"/>
                      <a:pt x="6445" y="6290"/>
                      <a:pt x="6432" y="6288"/>
                    </a:cubicBezTo>
                    <a:cubicBezTo>
                      <a:pt x="6413" y="6286"/>
                      <a:pt x="6374" y="6272"/>
                      <a:pt x="6362" y="6266"/>
                    </a:cubicBezTo>
                    <a:cubicBezTo>
                      <a:pt x="6356" y="6263"/>
                      <a:pt x="6348" y="6257"/>
                      <a:pt x="6343" y="6257"/>
                    </a:cubicBezTo>
                    <a:cubicBezTo>
                      <a:pt x="6342" y="6257"/>
                      <a:pt x="6341" y="6257"/>
                      <a:pt x="6340" y="6258"/>
                    </a:cubicBezTo>
                    <a:cubicBezTo>
                      <a:pt x="6322" y="6249"/>
                      <a:pt x="6304" y="6241"/>
                      <a:pt x="6287" y="6231"/>
                    </a:cubicBezTo>
                    <a:cubicBezTo>
                      <a:pt x="6181" y="6163"/>
                      <a:pt x="6234" y="6011"/>
                      <a:pt x="6347" y="6011"/>
                    </a:cubicBezTo>
                    <a:cubicBezTo>
                      <a:pt x="6349" y="6011"/>
                      <a:pt x="6352" y="6011"/>
                      <a:pt x="6355" y="6011"/>
                    </a:cubicBezTo>
                    <a:cubicBezTo>
                      <a:pt x="6363" y="6001"/>
                      <a:pt x="6370" y="5993"/>
                      <a:pt x="6377" y="5986"/>
                    </a:cubicBezTo>
                    <a:cubicBezTo>
                      <a:pt x="6401" y="5963"/>
                      <a:pt x="6424" y="5950"/>
                      <a:pt x="6451" y="5939"/>
                    </a:cubicBezTo>
                    <a:lnTo>
                      <a:pt x="6452" y="5936"/>
                    </a:lnTo>
                    <a:cubicBezTo>
                      <a:pt x="6454" y="5936"/>
                      <a:pt x="6454" y="5936"/>
                      <a:pt x="6455" y="5935"/>
                    </a:cubicBezTo>
                    <a:cubicBezTo>
                      <a:pt x="6459" y="5930"/>
                      <a:pt x="6462" y="5929"/>
                      <a:pt x="6468" y="5928"/>
                    </a:cubicBezTo>
                    <a:lnTo>
                      <a:pt x="6468" y="5928"/>
                    </a:lnTo>
                    <a:cubicBezTo>
                      <a:pt x="6466" y="5929"/>
                      <a:pt x="6462" y="5932"/>
                      <a:pt x="6459" y="5933"/>
                    </a:cubicBezTo>
                    <a:cubicBezTo>
                      <a:pt x="6475" y="5928"/>
                      <a:pt x="6503" y="5915"/>
                      <a:pt x="6512" y="5912"/>
                    </a:cubicBezTo>
                    <a:cubicBezTo>
                      <a:pt x="6528" y="5905"/>
                      <a:pt x="6544" y="5903"/>
                      <a:pt x="6560" y="5903"/>
                    </a:cubicBezTo>
                    <a:close/>
                    <a:moveTo>
                      <a:pt x="8789" y="5981"/>
                    </a:moveTo>
                    <a:cubicBezTo>
                      <a:pt x="9074" y="5981"/>
                      <a:pt x="9073" y="6422"/>
                      <a:pt x="8789" y="6422"/>
                    </a:cubicBezTo>
                    <a:cubicBezTo>
                      <a:pt x="8503" y="6422"/>
                      <a:pt x="8503" y="5981"/>
                      <a:pt x="8789" y="5981"/>
                    </a:cubicBezTo>
                    <a:close/>
                    <a:moveTo>
                      <a:pt x="12141" y="6258"/>
                    </a:moveTo>
                    <a:cubicBezTo>
                      <a:pt x="12338" y="6258"/>
                      <a:pt x="12338" y="6565"/>
                      <a:pt x="12141" y="6565"/>
                    </a:cubicBezTo>
                    <a:cubicBezTo>
                      <a:pt x="11939" y="6565"/>
                      <a:pt x="11939" y="6258"/>
                      <a:pt x="12141" y="6258"/>
                    </a:cubicBezTo>
                    <a:close/>
                    <a:moveTo>
                      <a:pt x="5296" y="6280"/>
                    </a:moveTo>
                    <a:cubicBezTo>
                      <a:pt x="5296" y="6280"/>
                      <a:pt x="5297" y="6280"/>
                      <a:pt x="5297" y="6280"/>
                    </a:cubicBezTo>
                    <a:cubicBezTo>
                      <a:pt x="5560" y="6280"/>
                      <a:pt x="5557" y="6684"/>
                      <a:pt x="5297" y="6684"/>
                    </a:cubicBezTo>
                    <a:cubicBezTo>
                      <a:pt x="5037" y="6684"/>
                      <a:pt x="5037" y="6280"/>
                      <a:pt x="5296" y="6280"/>
                    </a:cubicBezTo>
                    <a:close/>
                    <a:moveTo>
                      <a:pt x="3064" y="6484"/>
                    </a:moveTo>
                    <a:cubicBezTo>
                      <a:pt x="3238" y="6484"/>
                      <a:pt x="3238" y="6757"/>
                      <a:pt x="3064" y="6757"/>
                    </a:cubicBezTo>
                    <a:cubicBezTo>
                      <a:pt x="2888" y="6757"/>
                      <a:pt x="2888" y="6484"/>
                      <a:pt x="3064" y="6484"/>
                    </a:cubicBezTo>
                    <a:close/>
                    <a:moveTo>
                      <a:pt x="4531" y="6903"/>
                    </a:moveTo>
                    <a:cubicBezTo>
                      <a:pt x="4797" y="6903"/>
                      <a:pt x="4797" y="7318"/>
                      <a:pt x="4531" y="7318"/>
                    </a:cubicBezTo>
                    <a:cubicBezTo>
                      <a:pt x="4260" y="7318"/>
                      <a:pt x="4263" y="6903"/>
                      <a:pt x="4531" y="6903"/>
                    </a:cubicBezTo>
                    <a:close/>
                    <a:moveTo>
                      <a:pt x="7081" y="6596"/>
                    </a:moveTo>
                    <a:cubicBezTo>
                      <a:pt x="7299" y="6596"/>
                      <a:pt x="7515" y="6823"/>
                      <a:pt x="7566" y="7020"/>
                    </a:cubicBezTo>
                    <a:cubicBezTo>
                      <a:pt x="7623" y="7243"/>
                      <a:pt x="7518" y="7455"/>
                      <a:pt x="7315" y="7550"/>
                    </a:cubicBezTo>
                    <a:cubicBezTo>
                      <a:pt x="7252" y="7580"/>
                      <a:pt x="7185" y="7595"/>
                      <a:pt x="7119" y="7595"/>
                    </a:cubicBezTo>
                    <a:cubicBezTo>
                      <a:pt x="6978" y="7595"/>
                      <a:pt x="6846" y="7526"/>
                      <a:pt x="6781" y="7382"/>
                    </a:cubicBezTo>
                    <a:cubicBezTo>
                      <a:pt x="6673" y="7141"/>
                      <a:pt x="6835" y="6895"/>
                      <a:pt x="6998" y="6718"/>
                    </a:cubicBezTo>
                    <a:cubicBezTo>
                      <a:pt x="6962" y="6684"/>
                      <a:pt x="6977" y="6609"/>
                      <a:pt x="7029" y="6601"/>
                    </a:cubicBezTo>
                    <a:cubicBezTo>
                      <a:pt x="7046" y="6598"/>
                      <a:pt x="7064" y="6596"/>
                      <a:pt x="7081" y="6596"/>
                    </a:cubicBezTo>
                    <a:close/>
                    <a:moveTo>
                      <a:pt x="9694" y="6779"/>
                    </a:moveTo>
                    <a:cubicBezTo>
                      <a:pt x="9694" y="6779"/>
                      <a:pt x="9695" y="6779"/>
                      <a:pt x="9696" y="6779"/>
                    </a:cubicBezTo>
                    <a:cubicBezTo>
                      <a:pt x="9950" y="6786"/>
                      <a:pt x="10198" y="6888"/>
                      <a:pt x="10386" y="7060"/>
                    </a:cubicBezTo>
                    <a:cubicBezTo>
                      <a:pt x="10529" y="7189"/>
                      <a:pt x="10650" y="7406"/>
                      <a:pt x="10463" y="7557"/>
                    </a:cubicBezTo>
                    <a:cubicBezTo>
                      <a:pt x="10398" y="7611"/>
                      <a:pt x="10327" y="7632"/>
                      <a:pt x="10255" y="7632"/>
                    </a:cubicBezTo>
                    <a:cubicBezTo>
                      <a:pt x="10126" y="7632"/>
                      <a:pt x="9993" y="7563"/>
                      <a:pt x="9885" y="7488"/>
                    </a:cubicBezTo>
                    <a:cubicBezTo>
                      <a:pt x="9702" y="7363"/>
                      <a:pt x="9516" y="7203"/>
                      <a:pt x="9527" y="6963"/>
                    </a:cubicBezTo>
                    <a:cubicBezTo>
                      <a:pt x="9529" y="6923"/>
                      <a:pt x="9559" y="6902"/>
                      <a:pt x="9590" y="6902"/>
                    </a:cubicBezTo>
                    <a:cubicBezTo>
                      <a:pt x="9592" y="6902"/>
                      <a:pt x="9594" y="6902"/>
                      <a:pt x="9595" y="6903"/>
                    </a:cubicBezTo>
                    <a:cubicBezTo>
                      <a:pt x="9586" y="6842"/>
                      <a:pt x="9617" y="6779"/>
                      <a:pt x="9694" y="6779"/>
                    </a:cubicBezTo>
                    <a:close/>
                    <a:moveTo>
                      <a:pt x="11511" y="7459"/>
                    </a:moveTo>
                    <a:cubicBezTo>
                      <a:pt x="11779" y="7459"/>
                      <a:pt x="11779" y="7876"/>
                      <a:pt x="11511" y="7876"/>
                    </a:cubicBezTo>
                    <a:cubicBezTo>
                      <a:pt x="11244" y="7876"/>
                      <a:pt x="11244" y="7459"/>
                      <a:pt x="11511" y="7459"/>
                    </a:cubicBezTo>
                    <a:close/>
                    <a:moveTo>
                      <a:pt x="16885" y="7543"/>
                    </a:moveTo>
                    <a:cubicBezTo>
                      <a:pt x="17137" y="7543"/>
                      <a:pt x="17137" y="7933"/>
                      <a:pt x="16885" y="7933"/>
                    </a:cubicBezTo>
                    <a:cubicBezTo>
                      <a:pt x="16636" y="7933"/>
                      <a:pt x="16634" y="7543"/>
                      <a:pt x="16885" y="7543"/>
                    </a:cubicBezTo>
                    <a:close/>
                    <a:moveTo>
                      <a:pt x="9138" y="7647"/>
                    </a:moveTo>
                    <a:cubicBezTo>
                      <a:pt x="9346" y="7647"/>
                      <a:pt x="9346" y="7970"/>
                      <a:pt x="9138" y="7970"/>
                    </a:cubicBezTo>
                    <a:cubicBezTo>
                      <a:pt x="8928" y="7970"/>
                      <a:pt x="8928" y="7647"/>
                      <a:pt x="9138" y="7647"/>
                    </a:cubicBezTo>
                    <a:close/>
                    <a:moveTo>
                      <a:pt x="12978" y="7804"/>
                    </a:moveTo>
                    <a:cubicBezTo>
                      <a:pt x="13162" y="7804"/>
                      <a:pt x="13162" y="8090"/>
                      <a:pt x="12978" y="8090"/>
                    </a:cubicBezTo>
                    <a:cubicBezTo>
                      <a:pt x="12792" y="8090"/>
                      <a:pt x="12792" y="7804"/>
                      <a:pt x="12978" y="7804"/>
                    </a:cubicBezTo>
                    <a:close/>
                    <a:moveTo>
                      <a:pt x="15839" y="7818"/>
                    </a:moveTo>
                    <a:cubicBezTo>
                      <a:pt x="16096" y="7818"/>
                      <a:pt x="16096" y="8216"/>
                      <a:pt x="15839" y="8216"/>
                    </a:cubicBezTo>
                    <a:cubicBezTo>
                      <a:pt x="15581" y="8216"/>
                      <a:pt x="15581" y="7818"/>
                      <a:pt x="15839" y="7818"/>
                    </a:cubicBezTo>
                    <a:close/>
                    <a:moveTo>
                      <a:pt x="6763" y="8018"/>
                    </a:moveTo>
                    <a:cubicBezTo>
                      <a:pt x="6763" y="8018"/>
                      <a:pt x="6764" y="8018"/>
                      <a:pt x="6764" y="8018"/>
                    </a:cubicBezTo>
                    <a:cubicBezTo>
                      <a:pt x="6944" y="8018"/>
                      <a:pt x="6944" y="8298"/>
                      <a:pt x="6764" y="8298"/>
                    </a:cubicBezTo>
                    <a:cubicBezTo>
                      <a:pt x="6583" y="8298"/>
                      <a:pt x="6583" y="8018"/>
                      <a:pt x="6763" y="8018"/>
                    </a:cubicBezTo>
                    <a:close/>
                    <a:moveTo>
                      <a:pt x="5577" y="8341"/>
                    </a:moveTo>
                    <a:cubicBezTo>
                      <a:pt x="5792" y="8341"/>
                      <a:pt x="5792" y="8671"/>
                      <a:pt x="5577" y="8671"/>
                    </a:cubicBezTo>
                    <a:cubicBezTo>
                      <a:pt x="5363" y="8671"/>
                      <a:pt x="5363" y="8341"/>
                      <a:pt x="5577" y="8341"/>
                    </a:cubicBezTo>
                    <a:close/>
                    <a:moveTo>
                      <a:pt x="14234" y="8505"/>
                    </a:moveTo>
                    <a:cubicBezTo>
                      <a:pt x="14414" y="8505"/>
                      <a:pt x="14414" y="8787"/>
                      <a:pt x="14234" y="8787"/>
                    </a:cubicBezTo>
                    <a:cubicBezTo>
                      <a:pt x="14051" y="8787"/>
                      <a:pt x="14054" y="8505"/>
                      <a:pt x="14234" y="8505"/>
                    </a:cubicBezTo>
                    <a:close/>
                    <a:moveTo>
                      <a:pt x="7950" y="8809"/>
                    </a:moveTo>
                    <a:lnTo>
                      <a:pt x="7950" y="8809"/>
                    </a:lnTo>
                    <a:cubicBezTo>
                      <a:pt x="7950" y="8810"/>
                      <a:pt x="7950" y="8810"/>
                      <a:pt x="7950" y="8810"/>
                    </a:cubicBezTo>
                    <a:lnTo>
                      <a:pt x="7954" y="8813"/>
                    </a:lnTo>
                    <a:cubicBezTo>
                      <a:pt x="7954" y="8812"/>
                      <a:pt x="7952" y="8811"/>
                      <a:pt x="7950" y="8809"/>
                    </a:cubicBezTo>
                    <a:close/>
                    <a:moveTo>
                      <a:pt x="8090" y="8440"/>
                    </a:moveTo>
                    <a:cubicBezTo>
                      <a:pt x="8229" y="8440"/>
                      <a:pt x="8316" y="8570"/>
                      <a:pt x="8289" y="8699"/>
                    </a:cubicBezTo>
                    <a:cubicBezTo>
                      <a:pt x="8282" y="8732"/>
                      <a:pt x="8269" y="8760"/>
                      <a:pt x="8249" y="8783"/>
                    </a:cubicBezTo>
                    <a:cubicBezTo>
                      <a:pt x="8241" y="8794"/>
                      <a:pt x="8234" y="8804"/>
                      <a:pt x="8225" y="8813"/>
                    </a:cubicBezTo>
                    <a:cubicBezTo>
                      <a:pt x="8231" y="8810"/>
                      <a:pt x="8234" y="8804"/>
                      <a:pt x="8239" y="8801"/>
                    </a:cubicBezTo>
                    <a:lnTo>
                      <a:pt x="8239" y="8801"/>
                    </a:lnTo>
                    <a:cubicBezTo>
                      <a:pt x="8214" y="8858"/>
                      <a:pt x="8152" y="8886"/>
                      <a:pt x="8090" y="8886"/>
                    </a:cubicBezTo>
                    <a:cubicBezTo>
                      <a:pt x="8028" y="8886"/>
                      <a:pt x="7966" y="8858"/>
                      <a:pt x="7940" y="8801"/>
                    </a:cubicBezTo>
                    <a:lnTo>
                      <a:pt x="7940" y="8801"/>
                    </a:lnTo>
                    <a:cubicBezTo>
                      <a:pt x="7944" y="8805"/>
                      <a:pt x="7947" y="8808"/>
                      <a:pt x="7950" y="8809"/>
                    </a:cubicBezTo>
                    <a:lnTo>
                      <a:pt x="7950" y="8809"/>
                    </a:lnTo>
                    <a:cubicBezTo>
                      <a:pt x="7943" y="8801"/>
                      <a:pt x="7939" y="8794"/>
                      <a:pt x="7932" y="8784"/>
                    </a:cubicBezTo>
                    <a:cubicBezTo>
                      <a:pt x="7912" y="8760"/>
                      <a:pt x="7899" y="8732"/>
                      <a:pt x="7892" y="8699"/>
                    </a:cubicBezTo>
                    <a:cubicBezTo>
                      <a:pt x="7864" y="8570"/>
                      <a:pt x="7953" y="8440"/>
                      <a:pt x="8090" y="8440"/>
                    </a:cubicBezTo>
                    <a:close/>
                    <a:moveTo>
                      <a:pt x="18003" y="8653"/>
                    </a:moveTo>
                    <a:cubicBezTo>
                      <a:pt x="18173" y="8653"/>
                      <a:pt x="18173" y="8918"/>
                      <a:pt x="18003" y="8918"/>
                    </a:cubicBezTo>
                    <a:cubicBezTo>
                      <a:pt x="17833" y="8918"/>
                      <a:pt x="17833" y="8653"/>
                      <a:pt x="18003" y="8653"/>
                    </a:cubicBezTo>
                    <a:close/>
                    <a:moveTo>
                      <a:pt x="4181" y="8691"/>
                    </a:moveTo>
                    <a:cubicBezTo>
                      <a:pt x="4390" y="8691"/>
                      <a:pt x="4390" y="9017"/>
                      <a:pt x="4181" y="9017"/>
                    </a:cubicBezTo>
                    <a:cubicBezTo>
                      <a:pt x="3971" y="9017"/>
                      <a:pt x="3971" y="8692"/>
                      <a:pt x="4181" y="8691"/>
                    </a:cubicBezTo>
                    <a:close/>
                    <a:moveTo>
                      <a:pt x="16616" y="8960"/>
                    </a:moveTo>
                    <a:cubicBezTo>
                      <a:pt x="16705" y="8960"/>
                      <a:pt x="16784" y="9047"/>
                      <a:pt x="16782" y="9134"/>
                    </a:cubicBezTo>
                    <a:lnTo>
                      <a:pt x="16782" y="9205"/>
                    </a:lnTo>
                    <a:cubicBezTo>
                      <a:pt x="16777" y="9300"/>
                      <a:pt x="16702" y="9373"/>
                      <a:pt x="16607" y="9377"/>
                    </a:cubicBezTo>
                    <a:cubicBezTo>
                      <a:pt x="16606" y="9377"/>
                      <a:pt x="16604" y="9377"/>
                      <a:pt x="16603" y="9377"/>
                    </a:cubicBezTo>
                    <a:cubicBezTo>
                      <a:pt x="16511" y="9377"/>
                      <a:pt x="16437" y="9293"/>
                      <a:pt x="16436" y="9205"/>
                    </a:cubicBezTo>
                    <a:lnTo>
                      <a:pt x="16433" y="9134"/>
                    </a:lnTo>
                    <a:cubicBezTo>
                      <a:pt x="16432" y="9037"/>
                      <a:pt x="16515" y="8963"/>
                      <a:pt x="16607" y="8960"/>
                    </a:cubicBezTo>
                    <a:cubicBezTo>
                      <a:pt x="16610" y="8960"/>
                      <a:pt x="16613" y="8960"/>
                      <a:pt x="16616" y="8960"/>
                    </a:cubicBezTo>
                    <a:close/>
                    <a:moveTo>
                      <a:pt x="9975" y="8922"/>
                    </a:moveTo>
                    <a:cubicBezTo>
                      <a:pt x="10121" y="8922"/>
                      <a:pt x="10208" y="9058"/>
                      <a:pt x="10181" y="9193"/>
                    </a:cubicBezTo>
                    <a:cubicBezTo>
                      <a:pt x="10176" y="9214"/>
                      <a:pt x="10172" y="9235"/>
                      <a:pt x="10169" y="9258"/>
                    </a:cubicBezTo>
                    <a:cubicBezTo>
                      <a:pt x="10150" y="9353"/>
                      <a:pt x="10063" y="9401"/>
                      <a:pt x="9976" y="9401"/>
                    </a:cubicBezTo>
                    <a:cubicBezTo>
                      <a:pt x="9889" y="9401"/>
                      <a:pt x="9802" y="9353"/>
                      <a:pt x="9783" y="9258"/>
                    </a:cubicBezTo>
                    <a:cubicBezTo>
                      <a:pt x="9778" y="9237"/>
                      <a:pt x="9773" y="9214"/>
                      <a:pt x="9770" y="9193"/>
                    </a:cubicBezTo>
                    <a:cubicBezTo>
                      <a:pt x="9741" y="9058"/>
                      <a:pt x="9831" y="8922"/>
                      <a:pt x="9975" y="8922"/>
                    </a:cubicBezTo>
                    <a:close/>
                    <a:moveTo>
                      <a:pt x="15145" y="9081"/>
                    </a:moveTo>
                    <a:cubicBezTo>
                      <a:pt x="15241" y="9081"/>
                      <a:pt x="15343" y="9174"/>
                      <a:pt x="15333" y="9273"/>
                    </a:cubicBezTo>
                    <a:lnTo>
                      <a:pt x="15329" y="9343"/>
                    </a:lnTo>
                    <a:cubicBezTo>
                      <a:pt x="15319" y="9448"/>
                      <a:pt x="15251" y="9524"/>
                      <a:pt x="15142" y="9528"/>
                    </a:cubicBezTo>
                    <a:cubicBezTo>
                      <a:pt x="15139" y="9529"/>
                      <a:pt x="15136" y="9529"/>
                      <a:pt x="15133" y="9529"/>
                    </a:cubicBezTo>
                    <a:cubicBezTo>
                      <a:pt x="15030" y="9529"/>
                      <a:pt x="14965" y="9438"/>
                      <a:pt x="14956" y="9343"/>
                    </a:cubicBezTo>
                    <a:lnTo>
                      <a:pt x="14949" y="9273"/>
                    </a:lnTo>
                    <a:cubicBezTo>
                      <a:pt x="14939" y="9166"/>
                      <a:pt x="15046" y="9083"/>
                      <a:pt x="15141" y="9081"/>
                    </a:cubicBezTo>
                    <a:cubicBezTo>
                      <a:pt x="15142" y="9081"/>
                      <a:pt x="15144" y="9081"/>
                      <a:pt x="15145" y="9081"/>
                    </a:cubicBezTo>
                    <a:close/>
                    <a:moveTo>
                      <a:pt x="3135" y="9623"/>
                    </a:moveTo>
                    <a:cubicBezTo>
                      <a:pt x="3315" y="9623"/>
                      <a:pt x="3315" y="9903"/>
                      <a:pt x="3135" y="9903"/>
                    </a:cubicBezTo>
                    <a:cubicBezTo>
                      <a:pt x="2952" y="9903"/>
                      <a:pt x="2953" y="9623"/>
                      <a:pt x="3135" y="9623"/>
                    </a:cubicBezTo>
                    <a:close/>
                    <a:moveTo>
                      <a:pt x="8299" y="9616"/>
                    </a:moveTo>
                    <a:cubicBezTo>
                      <a:pt x="8489" y="9616"/>
                      <a:pt x="8489" y="9910"/>
                      <a:pt x="8299" y="9910"/>
                    </a:cubicBezTo>
                    <a:cubicBezTo>
                      <a:pt x="8110" y="9910"/>
                      <a:pt x="8110" y="9616"/>
                      <a:pt x="8299" y="9616"/>
                    </a:cubicBezTo>
                    <a:close/>
                    <a:moveTo>
                      <a:pt x="4808" y="9564"/>
                    </a:moveTo>
                    <a:cubicBezTo>
                      <a:pt x="5064" y="9564"/>
                      <a:pt x="5064" y="9959"/>
                      <a:pt x="4808" y="9959"/>
                    </a:cubicBezTo>
                    <a:cubicBezTo>
                      <a:pt x="4553" y="9959"/>
                      <a:pt x="4553" y="9564"/>
                      <a:pt x="4808" y="9564"/>
                    </a:cubicBezTo>
                    <a:close/>
                    <a:moveTo>
                      <a:pt x="14510" y="10393"/>
                    </a:moveTo>
                    <a:cubicBezTo>
                      <a:pt x="14522" y="10393"/>
                      <a:pt x="14535" y="10395"/>
                      <a:pt x="14547" y="10399"/>
                    </a:cubicBezTo>
                    <a:cubicBezTo>
                      <a:pt x="14558" y="10403"/>
                      <a:pt x="14567" y="10406"/>
                      <a:pt x="14579" y="10410"/>
                    </a:cubicBezTo>
                    <a:cubicBezTo>
                      <a:pt x="14586" y="10409"/>
                      <a:pt x="14593" y="10409"/>
                      <a:pt x="14600" y="10409"/>
                    </a:cubicBezTo>
                    <a:cubicBezTo>
                      <a:pt x="14627" y="10409"/>
                      <a:pt x="14653" y="10415"/>
                      <a:pt x="14679" y="10425"/>
                    </a:cubicBezTo>
                    <a:cubicBezTo>
                      <a:pt x="14781" y="10459"/>
                      <a:pt x="14840" y="10563"/>
                      <a:pt x="14795" y="10668"/>
                    </a:cubicBezTo>
                    <a:cubicBezTo>
                      <a:pt x="14769" y="10733"/>
                      <a:pt x="14697" y="10780"/>
                      <a:pt x="14625" y="10780"/>
                    </a:cubicBezTo>
                    <a:cubicBezTo>
                      <a:pt x="14595" y="10780"/>
                      <a:pt x="14565" y="10772"/>
                      <a:pt x="14538" y="10754"/>
                    </a:cubicBezTo>
                    <a:cubicBezTo>
                      <a:pt x="14516" y="10739"/>
                      <a:pt x="14492" y="10724"/>
                      <a:pt x="14470" y="10705"/>
                    </a:cubicBezTo>
                    <a:cubicBezTo>
                      <a:pt x="14460" y="10695"/>
                      <a:pt x="14452" y="10682"/>
                      <a:pt x="14445" y="10668"/>
                    </a:cubicBezTo>
                    <a:cubicBezTo>
                      <a:pt x="14442" y="10665"/>
                      <a:pt x="14439" y="10662"/>
                      <a:pt x="14435" y="10661"/>
                    </a:cubicBezTo>
                    <a:cubicBezTo>
                      <a:pt x="14375" y="10618"/>
                      <a:pt x="14348" y="10553"/>
                      <a:pt x="14377" y="10482"/>
                    </a:cubicBezTo>
                    <a:cubicBezTo>
                      <a:pt x="14398" y="10430"/>
                      <a:pt x="14454" y="10393"/>
                      <a:pt x="14510" y="10393"/>
                    </a:cubicBezTo>
                    <a:close/>
                    <a:moveTo>
                      <a:pt x="3972" y="10768"/>
                    </a:moveTo>
                    <a:cubicBezTo>
                      <a:pt x="4205" y="10768"/>
                      <a:pt x="4202" y="11128"/>
                      <a:pt x="3972" y="11128"/>
                    </a:cubicBezTo>
                    <a:cubicBezTo>
                      <a:pt x="3740" y="11128"/>
                      <a:pt x="3740" y="10768"/>
                      <a:pt x="3972" y="10768"/>
                    </a:cubicBezTo>
                    <a:close/>
                    <a:moveTo>
                      <a:pt x="4739" y="11192"/>
                    </a:moveTo>
                    <a:cubicBezTo>
                      <a:pt x="4967" y="11192"/>
                      <a:pt x="4966" y="11545"/>
                      <a:pt x="4739" y="11545"/>
                    </a:cubicBezTo>
                    <a:cubicBezTo>
                      <a:pt x="4511" y="11545"/>
                      <a:pt x="4512" y="11192"/>
                      <a:pt x="4739" y="11192"/>
                    </a:cubicBezTo>
                    <a:close/>
                    <a:moveTo>
                      <a:pt x="15489" y="11630"/>
                    </a:moveTo>
                    <a:cubicBezTo>
                      <a:pt x="15692" y="11630"/>
                      <a:pt x="15692" y="11945"/>
                      <a:pt x="15489" y="11945"/>
                    </a:cubicBezTo>
                    <a:cubicBezTo>
                      <a:pt x="15288" y="11945"/>
                      <a:pt x="15288" y="11630"/>
                      <a:pt x="15489" y="11630"/>
                    </a:cubicBezTo>
                    <a:close/>
                    <a:moveTo>
                      <a:pt x="14511" y="11704"/>
                    </a:moveTo>
                    <a:cubicBezTo>
                      <a:pt x="14710" y="11704"/>
                      <a:pt x="14710" y="12011"/>
                      <a:pt x="14511" y="12011"/>
                    </a:cubicBezTo>
                    <a:cubicBezTo>
                      <a:pt x="14316" y="12011"/>
                      <a:pt x="14316" y="11704"/>
                      <a:pt x="14511" y="11704"/>
                    </a:cubicBezTo>
                    <a:close/>
                    <a:moveTo>
                      <a:pt x="8434" y="11563"/>
                    </a:moveTo>
                    <a:cubicBezTo>
                      <a:pt x="8493" y="11563"/>
                      <a:pt x="8554" y="11586"/>
                      <a:pt x="8599" y="11627"/>
                    </a:cubicBezTo>
                    <a:cubicBezTo>
                      <a:pt x="8622" y="11651"/>
                      <a:pt x="8647" y="11673"/>
                      <a:pt x="8672" y="11695"/>
                    </a:cubicBezTo>
                    <a:cubicBezTo>
                      <a:pt x="8765" y="11782"/>
                      <a:pt x="8754" y="11930"/>
                      <a:pt x="8672" y="12020"/>
                    </a:cubicBezTo>
                    <a:cubicBezTo>
                      <a:pt x="8631" y="12063"/>
                      <a:pt x="8571" y="12085"/>
                      <a:pt x="8511" y="12085"/>
                    </a:cubicBezTo>
                    <a:cubicBezTo>
                      <a:pt x="8450" y="12085"/>
                      <a:pt x="8388" y="12062"/>
                      <a:pt x="8347" y="12017"/>
                    </a:cubicBezTo>
                    <a:cubicBezTo>
                      <a:pt x="8326" y="11994"/>
                      <a:pt x="8303" y="11970"/>
                      <a:pt x="8282" y="11945"/>
                    </a:cubicBezTo>
                    <a:cubicBezTo>
                      <a:pt x="8197" y="11853"/>
                      <a:pt x="8197" y="11722"/>
                      <a:pt x="8282" y="11627"/>
                    </a:cubicBezTo>
                    <a:cubicBezTo>
                      <a:pt x="8323" y="11583"/>
                      <a:pt x="8378" y="11563"/>
                      <a:pt x="8434" y="11563"/>
                    </a:cubicBezTo>
                    <a:close/>
                    <a:moveTo>
                      <a:pt x="3972" y="12119"/>
                    </a:moveTo>
                    <a:cubicBezTo>
                      <a:pt x="4174" y="12119"/>
                      <a:pt x="4174" y="12432"/>
                      <a:pt x="3972" y="12432"/>
                    </a:cubicBezTo>
                    <a:cubicBezTo>
                      <a:pt x="3768" y="12432"/>
                      <a:pt x="3768" y="12119"/>
                      <a:pt x="3972" y="12119"/>
                    </a:cubicBezTo>
                    <a:close/>
                    <a:moveTo>
                      <a:pt x="5360" y="12284"/>
                    </a:moveTo>
                    <a:cubicBezTo>
                      <a:pt x="5394" y="12284"/>
                      <a:pt x="5428" y="12293"/>
                      <a:pt x="5462" y="12306"/>
                    </a:cubicBezTo>
                    <a:cubicBezTo>
                      <a:pt x="5450" y="12300"/>
                      <a:pt x="5451" y="12298"/>
                      <a:pt x="5456" y="12298"/>
                    </a:cubicBezTo>
                    <a:cubicBezTo>
                      <a:pt x="5464" y="12298"/>
                      <a:pt x="5483" y="12302"/>
                      <a:pt x="5487" y="12303"/>
                    </a:cubicBezTo>
                    <a:cubicBezTo>
                      <a:pt x="5568" y="12316"/>
                      <a:pt x="5619" y="12408"/>
                      <a:pt x="5623" y="12483"/>
                    </a:cubicBezTo>
                    <a:cubicBezTo>
                      <a:pt x="5626" y="12558"/>
                      <a:pt x="5565" y="12652"/>
                      <a:pt x="5487" y="12665"/>
                    </a:cubicBezTo>
                    <a:cubicBezTo>
                      <a:pt x="5483" y="12665"/>
                      <a:pt x="5463" y="12670"/>
                      <a:pt x="5456" y="12670"/>
                    </a:cubicBezTo>
                    <a:cubicBezTo>
                      <a:pt x="5451" y="12670"/>
                      <a:pt x="5451" y="12668"/>
                      <a:pt x="5462" y="12663"/>
                    </a:cubicBezTo>
                    <a:lnTo>
                      <a:pt x="5462" y="12663"/>
                    </a:lnTo>
                    <a:cubicBezTo>
                      <a:pt x="5427" y="12676"/>
                      <a:pt x="5393" y="12685"/>
                      <a:pt x="5359" y="12685"/>
                    </a:cubicBezTo>
                    <a:cubicBezTo>
                      <a:pt x="5328" y="12685"/>
                      <a:pt x="5297" y="12678"/>
                      <a:pt x="5265" y="12659"/>
                    </a:cubicBezTo>
                    <a:cubicBezTo>
                      <a:pt x="5204" y="12622"/>
                      <a:pt x="5166" y="12554"/>
                      <a:pt x="5166" y="12483"/>
                    </a:cubicBezTo>
                    <a:cubicBezTo>
                      <a:pt x="5166" y="12412"/>
                      <a:pt x="5204" y="12346"/>
                      <a:pt x="5265" y="12310"/>
                    </a:cubicBezTo>
                    <a:cubicBezTo>
                      <a:pt x="5297" y="12291"/>
                      <a:pt x="5329" y="12284"/>
                      <a:pt x="5360" y="12284"/>
                    </a:cubicBezTo>
                    <a:close/>
                    <a:moveTo>
                      <a:pt x="2365" y="12398"/>
                    </a:moveTo>
                    <a:cubicBezTo>
                      <a:pt x="2567" y="12398"/>
                      <a:pt x="2565" y="12710"/>
                      <a:pt x="2365" y="12710"/>
                    </a:cubicBezTo>
                    <a:cubicBezTo>
                      <a:pt x="2166" y="12710"/>
                      <a:pt x="2166" y="12398"/>
                      <a:pt x="2365" y="12398"/>
                    </a:cubicBezTo>
                    <a:close/>
                    <a:moveTo>
                      <a:pt x="6102" y="9287"/>
                    </a:moveTo>
                    <a:cubicBezTo>
                      <a:pt x="6477" y="9287"/>
                      <a:pt x="6897" y="9478"/>
                      <a:pt x="7124" y="9727"/>
                    </a:cubicBezTo>
                    <a:cubicBezTo>
                      <a:pt x="7671" y="10332"/>
                      <a:pt x="7993" y="11463"/>
                      <a:pt x="7558" y="12205"/>
                    </a:cubicBezTo>
                    <a:cubicBezTo>
                      <a:pt x="7331" y="12591"/>
                      <a:pt x="6977" y="12778"/>
                      <a:pt x="6616" y="12778"/>
                    </a:cubicBezTo>
                    <a:cubicBezTo>
                      <a:pt x="6289" y="12778"/>
                      <a:pt x="5956" y="12624"/>
                      <a:pt x="5708" y="12323"/>
                    </a:cubicBezTo>
                    <a:cubicBezTo>
                      <a:pt x="5164" y="11665"/>
                      <a:pt x="4960" y="10580"/>
                      <a:pt x="5378" y="9815"/>
                    </a:cubicBezTo>
                    <a:cubicBezTo>
                      <a:pt x="5378" y="9809"/>
                      <a:pt x="5378" y="9803"/>
                      <a:pt x="5381" y="9796"/>
                    </a:cubicBezTo>
                    <a:cubicBezTo>
                      <a:pt x="5489" y="9428"/>
                      <a:pt x="5779" y="9287"/>
                      <a:pt x="6102" y="9287"/>
                    </a:cubicBezTo>
                    <a:close/>
                    <a:moveTo>
                      <a:pt x="12978" y="12776"/>
                    </a:moveTo>
                    <a:cubicBezTo>
                      <a:pt x="13143" y="12776"/>
                      <a:pt x="13143" y="13032"/>
                      <a:pt x="12978" y="13032"/>
                    </a:cubicBezTo>
                    <a:cubicBezTo>
                      <a:pt x="12811" y="13032"/>
                      <a:pt x="12811" y="12776"/>
                      <a:pt x="12978" y="12776"/>
                    </a:cubicBezTo>
                    <a:close/>
                    <a:moveTo>
                      <a:pt x="12461" y="8529"/>
                    </a:moveTo>
                    <a:cubicBezTo>
                      <a:pt x="12751" y="8529"/>
                      <a:pt x="13051" y="8629"/>
                      <a:pt x="13274" y="8792"/>
                    </a:cubicBezTo>
                    <a:cubicBezTo>
                      <a:pt x="13760" y="9149"/>
                      <a:pt x="13945" y="9789"/>
                      <a:pt x="13879" y="10369"/>
                    </a:cubicBezTo>
                    <a:cubicBezTo>
                      <a:pt x="13736" y="11640"/>
                      <a:pt x="12403" y="13026"/>
                      <a:pt x="11102" y="13098"/>
                    </a:cubicBezTo>
                    <a:cubicBezTo>
                      <a:pt x="11069" y="13100"/>
                      <a:pt x="11036" y="13101"/>
                      <a:pt x="11003" y="13101"/>
                    </a:cubicBezTo>
                    <a:cubicBezTo>
                      <a:pt x="10480" y="13101"/>
                      <a:pt x="9947" y="12880"/>
                      <a:pt x="9614" y="12472"/>
                    </a:cubicBezTo>
                    <a:cubicBezTo>
                      <a:pt x="9187" y="11945"/>
                      <a:pt x="9255" y="11233"/>
                      <a:pt x="9492" y="10638"/>
                    </a:cubicBezTo>
                    <a:cubicBezTo>
                      <a:pt x="9869" y="9687"/>
                      <a:pt x="10762" y="8936"/>
                      <a:pt x="11771" y="8794"/>
                    </a:cubicBezTo>
                    <a:cubicBezTo>
                      <a:pt x="11953" y="8608"/>
                      <a:pt x="12204" y="8529"/>
                      <a:pt x="12461" y="8529"/>
                    </a:cubicBezTo>
                    <a:close/>
                    <a:moveTo>
                      <a:pt x="3347" y="13295"/>
                    </a:moveTo>
                    <a:cubicBezTo>
                      <a:pt x="3348" y="13296"/>
                      <a:pt x="3348" y="13296"/>
                      <a:pt x="3348" y="13297"/>
                    </a:cubicBezTo>
                    <a:lnTo>
                      <a:pt x="3348" y="13297"/>
                    </a:lnTo>
                    <a:cubicBezTo>
                      <a:pt x="3348" y="13296"/>
                      <a:pt x="3347" y="13295"/>
                      <a:pt x="3347" y="13295"/>
                    </a:cubicBezTo>
                    <a:close/>
                    <a:moveTo>
                      <a:pt x="3550" y="13044"/>
                    </a:moveTo>
                    <a:cubicBezTo>
                      <a:pt x="3686" y="13044"/>
                      <a:pt x="3781" y="13170"/>
                      <a:pt x="3754" y="13299"/>
                    </a:cubicBezTo>
                    <a:lnTo>
                      <a:pt x="3756" y="13298"/>
                    </a:lnTo>
                    <a:lnTo>
                      <a:pt x="3756" y="13298"/>
                    </a:lnTo>
                    <a:cubicBezTo>
                      <a:pt x="3756" y="13308"/>
                      <a:pt x="3754" y="13319"/>
                      <a:pt x="3753" y="13323"/>
                    </a:cubicBezTo>
                    <a:cubicBezTo>
                      <a:pt x="3744" y="13435"/>
                      <a:pt x="3668" y="13518"/>
                      <a:pt x="3551" y="13523"/>
                    </a:cubicBezTo>
                    <a:cubicBezTo>
                      <a:pt x="3548" y="13523"/>
                      <a:pt x="3545" y="13524"/>
                      <a:pt x="3542" y="13524"/>
                    </a:cubicBezTo>
                    <a:cubicBezTo>
                      <a:pt x="3433" y="13524"/>
                      <a:pt x="3359" y="13426"/>
                      <a:pt x="3350" y="13323"/>
                    </a:cubicBezTo>
                    <a:cubicBezTo>
                      <a:pt x="3350" y="13318"/>
                      <a:pt x="3349" y="13304"/>
                      <a:pt x="3348" y="13297"/>
                    </a:cubicBezTo>
                    <a:lnTo>
                      <a:pt x="3348" y="13297"/>
                    </a:lnTo>
                    <a:cubicBezTo>
                      <a:pt x="3348" y="13297"/>
                      <a:pt x="3347" y="13298"/>
                      <a:pt x="3346" y="13299"/>
                    </a:cubicBezTo>
                    <a:cubicBezTo>
                      <a:pt x="3322" y="13172"/>
                      <a:pt x="3414" y="13044"/>
                      <a:pt x="3550" y="13044"/>
                    </a:cubicBezTo>
                    <a:close/>
                    <a:moveTo>
                      <a:pt x="7322" y="13219"/>
                    </a:moveTo>
                    <a:cubicBezTo>
                      <a:pt x="7546" y="13219"/>
                      <a:pt x="7545" y="13566"/>
                      <a:pt x="7322" y="13566"/>
                    </a:cubicBezTo>
                    <a:cubicBezTo>
                      <a:pt x="7099" y="13566"/>
                      <a:pt x="7097" y="13219"/>
                      <a:pt x="7322" y="13219"/>
                    </a:cubicBezTo>
                    <a:close/>
                    <a:moveTo>
                      <a:pt x="1882" y="13187"/>
                    </a:moveTo>
                    <a:cubicBezTo>
                      <a:pt x="1970" y="13187"/>
                      <a:pt x="2052" y="13261"/>
                      <a:pt x="2079" y="13340"/>
                    </a:cubicBezTo>
                    <a:cubicBezTo>
                      <a:pt x="2112" y="13450"/>
                      <a:pt x="2038" y="13564"/>
                      <a:pt x="1933" y="13596"/>
                    </a:cubicBezTo>
                    <a:cubicBezTo>
                      <a:pt x="1862" y="13617"/>
                      <a:pt x="1791" y="13638"/>
                      <a:pt x="1722" y="13659"/>
                    </a:cubicBezTo>
                    <a:cubicBezTo>
                      <a:pt x="1704" y="13665"/>
                      <a:pt x="1686" y="13667"/>
                      <a:pt x="1669" y="13667"/>
                    </a:cubicBezTo>
                    <a:cubicBezTo>
                      <a:pt x="1582" y="13667"/>
                      <a:pt x="1504" y="13604"/>
                      <a:pt x="1478" y="13520"/>
                    </a:cubicBezTo>
                    <a:cubicBezTo>
                      <a:pt x="1444" y="13410"/>
                      <a:pt x="1521" y="13312"/>
                      <a:pt x="1619" y="13275"/>
                    </a:cubicBezTo>
                    <a:cubicBezTo>
                      <a:pt x="1687" y="13251"/>
                      <a:pt x="1756" y="13224"/>
                      <a:pt x="1825" y="13197"/>
                    </a:cubicBezTo>
                    <a:cubicBezTo>
                      <a:pt x="1844" y="13190"/>
                      <a:pt x="1863" y="13187"/>
                      <a:pt x="1882" y="13187"/>
                    </a:cubicBezTo>
                    <a:close/>
                    <a:moveTo>
                      <a:pt x="12209" y="13506"/>
                    </a:moveTo>
                    <a:cubicBezTo>
                      <a:pt x="12333" y="13506"/>
                      <a:pt x="12333" y="13699"/>
                      <a:pt x="12209" y="13699"/>
                    </a:cubicBezTo>
                    <a:cubicBezTo>
                      <a:pt x="12084" y="13699"/>
                      <a:pt x="12085" y="13506"/>
                      <a:pt x="12209" y="13506"/>
                    </a:cubicBezTo>
                    <a:close/>
                    <a:moveTo>
                      <a:pt x="9556" y="13401"/>
                    </a:moveTo>
                    <a:cubicBezTo>
                      <a:pt x="9814" y="13401"/>
                      <a:pt x="9814" y="13804"/>
                      <a:pt x="9556" y="13804"/>
                    </a:cubicBezTo>
                    <a:cubicBezTo>
                      <a:pt x="9296" y="13804"/>
                      <a:pt x="9296" y="13401"/>
                      <a:pt x="9556" y="13401"/>
                    </a:cubicBezTo>
                    <a:close/>
                    <a:moveTo>
                      <a:pt x="11017" y="13512"/>
                    </a:moveTo>
                    <a:cubicBezTo>
                      <a:pt x="11018" y="13512"/>
                      <a:pt x="11020" y="13512"/>
                      <a:pt x="11021" y="13512"/>
                    </a:cubicBezTo>
                    <a:lnTo>
                      <a:pt x="11092" y="13515"/>
                    </a:lnTo>
                    <a:cubicBezTo>
                      <a:pt x="11217" y="13516"/>
                      <a:pt x="11312" y="13615"/>
                      <a:pt x="11319" y="13742"/>
                    </a:cubicBezTo>
                    <a:cubicBezTo>
                      <a:pt x="11323" y="13868"/>
                      <a:pt x="11210" y="13964"/>
                      <a:pt x="11092" y="13968"/>
                    </a:cubicBezTo>
                    <a:lnTo>
                      <a:pt x="11021" y="13970"/>
                    </a:lnTo>
                    <a:cubicBezTo>
                      <a:pt x="11019" y="13970"/>
                      <a:pt x="11018" y="13970"/>
                      <a:pt x="11016" y="13970"/>
                    </a:cubicBezTo>
                    <a:cubicBezTo>
                      <a:pt x="10891" y="13970"/>
                      <a:pt x="10797" y="13862"/>
                      <a:pt x="10792" y="13742"/>
                    </a:cubicBezTo>
                    <a:cubicBezTo>
                      <a:pt x="10787" y="13623"/>
                      <a:pt x="10898" y="13512"/>
                      <a:pt x="11017" y="13512"/>
                    </a:cubicBezTo>
                    <a:close/>
                    <a:moveTo>
                      <a:pt x="5624" y="13305"/>
                    </a:moveTo>
                    <a:cubicBezTo>
                      <a:pt x="5816" y="13305"/>
                      <a:pt x="6015" y="13341"/>
                      <a:pt x="6128" y="13509"/>
                    </a:cubicBezTo>
                    <a:cubicBezTo>
                      <a:pt x="6226" y="13654"/>
                      <a:pt x="6238" y="13885"/>
                      <a:pt x="6080" y="13997"/>
                    </a:cubicBezTo>
                    <a:cubicBezTo>
                      <a:pt x="6023" y="14037"/>
                      <a:pt x="5949" y="14054"/>
                      <a:pt x="5868" y="14054"/>
                    </a:cubicBezTo>
                    <a:cubicBezTo>
                      <a:pt x="5501" y="14054"/>
                      <a:pt x="4993" y="13691"/>
                      <a:pt x="5309" y="13383"/>
                    </a:cubicBezTo>
                    <a:cubicBezTo>
                      <a:pt x="5326" y="13368"/>
                      <a:pt x="5342" y="13362"/>
                      <a:pt x="5358" y="13362"/>
                    </a:cubicBezTo>
                    <a:cubicBezTo>
                      <a:pt x="5364" y="13362"/>
                      <a:pt x="5371" y="13363"/>
                      <a:pt x="5377" y="13365"/>
                    </a:cubicBezTo>
                    <a:cubicBezTo>
                      <a:pt x="5391" y="13338"/>
                      <a:pt x="5415" y="13316"/>
                      <a:pt x="5453" y="13312"/>
                    </a:cubicBezTo>
                    <a:cubicBezTo>
                      <a:pt x="5508" y="13308"/>
                      <a:pt x="5566" y="13305"/>
                      <a:pt x="5624" y="13305"/>
                    </a:cubicBezTo>
                    <a:close/>
                    <a:moveTo>
                      <a:pt x="8391" y="12988"/>
                    </a:moveTo>
                    <a:cubicBezTo>
                      <a:pt x="8416" y="12988"/>
                      <a:pt x="8440" y="12999"/>
                      <a:pt x="8460" y="13024"/>
                    </a:cubicBezTo>
                    <a:cubicBezTo>
                      <a:pt x="8608" y="13209"/>
                      <a:pt x="8742" y="13460"/>
                      <a:pt x="8684" y="13705"/>
                    </a:cubicBezTo>
                    <a:cubicBezTo>
                      <a:pt x="8638" y="13890"/>
                      <a:pt x="8484" y="14062"/>
                      <a:pt x="8281" y="14062"/>
                    </a:cubicBezTo>
                    <a:cubicBezTo>
                      <a:pt x="8278" y="14062"/>
                      <a:pt x="8276" y="14062"/>
                      <a:pt x="8273" y="14062"/>
                    </a:cubicBezTo>
                    <a:cubicBezTo>
                      <a:pt x="8062" y="14060"/>
                      <a:pt x="7913" y="13876"/>
                      <a:pt x="7882" y="13679"/>
                    </a:cubicBezTo>
                    <a:cubicBezTo>
                      <a:pt x="7843" y="13426"/>
                      <a:pt x="8000" y="13212"/>
                      <a:pt x="8154" y="13029"/>
                    </a:cubicBezTo>
                    <a:cubicBezTo>
                      <a:pt x="8166" y="13014"/>
                      <a:pt x="8181" y="13008"/>
                      <a:pt x="8195" y="13008"/>
                    </a:cubicBezTo>
                    <a:cubicBezTo>
                      <a:pt x="8229" y="13008"/>
                      <a:pt x="8262" y="13042"/>
                      <a:pt x="8261" y="13078"/>
                    </a:cubicBezTo>
                    <a:lnTo>
                      <a:pt x="8279" y="13083"/>
                    </a:lnTo>
                    <a:cubicBezTo>
                      <a:pt x="8291" y="13031"/>
                      <a:pt x="8341" y="12988"/>
                      <a:pt x="8391" y="12988"/>
                    </a:cubicBezTo>
                    <a:close/>
                    <a:moveTo>
                      <a:pt x="13955" y="14004"/>
                    </a:moveTo>
                    <a:cubicBezTo>
                      <a:pt x="14157" y="14004"/>
                      <a:pt x="14156" y="14318"/>
                      <a:pt x="13955" y="14318"/>
                    </a:cubicBezTo>
                    <a:cubicBezTo>
                      <a:pt x="13750" y="14318"/>
                      <a:pt x="13752" y="14004"/>
                      <a:pt x="13955" y="14004"/>
                    </a:cubicBezTo>
                    <a:close/>
                    <a:moveTo>
                      <a:pt x="6695" y="14385"/>
                    </a:moveTo>
                    <a:cubicBezTo>
                      <a:pt x="6947" y="14385"/>
                      <a:pt x="6944" y="14776"/>
                      <a:pt x="6695" y="14776"/>
                    </a:cubicBezTo>
                    <a:cubicBezTo>
                      <a:pt x="6441" y="14776"/>
                      <a:pt x="6444" y="14385"/>
                      <a:pt x="6695" y="14385"/>
                    </a:cubicBezTo>
                    <a:close/>
                    <a:moveTo>
                      <a:pt x="5223" y="14422"/>
                    </a:moveTo>
                    <a:cubicBezTo>
                      <a:pt x="5284" y="14422"/>
                      <a:pt x="5346" y="14445"/>
                      <a:pt x="5389" y="14488"/>
                    </a:cubicBezTo>
                    <a:cubicBezTo>
                      <a:pt x="5412" y="14512"/>
                      <a:pt x="5438" y="14535"/>
                      <a:pt x="5460" y="14558"/>
                    </a:cubicBezTo>
                    <a:cubicBezTo>
                      <a:pt x="5552" y="14647"/>
                      <a:pt x="5545" y="14792"/>
                      <a:pt x="5460" y="14884"/>
                    </a:cubicBezTo>
                    <a:cubicBezTo>
                      <a:pt x="5419" y="14928"/>
                      <a:pt x="5360" y="14950"/>
                      <a:pt x="5301" y="14950"/>
                    </a:cubicBezTo>
                    <a:cubicBezTo>
                      <a:pt x="5239" y="14950"/>
                      <a:pt x="5177" y="14927"/>
                      <a:pt x="5133" y="14884"/>
                    </a:cubicBezTo>
                    <a:cubicBezTo>
                      <a:pt x="5109" y="14861"/>
                      <a:pt x="5086" y="14838"/>
                      <a:pt x="5064" y="14813"/>
                    </a:cubicBezTo>
                    <a:cubicBezTo>
                      <a:pt x="4973" y="14722"/>
                      <a:pt x="4979" y="14580"/>
                      <a:pt x="5064" y="14488"/>
                    </a:cubicBezTo>
                    <a:cubicBezTo>
                      <a:pt x="5105" y="14443"/>
                      <a:pt x="5164" y="14422"/>
                      <a:pt x="5223" y="14422"/>
                    </a:cubicBezTo>
                    <a:close/>
                    <a:moveTo>
                      <a:pt x="8447" y="14633"/>
                    </a:moveTo>
                    <a:cubicBezTo>
                      <a:pt x="8568" y="14633"/>
                      <a:pt x="8658" y="14743"/>
                      <a:pt x="8664" y="14860"/>
                    </a:cubicBezTo>
                    <a:cubicBezTo>
                      <a:pt x="8666" y="14882"/>
                      <a:pt x="8666" y="14905"/>
                      <a:pt x="8669" y="14930"/>
                    </a:cubicBezTo>
                    <a:cubicBezTo>
                      <a:pt x="8674" y="15058"/>
                      <a:pt x="8557" y="15153"/>
                      <a:pt x="8438" y="15159"/>
                    </a:cubicBezTo>
                    <a:cubicBezTo>
                      <a:pt x="8434" y="15159"/>
                      <a:pt x="8431" y="15159"/>
                      <a:pt x="8427" y="15159"/>
                    </a:cubicBezTo>
                    <a:cubicBezTo>
                      <a:pt x="8312" y="15159"/>
                      <a:pt x="8203" y="15047"/>
                      <a:pt x="8208" y="14930"/>
                    </a:cubicBezTo>
                    <a:cubicBezTo>
                      <a:pt x="8210" y="14905"/>
                      <a:pt x="8210" y="14882"/>
                      <a:pt x="8211" y="14860"/>
                    </a:cubicBezTo>
                    <a:cubicBezTo>
                      <a:pt x="8218" y="14732"/>
                      <a:pt x="8310" y="14637"/>
                      <a:pt x="8438" y="14633"/>
                    </a:cubicBezTo>
                    <a:cubicBezTo>
                      <a:pt x="8441" y="14633"/>
                      <a:pt x="8444" y="14633"/>
                      <a:pt x="8447" y="14633"/>
                    </a:cubicBezTo>
                    <a:close/>
                    <a:moveTo>
                      <a:pt x="9941" y="14478"/>
                    </a:moveTo>
                    <a:cubicBezTo>
                      <a:pt x="10029" y="14478"/>
                      <a:pt x="10118" y="14493"/>
                      <a:pt x="10201" y="14521"/>
                    </a:cubicBezTo>
                    <a:cubicBezTo>
                      <a:pt x="10208" y="14524"/>
                      <a:pt x="10215" y="14528"/>
                      <a:pt x="10220" y="14531"/>
                    </a:cubicBezTo>
                    <a:cubicBezTo>
                      <a:pt x="10478" y="14559"/>
                      <a:pt x="10600" y="14888"/>
                      <a:pt x="10519" y="15115"/>
                    </a:cubicBezTo>
                    <a:cubicBezTo>
                      <a:pt x="10430" y="15362"/>
                      <a:pt x="10156" y="15487"/>
                      <a:pt x="9897" y="15487"/>
                    </a:cubicBezTo>
                    <a:cubicBezTo>
                      <a:pt x="9836" y="15487"/>
                      <a:pt x="9776" y="15480"/>
                      <a:pt x="9719" y="15466"/>
                    </a:cubicBezTo>
                    <a:cubicBezTo>
                      <a:pt x="9413" y="15392"/>
                      <a:pt x="9274" y="15047"/>
                      <a:pt x="9415" y="14769"/>
                    </a:cubicBezTo>
                    <a:cubicBezTo>
                      <a:pt x="9520" y="14566"/>
                      <a:pt x="9728" y="14478"/>
                      <a:pt x="9941" y="14478"/>
                    </a:cubicBezTo>
                    <a:close/>
                    <a:moveTo>
                      <a:pt x="6834" y="15653"/>
                    </a:moveTo>
                    <a:cubicBezTo>
                      <a:pt x="7067" y="15653"/>
                      <a:pt x="7067" y="16017"/>
                      <a:pt x="6834" y="16017"/>
                    </a:cubicBezTo>
                    <a:cubicBezTo>
                      <a:pt x="6598" y="16017"/>
                      <a:pt x="6598" y="15655"/>
                      <a:pt x="6834" y="15653"/>
                    </a:cubicBezTo>
                    <a:close/>
                    <a:moveTo>
                      <a:pt x="11231" y="15735"/>
                    </a:moveTo>
                    <a:cubicBezTo>
                      <a:pt x="11449" y="15735"/>
                      <a:pt x="11449" y="16076"/>
                      <a:pt x="11231" y="16076"/>
                    </a:cubicBezTo>
                    <a:cubicBezTo>
                      <a:pt x="11014" y="16076"/>
                      <a:pt x="11014" y="15735"/>
                      <a:pt x="11231" y="15735"/>
                    </a:cubicBezTo>
                    <a:close/>
                    <a:moveTo>
                      <a:pt x="9137" y="16026"/>
                    </a:moveTo>
                    <a:cubicBezTo>
                      <a:pt x="9197" y="16026"/>
                      <a:pt x="9258" y="16048"/>
                      <a:pt x="9299" y="16093"/>
                    </a:cubicBezTo>
                    <a:cubicBezTo>
                      <a:pt x="9322" y="16117"/>
                      <a:pt x="9343" y="16139"/>
                      <a:pt x="9366" y="16165"/>
                    </a:cubicBezTo>
                    <a:cubicBezTo>
                      <a:pt x="9452" y="16257"/>
                      <a:pt x="9451" y="16392"/>
                      <a:pt x="9366" y="16484"/>
                    </a:cubicBezTo>
                    <a:cubicBezTo>
                      <a:pt x="9325" y="16528"/>
                      <a:pt x="9269" y="16549"/>
                      <a:pt x="9212" y="16549"/>
                    </a:cubicBezTo>
                    <a:cubicBezTo>
                      <a:pt x="9152" y="16549"/>
                      <a:pt x="9091" y="16526"/>
                      <a:pt x="9047" y="16482"/>
                    </a:cubicBezTo>
                    <a:cubicBezTo>
                      <a:pt x="9024" y="16461"/>
                      <a:pt x="9002" y="16437"/>
                      <a:pt x="8976" y="16414"/>
                    </a:cubicBezTo>
                    <a:cubicBezTo>
                      <a:pt x="8883" y="16328"/>
                      <a:pt x="8895" y="16180"/>
                      <a:pt x="8976" y="16093"/>
                    </a:cubicBezTo>
                    <a:cubicBezTo>
                      <a:pt x="9017" y="16048"/>
                      <a:pt x="9077" y="16026"/>
                      <a:pt x="9137" y="16026"/>
                    </a:cubicBezTo>
                    <a:close/>
                    <a:moveTo>
                      <a:pt x="7950" y="16097"/>
                    </a:moveTo>
                    <a:cubicBezTo>
                      <a:pt x="8245" y="16097"/>
                      <a:pt x="8244" y="16553"/>
                      <a:pt x="7950" y="16553"/>
                    </a:cubicBezTo>
                    <a:cubicBezTo>
                      <a:pt x="7657" y="16553"/>
                      <a:pt x="7657" y="16097"/>
                      <a:pt x="7950" y="16097"/>
                    </a:cubicBezTo>
                    <a:close/>
                    <a:moveTo>
                      <a:pt x="12489" y="16341"/>
                    </a:moveTo>
                    <a:cubicBezTo>
                      <a:pt x="12739" y="16341"/>
                      <a:pt x="12739" y="16727"/>
                      <a:pt x="12489" y="16727"/>
                    </a:cubicBezTo>
                    <a:cubicBezTo>
                      <a:pt x="12240" y="16727"/>
                      <a:pt x="12240" y="16341"/>
                      <a:pt x="12489" y="16341"/>
                    </a:cubicBezTo>
                    <a:close/>
                    <a:moveTo>
                      <a:pt x="7113" y="16797"/>
                    </a:moveTo>
                    <a:cubicBezTo>
                      <a:pt x="7312" y="16797"/>
                      <a:pt x="7312" y="17109"/>
                      <a:pt x="7113" y="17109"/>
                    </a:cubicBezTo>
                    <a:cubicBezTo>
                      <a:pt x="6911" y="17109"/>
                      <a:pt x="6911" y="16797"/>
                      <a:pt x="7113" y="16797"/>
                    </a:cubicBezTo>
                    <a:close/>
                    <a:moveTo>
                      <a:pt x="12619" y="17248"/>
                    </a:moveTo>
                    <a:cubicBezTo>
                      <a:pt x="12688" y="17248"/>
                      <a:pt x="12752" y="17281"/>
                      <a:pt x="12795" y="17348"/>
                    </a:cubicBezTo>
                    <a:cubicBezTo>
                      <a:pt x="12856" y="17442"/>
                      <a:pt x="12814" y="17575"/>
                      <a:pt x="12722" y="17630"/>
                    </a:cubicBezTo>
                    <a:cubicBezTo>
                      <a:pt x="12715" y="17634"/>
                      <a:pt x="12705" y="17637"/>
                      <a:pt x="12696" y="17640"/>
                    </a:cubicBezTo>
                    <a:cubicBezTo>
                      <a:pt x="12696" y="17641"/>
                      <a:pt x="12693" y="17644"/>
                      <a:pt x="12689" y="17649"/>
                    </a:cubicBezTo>
                    <a:cubicBezTo>
                      <a:pt x="12676" y="17658"/>
                      <a:pt x="12665" y="17668"/>
                      <a:pt x="12652" y="17677"/>
                    </a:cubicBezTo>
                    <a:cubicBezTo>
                      <a:pt x="12648" y="17680"/>
                      <a:pt x="12645" y="17680"/>
                      <a:pt x="12644" y="17681"/>
                    </a:cubicBezTo>
                    <a:cubicBezTo>
                      <a:pt x="12618" y="17701"/>
                      <a:pt x="12586" y="17711"/>
                      <a:pt x="12554" y="17711"/>
                    </a:cubicBezTo>
                    <a:cubicBezTo>
                      <a:pt x="12523" y="17711"/>
                      <a:pt x="12492" y="17701"/>
                      <a:pt x="12468" y="17680"/>
                    </a:cubicBezTo>
                    <a:cubicBezTo>
                      <a:pt x="12468" y="17680"/>
                      <a:pt x="12467" y="17680"/>
                      <a:pt x="12464" y="17677"/>
                    </a:cubicBezTo>
                    <a:cubicBezTo>
                      <a:pt x="12410" y="17653"/>
                      <a:pt x="12372" y="17576"/>
                      <a:pt x="12374" y="17518"/>
                    </a:cubicBezTo>
                    <a:cubicBezTo>
                      <a:pt x="12377" y="17425"/>
                      <a:pt x="12421" y="17315"/>
                      <a:pt x="12513" y="17273"/>
                    </a:cubicBezTo>
                    <a:cubicBezTo>
                      <a:pt x="12548" y="17256"/>
                      <a:pt x="12584" y="17248"/>
                      <a:pt x="12619" y="17248"/>
                    </a:cubicBezTo>
                    <a:close/>
                    <a:moveTo>
                      <a:pt x="5633" y="17365"/>
                    </a:moveTo>
                    <a:cubicBezTo>
                      <a:pt x="5637" y="17365"/>
                      <a:pt x="5642" y="17365"/>
                      <a:pt x="5646" y="17365"/>
                    </a:cubicBezTo>
                    <a:cubicBezTo>
                      <a:pt x="5667" y="17369"/>
                      <a:pt x="5690" y="17371"/>
                      <a:pt x="5713" y="17372"/>
                    </a:cubicBezTo>
                    <a:cubicBezTo>
                      <a:pt x="5850" y="17384"/>
                      <a:pt x="5956" y="17486"/>
                      <a:pt x="5936" y="17630"/>
                    </a:cubicBezTo>
                    <a:cubicBezTo>
                      <a:pt x="5922" y="17748"/>
                      <a:pt x="5822" y="17823"/>
                      <a:pt x="5709" y="17823"/>
                    </a:cubicBezTo>
                    <a:cubicBezTo>
                      <a:pt x="5691" y="17823"/>
                      <a:pt x="5672" y="17821"/>
                      <a:pt x="5653" y="17817"/>
                    </a:cubicBezTo>
                    <a:cubicBezTo>
                      <a:pt x="5630" y="17814"/>
                      <a:pt x="5609" y="17809"/>
                      <a:pt x="5586" y="17803"/>
                    </a:cubicBezTo>
                    <a:cubicBezTo>
                      <a:pt x="5476" y="17779"/>
                      <a:pt x="5412" y="17663"/>
                      <a:pt x="5426" y="17559"/>
                    </a:cubicBezTo>
                    <a:cubicBezTo>
                      <a:pt x="5440" y="17461"/>
                      <a:pt x="5528" y="17365"/>
                      <a:pt x="5633" y="17365"/>
                    </a:cubicBezTo>
                    <a:close/>
                    <a:moveTo>
                      <a:pt x="6624" y="18574"/>
                    </a:moveTo>
                    <a:cubicBezTo>
                      <a:pt x="6785" y="18574"/>
                      <a:pt x="6785" y="18823"/>
                      <a:pt x="6624" y="18823"/>
                    </a:cubicBezTo>
                    <a:cubicBezTo>
                      <a:pt x="6462" y="18823"/>
                      <a:pt x="6462" y="18574"/>
                      <a:pt x="6624" y="18574"/>
                    </a:cubicBezTo>
                    <a:close/>
                    <a:moveTo>
                      <a:pt x="6302" y="1"/>
                    </a:moveTo>
                    <a:cubicBezTo>
                      <a:pt x="6280" y="1"/>
                      <a:pt x="6257" y="1"/>
                      <a:pt x="6234" y="3"/>
                    </a:cubicBezTo>
                    <a:cubicBezTo>
                      <a:pt x="5497" y="47"/>
                      <a:pt x="5208" y="907"/>
                      <a:pt x="5248" y="1526"/>
                    </a:cubicBezTo>
                    <a:cubicBezTo>
                      <a:pt x="5321" y="2721"/>
                      <a:pt x="6183" y="3829"/>
                      <a:pt x="5843" y="5014"/>
                    </a:cubicBezTo>
                    <a:cubicBezTo>
                      <a:pt x="5866" y="5048"/>
                      <a:pt x="5874" y="5091"/>
                      <a:pt x="5854" y="5141"/>
                    </a:cubicBezTo>
                    <a:cubicBezTo>
                      <a:pt x="5662" y="5653"/>
                      <a:pt x="5196" y="5883"/>
                      <a:pt x="4687" y="5883"/>
                    </a:cubicBezTo>
                    <a:cubicBezTo>
                      <a:pt x="4587" y="5883"/>
                      <a:pt x="4485" y="5874"/>
                      <a:pt x="4383" y="5857"/>
                    </a:cubicBezTo>
                    <a:cubicBezTo>
                      <a:pt x="3469" y="5700"/>
                      <a:pt x="2816" y="4873"/>
                      <a:pt x="1861" y="4873"/>
                    </a:cubicBezTo>
                    <a:cubicBezTo>
                      <a:pt x="1822" y="4873"/>
                      <a:pt x="1782" y="4875"/>
                      <a:pt x="1742" y="4877"/>
                    </a:cubicBezTo>
                    <a:cubicBezTo>
                      <a:pt x="597" y="4960"/>
                      <a:pt x="0" y="6496"/>
                      <a:pt x="1297" y="6905"/>
                    </a:cubicBezTo>
                    <a:cubicBezTo>
                      <a:pt x="1940" y="7107"/>
                      <a:pt x="2932" y="7098"/>
                      <a:pt x="3407" y="7655"/>
                    </a:cubicBezTo>
                    <a:cubicBezTo>
                      <a:pt x="3807" y="8123"/>
                      <a:pt x="3325" y="8517"/>
                      <a:pt x="2891" y="8651"/>
                    </a:cubicBezTo>
                    <a:cubicBezTo>
                      <a:pt x="2429" y="8796"/>
                      <a:pt x="1918" y="8955"/>
                      <a:pt x="1692" y="9429"/>
                    </a:cubicBezTo>
                    <a:cubicBezTo>
                      <a:pt x="1602" y="9619"/>
                      <a:pt x="1593" y="9833"/>
                      <a:pt x="1664" y="10030"/>
                    </a:cubicBezTo>
                    <a:cubicBezTo>
                      <a:pt x="1784" y="10366"/>
                      <a:pt x="2011" y="10387"/>
                      <a:pt x="2324" y="10399"/>
                    </a:cubicBezTo>
                    <a:cubicBezTo>
                      <a:pt x="2822" y="10416"/>
                      <a:pt x="3345" y="10654"/>
                      <a:pt x="3084" y="11263"/>
                    </a:cubicBezTo>
                    <a:cubicBezTo>
                      <a:pt x="2952" y="11575"/>
                      <a:pt x="2630" y="11722"/>
                      <a:pt x="2344" y="11860"/>
                    </a:cubicBezTo>
                    <a:cubicBezTo>
                      <a:pt x="1956" y="12048"/>
                      <a:pt x="1552" y="12242"/>
                      <a:pt x="1232" y="12538"/>
                    </a:cubicBezTo>
                    <a:cubicBezTo>
                      <a:pt x="873" y="12870"/>
                      <a:pt x="610" y="13366"/>
                      <a:pt x="731" y="13866"/>
                    </a:cubicBezTo>
                    <a:cubicBezTo>
                      <a:pt x="844" y="14331"/>
                      <a:pt x="1229" y="14497"/>
                      <a:pt x="1639" y="14497"/>
                    </a:cubicBezTo>
                    <a:cubicBezTo>
                      <a:pt x="1771" y="14497"/>
                      <a:pt x="1905" y="14480"/>
                      <a:pt x="2034" y="14450"/>
                    </a:cubicBezTo>
                    <a:cubicBezTo>
                      <a:pt x="2821" y="14266"/>
                      <a:pt x="3456" y="13736"/>
                      <a:pt x="4284" y="13736"/>
                    </a:cubicBezTo>
                    <a:cubicBezTo>
                      <a:pt x="4311" y="13736"/>
                      <a:pt x="4339" y="13736"/>
                      <a:pt x="4366" y="13737"/>
                    </a:cubicBezTo>
                    <a:cubicBezTo>
                      <a:pt x="4534" y="13744"/>
                      <a:pt x="4638" y="13916"/>
                      <a:pt x="4555" y="14067"/>
                    </a:cubicBezTo>
                    <a:cubicBezTo>
                      <a:pt x="4369" y="14403"/>
                      <a:pt x="4227" y="14864"/>
                      <a:pt x="4430" y="15232"/>
                    </a:cubicBezTo>
                    <a:cubicBezTo>
                      <a:pt x="4560" y="15469"/>
                      <a:pt x="4809" y="15625"/>
                      <a:pt x="5067" y="15625"/>
                    </a:cubicBezTo>
                    <a:cubicBezTo>
                      <a:pt x="5166" y="15625"/>
                      <a:pt x="5266" y="15602"/>
                      <a:pt x="5361" y="15553"/>
                    </a:cubicBezTo>
                    <a:cubicBezTo>
                      <a:pt x="5395" y="15535"/>
                      <a:pt x="5432" y="15526"/>
                      <a:pt x="5468" y="15526"/>
                    </a:cubicBezTo>
                    <a:cubicBezTo>
                      <a:pt x="5584" y="15526"/>
                      <a:pt x="5696" y="15609"/>
                      <a:pt x="5690" y="15741"/>
                    </a:cubicBezTo>
                    <a:cubicBezTo>
                      <a:pt x="5645" y="16665"/>
                      <a:pt x="4950" y="17289"/>
                      <a:pt x="4731" y="18149"/>
                    </a:cubicBezTo>
                    <a:cubicBezTo>
                      <a:pt x="4497" y="19053"/>
                      <a:pt x="5436" y="19670"/>
                      <a:pt x="6286" y="19670"/>
                    </a:cubicBezTo>
                    <a:cubicBezTo>
                      <a:pt x="6831" y="19670"/>
                      <a:pt x="7340" y="19416"/>
                      <a:pt x="7480" y="18822"/>
                    </a:cubicBezTo>
                    <a:cubicBezTo>
                      <a:pt x="7636" y="18156"/>
                      <a:pt x="7286" y="17201"/>
                      <a:pt x="8171" y="16912"/>
                    </a:cubicBezTo>
                    <a:cubicBezTo>
                      <a:pt x="8243" y="16888"/>
                      <a:pt x="8313" y="16877"/>
                      <a:pt x="8381" y="16877"/>
                    </a:cubicBezTo>
                    <a:cubicBezTo>
                      <a:pt x="8576" y="16877"/>
                      <a:pt x="8753" y="16970"/>
                      <a:pt x="8880" y="17140"/>
                    </a:cubicBezTo>
                    <a:cubicBezTo>
                      <a:pt x="9007" y="17308"/>
                      <a:pt x="9027" y="17520"/>
                      <a:pt x="9202" y="17660"/>
                    </a:cubicBezTo>
                    <a:cubicBezTo>
                      <a:pt x="9309" y="17748"/>
                      <a:pt x="9395" y="17784"/>
                      <a:pt x="9462" y="17784"/>
                    </a:cubicBezTo>
                    <a:cubicBezTo>
                      <a:pt x="9627" y="17784"/>
                      <a:pt x="9687" y="17568"/>
                      <a:pt x="9712" y="17342"/>
                    </a:cubicBezTo>
                    <a:cubicBezTo>
                      <a:pt x="9755" y="16945"/>
                      <a:pt x="9823" y="16374"/>
                      <a:pt x="10310" y="16374"/>
                    </a:cubicBezTo>
                    <a:cubicBezTo>
                      <a:pt x="10352" y="16374"/>
                      <a:pt x="10397" y="16378"/>
                      <a:pt x="10446" y="16387"/>
                    </a:cubicBezTo>
                    <a:cubicBezTo>
                      <a:pt x="10854" y="16464"/>
                      <a:pt x="11110" y="16926"/>
                      <a:pt x="11360" y="17208"/>
                    </a:cubicBezTo>
                    <a:cubicBezTo>
                      <a:pt x="11676" y="17563"/>
                      <a:pt x="12057" y="17938"/>
                      <a:pt x="12540" y="18037"/>
                    </a:cubicBezTo>
                    <a:cubicBezTo>
                      <a:pt x="12607" y="18050"/>
                      <a:pt x="12677" y="18057"/>
                      <a:pt x="12748" y="18057"/>
                    </a:cubicBezTo>
                    <a:cubicBezTo>
                      <a:pt x="13245" y="18057"/>
                      <a:pt x="13801" y="17731"/>
                      <a:pt x="13680" y="17167"/>
                    </a:cubicBezTo>
                    <a:cubicBezTo>
                      <a:pt x="13570" y="16675"/>
                      <a:pt x="13052" y="16366"/>
                      <a:pt x="12698" y="16060"/>
                    </a:cubicBezTo>
                    <a:cubicBezTo>
                      <a:pt x="12177" y="15606"/>
                      <a:pt x="11725" y="14906"/>
                      <a:pt x="12186" y="14242"/>
                    </a:cubicBezTo>
                    <a:cubicBezTo>
                      <a:pt x="12351" y="14005"/>
                      <a:pt x="12570" y="13902"/>
                      <a:pt x="12795" y="13902"/>
                    </a:cubicBezTo>
                    <a:cubicBezTo>
                      <a:pt x="13032" y="13902"/>
                      <a:pt x="13277" y="14015"/>
                      <a:pt x="13476" y="14205"/>
                    </a:cubicBezTo>
                    <a:cubicBezTo>
                      <a:pt x="13665" y="14387"/>
                      <a:pt x="13993" y="14839"/>
                      <a:pt x="14271" y="14839"/>
                    </a:cubicBezTo>
                    <a:cubicBezTo>
                      <a:pt x="14394" y="14839"/>
                      <a:pt x="14507" y="14750"/>
                      <a:pt x="14594" y="14508"/>
                    </a:cubicBezTo>
                    <a:cubicBezTo>
                      <a:pt x="14788" y="13964"/>
                      <a:pt x="14222" y="13528"/>
                      <a:pt x="13852" y="13229"/>
                    </a:cubicBezTo>
                    <a:cubicBezTo>
                      <a:pt x="13779" y="13170"/>
                      <a:pt x="13775" y="13043"/>
                      <a:pt x="13817" y="12969"/>
                    </a:cubicBezTo>
                    <a:cubicBezTo>
                      <a:pt x="13993" y="12663"/>
                      <a:pt x="14271" y="12589"/>
                      <a:pt x="14575" y="12589"/>
                    </a:cubicBezTo>
                    <a:cubicBezTo>
                      <a:pt x="14865" y="12589"/>
                      <a:pt x="15179" y="12656"/>
                      <a:pt x="15451" y="12656"/>
                    </a:cubicBezTo>
                    <a:cubicBezTo>
                      <a:pt x="15767" y="12656"/>
                      <a:pt x="16027" y="12565"/>
                      <a:pt x="16127" y="12169"/>
                    </a:cubicBezTo>
                    <a:cubicBezTo>
                      <a:pt x="16274" y="11590"/>
                      <a:pt x="15577" y="11317"/>
                      <a:pt x="15376" y="10849"/>
                    </a:cubicBezTo>
                    <a:cubicBezTo>
                      <a:pt x="15250" y="10554"/>
                      <a:pt x="15281" y="10291"/>
                      <a:pt x="15459" y="10043"/>
                    </a:cubicBezTo>
                    <a:cubicBezTo>
                      <a:pt x="15367" y="9929"/>
                      <a:pt x="15379" y="9740"/>
                      <a:pt x="15559" y="9704"/>
                    </a:cubicBezTo>
                    <a:cubicBezTo>
                      <a:pt x="15701" y="9676"/>
                      <a:pt x="15840" y="9664"/>
                      <a:pt x="15977" y="9664"/>
                    </a:cubicBezTo>
                    <a:cubicBezTo>
                      <a:pt x="16594" y="9664"/>
                      <a:pt x="17166" y="9903"/>
                      <a:pt x="17798" y="9935"/>
                    </a:cubicBezTo>
                    <a:cubicBezTo>
                      <a:pt x="17828" y="9937"/>
                      <a:pt x="17857" y="9937"/>
                      <a:pt x="17886" y="9937"/>
                    </a:cubicBezTo>
                    <a:cubicBezTo>
                      <a:pt x="18785" y="9937"/>
                      <a:pt x="19227" y="9204"/>
                      <a:pt x="18801" y="8378"/>
                    </a:cubicBezTo>
                    <a:cubicBezTo>
                      <a:pt x="18441" y="7679"/>
                      <a:pt x="17632" y="7272"/>
                      <a:pt x="16870" y="7213"/>
                    </a:cubicBezTo>
                    <a:cubicBezTo>
                      <a:pt x="16825" y="7210"/>
                      <a:pt x="16782" y="7209"/>
                      <a:pt x="16739" y="7209"/>
                    </a:cubicBezTo>
                    <a:cubicBezTo>
                      <a:pt x="15989" y="7209"/>
                      <a:pt x="15425" y="7635"/>
                      <a:pt x="14716" y="7825"/>
                    </a:cubicBezTo>
                    <a:cubicBezTo>
                      <a:pt x="14592" y="7858"/>
                      <a:pt x="14462" y="7874"/>
                      <a:pt x="14331" y="7874"/>
                    </a:cubicBezTo>
                    <a:cubicBezTo>
                      <a:pt x="13619" y="7874"/>
                      <a:pt x="12892" y="7398"/>
                      <a:pt x="13186" y="6581"/>
                    </a:cubicBezTo>
                    <a:cubicBezTo>
                      <a:pt x="13391" y="6018"/>
                      <a:pt x="14183" y="5539"/>
                      <a:pt x="13840" y="4866"/>
                    </a:cubicBezTo>
                    <a:cubicBezTo>
                      <a:pt x="13713" y="4617"/>
                      <a:pt x="13460" y="4481"/>
                      <a:pt x="13200" y="4481"/>
                    </a:cubicBezTo>
                    <a:cubicBezTo>
                      <a:pt x="13058" y="4481"/>
                      <a:pt x="12915" y="4521"/>
                      <a:pt x="12790" y="4605"/>
                    </a:cubicBezTo>
                    <a:cubicBezTo>
                      <a:pt x="12510" y="4795"/>
                      <a:pt x="12447" y="5150"/>
                      <a:pt x="12255" y="5406"/>
                    </a:cubicBezTo>
                    <a:cubicBezTo>
                      <a:pt x="12069" y="5656"/>
                      <a:pt x="11842" y="5761"/>
                      <a:pt x="11620" y="5761"/>
                    </a:cubicBezTo>
                    <a:cubicBezTo>
                      <a:pt x="11133" y="5761"/>
                      <a:pt x="10670" y="5253"/>
                      <a:pt x="10719" y="4659"/>
                    </a:cubicBezTo>
                    <a:cubicBezTo>
                      <a:pt x="10769" y="4056"/>
                      <a:pt x="11225" y="3623"/>
                      <a:pt x="11497" y="3115"/>
                    </a:cubicBezTo>
                    <a:cubicBezTo>
                      <a:pt x="11676" y="2782"/>
                      <a:pt x="11783" y="2405"/>
                      <a:pt x="11564" y="2065"/>
                    </a:cubicBezTo>
                    <a:cubicBezTo>
                      <a:pt x="11376" y="1772"/>
                      <a:pt x="11033" y="1596"/>
                      <a:pt x="10690" y="1596"/>
                    </a:cubicBezTo>
                    <a:cubicBezTo>
                      <a:pt x="10626" y="1596"/>
                      <a:pt x="10562" y="1603"/>
                      <a:pt x="10498" y="1615"/>
                    </a:cubicBezTo>
                    <a:cubicBezTo>
                      <a:pt x="9705" y="1777"/>
                      <a:pt x="9537" y="2505"/>
                      <a:pt x="9362" y="3163"/>
                    </a:cubicBezTo>
                    <a:cubicBezTo>
                      <a:pt x="9274" y="3496"/>
                      <a:pt x="9133" y="3850"/>
                      <a:pt x="8791" y="3986"/>
                    </a:cubicBezTo>
                    <a:cubicBezTo>
                      <a:pt x="8704" y="4021"/>
                      <a:pt x="8616" y="4037"/>
                      <a:pt x="8531" y="4037"/>
                    </a:cubicBezTo>
                    <a:cubicBezTo>
                      <a:pt x="8197" y="4037"/>
                      <a:pt x="7890" y="3796"/>
                      <a:pt x="7742" y="3493"/>
                    </a:cubicBezTo>
                    <a:cubicBezTo>
                      <a:pt x="7495" y="2994"/>
                      <a:pt x="7631" y="2373"/>
                      <a:pt x="7600" y="1838"/>
                    </a:cubicBezTo>
                    <a:cubicBezTo>
                      <a:pt x="7555" y="1102"/>
                      <a:pt x="7211" y="1"/>
                      <a:pt x="63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21"/>
              <p:cNvSpPr/>
              <p:nvPr/>
            </p:nvSpPr>
            <p:spPr>
              <a:xfrm>
                <a:off x="4504614" y="872910"/>
                <a:ext cx="17178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66" extrusionOk="0">
                    <a:moveTo>
                      <a:pt x="170" y="1"/>
                    </a:moveTo>
                    <a:cubicBezTo>
                      <a:pt x="0" y="1"/>
                      <a:pt x="0" y="266"/>
                      <a:pt x="170" y="266"/>
                    </a:cubicBezTo>
                    <a:cubicBezTo>
                      <a:pt x="340" y="266"/>
                      <a:pt x="340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21"/>
              <p:cNvSpPr/>
              <p:nvPr/>
            </p:nvSpPr>
            <p:spPr>
              <a:xfrm>
                <a:off x="4444213" y="817043"/>
                <a:ext cx="25389" cy="19646"/>
              </a:xfrm>
              <a:custGeom>
                <a:avLst/>
                <a:gdLst/>
                <a:ahLst/>
                <a:cxnLst/>
                <a:rect l="l" t="t" r="r" b="b"/>
                <a:pathLst>
                  <a:path w="504" h="390" extrusionOk="0">
                    <a:moveTo>
                      <a:pt x="251" y="0"/>
                    </a:moveTo>
                    <a:cubicBezTo>
                      <a:pt x="2" y="0"/>
                      <a:pt x="0" y="390"/>
                      <a:pt x="251" y="390"/>
                    </a:cubicBezTo>
                    <a:cubicBezTo>
                      <a:pt x="503" y="390"/>
                      <a:pt x="503" y="0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21"/>
              <p:cNvSpPr/>
              <p:nvPr/>
            </p:nvSpPr>
            <p:spPr>
              <a:xfrm>
                <a:off x="4433937" y="888426"/>
                <a:ext cx="17883" cy="21006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17" extrusionOk="0">
                    <a:moveTo>
                      <a:pt x="182" y="0"/>
                    </a:moveTo>
                    <a:cubicBezTo>
                      <a:pt x="180" y="0"/>
                      <a:pt x="179" y="0"/>
                      <a:pt x="177" y="0"/>
                    </a:cubicBezTo>
                    <a:cubicBezTo>
                      <a:pt x="85" y="4"/>
                      <a:pt x="0" y="77"/>
                      <a:pt x="2" y="174"/>
                    </a:cubicBezTo>
                    <a:lnTo>
                      <a:pt x="3" y="245"/>
                    </a:lnTo>
                    <a:cubicBezTo>
                      <a:pt x="6" y="333"/>
                      <a:pt x="79" y="417"/>
                      <a:pt x="171" y="417"/>
                    </a:cubicBezTo>
                    <a:cubicBezTo>
                      <a:pt x="173" y="417"/>
                      <a:pt x="174" y="417"/>
                      <a:pt x="176" y="417"/>
                    </a:cubicBezTo>
                    <a:cubicBezTo>
                      <a:pt x="271" y="413"/>
                      <a:pt x="346" y="340"/>
                      <a:pt x="349" y="245"/>
                    </a:cubicBezTo>
                    <a:lnTo>
                      <a:pt x="352" y="174"/>
                    </a:lnTo>
                    <a:cubicBezTo>
                      <a:pt x="354" y="85"/>
                      <a:pt x="272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21"/>
              <p:cNvSpPr/>
              <p:nvPr/>
            </p:nvSpPr>
            <p:spPr>
              <a:xfrm>
                <a:off x="4391168" y="830846"/>
                <a:ext cx="25943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0" extrusionOk="0">
                    <a:moveTo>
                      <a:pt x="258" y="1"/>
                    </a:moveTo>
                    <a:cubicBezTo>
                      <a:pt x="0" y="1"/>
                      <a:pt x="0" y="399"/>
                      <a:pt x="258" y="399"/>
                    </a:cubicBezTo>
                    <a:cubicBezTo>
                      <a:pt x="515" y="399"/>
                      <a:pt x="515" y="1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21"/>
              <p:cNvSpPr/>
              <p:nvPr/>
            </p:nvSpPr>
            <p:spPr>
              <a:xfrm>
                <a:off x="4376407" y="1022929"/>
                <a:ext cx="20351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15" extrusionOk="0">
                    <a:moveTo>
                      <a:pt x="201" y="0"/>
                    </a:moveTo>
                    <a:cubicBezTo>
                      <a:pt x="0" y="0"/>
                      <a:pt x="0" y="315"/>
                      <a:pt x="201" y="315"/>
                    </a:cubicBezTo>
                    <a:cubicBezTo>
                      <a:pt x="404" y="315"/>
                      <a:pt x="404" y="0"/>
                      <a:pt x="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21"/>
              <p:cNvSpPr/>
              <p:nvPr/>
            </p:nvSpPr>
            <p:spPr>
              <a:xfrm>
                <a:off x="4358826" y="894471"/>
                <a:ext cx="20402" cy="22618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49" extrusionOk="0">
                    <a:moveTo>
                      <a:pt x="206" y="1"/>
                    </a:moveTo>
                    <a:cubicBezTo>
                      <a:pt x="205" y="1"/>
                      <a:pt x="203" y="1"/>
                      <a:pt x="202" y="1"/>
                    </a:cubicBezTo>
                    <a:cubicBezTo>
                      <a:pt x="107" y="6"/>
                      <a:pt x="0" y="86"/>
                      <a:pt x="9" y="193"/>
                    </a:cubicBezTo>
                    <a:lnTo>
                      <a:pt x="16" y="263"/>
                    </a:lnTo>
                    <a:cubicBezTo>
                      <a:pt x="24" y="358"/>
                      <a:pt x="92" y="449"/>
                      <a:pt x="195" y="449"/>
                    </a:cubicBezTo>
                    <a:cubicBezTo>
                      <a:pt x="197" y="449"/>
                      <a:pt x="199" y="449"/>
                      <a:pt x="202" y="448"/>
                    </a:cubicBezTo>
                    <a:cubicBezTo>
                      <a:pt x="309" y="444"/>
                      <a:pt x="379" y="368"/>
                      <a:pt x="387" y="263"/>
                    </a:cubicBezTo>
                    <a:lnTo>
                      <a:pt x="394" y="193"/>
                    </a:lnTo>
                    <a:cubicBezTo>
                      <a:pt x="404" y="94"/>
                      <a:pt x="302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21"/>
              <p:cNvSpPr/>
              <p:nvPr/>
            </p:nvSpPr>
            <p:spPr>
              <a:xfrm>
                <a:off x="4329205" y="960514"/>
                <a:ext cx="24684" cy="19596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89" extrusionOk="0">
                    <a:moveTo>
                      <a:pt x="161" y="1"/>
                    </a:moveTo>
                    <a:cubicBezTo>
                      <a:pt x="104" y="1"/>
                      <a:pt x="48" y="38"/>
                      <a:pt x="29" y="90"/>
                    </a:cubicBezTo>
                    <a:cubicBezTo>
                      <a:pt x="0" y="161"/>
                      <a:pt x="26" y="226"/>
                      <a:pt x="87" y="268"/>
                    </a:cubicBezTo>
                    <a:cubicBezTo>
                      <a:pt x="90" y="271"/>
                      <a:pt x="94" y="274"/>
                      <a:pt x="95" y="275"/>
                    </a:cubicBezTo>
                    <a:cubicBezTo>
                      <a:pt x="102" y="287"/>
                      <a:pt x="111" y="302"/>
                      <a:pt x="122" y="312"/>
                    </a:cubicBezTo>
                    <a:cubicBezTo>
                      <a:pt x="142" y="332"/>
                      <a:pt x="166" y="346"/>
                      <a:pt x="189" y="362"/>
                    </a:cubicBezTo>
                    <a:cubicBezTo>
                      <a:pt x="216" y="380"/>
                      <a:pt x="245" y="388"/>
                      <a:pt x="275" y="388"/>
                    </a:cubicBezTo>
                    <a:cubicBezTo>
                      <a:pt x="346" y="388"/>
                      <a:pt x="417" y="342"/>
                      <a:pt x="444" y="277"/>
                    </a:cubicBezTo>
                    <a:cubicBezTo>
                      <a:pt x="489" y="175"/>
                      <a:pt x="430" y="70"/>
                      <a:pt x="328" y="34"/>
                    </a:cubicBezTo>
                    <a:cubicBezTo>
                      <a:pt x="298" y="23"/>
                      <a:pt x="269" y="16"/>
                      <a:pt x="238" y="16"/>
                    </a:cubicBezTo>
                    <a:cubicBezTo>
                      <a:pt x="236" y="16"/>
                      <a:pt x="233" y="16"/>
                      <a:pt x="230" y="16"/>
                    </a:cubicBezTo>
                    <a:lnTo>
                      <a:pt x="199" y="6"/>
                    </a:lnTo>
                    <a:cubicBezTo>
                      <a:pt x="186" y="2"/>
                      <a:pt x="174" y="1"/>
                      <a:pt x="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21"/>
              <p:cNvSpPr/>
              <p:nvPr/>
            </p:nvSpPr>
            <p:spPr>
              <a:xfrm>
                <a:off x="4327392" y="1026607"/>
                <a:ext cx="19898" cy="155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09" extrusionOk="0">
                    <a:moveTo>
                      <a:pt x="196" y="1"/>
                    </a:moveTo>
                    <a:cubicBezTo>
                      <a:pt x="1" y="1"/>
                      <a:pt x="1" y="308"/>
                      <a:pt x="196" y="308"/>
                    </a:cubicBezTo>
                    <a:cubicBezTo>
                      <a:pt x="395" y="308"/>
                      <a:pt x="395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21"/>
              <p:cNvSpPr/>
              <p:nvPr/>
            </p:nvSpPr>
            <p:spPr>
              <a:xfrm>
                <a:off x="4314042" y="865505"/>
                <a:ext cx="18336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283" extrusionOk="0">
                    <a:moveTo>
                      <a:pt x="184" y="0"/>
                    </a:moveTo>
                    <a:cubicBezTo>
                      <a:pt x="4" y="0"/>
                      <a:pt x="1" y="282"/>
                      <a:pt x="184" y="282"/>
                    </a:cubicBezTo>
                    <a:cubicBezTo>
                      <a:pt x="364" y="282"/>
                      <a:pt x="364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21"/>
              <p:cNvSpPr/>
              <p:nvPr/>
            </p:nvSpPr>
            <p:spPr>
              <a:xfrm>
                <a:off x="4298930" y="1142471"/>
                <a:ext cx="20553" cy="15918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16" extrusionOk="0">
                    <a:moveTo>
                      <a:pt x="205" y="1"/>
                    </a:moveTo>
                    <a:cubicBezTo>
                      <a:pt x="2" y="1"/>
                      <a:pt x="0" y="315"/>
                      <a:pt x="205" y="315"/>
                    </a:cubicBezTo>
                    <a:cubicBezTo>
                      <a:pt x="406" y="315"/>
                      <a:pt x="407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21"/>
              <p:cNvSpPr/>
              <p:nvPr/>
            </p:nvSpPr>
            <p:spPr>
              <a:xfrm>
                <a:off x="4068914" y="866714"/>
                <a:ext cx="239785" cy="230365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4573" extrusionOk="0">
                    <a:moveTo>
                      <a:pt x="4263" y="1222"/>
                    </a:moveTo>
                    <a:cubicBezTo>
                      <a:pt x="4282" y="1292"/>
                      <a:pt x="4291" y="1364"/>
                      <a:pt x="4298" y="1437"/>
                    </a:cubicBezTo>
                    <a:lnTo>
                      <a:pt x="4298" y="1437"/>
                    </a:lnTo>
                    <a:cubicBezTo>
                      <a:pt x="4293" y="1403"/>
                      <a:pt x="4279" y="1372"/>
                      <a:pt x="4256" y="1344"/>
                    </a:cubicBezTo>
                    <a:cubicBezTo>
                      <a:pt x="4246" y="1330"/>
                      <a:pt x="4235" y="1317"/>
                      <a:pt x="4225" y="1303"/>
                    </a:cubicBezTo>
                    <a:cubicBezTo>
                      <a:pt x="4243" y="1281"/>
                      <a:pt x="4258" y="1253"/>
                      <a:pt x="4263" y="1222"/>
                    </a:cubicBezTo>
                    <a:close/>
                    <a:moveTo>
                      <a:pt x="3156" y="3627"/>
                    </a:moveTo>
                    <a:cubicBezTo>
                      <a:pt x="2950" y="3797"/>
                      <a:pt x="2723" y="3940"/>
                      <a:pt x="2486" y="4038"/>
                    </a:cubicBezTo>
                    <a:cubicBezTo>
                      <a:pt x="2523" y="4016"/>
                      <a:pt x="2563" y="3995"/>
                      <a:pt x="2599" y="3973"/>
                    </a:cubicBezTo>
                    <a:cubicBezTo>
                      <a:pt x="2777" y="3889"/>
                      <a:pt x="2941" y="3781"/>
                      <a:pt x="3098" y="3648"/>
                    </a:cubicBezTo>
                    <a:lnTo>
                      <a:pt x="3156" y="3627"/>
                    </a:lnTo>
                    <a:close/>
                    <a:moveTo>
                      <a:pt x="3275" y="0"/>
                    </a:moveTo>
                    <a:cubicBezTo>
                      <a:pt x="3018" y="0"/>
                      <a:pt x="2768" y="80"/>
                      <a:pt x="2585" y="265"/>
                    </a:cubicBezTo>
                    <a:cubicBezTo>
                      <a:pt x="1575" y="407"/>
                      <a:pt x="684" y="1158"/>
                      <a:pt x="307" y="2109"/>
                    </a:cubicBezTo>
                    <a:cubicBezTo>
                      <a:pt x="70" y="2704"/>
                      <a:pt x="1" y="3416"/>
                      <a:pt x="428" y="3943"/>
                    </a:cubicBezTo>
                    <a:cubicBezTo>
                      <a:pt x="760" y="4350"/>
                      <a:pt x="1289" y="4572"/>
                      <a:pt x="1810" y="4572"/>
                    </a:cubicBezTo>
                    <a:cubicBezTo>
                      <a:pt x="1846" y="4572"/>
                      <a:pt x="1881" y="4571"/>
                      <a:pt x="1916" y="4569"/>
                    </a:cubicBezTo>
                    <a:cubicBezTo>
                      <a:pt x="3216" y="4497"/>
                      <a:pt x="4551" y="3111"/>
                      <a:pt x="4694" y="1840"/>
                    </a:cubicBezTo>
                    <a:cubicBezTo>
                      <a:pt x="4759" y="1260"/>
                      <a:pt x="4575" y="617"/>
                      <a:pt x="4087" y="263"/>
                    </a:cubicBezTo>
                    <a:cubicBezTo>
                      <a:pt x="3865" y="101"/>
                      <a:pt x="3566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21"/>
              <p:cNvSpPr/>
              <p:nvPr/>
            </p:nvSpPr>
            <p:spPr>
              <a:xfrm>
                <a:off x="4256312" y="706015"/>
                <a:ext cx="21309" cy="16523"/>
              </a:xfrm>
              <a:custGeom>
                <a:avLst/>
                <a:gdLst/>
                <a:ahLst/>
                <a:cxnLst/>
                <a:rect l="l" t="t" r="r" b="b"/>
                <a:pathLst>
                  <a:path w="423" h="328" extrusionOk="0">
                    <a:moveTo>
                      <a:pt x="212" y="0"/>
                    </a:moveTo>
                    <a:cubicBezTo>
                      <a:pt x="0" y="0"/>
                      <a:pt x="0" y="328"/>
                      <a:pt x="212" y="328"/>
                    </a:cubicBezTo>
                    <a:cubicBezTo>
                      <a:pt x="423" y="328"/>
                      <a:pt x="423" y="0"/>
                      <a:pt x="2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21"/>
              <p:cNvSpPr/>
              <p:nvPr/>
            </p:nvSpPr>
            <p:spPr>
              <a:xfrm>
                <a:off x="4250670" y="830141"/>
                <a:ext cx="18689" cy="14508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88" extrusionOk="0">
                    <a:moveTo>
                      <a:pt x="186" y="1"/>
                    </a:moveTo>
                    <a:cubicBezTo>
                      <a:pt x="0" y="1"/>
                      <a:pt x="0" y="287"/>
                      <a:pt x="186" y="287"/>
                    </a:cubicBezTo>
                    <a:cubicBezTo>
                      <a:pt x="370" y="287"/>
                      <a:pt x="370" y="1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21"/>
              <p:cNvSpPr/>
              <p:nvPr/>
            </p:nvSpPr>
            <p:spPr>
              <a:xfrm>
                <a:off x="4251576" y="1080660"/>
                <a:ext cx="16775" cy="12896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56" extrusionOk="0">
                    <a:moveTo>
                      <a:pt x="168" y="0"/>
                    </a:moveTo>
                    <a:cubicBezTo>
                      <a:pt x="1" y="0"/>
                      <a:pt x="1" y="256"/>
                      <a:pt x="168" y="256"/>
                    </a:cubicBezTo>
                    <a:cubicBezTo>
                      <a:pt x="333" y="256"/>
                      <a:pt x="333" y="0"/>
                      <a:pt x="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21"/>
              <p:cNvSpPr/>
              <p:nvPr/>
            </p:nvSpPr>
            <p:spPr>
              <a:xfrm>
                <a:off x="4229411" y="1305941"/>
                <a:ext cx="24432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466" extrusionOk="0">
                    <a:moveTo>
                      <a:pt x="253" y="0"/>
                    </a:moveTo>
                    <a:cubicBezTo>
                      <a:pt x="217" y="0"/>
                      <a:pt x="180" y="10"/>
                      <a:pt x="143" y="28"/>
                    </a:cubicBezTo>
                    <a:cubicBezTo>
                      <a:pt x="51" y="70"/>
                      <a:pt x="7" y="177"/>
                      <a:pt x="4" y="272"/>
                    </a:cubicBezTo>
                    <a:cubicBezTo>
                      <a:pt x="0" y="330"/>
                      <a:pt x="40" y="406"/>
                      <a:pt x="94" y="432"/>
                    </a:cubicBezTo>
                    <a:cubicBezTo>
                      <a:pt x="97" y="432"/>
                      <a:pt x="97" y="432"/>
                      <a:pt x="98" y="433"/>
                    </a:cubicBezTo>
                    <a:cubicBezTo>
                      <a:pt x="123" y="455"/>
                      <a:pt x="153" y="465"/>
                      <a:pt x="184" y="465"/>
                    </a:cubicBezTo>
                    <a:cubicBezTo>
                      <a:pt x="216" y="465"/>
                      <a:pt x="248" y="454"/>
                      <a:pt x="274" y="435"/>
                    </a:cubicBezTo>
                    <a:cubicBezTo>
                      <a:pt x="275" y="433"/>
                      <a:pt x="278" y="433"/>
                      <a:pt x="282" y="432"/>
                    </a:cubicBezTo>
                    <a:cubicBezTo>
                      <a:pt x="295" y="422"/>
                      <a:pt x="306" y="412"/>
                      <a:pt x="319" y="403"/>
                    </a:cubicBezTo>
                    <a:cubicBezTo>
                      <a:pt x="325" y="398"/>
                      <a:pt x="326" y="396"/>
                      <a:pt x="326" y="393"/>
                    </a:cubicBezTo>
                    <a:cubicBezTo>
                      <a:pt x="335" y="391"/>
                      <a:pt x="345" y="386"/>
                      <a:pt x="352" y="382"/>
                    </a:cubicBezTo>
                    <a:cubicBezTo>
                      <a:pt x="444" y="327"/>
                      <a:pt x="485" y="194"/>
                      <a:pt x="425" y="100"/>
                    </a:cubicBezTo>
                    <a:cubicBezTo>
                      <a:pt x="383" y="33"/>
                      <a:pt x="321" y="0"/>
                      <a:pt x="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21"/>
              <p:cNvSpPr/>
              <p:nvPr/>
            </p:nvSpPr>
            <p:spPr>
              <a:xfrm>
                <a:off x="4222812" y="1260200"/>
                <a:ext cx="25188" cy="1954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388" extrusionOk="0">
                    <a:moveTo>
                      <a:pt x="250" y="1"/>
                    </a:moveTo>
                    <a:cubicBezTo>
                      <a:pt x="1" y="1"/>
                      <a:pt x="1" y="387"/>
                      <a:pt x="250" y="387"/>
                    </a:cubicBezTo>
                    <a:cubicBezTo>
                      <a:pt x="500" y="387"/>
                      <a:pt x="500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21"/>
              <p:cNvSpPr/>
              <p:nvPr/>
            </p:nvSpPr>
            <p:spPr>
              <a:xfrm>
                <a:off x="4214953" y="1117435"/>
                <a:ext cx="12644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94" extrusionOk="0">
                    <a:moveTo>
                      <a:pt x="126" y="0"/>
                    </a:moveTo>
                    <a:cubicBezTo>
                      <a:pt x="2" y="0"/>
                      <a:pt x="1" y="193"/>
                      <a:pt x="126" y="193"/>
                    </a:cubicBezTo>
                    <a:cubicBezTo>
                      <a:pt x="250" y="193"/>
                      <a:pt x="250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21"/>
              <p:cNvSpPr/>
              <p:nvPr/>
            </p:nvSpPr>
            <p:spPr>
              <a:xfrm>
                <a:off x="4207699" y="752260"/>
                <a:ext cx="20100" cy="15566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09" extrusionOk="0">
                    <a:moveTo>
                      <a:pt x="202" y="1"/>
                    </a:moveTo>
                    <a:cubicBezTo>
                      <a:pt x="0" y="1"/>
                      <a:pt x="0" y="308"/>
                      <a:pt x="202" y="308"/>
                    </a:cubicBezTo>
                    <a:cubicBezTo>
                      <a:pt x="399" y="308"/>
                      <a:pt x="399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21"/>
              <p:cNvSpPr/>
              <p:nvPr/>
            </p:nvSpPr>
            <p:spPr>
              <a:xfrm>
                <a:off x="4172637" y="812812"/>
                <a:ext cx="27051" cy="2105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8" extrusionOk="0">
                    <a:moveTo>
                      <a:pt x="268" y="0"/>
                    </a:moveTo>
                    <a:cubicBezTo>
                      <a:pt x="1" y="0"/>
                      <a:pt x="1" y="417"/>
                      <a:pt x="268" y="417"/>
                    </a:cubicBezTo>
                    <a:cubicBezTo>
                      <a:pt x="536" y="417"/>
                      <a:pt x="536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21"/>
              <p:cNvSpPr/>
              <p:nvPr/>
            </p:nvSpPr>
            <p:spPr>
              <a:xfrm>
                <a:off x="4149716" y="1117787"/>
                <a:ext cx="27102" cy="23021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57" extrusionOk="0">
                    <a:moveTo>
                      <a:pt x="228" y="0"/>
                    </a:moveTo>
                    <a:cubicBezTo>
                      <a:pt x="110" y="0"/>
                      <a:pt x="1" y="109"/>
                      <a:pt x="6" y="229"/>
                    </a:cubicBezTo>
                    <a:cubicBezTo>
                      <a:pt x="9" y="347"/>
                      <a:pt x="101" y="457"/>
                      <a:pt x="227" y="457"/>
                    </a:cubicBezTo>
                    <a:cubicBezTo>
                      <a:pt x="230" y="457"/>
                      <a:pt x="232" y="457"/>
                      <a:pt x="235" y="457"/>
                    </a:cubicBezTo>
                    <a:lnTo>
                      <a:pt x="305" y="455"/>
                    </a:lnTo>
                    <a:cubicBezTo>
                      <a:pt x="423" y="454"/>
                      <a:pt x="538" y="355"/>
                      <a:pt x="532" y="229"/>
                    </a:cubicBezTo>
                    <a:cubicBezTo>
                      <a:pt x="525" y="102"/>
                      <a:pt x="431" y="5"/>
                      <a:pt x="305" y="2"/>
                    </a:cubicBezTo>
                    <a:lnTo>
                      <a:pt x="235" y="0"/>
                    </a:lnTo>
                    <a:cubicBezTo>
                      <a:pt x="232" y="0"/>
                      <a:pt x="230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21"/>
              <p:cNvSpPr/>
              <p:nvPr/>
            </p:nvSpPr>
            <p:spPr>
              <a:xfrm>
                <a:off x="4161101" y="1229722"/>
                <a:ext cx="21964" cy="17178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1" extrusionOk="0">
                    <a:moveTo>
                      <a:pt x="217" y="0"/>
                    </a:moveTo>
                    <a:cubicBezTo>
                      <a:pt x="0" y="0"/>
                      <a:pt x="0" y="341"/>
                      <a:pt x="217" y="341"/>
                    </a:cubicBezTo>
                    <a:cubicBezTo>
                      <a:pt x="435" y="341"/>
                      <a:pt x="435" y="0"/>
                      <a:pt x="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21"/>
              <p:cNvSpPr/>
              <p:nvPr/>
            </p:nvSpPr>
            <p:spPr>
              <a:xfrm>
                <a:off x="4136871" y="552772"/>
                <a:ext cx="24482" cy="2080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13" extrusionOk="0">
                    <a:moveTo>
                      <a:pt x="194" y="1"/>
                    </a:moveTo>
                    <a:cubicBezTo>
                      <a:pt x="93" y="1"/>
                      <a:pt x="1" y="107"/>
                      <a:pt x="3" y="207"/>
                    </a:cubicBezTo>
                    <a:cubicBezTo>
                      <a:pt x="8" y="305"/>
                      <a:pt x="88" y="413"/>
                      <a:pt x="195" y="413"/>
                    </a:cubicBezTo>
                    <a:cubicBezTo>
                      <a:pt x="200" y="413"/>
                      <a:pt x="204" y="413"/>
                      <a:pt x="209" y="412"/>
                    </a:cubicBezTo>
                    <a:cubicBezTo>
                      <a:pt x="234" y="408"/>
                      <a:pt x="257" y="407"/>
                      <a:pt x="280" y="405"/>
                    </a:cubicBezTo>
                    <a:cubicBezTo>
                      <a:pt x="385" y="397"/>
                      <a:pt x="485" y="320"/>
                      <a:pt x="481" y="205"/>
                    </a:cubicBezTo>
                    <a:cubicBezTo>
                      <a:pt x="475" y="88"/>
                      <a:pt x="392" y="16"/>
                      <a:pt x="280" y="8"/>
                    </a:cubicBezTo>
                    <a:cubicBezTo>
                      <a:pt x="257" y="4"/>
                      <a:pt x="234" y="3"/>
                      <a:pt x="209" y="1"/>
                    </a:cubicBezTo>
                    <a:cubicBezTo>
                      <a:pt x="204" y="1"/>
                      <a:pt x="199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21"/>
              <p:cNvSpPr/>
              <p:nvPr/>
            </p:nvSpPr>
            <p:spPr>
              <a:xfrm>
                <a:off x="4147298" y="727123"/>
                <a:ext cx="21309" cy="166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330" extrusionOk="0">
                    <a:moveTo>
                      <a:pt x="212" y="1"/>
                    </a:moveTo>
                    <a:cubicBezTo>
                      <a:pt x="1" y="1"/>
                      <a:pt x="1" y="330"/>
                      <a:pt x="212" y="330"/>
                    </a:cubicBezTo>
                    <a:cubicBezTo>
                      <a:pt x="423" y="330"/>
                      <a:pt x="423" y="1"/>
                      <a:pt x="2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21"/>
              <p:cNvSpPr/>
              <p:nvPr/>
            </p:nvSpPr>
            <p:spPr>
              <a:xfrm>
                <a:off x="4073498" y="1166450"/>
                <a:ext cx="66797" cy="50778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008" extrusionOk="0">
                    <a:moveTo>
                      <a:pt x="761" y="174"/>
                    </a:moveTo>
                    <a:cubicBezTo>
                      <a:pt x="775" y="174"/>
                      <a:pt x="788" y="174"/>
                      <a:pt x="802" y="175"/>
                    </a:cubicBezTo>
                    <a:cubicBezTo>
                      <a:pt x="811" y="212"/>
                      <a:pt x="833" y="246"/>
                      <a:pt x="876" y="262"/>
                    </a:cubicBezTo>
                    <a:cubicBezTo>
                      <a:pt x="1013" y="313"/>
                      <a:pt x="1076" y="468"/>
                      <a:pt x="988" y="596"/>
                    </a:cubicBezTo>
                    <a:cubicBezTo>
                      <a:pt x="914" y="704"/>
                      <a:pt x="757" y="761"/>
                      <a:pt x="615" y="761"/>
                    </a:cubicBezTo>
                    <a:cubicBezTo>
                      <a:pt x="569" y="761"/>
                      <a:pt x="523" y="755"/>
                      <a:pt x="483" y="742"/>
                    </a:cubicBezTo>
                    <a:cubicBezTo>
                      <a:pt x="325" y="688"/>
                      <a:pt x="298" y="491"/>
                      <a:pt x="376" y="359"/>
                    </a:cubicBezTo>
                    <a:cubicBezTo>
                      <a:pt x="454" y="224"/>
                      <a:pt x="610" y="174"/>
                      <a:pt x="761" y="174"/>
                    </a:cubicBezTo>
                    <a:close/>
                    <a:moveTo>
                      <a:pt x="670" y="0"/>
                    </a:moveTo>
                    <a:cubicBezTo>
                      <a:pt x="456" y="0"/>
                      <a:pt x="247" y="88"/>
                      <a:pt x="142" y="290"/>
                    </a:cubicBezTo>
                    <a:cubicBezTo>
                      <a:pt x="0" y="566"/>
                      <a:pt x="139" y="912"/>
                      <a:pt x="445" y="987"/>
                    </a:cubicBezTo>
                    <a:cubicBezTo>
                      <a:pt x="501" y="1001"/>
                      <a:pt x="560" y="1007"/>
                      <a:pt x="620" y="1007"/>
                    </a:cubicBezTo>
                    <a:cubicBezTo>
                      <a:pt x="879" y="1007"/>
                      <a:pt x="1155" y="884"/>
                      <a:pt x="1244" y="636"/>
                    </a:cubicBezTo>
                    <a:cubicBezTo>
                      <a:pt x="1325" y="406"/>
                      <a:pt x="1203" y="79"/>
                      <a:pt x="945" y="52"/>
                    </a:cubicBezTo>
                    <a:cubicBezTo>
                      <a:pt x="940" y="49"/>
                      <a:pt x="934" y="45"/>
                      <a:pt x="927" y="42"/>
                    </a:cubicBezTo>
                    <a:cubicBezTo>
                      <a:pt x="845" y="15"/>
                      <a:pt x="757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21"/>
              <p:cNvSpPr/>
              <p:nvPr/>
            </p:nvSpPr>
            <p:spPr>
              <a:xfrm>
                <a:off x="4085638" y="778456"/>
                <a:ext cx="57125" cy="43071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855" extrusionOk="0">
                    <a:moveTo>
                      <a:pt x="146" y="208"/>
                    </a:moveTo>
                    <a:cubicBezTo>
                      <a:pt x="156" y="213"/>
                      <a:pt x="169" y="218"/>
                      <a:pt x="182" y="219"/>
                    </a:cubicBezTo>
                    <a:cubicBezTo>
                      <a:pt x="312" y="232"/>
                      <a:pt x="432" y="257"/>
                      <a:pt x="551" y="318"/>
                    </a:cubicBezTo>
                    <a:cubicBezTo>
                      <a:pt x="619" y="354"/>
                      <a:pt x="913" y="524"/>
                      <a:pt x="814" y="647"/>
                    </a:cubicBezTo>
                    <a:cubicBezTo>
                      <a:pt x="788" y="678"/>
                      <a:pt x="754" y="691"/>
                      <a:pt x="716" y="691"/>
                    </a:cubicBezTo>
                    <a:cubicBezTo>
                      <a:pt x="609" y="691"/>
                      <a:pt x="471" y="592"/>
                      <a:pt x="407" y="548"/>
                    </a:cubicBezTo>
                    <a:cubicBezTo>
                      <a:pt x="284" y="466"/>
                      <a:pt x="156" y="366"/>
                      <a:pt x="146" y="208"/>
                    </a:cubicBezTo>
                    <a:close/>
                    <a:moveTo>
                      <a:pt x="180" y="1"/>
                    </a:moveTo>
                    <a:cubicBezTo>
                      <a:pt x="101" y="1"/>
                      <a:pt x="70" y="65"/>
                      <a:pt x="79" y="123"/>
                    </a:cubicBezTo>
                    <a:cubicBezTo>
                      <a:pt x="78" y="123"/>
                      <a:pt x="77" y="123"/>
                      <a:pt x="76" y="123"/>
                    </a:cubicBezTo>
                    <a:cubicBezTo>
                      <a:pt x="45" y="123"/>
                      <a:pt x="13" y="144"/>
                      <a:pt x="11" y="185"/>
                    </a:cubicBezTo>
                    <a:cubicBezTo>
                      <a:pt x="0" y="426"/>
                      <a:pt x="186" y="586"/>
                      <a:pt x="369" y="709"/>
                    </a:cubicBezTo>
                    <a:cubicBezTo>
                      <a:pt x="478" y="784"/>
                      <a:pt x="611" y="854"/>
                      <a:pt x="741" y="854"/>
                    </a:cubicBezTo>
                    <a:cubicBezTo>
                      <a:pt x="812" y="854"/>
                      <a:pt x="882" y="833"/>
                      <a:pt x="947" y="780"/>
                    </a:cubicBezTo>
                    <a:cubicBezTo>
                      <a:pt x="1134" y="629"/>
                      <a:pt x="1013" y="412"/>
                      <a:pt x="870" y="283"/>
                    </a:cubicBezTo>
                    <a:cubicBezTo>
                      <a:pt x="683" y="111"/>
                      <a:pt x="435" y="9"/>
                      <a:pt x="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21"/>
              <p:cNvSpPr/>
              <p:nvPr/>
            </p:nvSpPr>
            <p:spPr>
              <a:xfrm>
                <a:off x="4092893" y="788833"/>
                <a:ext cx="38688" cy="24381"/>
              </a:xfrm>
              <a:custGeom>
                <a:avLst/>
                <a:gdLst/>
                <a:ahLst/>
                <a:cxnLst/>
                <a:rect l="l" t="t" r="r" b="b"/>
                <a:pathLst>
                  <a:path w="768" h="48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58"/>
                      <a:pt x="138" y="257"/>
                      <a:pt x="260" y="340"/>
                    </a:cubicBezTo>
                    <a:cubicBezTo>
                      <a:pt x="326" y="385"/>
                      <a:pt x="464" y="484"/>
                      <a:pt x="571" y="484"/>
                    </a:cubicBezTo>
                    <a:cubicBezTo>
                      <a:pt x="609" y="484"/>
                      <a:pt x="643" y="471"/>
                      <a:pt x="668" y="440"/>
                    </a:cubicBezTo>
                    <a:cubicBezTo>
                      <a:pt x="767" y="316"/>
                      <a:pt x="473" y="146"/>
                      <a:pt x="406" y="111"/>
                    </a:cubicBezTo>
                    <a:cubicBezTo>
                      <a:pt x="287" y="50"/>
                      <a:pt x="166" y="23"/>
                      <a:pt x="36" y="12"/>
                    </a:cubicBezTo>
                    <a:cubicBezTo>
                      <a:pt x="22" y="9"/>
                      <a:pt x="11" y="6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21"/>
              <p:cNvSpPr/>
              <p:nvPr/>
            </p:nvSpPr>
            <p:spPr>
              <a:xfrm>
                <a:off x="4088711" y="1175165"/>
                <a:ext cx="38990" cy="29671"/>
              </a:xfrm>
              <a:custGeom>
                <a:avLst/>
                <a:gdLst/>
                <a:ahLst/>
                <a:cxnLst/>
                <a:rect l="l" t="t" r="r" b="b"/>
                <a:pathLst>
                  <a:path w="774" h="589" extrusionOk="0">
                    <a:moveTo>
                      <a:pt x="463" y="1"/>
                    </a:moveTo>
                    <a:cubicBezTo>
                      <a:pt x="313" y="1"/>
                      <a:pt x="156" y="51"/>
                      <a:pt x="78" y="186"/>
                    </a:cubicBezTo>
                    <a:cubicBezTo>
                      <a:pt x="0" y="318"/>
                      <a:pt x="27" y="515"/>
                      <a:pt x="186" y="569"/>
                    </a:cubicBezTo>
                    <a:cubicBezTo>
                      <a:pt x="226" y="582"/>
                      <a:pt x="272" y="588"/>
                      <a:pt x="319" y="588"/>
                    </a:cubicBezTo>
                    <a:cubicBezTo>
                      <a:pt x="459" y="588"/>
                      <a:pt x="613" y="532"/>
                      <a:pt x="687" y="423"/>
                    </a:cubicBezTo>
                    <a:cubicBezTo>
                      <a:pt x="774" y="295"/>
                      <a:pt x="714" y="140"/>
                      <a:pt x="575" y="89"/>
                    </a:cubicBezTo>
                    <a:cubicBezTo>
                      <a:pt x="533" y="73"/>
                      <a:pt x="509" y="38"/>
                      <a:pt x="505" y="2"/>
                    </a:cubicBezTo>
                    <a:cubicBezTo>
                      <a:pt x="491" y="1"/>
                      <a:pt x="477" y="1"/>
                      <a:pt x="4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21"/>
              <p:cNvSpPr/>
              <p:nvPr/>
            </p:nvSpPr>
            <p:spPr>
              <a:xfrm>
                <a:off x="4096973" y="886361"/>
                <a:ext cx="23626" cy="2423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81" extrusionOk="0">
                    <a:moveTo>
                      <a:pt x="234" y="0"/>
                    </a:moveTo>
                    <a:cubicBezTo>
                      <a:pt x="90" y="0"/>
                      <a:pt x="0" y="138"/>
                      <a:pt x="27" y="272"/>
                    </a:cubicBezTo>
                    <a:cubicBezTo>
                      <a:pt x="30" y="293"/>
                      <a:pt x="36" y="316"/>
                      <a:pt x="40" y="337"/>
                    </a:cubicBezTo>
                    <a:cubicBezTo>
                      <a:pt x="59" y="433"/>
                      <a:pt x="146" y="481"/>
                      <a:pt x="234" y="481"/>
                    </a:cubicBezTo>
                    <a:cubicBezTo>
                      <a:pt x="321" y="481"/>
                      <a:pt x="408" y="433"/>
                      <a:pt x="427" y="337"/>
                    </a:cubicBezTo>
                    <a:cubicBezTo>
                      <a:pt x="431" y="316"/>
                      <a:pt x="437" y="293"/>
                      <a:pt x="440" y="272"/>
                    </a:cubicBezTo>
                    <a:cubicBezTo>
                      <a:pt x="468" y="138"/>
                      <a:pt x="380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21"/>
              <p:cNvSpPr/>
              <p:nvPr/>
            </p:nvSpPr>
            <p:spPr>
              <a:xfrm>
                <a:off x="4102817" y="601485"/>
                <a:ext cx="18840" cy="14609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90" extrusionOk="0">
                    <a:moveTo>
                      <a:pt x="188" y="1"/>
                    </a:moveTo>
                    <a:cubicBezTo>
                      <a:pt x="1" y="1"/>
                      <a:pt x="1" y="290"/>
                      <a:pt x="188" y="290"/>
                    </a:cubicBezTo>
                    <a:cubicBezTo>
                      <a:pt x="373" y="290"/>
                      <a:pt x="373" y="1"/>
                      <a:pt x="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21"/>
              <p:cNvSpPr/>
              <p:nvPr/>
            </p:nvSpPr>
            <p:spPr>
              <a:xfrm>
                <a:off x="4083825" y="709138"/>
                <a:ext cx="23878" cy="22719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51" extrusionOk="0">
                    <a:moveTo>
                      <a:pt x="265" y="0"/>
                    </a:moveTo>
                    <a:cubicBezTo>
                      <a:pt x="194" y="0"/>
                      <a:pt x="102" y="68"/>
                      <a:pt x="91" y="140"/>
                    </a:cubicBezTo>
                    <a:cubicBezTo>
                      <a:pt x="91" y="150"/>
                      <a:pt x="90" y="160"/>
                      <a:pt x="89" y="171"/>
                    </a:cubicBezTo>
                    <a:lnTo>
                      <a:pt x="84" y="178"/>
                    </a:lnTo>
                    <a:cubicBezTo>
                      <a:pt x="72" y="188"/>
                      <a:pt x="67" y="208"/>
                      <a:pt x="56" y="220"/>
                    </a:cubicBezTo>
                    <a:cubicBezTo>
                      <a:pt x="12" y="277"/>
                      <a:pt x="1" y="357"/>
                      <a:pt x="56" y="412"/>
                    </a:cubicBezTo>
                    <a:cubicBezTo>
                      <a:pt x="83" y="439"/>
                      <a:pt x="114" y="450"/>
                      <a:pt x="146" y="450"/>
                    </a:cubicBezTo>
                    <a:cubicBezTo>
                      <a:pt x="181" y="450"/>
                      <a:pt x="217" y="436"/>
                      <a:pt x="247" y="412"/>
                    </a:cubicBezTo>
                    <a:cubicBezTo>
                      <a:pt x="260" y="400"/>
                      <a:pt x="280" y="396"/>
                      <a:pt x="290" y="383"/>
                    </a:cubicBezTo>
                    <a:cubicBezTo>
                      <a:pt x="294" y="381"/>
                      <a:pt x="295" y="379"/>
                      <a:pt x="297" y="378"/>
                    </a:cubicBezTo>
                    <a:cubicBezTo>
                      <a:pt x="307" y="378"/>
                      <a:pt x="317" y="376"/>
                      <a:pt x="327" y="375"/>
                    </a:cubicBezTo>
                    <a:cubicBezTo>
                      <a:pt x="402" y="364"/>
                      <a:pt x="474" y="266"/>
                      <a:pt x="467" y="191"/>
                    </a:cubicBezTo>
                    <a:cubicBezTo>
                      <a:pt x="466" y="186"/>
                      <a:pt x="466" y="181"/>
                      <a:pt x="466" y="178"/>
                    </a:cubicBezTo>
                    <a:cubicBezTo>
                      <a:pt x="454" y="76"/>
                      <a:pt x="393" y="11"/>
                      <a:pt x="290" y="2"/>
                    </a:cubicBezTo>
                    <a:cubicBezTo>
                      <a:pt x="284" y="2"/>
                      <a:pt x="281" y="1"/>
                      <a:pt x="276" y="1"/>
                    </a:cubicBezTo>
                    <a:cubicBezTo>
                      <a:pt x="272" y="0"/>
                      <a:pt x="269" y="0"/>
                      <a:pt x="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21"/>
              <p:cNvSpPr/>
              <p:nvPr/>
            </p:nvSpPr>
            <p:spPr>
              <a:xfrm>
                <a:off x="4074556" y="1112145"/>
                <a:ext cx="26094" cy="2030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03" extrusionOk="0">
                    <a:moveTo>
                      <a:pt x="260" y="0"/>
                    </a:moveTo>
                    <a:cubicBezTo>
                      <a:pt x="0" y="0"/>
                      <a:pt x="0" y="403"/>
                      <a:pt x="260" y="403"/>
                    </a:cubicBezTo>
                    <a:cubicBezTo>
                      <a:pt x="518" y="403"/>
                      <a:pt x="518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21"/>
              <p:cNvSpPr/>
              <p:nvPr/>
            </p:nvSpPr>
            <p:spPr>
              <a:xfrm>
                <a:off x="4053700" y="1244533"/>
                <a:ext cx="28764" cy="26296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22" extrusionOk="0">
                    <a:moveTo>
                      <a:pt x="255" y="1"/>
                    </a:moveTo>
                    <a:cubicBezTo>
                      <a:pt x="195" y="1"/>
                      <a:pt x="135" y="23"/>
                      <a:pt x="94" y="66"/>
                    </a:cubicBezTo>
                    <a:cubicBezTo>
                      <a:pt x="13" y="156"/>
                      <a:pt x="1" y="302"/>
                      <a:pt x="94" y="388"/>
                    </a:cubicBezTo>
                    <a:cubicBezTo>
                      <a:pt x="117" y="412"/>
                      <a:pt x="142" y="435"/>
                      <a:pt x="165" y="456"/>
                    </a:cubicBezTo>
                    <a:cubicBezTo>
                      <a:pt x="209" y="498"/>
                      <a:pt x="270" y="521"/>
                      <a:pt x="330" y="521"/>
                    </a:cubicBezTo>
                    <a:cubicBezTo>
                      <a:pt x="387" y="521"/>
                      <a:pt x="443" y="501"/>
                      <a:pt x="484" y="456"/>
                    </a:cubicBezTo>
                    <a:cubicBezTo>
                      <a:pt x="569" y="364"/>
                      <a:pt x="570" y="228"/>
                      <a:pt x="484" y="137"/>
                    </a:cubicBezTo>
                    <a:cubicBezTo>
                      <a:pt x="461" y="113"/>
                      <a:pt x="440" y="89"/>
                      <a:pt x="417" y="66"/>
                    </a:cubicBezTo>
                    <a:cubicBezTo>
                      <a:pt x="376" y="23"/>
                      <a:pt x="315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21"/>
              <p:cNvSpPr/>
              <p:nvPr/>
            </p:nvSpPr>
            <p:spPr>
              <a:xfrm>
                <a:off x="4056018" y="822232"/>
                <a:ext cx="21107" cy="1632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24" extrusionOk="0">
                    <a:moveTo>
                      <a:pt x="210" y="1"/>
                    </a:moveTo>
                    <a:cubicBezTo>
                      <a:pt x="0" y="1"/>
                      <a:pt x="0" y="324"/>
                      <a:pt x="210" y="324"/>
                    </a:cubicBezTo>
                    <a:cubicBezTo>
                      <a:pt x="418" y="324"/>
                      <a:pt x="418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21"/>
              <p:cNvSpPr/>
              <p:nvPr/>
            </p:nvSpPr>
            <p:spPr>
              <a:xfrm>
                <a:off x="4037227" y="671457"/>
                <a:ext cx="23575" cy="2614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19" extrusionOk="0">
                    <a:moveTo>
                      <a:pt x="245" y="0"/>
                    </a:moveTo>
                    <a:cubicBezTo>
                      <a:pt x="241" y="0"/>
                      <a:pt x="238" y="0"/>
                      <a:pt x="234" y="1"/>
                    </a:cubicBezTo>
                    <a:cubicBezTo>
                      <a:pt x="107" y="6"/>
                      <a:pt x="22" y="98"/>
                      <a:pt x="12" y="223"/>
                    </a:cubicBezTo>
                    <a:lnTo>
                      <a:pt x="7" y="291"/>
                    </a:lnTo>
                    <a:cubicBezTo>
                      <a:pt x="0" y="407"/>
                      <a:pt x="111" y="518"/>
                      <a:pt x="226" y="518"/>
                    </a:cubicBezTo>
                    <a:cubicBezTo>
                      <a:pt x="228" y="518"/>
                      <a:pt x="231" y="518"/>
                      <a:pt x="234" y="518"/>
                    </a:cubicBezTo>
                    <a:cubicBezTo>
                      <a:pt x="349" y="514"/>
                      <a:pt x="468" y="419"/>
                      <a:pt x="458" y="291"/>
                    </a:cubicBezTo>
                    <a:lnTo>
                      <a:pt x="455" y="223"/>
                    </a:lnTo>
                    <a:cubicBezTo>
                      <a:pt x="447" y="110"/>
                      <a:pt x="363" y="0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21"/>
              <p:cNvSpPr/>
              <p:nvPr/>
            </p:nvSpPr>
            <p:spPr>
              <a:xfrm>
                <a:off x="4034557" y="738356"/>
                <a:ext cx="28814" cy="2226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42" extrusionOk="0">
                    <a:moveTo>
                      <a:pt x="287" y="0"/>
                    </a:moveTo>
                    <a:cubicBezTo>
                      <a:pt x="1" y="0"/>
                      <a:pt x="1" y="441"/>
                      <a:pt x="287" y="441"/>
                    </a:cubicBezTo>
                    <a:cubicBezTo>
                      <a:pt x="571" y="441"/>
                      <a:pt x="572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21"/>
              <p:cNvSpPr/>
              <p:nvPr/>
            </p:nvSpPr>
            <p:spPr>
              <a:xfrm>
                <a:off x="4001309" y="1091390"/>
                <a:ext cx="45388" cy="5415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75" extrusionOk="0">
                    <a:moveTo>
                      <a:pt x="550" y="0"/>
                    </a:moveTo>
                    <a:cubicBezTo>
                      <a:pt x="500" y="0"/>
                      <a:pt x="448" y="43"/>
                      <a:pt x="434" y="96"/>
                    </a:cubicBezTo>
                    <a:cubicBezTo>
                      <a:pt x="431" y="120"/>
                      <a:pt x="433" y="145"/>
                      <a:pt x="447" y="170"/>
                    </a:cubicBezTo>
                    <a:cubicBezTo>
                      <a:pt x="518" y="293"/>
                      <a:pt x="607" y="408"/>
                      <a:pt x="621" y="556"/>
                    </a:cubicBezTo>
                    <a:cubicBezTo>
                      <a:pt x="630" y="660"/>
                      <a:pt x="578" y="844"/>
                      <a:pt x="441" y="844"/>
                    </a:cubicBezTo>
                    <a:cubicBezTo>
                      <a:pt x="438" y="844"/>
                      <a:pt x="434" y="843"/>
                      <a:pt x="431" y="843"/>
                    </a:cubicBezTo>
                    <a:cubicBezTo>
                      <a:pt x="309" y="833"/>
                      <a:pt x="246" y="680"/>
                      <a:pt x="243" y="574"/>
                    </a:cubicBezTo>
                    <a:cubicBezTo>
                      <a:pt x="241" y="415"/>
                      <a:pt x="341" y="252"/>
                      <a:pt x="411" y="118"/>
                    </a:cubicBezTo>
                    <a:cubicBezTo>
                      <a:pt x="417" y="109"/>
                      <a:pt x="419" y="101"/>
                      <a:pt x="419" y="92"/>
                    </a:cubicBezTo>
                    <a:cubicBezTo>
                      <a:pt x="419" y="55"/>
                      <a:pt x="387" y="22"/>
                      <a:pt x="353" y="22"/>
                    </a:cubicBezTo>
                    <a:cubicBezTo>
                      <a:pt x="339" y="22"/>
                      <a:pt x="325" y="28"/>
                      <a:pt x="312" y="43"/>
                    </a:cubicBezTo>
                    <a:cubicBezTo>
                      <a:pt x="158" y="224"/>
                      <a:pt x="1" y="439"/>
                      <a:pt x="40" y="692"/>
                    </a:cubicBezTo>
                    <a:cubicBezTo>
                      <a:pt x="71" y="887"/>
                      <a:pt x="220" y="1073"/>
                      <a:pt x="431" y="1074"/>
                    </a:cubicBezTo>
                    <a:cubicBezTo>
                      <a:pt x="434" y="1074"/>
                      <a:pt x="436" y="1074"/>
                      <a:pt x="439" y="1074"/>
                    </a:cubicBezTo>
                    <a:cubicBezTo>
                      <a:pt x="641" y="1074"/>
                      <a:pt x="796" y="901"/>
                      <a:pt x="842" y="716"/>
                    </a:cubicBezTo>
                    <a:cubicBezTo>
                      <a:pt x="900" y="471"/>
                      <a:pt x="766" y="220"/>
                      <a:pt x="618" y="35"/>
                    </a:cubicBezTo>
                    <a:cubicBezTo>
                      <a:pt x="599" y="11"/>
                      <a:pt x="574" y="0"/>
                      <a:pt x="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21"/>
              <p:cNvSpPr/>
              <p:nvPr/>
            </p:nvSpPr>
            <p:spPr>
              <a:xfrm>
                <a:off x="4019142" y="1019655"/>
                <a:ext cx="28714" cy="2624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521" extrusionOk="0">
                    <a:moveTo>
                      <a:pt x="237" y="1"/>
                    </a:moveTo>
                    <a:cubicBezTo>
                      <a:pt x="181" y="1"/>
                      <a:pt x="127" y="21"/>
                      <a:pt x="86" y="65"/>
                    </a:cubicBezTo>
                    <a:cubicBezTo>
                      <a:pt x="1" y="157"/>
                      <a:pt x="1" y="290"/>
                      <a:pt x="86" y="382"/>
                    </a:cubicBezTo>
                    <a:cubicBezTo>
                      <a:pt x="107" y="407"/>
                      <a:pt x="130" y="429"/>
                      <a:pt x="151" y="455"/>
                    </a:cubicBezTo>
                    <a:cubicBezTo>
                      <a:pt x="192" y="499"/>
                      <a:pt x="253" y="521"/>
                      <a:pt x="313" y="521"/>
                    </a:cubicBezTo>
                    <a:cubicBezTo>
                      <a:pt x="374" y="521"/>
                      <a:pt x="434" y="499"/>
                      <a:pt x="476" y="455"/>
                    </a:cubicBezTo>
                    <a:cubicBezTo>
                      <a:pt x="558" y="365"/>
                      <a:pt x="569" y="215"/>
                      <a:pt x="476" y="130"/>
                    </a:cubicBezTo>
                    <a:cubicBezTo>
                      <a:pt x="451" y="108"/>
                      <a:pt x="426" y="86"/>
                      <a:pt x="403" y="65"/>
                    </a:cubicBezTo>
                    <a:cubicBezTo>
                      <a:pt x="358" y="24"/>
                      <a:pt x="297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21"/>
              <p:cNvSpPr/>
              <p:nvPr/>
            </p:nvSpPr>
            <p:spPr>
              <a:xfrm>
                <a:off x="4019545" y="1174158"/>
                <a:ext cx="23878" cy="2654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527" extrusionOk="0">
                    <a:moveTo>
                      <a:pt x="249" y="1"/>
                    </a:moveTo>
                    <a:cubicBezTo>
                      <a:pt x="245" y="1"/>
                      <a:pt x="242" y="1"/>
                      <a:pt x="238" y="1"/>
                    </a:cubicBezTo>
                    <a:cubicBezTo>
                      <a:pt x="110" y="5"/>
                      <a:pt x="18" y="100"/>
                      <a:pt x="11" y="228"/>
                    </a:cubicBezTo>
                    <a:cubicBezTo>
                      <a:pt x="8" y="250"/>
                      <a:pt x="8" y="273"/>
                      <a:pt x="7" y="298"/>
                    </a:cubicBezTo>
                    <a:cubicBezTo>
                      <a:pt x="0" y="415"/>
                      <a:pt x="111" y="527"/>
                      <a:pt x="225" y="527"/>
                    </a:cubicBezTo>
                    <a:cubicBezTo>
                      <a:pt x="228" y="527"/>
                      <a:pt x="232" y="527"/>
                      <a:pt x="235" y="527"/>
                    </a:cubicBezTo>
                    <a:cubicBezTo>
                      <a:pt x="354" y="522"/>
                      <a:pt x="473" y="427"/>
                      <a:pt x="466" y="298"/>
                    </a:cubicBezTo>
                    <a:cubicBezTo>
                      <a:pt x="465" y="273"/>
                      <a:pt x="462" y="250"/>
                      <a:pt x="465" y="228"/>
                    </a:cubicBezTo>
                    <a:cubicBezTo>
                      <a:pt x="459" y="112"/>
                      <a:pt x="371" y="1"/>
                      <a:pt x="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21"/>
              <p:cNvSpPr/>
              <p:nvPr/>
            </p:nvSpPr>
            <p:spPr>
              <a:xfrm>
                <a:off x="4013500" y="1095874"/>
                <a:ext cx="19596" cy="37882"/>
              </a:xfrm>
              <a:custGeom>
                <a:avLst/>
                <a:gdLst/>
                <a:ahLst/>
                <a:cxnLst/>
                <a:rect l="l" t="t" r="r" b="b"/>
                <a:pathLst>
                  <a:path w="389" h="752" extrusionOk="0">
                    <a:moveTo>
                      <a:pt x="178" y="0"/>
                    </a:moveTo>
                    <a:cubicBezTo>
                      <a:pt x="178" y="10"/>
                      <a:pt x="177" y="19"/>
                      <a:pt x="171" y="27"/>
                    </a:cubicBezTo>
                    <a:cubicBezTo>
                      <a:pt x="103" y="162"/>
                      <a:pt x="1" y="325"/>
                      <a:pt x="2" y="482"/>
                    </a:cubicBezTo>
                    <a:cubicBezTo>
                      <a:pt x="5" y="588"/>
                      <a:pt x="69" y="743"/>
                      <a:pt x="191" y="751"/>
                    </a:cubicBezTo>
                    <a:cubicBezTo>
                      <a:pt x="194" y="752"/>
                      <a:pt x="198" y="752"/>
                      <a:pt x="202" y="752"/>
                    </a:cubicBezTo>
                    <a:cubicBezTo>
                      <a:pt x="339" y="752"/>
                      <a:pt x="389" y="569"/>
                      <a:pt x="381" y="465"/>
                    </a:cubicBezTo>
                    <a:cubicBezTo>
                      <a:pt x="366" y="318"/>
                      <a:pt x="277" y="202"/>
                      <a:pt x="208" y="77"/>
                    </a:cubicBezTo>
                    <a:cubicBezTo>
                      <a:pt x="194" y="54"/>
                      <a:pt x="192" y="29"/>
                      <a:pt x="196" y="5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1"/>
              <p:cNvSpPr/>
              <p:nvPr/>
            </p:nvSpPr>
            <p:spPr>
              <a:xfrm>
                <a:off x="4014810" y="921473"/>
                <a:ext cx="19092" cy="1481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294" extrusionOk="0">
                    <a:moveTo>
                      <a:pt x="189" y="0"/>
                    </a:moveTo>
                    <a:cubicBezTo>
                      <a:pt x="0" y="0"/>
                      <a:pt x="0" y="294"/>
                      <a:pt x="189" y="294"/>
                    </a:cubicBezTo>
                    <a:cubicBezTo>
                      <a:pt x="379" y="294"/>
                      <a:pt x="379" y="0"/>
                      <a:pt x="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1"/>
              <p:cNvSpPr/>
              <p:nvPr/>
            </p:nvSpPr>
            <p:spPr>
              <a:xfrm>
                <a:off x="4002468" y="862281"/>
                <a:ext cx="22820" cy="2261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49" extrusionOk="0">
                    <a:moveTo>
                      <a:pt x="225" y="1"/>
                    </a:moveTo>
                    <a:cubicBezTo>
                      <a:pt x="87" y="1"/>
                      <a:pt x="0" y="131"/>
                      <a:pt x="27" y="261"/>
                    </a:cubicBezTo>
                    <a:cubicBezTo>
                      <a:pt x="33" y="292"/>
                      <a:pt x="47" y="319"/>
                      <a:pt x="65" y="346"/>
                    </a:cubicBezTo>
                    <a:cubicBezTo>
                      <a:pt x="71" y="355"/>
                      <a:pt x="78" y="362"/>
                      <a:pt x="85" y="370"/>
                    </a:cubicBezTo>
                    <a:cubicBezTo>
                      <a:pt x="87" y="370"/>
                      <a:pt x="89" y="372"/>
                      <a:pt x="89" y="375"/>
                    </a:cubicBezTo>
                    <a:cubicBezTo>
                      <a:pt x="88" y="372"/>
                      <a:pt x="82" y="369"/>
                      <a:pt x="75" y="363"/>
                    </a:cubicBezTo>
                    <a:lnTo>
                      <a:pt x="75" y="363"/>
                    </a:lnTo>
                    <a:cubicBezTo>
                      <a:pt x="101" y="420"/>
                      <a:pt x="162" y="448"/>
                      <a:pt x="224" y="448"/>
                    </a:cubicBezTo>
                    <a:cubicBezTo>
                      <a:pt x="286" y="448"/>
                      <a:pt x="348" y="420"/>
                      <a:pt x="374" y="363"/>
                    </a:cubicBezTo>
                    <a:lnTo>
                      <a:pt x="374" y="363"/>
                    </a:lnTo>
                    <a:cubicBezTo>
                      <a:pt x="369" y="368"/>
                      <a:pt x="366" y="372"/>
                      <a:pt x="360" y="376"/>
                    </a:cubicBezTo>
                    <a:cubicBezTo>
                      <a:pt x="369" y="365"/>
                      <a:pt x="379" y="355"/>
                      <a:pt x="384" y="346"/>
                    </a:cubicBezTo>
                    <a:cubicBezTo>
                      <a:pt x="404" y="321"/>
                      <a:pt x="417" y="292"/>
                      <a:pt x="424" y="261"/>
                    </a:cubicBezTo>
                    <a:cubicBezTo>
                      <a:pt x="452" y="131"/>
                      <a:pt x="366" y="1"/>
                      <a:pt x="2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1"/>
              <p:cNvSpPr/>
              <p:nvPr/>
            </p:nvSpPr>
            <p:spPr>
              <a:xfrm>
                <a:off x="3991940" y="1247908"/>
                <a:ext cx="29671" cy="23072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58" extrusionOk="0">
                    <a:moveTo>
                      <a:pt x="294" y="1"/>
                    </a:moveTo>
                    <a:cubicBezTo>
                      <a:pt x="1" y="1"/>
                      <a:pt x="1" y="457"/>
                      <a:pt x="294" y="457"/>
                    </a:cubicBezTo>
                    <a:cubicBezTo>
                      <a:pt x="588" y="457"/>
                      <a:pt x="589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1"/>
              <p:cNvSpPr/>
              <p:nvPr/>
            </p:nvSpPr>
            <p:spPr>
              <a:xfrm>
                <a:off x="3855975" y="904798"/>
                <a:ext cx="152939" cy="17601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494" extrusionOk="0">
                    <a:moveTo>
                      <a:pt x="1255" y="429"/>
                    </a:moveTo>
                    <a:cubicBezTo>
                      <a:pt x="2166" y="429"/>
                      <a:pt x="2830" y="2115"/>
                      <a:pt x="2234" y="2854"/>
                    </a:cubicBezTo>
                    <a:cubicBezTo>
                      <a:pt x="2055" y="3075"/>
                      <a:pt x="1859" y="3166"/>
                      <a:pt x="1668" y="3166"/>
                    </a:cubicBezTo>
                    <a:cubicBezTo>
                      <a:pt x="1289" y="3166"/>
                      <a:pt x="926" y="2811"/>
                      <a:pt x="737" y="2416"/>
                    </a:cubicBezTo>
                    <a:cubicBezTo>
                      <a:pt x="475" y="1869"/>
                      <a:pt x="427" y="1274"/>
                      <a:pt x="587" y="696"/>
                    </a:cubicBezTo>
                    <a:cubicBezTo>
                      <a:pt x="618" y="694"/>
                      <a:pt x="652" y="681"/>
                      <a:pt x="679" y="659"/>
                    </a:cubicBezTo>
                    <a:cubicBezTo>
                      <a:pt x="875" y="499"/>
                      <a:pt x="1070" y="429"/>
                      <a:pt x="1255" y="429"/>
                    </a:cubicBezTo>
                    <a:close/>
                    <a:moveTo>
                      <a:pt x="1143" y="0"/>
                    </a:moveTo>
                    <a:cubicBezTo>
                      <a:pt x="820" y="0"/>
                      <a:pt x="529" y="142"/>
                      <a:pt x="421" y="511"/>
                    </a:cubicBezTo>
                    <a:cubicBezTo>
                      <a:pt x="421" y="517"/>
                      <a:pt x="421" y="523"/>
                      <a:pt x="420" y="530"/>
                    </a:cubicBezTo>
                    <a:cubicBezTo>
                      <a:pt x="0" y="1292"/>
                      <a:pt x="206" y="2379"/>
                      <a:pt x="750" y="3038"/>
                    </a:cubicBezTo>
                    <a:cubicBezTo>
                      <a:pt x="998" y="3339"/>
                      <a:pt x="1331" y="3493"/>
                      <a:pt x="1659" y="3493"/>
                    </a:cubicBezTo>
                    <a:cubicBezTo>
                      <a:pt x="2020" y="3493"/>
                      <a:pt x="2374" y="3306"/>
                      <a:pt x="2601" y="2920"/>
                    </a:cubicBezTo>
                    <a:cubicBezTo>
                      <a:pt x="3036" y="2181"/>
                      <a:pt x="2714" y="1047"/>
                      <a:pt x="2167" y="442"/>
                    </a:cubicBezTo>
                    <a:cubicBezTo>
                      <a:pt x="1940" y="193"/>
                      <a:pt x="1519" y="0"/>
                      <a:pt x="1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1"/>
              <p:cNvSpPr/>
              <p:nvPr/>
            </p:nvSpPr>
            <p:spPr>
              <a:xfrm>
                <a:off x="3942420" y="769337"/>
                <a:ext cx="47957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000" extrusionOk="0">
                    <a:moveTo>
                      <a:pt x="455" y="219"/>
                    </a:moveTo>
                    <a:cubicBezTo>
                      <a:pt x="523" y="264"/>
                      <a:pt x="588" y="308"/>
                      <a:pt x="631" y="387"/>
                    </a:cubicBezTo>
                    <a:cubicBezTo>
                      <a:pt x="696" y="508"/>
                      <a:pt x="686" y="648"/>
                      <a:pt x="562" y="725"/>
                    </a:cubicBezTo>
                    <a:cubicBezTo>
                      <a:pt x="524" y="746"/>
                      <a:pt x="483" y="758"/>
                      <a:pt x="444" y="758"/>
                    </a:cubicBezTo>
                    <a:cubicBezTo>
                      <a:pt x="377" y="758"/>
                      <a:pt x="318" y="722"/>
                      <a:pt x="302" y="637"/>
                    </a:cubicBezTo>
                    <a:cubicBezTo>
                      <a:pt x="275" y="498"/>
                      <a:pt x="373" y="338"/>
                      <a:pt x="455" y="219"/>
                    </a:cubicBezTo>
                    <a:close/>
                    <a:moveTo>
                      <a:pt x="408" y="0"/>
                    </a:moveTo>
                    <a:cubicBezTo>
                      <a:pt x="391" y="0"/>
                      <a:pt x="373" y="2"/>
                      <a:pt x="356" y="5"/>
                    </a:cubicBezTo>
                    <a:cubicBezTo>
                      <a:pt x="305" y="13"/>
                      <a:pt x="289" y="88"/>
                      <a:pt x="325" y="122"/>
                    </a:cubicBezTo>
                    <a:cubicBezTo>
                      <a:pt x="162" y="299"/>
                      <a:pt x="0" y="543"/>
                      <a:pt x="108" y="786"/>
                    </a:cubicBezTo>
                    <a:cubicBezTo>
                      <a:pt x="173" y="930"/>
                      <a:pt x="305" y="999"/>
                      <a:pt x="445" y="999"/>
                    </a:cubicBezTo>
                    <a:cubicBezTo>
                      <a:pt x="511" y="999"/>
                      <a:pt x="579" y="984"/>
                      <a:pt x="642" y="954"/>
                    </a:cubicBezTo>
                    <a:cubicBezTo>
                      <a:pt x="845" y="856"/>
                      <a:pt x="951" y="644"/>
                      <a:pt x="893" y="424"/>
                    </a:cubicBezTo>
                    <a:cubicBezTo>
                      <a:pt x="842" y="227"/>
                      <a:pt x="626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1"/>
              <p:cNvSpPr/>
              <p:nvPr/>
            </p:nvSpPr>
            <p:spPr>
              <a:xfrm>
                <a:off x="3963830" y="1102926"/>
                <a:ext cx="22618" cy="17531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48" extrusionOk="0">
                    <a:moveTo>
                      <a:pt x="224" y="1"/>
                    </a:moveTo>
                    <a:cubicBezTo>
                      <a:pt x="1" y="1"/>
                      <a:pt x="1" y="348"/>
                      <a:pt x="224" y="348"/>
                    </a:cubicBezTo>
                    <a:cubicBezTo>
                      <a:pt x="447" y="348"/>
                      <a:pt x="448" y="1"/>
                      <a:pt x="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1"/>
              <p:cNvSpPr/>
              <p:nvPr/>
            </p:nvSpPr>
            <p:spPr>
              <a:xfrm>
                <a:off x="3956273" y="780269"/>
                <a:ext cx="21258" cy="27253"/>
              </a:xfrm>
              <a:custGeom>
                <a:avLst/>
                <a:gdLst/>
                <a:ahLst/>
                <a:cxnLst/>
                <a:rect l="l" t="t" r="r" b="b"/>
                <a:pathLst>
                  <a:path w="422" h="541" extrusionOk="0">
                    <a:moveTo>
                      <a:pt x="180" y="0"/>
                    </a:moveTo>
                    <a:cubicBezTo>
                      <a:pt x="98" y="118"/>
                      <a:pt x="0" y="277"/>
                      <a:pt x="27" y="418"/>
                    </a:cubicBezTo>
                    <a:cubicBezTo>
                      <a:pt x="43" y="503"/>
                      <a:pt x="102" y="540"/>
                      <a:pt x="168" y="540"/>
                    </a:cubicBezTo>
                    <a:cubicBezTo>
                      <a:pt x="207" y="540"/>
                      <a:pt x="249" y="528"/>
                      <a:pt x="287" y="505"/>
                    </a:cubicBezTo>
                    <a:cubicBezTo>
                      <a:pt x="411" y="431"/>
                      <a:pt x="421" y="291"/>
                      <a:pt x="356" y="169"/>
                    </a:cubicBezTo>
                    <a:cubicBezTo>
                      <a:pt x="313" y="90"/>
                      <a:pt x="248" y="44"/>
                      <a:pt x="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1"/>
              <p:cNvSpPr/>
              <p:nvPr/>
            </p:nvSpPr>
            <p:spPr>
              <a:xfrm>
                <a:off x="3877234" y="926409"/>
                <a:ext cx="121253" cy="13787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737" extrusionOk="0">
                    <a:moveTo>
                      <a:pt x="831" y="0"/>
                    </a:moveTo>
                    <a:cubicBezTo>
                      <a:pt x="646" y="0"/>
                      <a:pt x="451" y="70"/>
                      <a:pt x="254" y="230"/>
                    </a:cubicBezTo>
                    <a:cubicBezTo>
                      <a:pt x="227" y="252"/>
                      <a:pt x="196" y="264"/>
                      <a:pt x="162" y="267"/>
                    </a:cubicBezTo>
                    <a:cubicBezTo>
                      <a:pt x="1" y="842"/>
                      <a:pt x="50" y="1437"/>
                      <a:pt x="314" y="1987"/>
                    </a:cubicBezTo>
                    <a:cubicBezTo>
                      <a:pt x="503" y="2382"/>
                      <a:pt x="865" y="2736"/>
                      <a:pt x="1244" y="2736"/>
                    </a:cubicBezTo>
                    <a:cubicBezTo>
                      <a:pt x="1435" y="2736"/>
                      <a:pt x="1631" y="2646"/>
                      <a:pt x="1810" y="2425"/>
                    </a:cubicBezTo>
                    <a:cubicBezTo>
                      <a:pt x="2407" y="1686"/>
                      <a:pt x="1744" y="0"/>
                      <a:pt x="8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1"/>
              <p:cNvSpPr/>
              <p:nvPr/>
            </p:nvSpPr>
            <p:spPr>
              <a:xfrm>
                <a:off x="3954410" y="1283171"/>
                <a:ext cx="20251" cy="157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13" extrusionOk="0">
                    <a:moveTo>
                      <a:pt x="202" y="1"/>
                    </a:moveTo>
                    <a:cubicBezTo>
                      <a:pt x="0" y="1"/>
                      <a:pt x="0" y="313"/>
                      <a:pt x="202" y="313"/>
                    </a:cubicBezTo>
                    <a:cubicBezTo>
                      <a:pt x="401" y="313"/>
                      <a:pt x="401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21"/>
              <p:cNvSpPr/>
              <p:nvPr/>
            </p:nvSpPr>
            <p:spPr>
              <a:xfrm>
                <a:off x="3954561" y="696041"/>
                <a:ext cx="20049" cy="154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07" extrusionOk="0">
                    <a:moveTo>
                      <a:pt x="199" y="0"/>
                    </a:moveTo>
                    <a:cubicBezTo>
                      <a:pt x="0" y="0"/>
                      <a:pt x="0" y="306"/>
                      <a:pt x="199" y="306"/>
                    </a:cubicBezTo>
                    <a:cubicBezTo>
                      <a:pt x="397" y="306"/>
                      <a:pt x="397" y="0"/>
                      <a:pt x="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21"/>
              <p:cNvSpPr/>
              <p:nvPr/>
            </p:nvSpPr>
            <p:spPr>
              <a:xfrm>
                <a:off x="3946904" y="621636"/>
                <a:ext cx="21258" cy="16523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28" extrusionOk="0">
                    <a:moveTo>
                      <a:pt x="210" y="0"/>
                    </a:moveTo>
                    <a:cubicBezTo>
                      <a:pt x="1" y="0"/>
                      <a:pt x="1" y="328"/>
                      <a:pt x="210" y="328"/>
                    </a:cubicBezTo>
                    <a:cubicBezTo>
                      <a:pt x="422" y="328"/>
                      <a:pt x="422" y="0"/>
                      <a:pt x="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1"/>
              <p:cNvSpPr/>
              <p:nvPr/>
            </p:nvSpPr>
            <p:spPr>
              <a:xfrm>
                <a:off x="3936425" y="478266"/>
                <a:ext cx="28109" cy="21913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35" extrusionOk="0">
                    <a:moveTo>
                      <a:pt x="280" y="1"/>
                    </a:moveTo>
                    <a:cubicBezTo>
                      <a:pt x="0" y="1"/>
                      <a:pt x="0" y="434"/>
                      <a:pt x="280" y="434"/>
                    </a:cubicBezTo>
                    <a:cubicBezTo>
                      <a:pt x="557" y="434"/>
                      <a:pt x="557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1"/>
              <p:cNvSpPr/>
              <p:nvPr/>
            </p:nvSpPr>
            <p:spPr>
              <a:xfrm>
                <a:off x="3938642" y="1225642"/>
                <a:ext cx="23676" cy="18387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65" extrusionOk="0">
                    <a:moveTo>
                      <a:pt x="236" y="1"/>
                    </a:moveTo>
                    <a:cubicBezTo>
                      <a:pt x="0" y="1"/>
                      <a:pt x="0" y="363"/>
                      <a:pt x="236" y="365"/>
                    </a:cubicBezTo>
                    <a:cubicBezTo>
                      <a:pt x="469" y="365"/>
                      <a:pt x="469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1"/>
              <p:cNvSpPr/>
              <p:nvPr/>
            </p:nvSpPr>
            <p:spPr>
              <a:xfrm>
                <a:off x="3937836" y="840871"/>
                <a:ext cx="18286" cy="1410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80" extrusionOk="0">
                    <a:moveTo>
                      <a:pt x="182" y="0"/>
                    </a:moveTo>
                    <a:cubicBezTo>
                      <a:pt x="1" y="0"/>
                      <a:pt x="1" y="280"/>
                      <a:pt x="182" y="280"/>
                    </a:cubicBezTo>
                    <a:cubicBezTo>
                      <a:pt x="362" y="280"/>
                      <a:pt x="362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1"/>
              <p:cNvSpPr/>
              <p:nvPr/>
            </p:nvSpPr>
            <p:spPr>
              <a:xfrm>
                <a:off x="3930683" y="1161665"/>
                <a:ext cx="25540" cy="19797"/>
              </a:xfrm>
              <a:custGeom>
                <a:avLst/>
                <a:gdLst/>
                <a:ahLst/>
                <a:cxnLst/>
                <a:rect l="l" t="t" r="r" b="b"/>
                <a:pathLst>
                  <a:path w="507" h="393" extrusionOk="0">
                    <a:moveTo>
                      <a:pt x="255" y="1"/>
                    </a:moveTo>
                    <a:cubicBezTo>
                      <a:pt x="4" y="1"/>
                      <a:pt x="1" y="392"/>
                      <a:pt x="255" y="392"/>
                    </a:cubicBezTo>
                    <a:cubicBezTo>
                      <a:pt x="504" y="392"/>
                      <a:pt x="507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1"/>
              <p:cNvSpPr/>
              <p:nvPr/>
            </p:nvSpPr>
            <p:spPr>
              <a:xfrm>
                <a:off x="3917635" y="734326"/>
                <a:ext cx="27051" cy="19999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97" extrusionOk="0">
                    <a:moveTo>
                      <a:pt x="377" y="0"/>
                    </a:moveTo>
                    <a:cubicBezTo>
                      <a:pt x="362" y="0"/>
                      <a:pt x="346" y="3"/>
                      <a:pt x="331" y="10"/>
                    </a:cubicBezTo>
                    <a:cubicBezTo>
                      <a:pt x="322" y="11"/>
                      <a:pt x="293" y="24"/>
                      <a:pt x="278" y="31"/>
                    </a:cubicBezTo>
                    <a:cubicBezTo>
                      <a:pt x="277" y="31"/>
                      <a:pt x="277" y="32"/>
                      <a:pt x="274" y="32"/>
                    </a:cubicBezTo>
                    <a:cubicBezTo>
                      <a:pt x="273" y="34"/>
                      <a:pt x="273" y="34"/>
                      <a:pt x="271" y="34"/>
                    </a:cubicBezTo>
                    <a:cubicBezTo>
                      <a:pt x="271" y="35"/>
                      <a:pt x="270" y="35"/>
                      <a:pt x="270" y="35"/>
                    </a:cubicBezTo>
                    <a:cubicBezTo>
                      <a:pt x="243" y="48"/>
                      <a:pt x="220" y="61"/>
                      <a:pt x="196" y="83"/>
                    </a:cubicBezTo>
                    <a:cubicBezTo>
                      <a:pt x="189" y="90"/>
                      <a:pt x="182" y="99"/>
                      <a:pt x="174" y="109"/>
                    </a:cubicBezTo>
                    <a:cubicBezTo>
                      <a:pt x="171" y="109"/>
                      <a:pt x="168" y="109"/>
                      <a:pt x="166" y="109"/>
                    </a:cubicBezTo>
                    <a:cubicBezTo>
                      <a:pt x="53" y="109"/>
                      <a:pt x="0" y="260"/>
                      <a:pt x="106" y="328"/>
                    </a:cubicBezTo>
                    <a:cubicBezTo>
                      <a:pt x="123" y="340"/>
                      <a:pt x="140" y="347"/>
                      <a:pt x="159" y="354"/>
                    </a:cubicBezTo>
                    <a:cubicBezTo>
                      <a:pt x="164" y="354"/>
                      <a:pt x="172" y="361"/>
                      <a:pt x="179" y="364"/>
                    </a:cubicBezTo>
                    <a:lnTo>
                      <a:pt x="181" y="365"/>
                    </a:lnTo>
                    <a:cubicBezTo>
                      <a:pt x="193" y="371"/>
                      <a:pt x="232" y="385"/>
                      <a:pt x="251" y="387"/>
                    </a:cubicBezTo>
                    <a:cubicBezTo>
                      <a:pt x="264" y="392"/>
                      <a:pt x="276" y="394"/>
                      <a:pt x="291" y="395"/>
                    </a:cubicBezTo>
                    <a:cubicBezTo>
                      <a:pt x="300" y="396"/>
                      <a:pt x="310" y="397"/>
                      <a:pt x="319" y="397"/>
                    </a:cubicBezTo>
                    <a:cubicBezTo>
                      <a:pt x="442" y="397"/>
                      <a:pt x="536" y="284"/>
                      <a:pt x="533" y="163"/>
                    </a:cubicBezTo>
                    <a:cubicBezTo>
                      <a:pt x="532" y="85"/>
                      <a:pt x="460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1"/>
              <p:cNvSpPr/>
              <p:nvPr/>
            </p:nvSpPr>
            <p:spPr>
              <a:xfrm>
                <a:off x="3931791" y="1372689"/>
                <a:ext cx="16321" cy="12644"/>
              </a:xfrm>
              <a:custGeom>
                <a:avLst/>
                <a:gdLst/>
                <a:ahLst/>
                <a:cxnLst/>
                <a:rect l="l" t="t" r="r" b="b"/>
                <a:pathLst>
                  <a:path w="324" h="251" extrusionOk="0">
                    <a:moveTo>
                      <a:pt x="162" y="1"/>
                    </a:moveTo>
                    <a:cubicBezTo>
                      <a:pt x="0" y="1"/>
                      <a:pt x="0" y="250"/>
                      <a:pt x="162" y="250"/>
                    </a:cubicBezTo>
                    <a:cubicBezTo>
                      <a:pt x="323" y="250"/>
                      <a:pt x="32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1"/>
              <p:cNvSpPr/>
              <p:nvPr/>
            </p:nvSpPr>
            <p:spPr>
              <a:xfrm>
                <a:off x="3931539" y="735636"/>
                <a:ext cx="655" cy="403"/>
              </a:xfrm>
              <a:custGeom>
                <a:avLst/>
                <a:gdLst/>
                <a:ahLst/>
                <a:cxnLst/>
                <a:rect l="l" t="t" r="r" b="b"/>
                <a:pathLst>
                  <a:path w="13" h="8" extrusionOk="0">
                    <a:moveTo>
                      <a:pt x="12" y="1"/>
                    </a:moveTo>
                    <a:cubicBezTo>
                      <a:pt x="8" y="2"/>
                      <a:pt x="4" y="5"/>
                      <a:pt x="1" y="8"/>
                    </a:cubicBezTo>
                    <a:cubicBezTo>
                      <a:pt x="2" y="8"/>
                      <a:pt x="2" y="6"/>
                      <a:pt x="4" y="6"/>
                    </a:cubicBezTo>
                    <a:cubicBezTo>
                      <a:pt x="5" y="3"/>
                      <a:pt x="9" y="2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1"/>
              <p:cNvSpPr/>
              <p:nvPr/>
            </p:nvSpPr>
            <p:spPr>
              <a:xfrm>
                <a:off x="3857789" y="1107259"/>
                <a:ext cx="62616" cy="37832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751" extrusionOk="0">
                    <a:moveTo>
                      <a:pt x="641" y="186"/>
                    </a:moveTo>
                    <a:cubicBezTo>
                      <a:pt x="720" y="186"/>
                      <a:pt x="799" y="196"/>
                      <a:pt x="871" y="228"/>
                    </a:cubicBezTo>
                    <a:cubicBezTo>
                      <a:pt x="963" y="269"/>
                      <a:pt x="1057" y="388"/>
                      <a:pt x="1009" y="496"/>
                    </a:cubicBezTo>
                    <a:cubicBezTo>
                      <a:pt x="987" y="544"/>
                      <a:pt x="941" y="560"/>
                      <a:pt x="888" y="560"/>
                    </a:cubicBezTo>
                    <a:cubicBezTo>
                      <a:pt x="809" y="560"/>
                      <a:pt x="713" y="524"/>
                      <a:pt x="657" y="507"/>
                    </a:cubicBezTo>
                    <a:cubicBezTo>
                      <a:pt x="544" y="472"/>
                      <a:pt x="299" y="341"/>
                      <a:pt x="418" y="190"/>
                    </a:cubicBezTo>
                    <a:lnTo>
                      <a:pt x="418" y="190"/>
                    </a:lnTo>
                    <a:cubicBezTo>
                      <a:pt x="428" y="194"/>
                      <a:pt x="440" y="197"/>
                      <a:pt x="452" y="197"/>
                    </a:cubicBezTo>
                    <a:cubicBezTo>
                      <a:pt x="455" y="197"/>
                      <a:pt x="458" y="197"/>
                      <a:pt x="460" y="197"/>
                    </a:cubicBezTo>
                    <a:cubicBezTo>
                      <a:pt x="519" y="192"/>
                      <a:pt x="580" y="186"/>
                      <a:pt x="641" y="186"/>
                    </a:cubicBezTo>
                    <a:close/>
                    <a:moveTo>
                      <a:pt x="632" y="1"/>
                    </a:moveTo>
                    <a:cubicBezTo>
                      <a:pt x="573" y="1"/>
                      <a:pt x="515" y="4"/>
                      <a:pt x="460" y="8"/>
                    </a:cubicBezTo>
                    <a:cubicBezTo>
                      <a:pt x="423" y="12"/>
                      <a:pt x="398" y="34"/>
                      <a:pt x="384" y="61"/>
                    </a:cubicBezTo>
                    <a:cubicBezTo>
                      <a:pt x="378" y="59"/>
                      <a:pt x="371" y="58"/>
                      <a:pt x="365" y="58"/>
                    </a:cubicBezTo>
                    <a:cubicBezTo>
                      <a:pt x="349" y="58"/>
                      <a:pt x="332" y="64"/>
                      <a:pt x="317" y="79"/>
                    </a:cubicBezTo>
                    <a:cubicBezTo>
                      <a:pt x="0" y="387"/>
                      <a:pt x="508" y="750"/>
                      <a:pt x="875" y="750"/>
                    </a:cubicBezTo>
                    <a:cubicBezTo>
                      <a:pt x="956" y="750"/>
                      <a:pt x="1030" y="733"/>
                      <a:pt x="1087" y="693"/>
                    </a:cubicBezTo>
                    <a:cubicBezTo>
                      <a:pt x="1242" y="581"/>
                      <a:pt x="1233" y="350"/>
                      <a:pt x="1135" y="205"/>
                    </a:cubicBezTo>
                    <a:cubicBezTo>
                      <a:pt x="1024" y="37"/>
                      <a:pt x="824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1"/>
              <p:cNvSpPr/>
              <p:nvPr/>
            </p:nvSpPr>
            <p:spPr>
              <a:xfrm>
                <a:off x="3903379" y="538969"/>
                <a:ext cx="16876" cy="1319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62" extrusionOk="0">
                    <a:moveTo>
                      <a:pt x="167" y="0"/>
                    </a:moveTo>
                    <a:cubicBezTo>
                      <a:pt x="0" y="0"/>
                      <a:pt x="0" y="261"/>
                      <a:pt x="167" y="261"/>
                    </a:cubicBezTo>
                    <a:cubicBezTo>
                      <a:pt x="335" y="261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21"/>
              <p:cNvSpPr/>
              <p:nvPr/>
            </p:nvSpPr>
            <p:spPr>
              <a:xfrm>
                <a:off x="3872801" y="1116629"/>
                <a:ext cx="38235" cy="18891"/>
              </a:xfrm>
              <a:custGeom>
                <a:avLst/>
                <a:gdLst/>
                <a:ahLst/>
                <a:cxnLst/>
                <a:rect l="l" t="t" r="r" b="b"/>
                <a:pathLst>
                  <a:path w="759" h="375" extrusionOk="0">
                    <a:moveTo>
                      <a:pt x="343" y="0"/>
                    </a:moveTo>
                    <a:cubicBezTo>
                      <a:pt x="282" y="0"/>
                      <a:pt x="221" y="6"/>
                      <a:pt x="162" y="11"/>
                    </a:cubicBezTo>
                    <a:cubicBezTo>
                      <a:pt x="160" y="11"/>
                      <a:pt x="157" y="11"/>
                      <a:pt x="154" y="11"/>
                    </a:cubicBezTo>
                    <a:cubicBezTo>
                      <a:pt x="142" y="11"/>
                      <a:pt x="130" y="8"/>
                      <a:pt x="120" y="4"/>
                    </a:cubicBezTo>
                    <a:lnTo>
                      <a:pt x="120" y="4"/>
                    </a:lnTo>
                    <a:cubicBezTo>
                      <a:pt x="1" y="155"/>
                      <a:pt x="246" y="286"/>
                      <a:pt x="359" y="321"/>
                    </a:cubicBezTo>
                    <a:cubicBezTo>
                      <a:pt x="415" y="338"/>
                      <a:pt x="510" y="374"/>
                      <a:pt x="590" y="374"/>
                    </a:cubicBezTo>
                    <a:cubicBezTo>
                      <a:pt x="643" y="374"/>
                      <a:pt x="689" y="358"/>
                      <a:pt x="711" y="310"/>
                    </a:cubicBezTo>
                    <a:cubicBezTo>
                      <a:pt x="759" y="202"/>
                      <a:pt x="665" y="81"/>
                      <a:pt x="573" y="42"/>
                    </a:cubicBezTo>
                    <a:cubicBezTo>
                      <a:pt x="501" y="10"/>
                      <a:pt x="422" y="0"/>
                      <a:pt x="3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21"/>
              <p:cNvSpPr/>
              <p:nvPr/>
            </p:nvSpPr>
            <p:spPr>
              <a:xfrm>
                <a:off x="3878896" y="1311684"/>
                <a:ext cx="27454" cy="2322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61" extrusionOk="0">
                    <a:moveTo>
                      <a:pt x="217" y="1"/>
                    </a:moveTo>
                    <a:cubicBezTo>
                      <a:pt x="113" y="1"/>
                      <a:pt x="28" y="99"/>
                      <a:pt x="14" y="194"/>
                    </a:cubicBezTo>
                    <a:cubicBezTo>
                      <a:pt x="0" y="299"/>
                      <a:pt x="65" y="414"/>
                      <a:pt x="174" y="440"/>
                    </a:cubicBezTo>
                    <a:cubicBezTo>
                      <a:pt x="197" y="445"/>
                      <a:pt x="220" y="449"/>
                      <a:pt x="241" y="454"/>
                    </a:cubicBezTo>
                    <a:cubicBezTo>
                      <a:pt x="260" y="458"/>
                      <a:pt x="280" y="460"/>
                      <a:pt x="299" y="460"/>
                    </a:cubicBezTo>
                    <a:cubicBezTo>
                      <a:pt x="410" y="460"/>
                      <a:pt x="508" y="385"/>
                      <a:pt x="524" y="265"/>
                    </a:cubicBezTo>
                    <a:cubicBezTo>
                      <a:pt x="544" y="122"/>
                      <a:pt x="438" y="22"/>
                      <a:pt x="301" y="9"/>
                    </a:cubicBezTo>
                    <a:cubicBezTo>
                      <a:pt x="278" y="7"/>
                      <a:pt x="255" y="6"/>
                      <a:pt x="234" y="2"/>
                    </a:cubicBezTo>
                    <a:cubicBezTo>
                      <a:pt x="228" y="1"/>
                      <a:pt x="223" y="1"/>
                      <a:pt x="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21"/>
              <p:cNvSpPr/>
              <p:nvPr/>
            </p:nvSpPr>
            <p:spPr>
              <a:xfrm>
                <a:off x="3866453" y="1055926"/>
                <a:ext cx="23273" cy="2030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03" extrusionOk="0">
                    <a:moveTo>
                      <a:pt x="196" y="0"/>
                    </a:moveTo>
                    <a:cubicBezTo>
                      <a:pt x="164" y="0"/>
                      <a:pt x="132" y="8"/>
                      <a:pt x="100" y="27"/>
                    </a:cubicBezTo>
                    <a:cubicBezTo>
                      <a:pt x="37" y="62"/>
                      <a:pt x="1" y="130"/>
                      <a:pt x="1" y="201"/>
                    </a:cubicBezTo>
                    <a:cubicBezTo>
                      <a:pt x="1" y="272"/>
                      <a:pt x="37" y="338"/>
                      <a:pt x="100" y="375"/>
                    </a:cubicBezTo>
                    <a:cubicBezTo>
                      <a:pt x="133" y="394"/>
                      <a:pt x="165" y="402"/>
                      <a:pt x="196" y="402"/>
                    </a:cubicBezTo>
                    <a:cubicBezTo>
                      <a:pt x="230" y="402"/>
                      <a:pt x="263" y="393"/>
                      <a:pt x="297" y="380"/>
                    </a:cubicBezTo>
                    <a:lnTo>
                      <a:pt x="297" y="380"/>
                    </a:lnTo>
                    <a:cubicBezTo>
                      <a:pt x="286" y="385"/>
                      <a:pt x="286" y="387"/>
                      <a:pt x="290" y="387"/>
                    </a:cubicBezTo>
                    <a:cubicBezTo>
                      <a:pt x="298" y="387"/>
                      <a:pt x="317" y="382"/>
                      <a:pt x="321" y="381"/>
                    </a:cubicBezTo>
                    <a:cubicBezTo>
                      <a:pt x="397" y="368"/>
                      <a:pt x="461" y="275"/>
                      <a:pt x="458" y="201"/>
                    </a:cubicBezTo>
                    <a:cubicBezTo>
                      <a:pt x="457" y="124"/>
                      <a:pt x="404" y="32"/>
                      <a:pt x="321" y="20"/>
                    </a:cubicBezTo>
                    <a:cubicBezTo>
                      <a:pt x="318" y="20"/>
                      <a:pt x="301" y="16"/>
                      <a:pt x="292" y="16"/>
                    </a:cubicBezTo>
                    <a:cubicBezTo>
                      <a:pt x="286" y="16"/>
                      <a:pt x="285" y="18"/>
                      <a:pt x="297" y="24"/>
                    </a:cubicBezTo>
                    <a:cubicBezTo>
                      <a:pt x="263" y="9"/>
                      <a:pt x="229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21"/>
              <p:cNvSpPr/>
              <p:nvPr/>
            </p:nvSpPr>
            <p:spPr>
              <a:xfrm>
                <a:off x="3876377" y="857193"/>
                <a:ext cx="21661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32" extrusionOk="0">
                    <a:moveTo>
                      <a:pt x="215" y="1"/>
                    </a:moveTo>
                    <a:cubicBezTo>
                      <a:pt x="1" y="1"/>
                      <a:pt x="1" y="331"/>
                      <a:pt x="215" y="331"/>
                    </a:cubicBezTo>
                    <a:cubicBezTo>
                      <a:pt x="430" y="331"/>
                      <a:pt x="430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21"/>
              <p:cNvSpPr/>
              <p:nvPr/>
            </p:nvSpPr>
            <p:spPr>
              <a:xfrm>
                <a:off x="3856832" y="1163478"/>
                <a:ext cx="29167" cy="2664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29" extrusionOk="0">
                    <a:moveTo>
                      <a:pt x="250" y="0"/>
                    </a:moveTo>
                    <a:cubicBezTo>
                      <a:pt x="191" y="0"/>
                      <a:pt x="133" y="22"/>
                      <a:pt x="91" y="67"/>
                    </a:cubicBezTo>
                    <a:cubicBezTo>
                      <a:pt x="6" y="159"/>
                      <a:pt x="0" y="301"/>
                      <a:pt x="91" y="391"/>
                    </a:cubicBezTo>
                    <a:cubicBezTo>
                      <a:pt x="114" y="414"/>
                      <a:pt x="138" y="437"/>
                      <a:pt x="160" y="462"/>
                    </a:cubicBezTo>
                    <a:cubicBezTo>
                      <a:pt x="203" y="506"/>
                      <a:pt x="265" y="528"/>
                      <a:pt x="326" y="528"/>
                    </a:cubicBezTo>
                    <a:cubicBezTo>
                      <a:pt x="386" y="528"/>
                      <a:pt x="445" y="507"/>
                      <a:pt x="486" y="462"/>
                    </a:cubicBezTo>
                    <a:cubicBezTo>
                      <a:pt x="571" y="370"/>
                      <a:pt x="578" y="227"/>
                      <a:pt x="486" y="136"/>
                    </a:cubicBezTo>
                    <a:lnTo>
                      <a:pt x="417" y="67"/>
                    </a:lnTo>
                    <a:cubicBezTo>
                      <a:pt x="373" y="24"/>
                      <a:pt x="311" y="0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21"/>
              <p:cNvSpPr/>
              <p:nvPr/>
            </p:nvSpPr>
            <p:spPr>
              <a:xfrm>
                <a:off x="3859955" y="753368"/>
                <a:ext cx="26396" cy="20352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04" extrusionOk="0">
                    <a:moveTo>
                      <a:pt x="261" y="0"/>
                    </a:moveTo>
                    <a:cubicBezTo>
                      <a:pt x="1" y="0"/>
                      <a:pt x="1" y="404"/>
                      <a:pt x="260" y="404"/>
                    </a:cubicBezTo>
                    <a:cubicBezTo>
                      <a:pt x="260" y="404"/>
                      <a:pt x="261" y="404"/>
                      <a:pt x="261" y="404"/>
                    </a:cubicBezTo>
                    <a:cubicBezTo>
                      <a:pt x="521" y="404"/>
                      <a:pt x="524" y="0"/>
                      <a:pt x="2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21"/>
              <p:cNvSpPr/>
              <p:nvPr/>
            </p:nvSpPr>
            <p:spPr>
              <a:xfrm>
                <a:off x="3835623" y="918803"/>
                <a:ext cx="25742" cy="1999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97" extrusionOk="0">
                    <a:moveTo>
                      <a:pt x="255" y="1"/>
                    </a:moveTo>
                    <a:cubicBezTo>
                      <a:pt x="0" y="1"/>
                      <a:pt x="0" y="396"/>
                      <a:pt x="255" y="396"/>
                    </a:cubicBezTo>
                    <a:cubicBezTo>
                      <a:pt x="511" y="396"/>
                      <a:pt x="511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21"/>
              <p:cNvSpPr/>
              <p:nvPr/>
            </p:nvSpPr>
            <p:spPr>
              <a:xfrm>
                <a:off x="3833457" y="1000865"/>
                <a:ext cx="23072" cy="17782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53" extrusionOk="0">
                    <a:moveTo>
                      <a:pt x="229" y="0"/>
                    </a:moveTo>
                    <a:cubicBezTo>
                      <a:pt x="2" y="0"/>
                      <a:pt x="1" y="353"/>
                      <a:pt x="229" y="353"/>
                    </a:cubicBezTo>
                    <a:cubicBezTo>
                      <a:pt x="456" y="353"/>
                      <a:pt x="457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21"/>
              <p:cNvSpPr/>
              <p:nvPr/>
            </p:nvSpPr>
            <p:spPr>
              <a:xfrm>
                <a:off x="3820863" y="784753"/>
                <a:ext cx="27102" cy="20956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16" extrusionOk="0">
                    <a:moveTo>
                      <a:pt x="271" y="1"/>
                    </a:moveTo>
                    <a:cubicBezTo>
                      <a:pt x="0" y="1"/>
                      <a:pt x="3" y="416"/>
                      <a:pt x="271" y="416"/>
                    </a:cubicBezTo>
                    <a:cubicBezTo>
                      <a:pt x="537" y="416"/>
                      <a:pt x="537" y="1"/>
                      <a:pt x="2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21"/>
              <p:cNvSpPr/>
              <p:nvPr/>
            </p:nvSpPr>
            <p:spPr>
              <a:xfrm>
                <a:off x="3806254" y="874925"/>
                <a:ext cx="21208" cy="1647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27" extrusionOk="0">
                    <a:moveTo>
                      <a:pt x="211" y="0"/>
                    </a:moveTo>
                    <a:cubicBezTo>
                      <a:pt x="1" y="0"/>
                      <a:pt x="1" y="325"/>
                      <a:pt x="211" y="326"/>
                    </a:cubicBezTo>
                    <a:cubicBezTo>
                      <a:pt x="420" y="326"/>
                      <a:pt x="420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21"/>
              <p:cNvSpPr/>
              <p:nvPr/>
            </p:nvSpPr>
            <p:spPr>
              <a:xfrm>
                <a:off x="3796079" y="1047513"/>
                <a:ext cx="20452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15" extrusionOk="0">
                    <a:moveTo>
                      <a:pt x="204" y="1"/>
                    </a:moveTo>
                    <a:cubicBezTo>
                      <a:pt x="0" y="1"/>
                      <a:pt x="0" y="314"/>
                      <a:pt x="204" y="314"/>
                    </a:cubicBezTo>
                    <a:cubicBezTo>
                      <a:pt x="406" y="314"/>
                      <a:pt x="40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21"/>
              <p:cNvSpPr/>
              <p:nvPr/>
            </p:nvSpPr>
            <p:spPr>
              <a:xfrm>
                <a:off x="3794618" y="979505"/>
                <a:ext cx="23475" cy="1818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61" extrusionOk="0">
                    <a:moveTo>
                      <a:pt x="233" y="0"/>
                    </a:moveTo>
                    <a:cubicBezTo>
                      <a:pt x="1" y="0"/>
                      <a:pt x="1" y="360"/>
                      <a:pt x="233" y="360"/>
                    </a:cubicBezTo>
                    <a:cubicBezTo>
                      <a:pt x="463" y="360"/>
                      <a:pt x="466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21"/>
              <p:cNvSpPr/>
              <p:nvPr/>
            </p:nvSpPr>
            <p:spPr>
              <a:xfrm>
                <a:off x="3789630" y="734931"/>
                <a:ext cx="19243" cy="1501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98" extrusionOk="0">
                    <a:moveTo>
                      <a:pt x="191" y="0"/>
                    </a:moveTo>
                    <a:cubicBezTo>
                      <a:pt x="1" y="0"/>
                      <a:pt x="1" y="298"/>
                      <a:pt x="191" y="298"/>
                    </a:cubicBezTo>
                    <a:cubicBezTo>
                      <a:pt x="382" y="298"/>
                      <a:pt x="382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21"/>
              <p:cNvSpPr/>
              <p:nvPr/>
            </p:nvSpPr>
            <p:spPr>
              <a:xfrm>
                <a:off x="3773661" y="1094211"/>
                <a:ext cx="23122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79" extrusionOk="0">
                    <a:moveTo>
                      <a:pt x="228" y="1"/>
                    </a:moveTo>
                    <a:cubicBezTo>
                      <a:pt x="94" y="1"/>
                      <a:pt x="0" y="125"/>
                      <a:pt x="26" y="256"/>
                    </a:cubicBezTo>
                    <a:cubicBezTo>
                      <a:pt x="26" y="252"/>
                      <a:pt x="24" y="250"/>
                      <a:pt x="26" y="250"/>
                    </a:cubicBezTo>
                    <a:cubicBezTo>
                      <a:pt x="26" y="257"/>
                      <a:pt x="27" y="273"/>
                      <a:pt x="29" y="278"/>
                    </a:cubicBezTo>
                    <a:cubicBezTo>
                      <a:pt x="38" y="381"/>
                      <a:pt x="114" y="479"/>
                      <a:pt x="222" y="479"/>
                    </a:cubicBezTo>
                    <a:cubicBezTo>
                      <a:pt x="225" y="479"/>
                      <a:pt x="228" y="478"/>
                      <a:pt x="231" y="478"/>
                    </a:cubicBezTo>
                    <a:cubicBezTo>
                      <a:pt x="346" y="475"/>
                      <a:pt x="423" y="392"/>
                      <a:pt x="431" y="278"/>
                    </a:cubicBezTo>
                    <a:cubicBezTo>
                      <a:pt x="431" y="273"/>
                      <a:pt x="433" y="263"/>
                      <a:pt x="435" y="253"/>
                    </a:cubicBezTo>
                    <a:lnTo>
                      <a:pt x="435" y="253"/>
                    </a:lnTo>
                    <a:lnTo>
                      <a:pt x="433" y="256"/>
                    </a:lnTo>
                    <a:cubicBezTo>
                      <a:pt x="458" y="128"/>
                      <a:pt x="365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21"/>
              <p:cNvSpPr/>
              <p:nvPr/>
            </p:nvSpPr>
            <p:spPr>
              <a:xfrm>
                <a:off x="3754972" y="921825"/>
                <a:ext cx="18286" cy="1410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80" extrusionOk="0">
                    <a:moveTo>
                      <a:pt x="183" y="0"/>
                    </a:moveTo>
                    <a:cubicBezTo>
                      <a:pt x="1" y="0"/>
                      <a:pt x="0" y="280"/>
                      <a:pt x="183" y="280"/>
                    </a:cubicBezTo>
                    <a:cubicBezTo>
                      <a:pt x="363" y="280"/>
                      <a:pt x="363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21"/>
              <p:cNvSpPr/>
              <p:nvPr/>
            </p:nvSpPr>
            <p:spPr>
              <a:xfrm>
                <a:off x="3751748" y="763695"/>
                <a:ext cx="17682" cy="1375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73" extrusionOk="0">
                    <a:moveTo>
                      <a:pt x="176" y="0"/>
                    </a:moveTo>
                    <a:cubicBezTo>
                      <a:pt x="0" y="0"/>
                      <a:pt x="0" y="273"/>
                      <a:pt x="176" y="273"/>
                    </a:cubicBezTo>
                    <a:cubicBezTo>
                      <a:pt x="350" y="273"/>
                      <a:pt x="350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21"/>
              <p:cNvSpPr/>
              <p:nvPr/>
            </p:nvSpPr>
            <p:spPr>
              <a:xfrm>
                <a:off x="3715326" y="1061618"/>
                <a:ext cx="20251" cy="1571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12" extrusionOk="0">
                    <a:moveTo>
                      <a:pt x="200" y="0"/>
                    </a:moveTo>
                    <a:cubicBezTo>
                      <a:pt x="1" y="0"/>
                      <a:pt x="1" y="312"/>
                      <a:pt x="200" y="312"/>
                    </a:cubicBezTo>
                    <a:cubicBezTo>
                      <a:pt x="400" y="312"/>
                      <a:pt x="402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21"/>
              <p:cNvSpPr/>
              <p:nvPr/>
            </p:nvSpPr>
            <p:spPr>
              <a:xfrm>
                <a:off x="3678854" y="1101314"/>
                <a:ext cx="33802" cy="24281"/>
              </a:xfrm>
              <a:custGeom>
                <a:avLst/>
                <a:gdLst/>
                <a:ahLst/>
                <a:cxnLst/>
                <a:rect l="l" t="t" r="r" b="b"/>
                <a:pathLst>
                  <a:path w="671" h="482" extrusionOk="0">
                    <a:moveTo>
                      <a:pt x="439" y="1"/>
                    </a:moveTo>
                    <a:cubicBezTo>
                      <a:pt x="421" y="1"/>
                      <a:pt x="402" y="4"/>
                      <a:pt x="383" y="11"/>
                    </a:cubicBezTo>
                    <a:cubicBezTo>
                      <a:pt x="314" y="35"/>
                      <a:pt x="244" y="62"/>
                      <a:pt x="175" y="89"/>
                    </a:cubicBezTo>
                    <a:cubicBezTo>
                      <a:pt x="78" y="126"/>
                      <a:pt x="0" y="225"/>
                      <a:pt x="36" y="334"/>
                    </a:cubicBezTo>
                    <a:cubicBezTo>
                      <a:pt x="62" y="418"/>
                      <a:pt x="140" y="481"/>
                      <a:pt x="226" y="481"/>
                    </a:cubicBezTo>
                    <a:cubicBezTo>
                      <a:pt x="244" y="481"/>
                      <a:pt x="262" y="479"/>
                      <a:pt x="280" y="473"/>
                    </a:cubicBezTo>
                    <a:cubicBezTo>
                      <a:pt x="350" y="452"/>
                      <a:pt x="420" y="431"/>
                      <a:pt x="491" y="410"/>
                    </a:cubicBezTo>
                    <a:cubicBezTo>
                      <a:pt x="596" y="378"/>
                      <a:pt x="671" y="264"/>
                      <a:pt x="635" y="154"/>
                    </a:cubicBezTo>
                    <a:cubicBezTo>
                      <a:pt x="609" y="75"/>
                      <a:pt x="528" y="1"/>
                      <a:pt x="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21"/>
              <p:cNvSpPr/>
              <p:nvPr/>
            </p:nvSpPr>
            <p:spPr>
              <a:xfrm>
                <a:off x="3688325" y="719214"/>
                <a:ext cx="22316" cy="21762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32" extrusionOk="0">
                    <a:moveTo>
                      <a:pt x="222" y="1"/>
                    </a:moveTo>
                    <a:cubicBezTo>
                      <a:pt x="110" y="1"/>
                      <a:pt x="1" y="100"/>
                      <a:pt x="7" y="217"/>
                    </a:cubicBezTo>
                    <a:cubicBezTo>
                      <a:pt x="12" y="332"/>
                      <a:pt x="100" y="431"/>
                      <a:pt x="222" y="431"/>
                    </a:cubicBezTo>
                    <a:cubicBezTo>
                      <a:pt x="334" y="431"/>
                      <a:pt x="443" y="334"/>
                      <a:pt x="437" y="217"/>
                    </a:cubicBezTo>
                    <a:cubicBezTo>
                      <a:pt x="432" y="100"/>
                      <a:pt x="341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3" name="Google Shape;2543;p21"/>
            <p:cNvGrpSpPr/>
            <p:nvPr/>
          </p:nvGrpSpPr>
          <p:grpSpPr>
            <a:xfrm>
              <a:off x="8247953" y="4383749"/>
              <a:ext cx="801679" cy="943020"/>
              <a:chOff x="5089678" y="646874"/>
              <a:chExt cx="801679" cy="943020"/>
            </a:xfrm>
          </p:grpSpPr>
          <p:sp>
            <p:nvSpPr>
              <p:cNvPr id="2544" name="Google Shape;2544;p21"/>
              <p:cNvSpPr/>
              <p:nvPr/>
            </p:nvSpPr>
            <p:spPr>
              <a:xfrm>
                <a:off x="5298486" y="646874"/>
                <a:ext cx="373934" cy="943020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8720" extrusionOk="0">
                    <a:moveTo>
                      <a:pt x="837" y="0"/>
                    </a:moveTo>
                    <a:cubicBezTo>
                      <a:pt x="791" y="0"/>
                      <a:pt x="745" y="24"/>
                      <a:pt x="726" y="80"/>
                    </a:cubicBezTo>
                    <a:cubicBezTo>
                      <a:pt x="480" y="833"/>
                      <a:pt x="228" y="1597"/>
                      <a:pt x="99" y="2379"/>
                    </a:cubicBezTo>
                    <a:cubicBezTo>
                      <a:pt x="21" y="2852"/>
                      <a:pt x="1" y="3333"/>
                      <a:pt x="114" y="3800"/>
                    </a:cubicBezTo>
                    <a:cubicBezTo>
                      <a:pt x="230" y="4269"/>
                      <a:pt x="457" y="4704"/>
                      <a:pt x="678" y="5130"/>
                    </a:cubicBezTo>
                    <a:cubicBezTo>
                      <a:pt x="999" y="5749"/>
                      <a:pt x="1330" y="6348"/>
                      <a:pt x="1720" y="6927"/>
                    </a:cubicBezTo>
                    <a:cubicBezTo>
                      <a:pt x="2628" y="8276"/>
                      <a:pt x="3675" y="9524"/>
                      <a:pt x="4641" y="10832"/>
                    </a:cubicBezTo>
                    <a:cubicBezTo>
                      <a:pt x="5027" y="11355"/>
                      <a:pt x="5379" y="11895"/>
                      <a:pt x="5719" y="12449"/>
                    </a:cubicBezTo>
                    <a:cubicBezTo>
                      <a:pt x="6001" y="12907"/>
                      <a:pt x="6289" y="13363"/>
                      <a:pt x="6513" y="13852"/>
                    </a:cubicBezTo>
                    <a:cubicBezTo>
                      <a:pt x="7098" y="15119"/>
                      <a:pt x="7060" y="16498"/>
                      <a:pt x="6770" y="17838"/>
                    </a:cubicBezTo>
                    <a:cubicBezTo>
                      <a:pt x="6717" y="18086"/>
                      <a:pt x="6654" y="18333"/>
                      <a:pt x="6588" y="18577"/>
                    </a:cubicBezTo>
                    <a:cubicBezTo>
                      <a:pt x="6564" y="18663"/>
                      <a:pt x="6635" y="18719"/>
                      <a:pt x="6704" y="18719"/>
                    </a:cubicBezTo>
                    <a:cubicBezTo>
                      <a:pt x="6749" y="18719"/>
                      <a:pt x="6794" y="18695"/>
                      <a:pt x="6809" y="18639"/>
                    </a:cubicBezTo>
                    <a:cubicBezTo>
                      <a:pt x="7196" y="17228"/>
                      <a:pt x="7422" y="15698"/>
                      <a:pt x="6933" y="14281"/>
                    </a:cubicBezTo>
                    <a:cubicBezTo>
                      <a:pt x="6758" y="13773"/>
                      <a:pt x="6503" y="13298"/>
                      <a:pt x="6226" y="12837"/>
                    </a:cubicBezTo>
                    <a:cubicBezTo>
                      <a:pt x="5924" y="12336"/>
                      <a:pt x="5625" y="11831"/>
                      <a:pt x="5292" y="11349"/>
                    </a:cubicBezTo>
                    <a:cubicBezTo>
                      <a:pt x="4385" y="10036"/>
                      <a:pt x="3350" y="8813"/>
                      <a:pt x="2414" y="7517"/>
                    </a:cubicBezTo>
                    <a:cubicBezTo>
                      <a:pt x="1975" y="6910"/>
                      <a:pt x="1548" y="6289"/>
                      <a:pt x="1197" y="5624"/>
                    </a:cubicBezTo>
                    <a:cubicBezTo>
                      <a:pt x="940" y="5138"/>
                      <a:pt x="663" y="4653"/>
                      <a:pt x="466" y="4139"/>
                    </a:cubicBezTo>
                    <a:cubicBezTo>
                      <a:pt x="304" y="3720"/>
                      <a:pt x="240" y="3289"/>
                      <a:pt x="273" y="2841"/>
                    </a:cubicBezTo>
                    <a:cubicBezTo>
                      <a:pt x="323" y="2162"/>
                      <a:pt x="525" y="1495"/>
                      <a:pt x="722" y="849"/>
                    </a:cubicBezTo>
                    <a:cubicBezTo>
                      <a:pt x="794" y="610"/>
                      <a:pt x="871" y="374"/>
                      <a:pt x="948" y="139"/>
                    </a:cubicBezTo>
                    <a:cubicBezTo>
                      <a:pt x="976" y="55"/>
                      <a:pt x="907" y="0"/>
                      <a:pt x="8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21"/>
              <p:cNvSpPr/>
              <p:nvPr/>
            </p:nvSpPr>
            <p:spPr>
              <a:xfrm>
                <a:off x="5097789" y="808933"/>
                <a:ext cx="779906" cy="618655"/>
              </a:xfrm>
              <a:custGeom>
                <a:avLst/>
                <a:gdLst/>
                <a:ahLst/>
                <a:cxnLst/>
                <a:rect l="l" t="t" r="r" b="b"/>
                <a:pathLst>
                  <a:path w="15482" h="12281" extrusionOk="0">
                    <a:moveTo>
                      <a:pt x="15342" y="0"/>
                    </a:moveTo>
                    <a:cubicBezTo>
                      <a:pt x="15296" y="0"/>
                      <a:pt x="15252" y="25"/>
                      <a:pt x="15235" y="82"/>
                    </a:cubicBezTo>
                    <a:cubicBezTo>
                      <a:pt x="15024" y="817"/>
                      <a:pt x="14816" y="1564"/>
                      <a:pt x="14503" y="2263"/>
                    </a:cubicBezTo>
                    <a:cubicBezTo>
                      <a:pt x="14316" y="2678"/>
                      <a:pt x="14082" y="3072"/>
                      <a:pt x="13746" y="3384"/>
                    </a:cubicBezTo>
                    <a:cubicBezTo>
                      <a:pt x="13414" y="3691"/>
                      <a:pt x="13011" y="3911"/>
                      <a:pt x="12615" y="4128"/>
                    </a:cubicBezTo>
                    <a:cubicBezTo>
                      <a:pt x="12003" y="4462"/>
                      <a:pt x="11388" y="4782"/>
                      <a:pt x="10742" y="5047"/>
                    </a:cubicBezTo>
                    <a:cubicBezTo>
                      <a:pt x="9170" y="5686"/>
                      <a:pt x="7533" y="6147"/>
                      <a:pt x="5939" y="6722"/>
                    </a:cubicBezTo>
                    <a:cubicBezTo>
                      <a:pt x="5324" y="6943"/>
                      <a:pt x="4733" y="7204"/>
                      <a:pt x="4139" y="7475"/>
                    </a:cubicBezTo>
                    <a:cubicBezTo>
                      <a:pt x="3650" y="7697"/>
                      <a:pt x="3162" y="7921"/>
                      <a:pt x="2710" y="8215"/>
                    </a:cubicBezTo>
                    <a:cubicBezTo>
                      <a:pt x="1529" y="8974"/>
                      <a:pt x="796" y="10159"/>
                      <a:pt x="285" y="11441"/>
                    </a:cubicBezTo>
                    <a:cubicBezTo>
                      <a:pt x="193" y="11672"/>
                      <a:pt x="109" y="11903"/>
                      <a:pt x="30" y="12140"/>
                    </a:cubicBezTo>
                    <a:cubicBezTo>
                      <a:pt x="1" y="12224"/>
                      <a:pt x="71" y="12280"/>
                      <a:pt x="141" y="12280"/>
                    </a:cubicBezTo>
                    <a:cubicBezTo>
                      <a:pt x="187" y="12280"/>
                      <a:pt x="233" y="12256"/>
                      <a:pt x="251" y="12201"/>
                    </a:cubicBezTo>
                    <a:cubicBezTo>
                      <a:pt x="723" y="10815"/>
                      <a:pt x="1394" y="9422"/>
                      <a:pt x="2620" y="8552"/>
                    </a:cubicBezTo>
                    <a:cubicBezTo>
                      <a:pt x="3060" y="8243"/>
                      <a:pt x="3541" y="8003"/>
                      <a:pt x="4027" y="7779"/>
                    </a:cubicBezTo>
                    <a:cubicBezTo>
                      <a:pt x="4594" y="7520"/>
                      <a:pt x="5160" y="7259"/>
                      <a:pt x="5746" y="7040"/>
                    </a:cubicBezTo>
                    <a:cubicBezTo>
                      <a:pt x="7328" y="6449"/>
                      <a:pt x="8958" y="5994"/>
                      <a:pt x="10531" y="5377"/>
                    </a:cubicBezTo>
                    <a:cubicBezTo>
                      <a:pt x="11211" y="5111"/>
                      <a:pt x="11861" y="4799"/>
                      <a:pt x="12505" y="4451"/>
                    </a:cubicBezTo>
                    <a:cubicBezTo>
                      <a:pt x="12927" y="4223"/>
                      <a:pt x="13358" y="3997"/>
                      <a:pt x="13735" y="3697"/>
                    </a:cubicBezTo>
                    <a:cubicBezTo>
                      <a:pt x="14610" y="2998"/>
                      <a:pt x="14949" y="1840"/>
                      <a:pt x="15261" y="813"/>
                    </a:cubicBezTo>
                    <a:cubicBezTo>
                      <a:pt x="15327" y="592"/>
                      <a:pt x="15393" y="368"/>
                      <a:pt x="15456" y="145"/>
                    </a:cubicBezTo>
                    <a:cubicBezTo>
                      <a:pt x="15481" y="57"/>
                      <a:pt x="15411" y="0"/>
                      <a:pt x="15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21"/>
              <p:cNvSpPr/>
              <p:nvPr/>
            </p:nvSpPr>
            <p:spPr>
              <a:xfrm>
                <a:off x="5323573" y="708534"/>
                <a:ext cx="533824" cy="168202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3339" extrusionOk="0">
                    <a:moveTo>
                      <a:pt x="34" y="0"/>
                    </a:moveTo>
                    <a:lnTo>
                      <a:pt x="0" y="109"/>
                    </a:lnTo>
                    <a:lnTo>
                      <a:pt x="10563" y="3339"/>
                    </a:lnTo>
                    <a:lnTo>
                      <a:pt x="10596" y="323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21"/>
              <p:cNvSpPr/>
              <p:nvPr/>
            </p:nvSpPr>
            <p:spPr>
              <a:xfrm>
                <a:off x="5308007" y="818252"/>
                <a:ext cx="490955" cy="155155"/>
              </a:xfrm>
              <a:custGeom>
                <a:avLst/>
                <a:gdLst/>
                <a:ahLst/>
                <a:cxnLst/>
                <a:rect l="l" t="t" r="r" b="b"/>
                <a:pathLst>
                  <a:path w="9746" h="3080" extrusionOk="0">
                    <a:moveTo>
                      <a:pt x="33" y="0"/>
                    </a:moveTo>
                    <a:lnTo>
                      <a:pt x="0" y="111"/>
                    </a:lnTo>
                    <a:lnTo>
                      <a:pt x="9712" y="3080"/>
                    </a:lnTo>
                    <a:lnTo>
                      <a:pt x="9746" y="296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21"/>
              <p:cNvSpPr/>
              <p:nvPr/>
            </p:nvSpPr>
            <p:spPr>
              <a:xfrm>
                <a:off x="5367904" y="956736"/>
                <a:ext cx="311771" cy="100347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1992" extrusionOk="0">
                    <a:moveTo>
                      <a:pt x="34" y="0"/>
                    </a:moveTo>
                    <a:lnTo>
                      <a:pt x="0" y="109"/>
                    </a:lnTo>
                    <a:lnTo>
                      <a:pt x="6155" y="1991"/>
                    </a:lnTo>
                    <a:lnTo>
                      <a:pt x="6189" y="188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21"/>
              <p:cNvSpPr/>
              <p:nvPr/>
            </p:nvSpPr>
            <p:spPr>
              <a:xfrm>
                <a:off x="5130684" y="1357022"/>
                <a:ext cx="533421" cy="168152"/>
              </a:xfrm>
              <a:custGeom>
                <a:avLst/>
                <a:gdLst/>
                <a:ahLst/>
                <a:cxnLst/>
                <a:rect l="l" t="t" r="r" b="b"/>
                <a:pathLst>
                  <a:path w="10589" h="3338" extrusionOk="0">
                    <a:moveTo>
                      <a:pt x="34" y="0"/>
                    </a:moveTo>
                    <a:lnTo>
                      <a:pt x="0" y="111"/>
                    </a:lnTo>
                    <a:lnTo>
                      <a:pt x="10556" y="3337"/>
                    </a:lnTo>
                    <a:lnTo>
                      <a:pt x="10589" y="3228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21"/>
              <p:cNvSpPr/>
              <p:nvPr/>
            </p:nvSpPr>
            <p:spPr>
              <a:xfrm>
                <a:off x="5195014" y="1257933"/>
                <a:ext cx="460831" cy="146037"/>
              </a:xfrm>
              <a:custGeom>
                <a:avLst/>
                <a:gdLst/>
                <a:ahLst/>
                <a:cxnLst/>
                <a:rect l="l" t="t" r="r" b="b"/>
                <a:pathLst>
                  <a:path w="9148" h="2899" extrusionOk="0">
                    <a:moveTo>
                      <a:pt x="34" y="0"/>
                    </a:moveTo>
                    <a:lnTo>
                      <a:pt x="0" y="111"/>
                    </a:lnTo>
                    <a:lnTo>
                      <a:pt x="9115" y="2898"/>
                    </a:lnTo>
                    <a:lnTo>
                      <a:pt x="9148" y="2788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21"/>
              <p:cNvSpPr/>
              <p:nvPr/>
            </p:nvSpPr>
            <p:spPr>
              <a:xfrm>
                <a:off x="5333144" y="1176374"/>
                <a:ext cx="262605" cy="85386"/>
              </a:xfrm>
              <a:custGeom>
                <a:avLst/>
                <a:gdLst/>
                <a:ahLst/>
                <a:cxnLst/>
                <a:rect l="l" t="t" r="r" b="b"/>
                <a:pathLst>
                  <a:path w="5213" h="1695" extrusionOk="0">
                    <a:moveTo>
                      <a:pt x="34" y="1"/>
                    </a:moveTo>
                    <a:lnTo>
                      <a:pt x="0" y="111"/>
                    </a:lnTo>
                    <a:lnTo>
                      <a:pt x="5178" y="1694"/>
                    </a:lnTo>
                    <a:lnTo>
                      <a:pt x="5212" y="1584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21"/>
              <p:cNvSpPr/>
              <p:nvPr/>
            </p:nvSpPr>
            <p:spPr>
              <a:xfrm>
                <a:off x="5289418" y="680021"/>
                <a:ext cx="69971" cy="62566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242" extrusionOk="0">
                    <a:moveTo>
                      <a:pt x="694" y="1"/>
                    </a:moveTo>
                    <a:cubicBezTo>
                      <a:pt x="428" y="1"/>
                      <a:pt x="182" y="173"/>
                      <a:pt x="100" y="440"/>
                    </a:cubicBezTo>
                    <a:cubicBezTo>
                      <a:pt x="1" y="769"/>
                      <a:pt x="185" y="1113"/>
                      <a:pt x="513" y="1215"/>
                    </a:cubicBezTo>
                    <a:cubicBezTo>
                      <a:pt x="572" y="1233"/>
                      <a:pt x="633" y="1242"/>
                      <a:pt x="693" y="1242"/>
                    </a:cubicBezTo>
                    <a:cubicBezTo>
                      <a:pt x="958" y="1242"/>
                      <a:pt x="1204" y="1070"/>
                      <a:pt x="1286" y="801"/>
                    </a:cubicBezTo>
                    <a:cubicBezTo>
                      <a:pt x="1388" y="474"/>
                      <a:pt x="1204" y="127"/>
                      <a:pt x="874" y="28"/>
                    </a:cubicBezTo>
                    <a:cubicBezTo>
                      <a:pt x="814" y="9"/>
                      <a:pt x="753" y="1"/>
                      <a:pt x="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21"/>
              <p:cNvSpPr/>
              <p:nvPr/>
            </p:nvSpPr>
            <p:spPr>
              <a:xfrm>
                <a:off x="5274608" y="787120"/>
                <a:ext cx="69921" cy="62566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242" extrusionOk="0">
                    <a:moveTo>
                      <a:pt x="694" y="0"/>
                    </a:moveTo>
                    <a:cubicBezTo>
                      <a:pt x="428" y="0"/>
                      <a:pt x="183" y="172"/>
                      <a:pt x="99" y="440"/>
                    </a:cubicBezTo>
                    <a:cubicBezTo>
                      <a:pt x="0" y="768"/>
                      <a:pt x="184" y="1113"/>
                      <a:pt x="513" y="1215"/>
                    </a:cubicBezTo>
                    <a:cubicBezTo>
                      <a:pt x="573" y="1233"/>
                      <a:pt x="634" y="1242"/>
                      <a:pt x="693" y="1242"/>
                    </a:cubicBezTo>
                    <a:cubicBezTo>
                      <a:pt x="959" y="1242"/>
                      <a:pt x="1205" y="1070"/>
                      <a:pt x="1287" y="801"/>
                    </a:cubicBezTo>
                    <a:cubicBezTo>
                      <a:pt x="1388" y="474"/>
                      <a:pt x="1203" y="126"/>
                      <a:pt x="875" y="27"/>
                    </a:cubicBezTo>
                    <a:cubicBezTo>
                      <a:pt x="814" y="9"/>
                      <a:pt x="753" y="0"/>
                      <a:pt x="6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21"/>
              <p:cNvSpPr/>
              <p:nvPr/>
            </p:nvSpPr>
            <p:spPr>
              <a:xfrm>
                <a:off x="5333749" y="928173"/>
                <a:ext cx="69971" cy="62566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242" extrusionOk="0">
                    <a:moveTo>
                      <a:pt x="694" y="1"/>
                    </a:moveTo>
                    <a:cubicBezTo>
                      <a:pt x="428" y="1"/>
                      <a:pt x="182" y="173"/>
                      <a:pt x="100" y="441"/>
                    </a:cubicBezTo>
                    <a:cubicBezTo>
                      <a:pt x="1" y="769"/>
                      <a:pt x="185" y="1114"/>
                      <a:pt x="513" y="1215"/>
                    </a:cubicBezTo>
                    <a:cubicBezTo>
                      <a:pt x="573" y="1233"/>
                      <a:pt x="634" y="1242"/>
                      <a:pt x="693" y="1242"/>
                    </a:cubicBezTo>
                    <a:cubicBezTo>
                      <a:pt x="959" y="1242"/>
                      <a:pt x="1204" y="1070"/>
                      <a:pt x="1288" y="803"/>
                    </a:cubicBezTo>
                    <a:cubicBezTo>
                      <a:pt x="1388" y="474"/>
                      <a:pt x="1204" y="127"/>
                      <a:pt x="874" y="27"/>
                    </a:cubicBezTo>
                    <a:cubicBezTo>
                      <a:pt x="814" y="9"/>
                      <a:pt x="753" y="1"/>
                      <a:pt x="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21"/>
              <p:cNvSpPr/>
              <p:nvPr/>
            </p:nvSpPr>
            <p:spPr>
              <a:xfrm>
                <a:off x="5293851" y="1146401"/>
                <a:ext cx="69971" cy="62515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241" extrusionOk="0">
                    <a:moveTo>
                      <a:pt x="694" y="1"/>
                    </a:moveTo>
                    <a:cubicBezTo>
                      <a:pt x="428" y="1"/>
                      <a:pt x="183" y="173"/>
                      <a:pt x="100" y="440"/>
                    </a:cubicBezTo>
                    <a:cubicBezTo>
                      <a:pt x="1" y="767"/>
                      <a:pt x="185" y="1113"/>
                      <a:pt x="514" y="1214"/>
                    </a:cubicBezTo>
                    <a:cubicBezTo>
                      <a:pt x="574" y="1232"/>
                      <a:pt x="634" y="1241"/>
                      <a:pt x="694" y="1241"/>
                    </a:cubicBezTo>
                    <a:cubicBezTo>
                      <a:pt x="960" y="1241"/>
                      <a:pt x="1205" y="1069"/>
                      <a:pt x="1288" y="801"/>
                    </a:cubicBezTo>
                    <a:cubicBezTo>
                      <a:pt x="1388" y="474"/>
                      <a:pt x="1204" y="127"/>
                      <a:pt x="875" y="28"/>
                    </a:cubicBezTo>
                    <a:cubicBezTo>
                      <a:pt x="815" y="9"/>
                      <a:pt x="754" y="1"/>
                      <a:pt x="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21"/>
              <p:cNvSpPr/>
              <p:nvPr/>
            </p:nvSpPr>
            <p:spPr>
              <a:xfrm>
                <a:off x="5559986" y="1227808"/>
                <a:ext cx="69820" cy="6251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241" extrusionOk="0">
                    <a:moveTo>
                      <a:pt x="693" y="0"/>
                    </a:moveTo>
                    <a:cubicBezTo>
                      <a:pt x="428" y="0"/>
                      <a:pt x="182" y="172"/>
                      <a:pt x="100" y="439"/>
                    </a:cubicBezTo>
                    <a:cubicBezTo>
                      <a:pt x="1" y="767"/>
                      <a:pt x="185" y="1113"/>
                      <a:pt x="512" y="1213"/>
                    </a:cubicBezTo>
                    <a:cubicBezTo>
                      <a:pt x="572" y="1231"/>
                      <a:pt x="633" y="1240"/>
                      <a:pt x="693" y="1240"/>
                    </a:cubicBezTo>
                    <a:cubicBezTo>
                      <a:pt x="958" y="1240"/>
                      <a:pt x="1204" y="1068"/>
                      <a:pt x="1286" y="801"/>
                    </a:cubicBezTo>
                    <a:cubicBezTo>
                      <a:pt x="1385" y="473"/>
                      <a:pt x="1201" y="126"/>
                      <a:pt x="874" y="27"/>
                    </a:cubicBezTo>
                    <a:cubicBezTo>
                      <a:pt x="814" y="9"/>
                      <a:pt x="753" y="0"/>
                      <a:pt x="6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21"/>
              <p:cNvSpPr/>
              <p:nvPr/>
            </p:nvSpPr>
            <p:spPr>
              <a:xfrm>
                <a:off x="5160960" y="1229370"/>
                <a:ext cx="69769" cy="62566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242" extrusionOk="0">
                    <a:moveTo>
                      <a:pt x="693" y="0"/>
                    </a:moveTo>
                    <a:cubicBezTo>
                      <a:pt x="427" y="0"/>
                      <a:pt x="181" y="172"/>
                      <a:pt x="99" y="440"/>
                    </a:cubicBezTo>
                    <a:cubicBezTo>
                      <a:pt x="0" y="768"/>
                      <a:pt x="184" y="1113"/>
                      <a:pt x="512" y="1215"/>
                    </a:cubicBezTo>
                    <a:cubicBezTo>
                      <a:pt x="572" y="1233"/>
                      <a:pt x="632" y="1242"/>
                      <a:pt x="692" y="1242"/>
                    </a:cubicBezTo>
                    <a:cubicBezTo>
                      <a:pt x="958" y="1242"/>
                      <a:pt x="1203" y="1070"/>
                      <a:pt x="1285" y="801"/>
                    </a:cubicBezTo>
                    <a:cubicBezTo>
                      <a:pt x="1385" y="474"/>
                      <a:pt x="1200" y="126"/>
                      <a:pt x="873" y="27"/>
                    </a:cubicBezTo>
                    <a:cubicBezTo>
                      <a:pt x="813" y="9"/>
                      <a:pt x="752" y="0"/>
                      <a:pt x="6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21"/>
              <p:cNvSpPr/>
              <p:nvPr/>
            </p:nvSpPr>
            <p:spPr>
              <a:xfrm>
                <a:off x="5610664" y="1366845"/>
                <a:ext cx="69971" cy="62566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242" extrusionOk="0">
                    <a:moveTo>
                      <a:pt x="694" y="1"/>
                    </a:moveTo>
                    <a:cubicBezTo>
                      <a:pt x="428" y="1"/>
                      <a:pt x="182" y="173"/>
                      <a:pt x="100" y="441"/>
                    </a:cubicBezTo>
                    <a:cubicBezTo>
                      <a:pt x="1" y="769"/>
                      <a:pt x="185" y="1115"/>
                      <a:pt x="513" y="1215"/>
                    </a:cubicBezTo>
                    <a:cubicBezTo>
                      <a:pt x="573" y="1233"/>
                      <a:pt x="633" y="1242"/>
                      <a:pt x="693" y="1242"/>
                    </a:cubicBezTo>
                    <a:cubicBezTo>
                      <a:pt x="958" y="1242"/>
                      <a:pt x="1204" y="1070"/>
                      <a:pt x="1286" y="803"/>
                    </a:cubicBezTo>
                    <a:cubicBezTo>
                      <a:pt x="1388" y="474"/>
                      <a:pt x="1204" y="127"/>
                      <a:pt x="874" y="28"/>
                    </a:cubicBezTo>
                    <a:cubicBezTo>
                      <a:pt x="814" y="9"/>
                      <a:pt x="753" y="1"/>
                      <a:pt x="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21"/>
              <p:cNvSpPr/>
              <p:nvPr/>
            </p:nvSpPr>
            <p:spPr>
              <a:xfrm>
                <a:off x="5089678" y="1326394"/>
                <a:ext cx="69971" cy="62515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241" extrusionOk="0">
                    <a:moveTo>
                      <a:pt x="694" y="0"/>
                    </a:moveTo>
                    <a:cubicBezTo>
                      <a:pt x="428" y="0"/>
                      <a:pt x="183" y="172"/>
                      <a:pt x="100" y="439"/>
                    </a:cubicBezTo>
                    <a:cubicBezTo>
                      <a:pt x="1" y="767"/>
                      <a:pt x="185" y="1113"/>
                      <a:pt x="514" y="1213"/>
                    </a:cubicBezTo>
                    <a:cubicBezTo>
                      <a:pt x="574" y="1231"/>
                      <a:pt x="634" y="1240"/>
                      <a:pt x="694" y="1240"/>
                    </a:cubicBezTo>
                    <a:cubicBezTo>
                      <a:pt x="960" y="1240"/>
                      <a:pt x="1205" y="1068"/>
                      <a:pt x="1288" y="801"/>
                    </a:cubicBezTo>
                    <a:cubicBezTo>
                      <a:pt x="1388" y="474"/>
                      <a:pt x="1204" y="126"/>
                      <a:pt x="875" y="27"/>
                    </a:cubicBezTo>
                    <a:cubicBezTo>
                      <a:pt x="815" y="9"/>
                      <a:pt x="754" y="0"/>
                      <a:pt x="6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21"/>
              <p:cNvSpPr/>
              <p:nvPr/>
            </p:nvSpPr>
            <p:spPr>
              <a:xfrm>
                <a:off x="5628246" y="1491022"/>
                <a:ext cx="69921" cy="62566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242" extrusionOk="0">
                    <a:moveTo>
                      <a:pt x="693" y="0"/>
                    </a:moveTo>
                    <a:cubicBezTo>
                      <a:pt x="428" y="0"/>
                      <a:pt x="182" y="172"/>
                      <a:pt x="100" y="439"/>
                    </a:cubicBezTo>
                    <a:cubicBezTo>
                      <a:pt x="1" y="768"/>
                      <a:pt x="185" y="1112"/>
                      <a:pt x="512" y="1215"/>
                    </a:cubicBezTo>
                    <a:cubicBezTo>
                      <a:pt x="572" y="1233"/>
                      <a:pt x="633" y="1241"/>
                      <a:pt x="693" y="1241"/>
                    </a:cubicBezTo>
                    <a:cubicBezTo>
                      <a:pt x="959" y="1241"/>
                      <a:pt x="1204" y="1069"/>
                      <a:pt x="1287" y="801"/>
                    </a:cubicBezTo>
                    <a:cubicBezTo>
                      <a:pt x="1388" y="473"/>
                      <a:pt x="1204" y="126"/>
                      <a:pt x="874" y="27"/>
                    </a:cubicBezTo>
                    <a:cubicBezTo>
                      <a:pt x="813" y="9"/>
                      <a:pt x="753" y="0"/>
                      <a:pt x="6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21"/>
              <p:cNvSpPr/>
              <p:nvPr/>
            </p:nvSpPr>
            <p:spPr>
              <a:xfrm>
                <a:off x="5821588" y="842735"/>
                <a:ext cx="69769" cy="62515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241" extrusionOk="0">
                    <a:moveTo>
                      <a:pt x="693" y="0"/>
                    </a:moveTo>
                    <a:cubicBezTo>
                      <a:pt x="427" y="0"/>
                      <a:pt x="181" y="172"/>
                      <a:pt x="99" y="440"/>
                    </a:cubicBezTo>
                    <a:cubicBezTo>
                      <a:pt x="0" y="767"/>
                      <a:pt x="184" y="1113"/>
                      <a:pt x="512" y="1213"/>
                    </a:cubicBezTo>
                    <a:cubicBezTo>
                      <a:pt x="572" y="1231"/>
                      <a:pt x="632" y="1240"/>
                      <a:pt x="692" y="1240"/>
                    </a:cubicBezTo>
                    <a:cubicBezTo>
                      <a:pt x="958" y="1240"/>
                      <a:pt x="1203" y="1068"/>
                      <a:pt x="1285" y="801"/>
                    </a:cubicBezTo>
                    <a:cubicBezTo>
                      <a:pt x="1385" y="474"/>
                      <a:pt x="1200" y="126"/>
                      <a:pt x="873" y="27"/>
                    </a:cubicBezTo>
                    <a:cubicBezTo>
                      <a:pt x="813" y="9"/>
                      <a:pt x="752" y="0"/>
                      <a:pt x="6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21"/>
              <p:cNvSpPr/>
              <p:nvPr/>
            </p:nvSpPr>
            <p:spPr>
              <a:xfrm>
                <a:off x="5772169" y="939255"/>
                <a:ext cx="69870" cy="6256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242" extrusionOk="0">
                    <a:moveTo>
                      <a:pt x="694" y="0"/>
                    </a:moveTo>
                    <a:cubicBezTo>
                      <a:pt x="428" y="0"/>
                      <a:pt x="183" y="172"/>
                      <a:pt x="100" y="441"/>
                    </a:cubicBezTo>
                    <a:cubicBezTo>
                      <a:pt x="0" y="768"/>
                      <a:pt x="185" y="1114"/>
                      <a:pt x="513" y="1215"/>
                    </a:cubicBezTo>
                    <a:cubicBezTo>
                      <a:pt x="573" y="1233"/>
                      <a:pt x="634" y="1241"/>
                      <a:pt x="694" y="1241"/>
                    </a:cubicBezTo>
                    <a:cubicBezTo>
                      <a:pt x="959" y="1241"/>
                      <a:pt x="1205" y="1070"/>
                      <a:pt x="1287" y="802"/>
                    </a:cubicBezTo>
                    <a:cubicBezTo>
                      <a:pt x="1386" y="473"/>
                      <a:pt x="1202" y="126"/>
                      <a:pt x="875" y="27"/>
                    </a:cubicBezTo>
                    <a:cubicBezTo>
                      <a:pt x="815" y="9"/>
                      <a:pt x="754" y="0"/>
                      <a:pt x="6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21"/>
              <p:cNvSpPr/>
              <p:nvPr/>
            </p:nvSpPr>
            <p:spPr>
              <a:xfrm>
                <a:off x="5643862" y="1022980"/>
                <a:ext cx="69820" cy="6251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241" extrusionOk="0">
                    <a:moveTo>
                      <a:pt x="694" y="1"/>
                    </a:moveTo>
                    <a:cubicBezTo>
                      <a:pt x="428" y="1"/>
                      <a:pt x="182" y="172"/>
                      <a:pt x="100" y="440"/>
                    </a:cubicBezTo>
                    <a:cubicBezTo>
                      <a:pt x="1" y="767"/>
                      <a:pt x="185" y="1113"/>
                      <a:pt x="512" y="1213"/>
                    </a:cubicBezTo>
                    <a:cubicBezTo>
                      <a:pt x="572" y="1232"/>
                      <a:pt x="633" y="1240"/>
                      <a:pt x="693" y="1240"/>
                    </a:cubicBezTo>
                    <a:cubicBezTo>
                      <a:pt x="958" y="1240"/>
                      <a:pt x="1204" y="1068"/>
                      <a:pt x="1286" y="801"/>
                    </a:cubicBezTo>
                    <a:cubicBezTo>
                      <a:pt x="1385" y="474"/>
                      <a:pt x="1201" y="127"/>
                      <a:pt x="874" y="27"/>
                    </a:cubicBezTo>
                    <a:cubicBezTo>
                      <a:pt x="814" y="9"/>
                      <a:pt x="753" y="1"/>
                      <a:pt x="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4" name="Google Shape;2564;p21"/>
            <p:cNvGrpSpPr/>
            <p:nvPr/>
          </p:nvGrpSpPr>
          <p:grpSpPr>
            <a:xfrm>
              <a:off x="-207934" y="2736576"/>
              <a:ext cx="586070" cy="591260"/>
              <a:chOff x="4893716" y="1649051"/>
              <a:chExt cx="586070" cy="591260"/>
            </a:xfrm>
          </p:grpSpPr>
          <p:sp>
            <p:nvSpPr>
              <p:cNvPr id="2565" name="Google Shape;2565;p21"/>
              <p:cNvSpPr/>
              <p:nvPr/>
            </p:nvSpPr>
            <p:spPr>
              <a:xfrm>
                <a:off x="4971849" y="2054576"/>
                <a:ext cx="94252" cy="106291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2110" extrusionOk="0">
                    <a:moveTo>
                      <a:pt x="832" y="0"/>
                    </a:moveTo>
                    <a:cubicBezTo>
                      <a:pt x="821" y="0"/>
                      <a:pt x="810" y="2"/>
                      <a:pt x="798" y="5"/>
                    </a:cubicBezTo>
                    <a:cubicBezTo>
                      <a:pt x="526" y="83"/>
                      <a:pt x="325" y="361"/>
                      <a:pt x="190" y="594"/>
                    </a:cubicBezTo>
                    <a:cubicBezTo>
                      <a:pt x="54" y="830"/>
                      <a:pt x="0" y="1097"/>
                      <a:pt x="50" y="1367"/>
                    </a:cubicBezTo>
                    <a:cubicBezTo>
                      <a:pt x="97" y="1617"/>
                      <a:pt x="238" y="1856"/>
                      <a:pt x="452" y="1998"/>
                    </a:cubicBezTo>
                    <a:cubicBezTo>
                      <a:pt x="569" y="2075"/>
                      <a:pt x="700" y="2110"/>
                      <a:pt x="831" y="2110"/>
                    </a:cubicBezTo>
                    <a:cubicBezTo>
                      <a:pt x="952" y="2110"/>
                      <a:pt x="1074" y="2080"/>
                      <a:pt x="1188" y="2025"/>
                    </a:cubicBezTo>
                    <a:cubicBezTo>
                      <a:pt x="1514" y="1868"/>
                      <a:pt x="1808" y="1517"/>
                      <a:pt x="1862" y="1156"/>
                    </a:cubicBezTo>
                    <a:cubicBezTo>
                      <a:pt x="1871" y="1095"/>
                      <a:pt x="1847" y="1033"/>
                      <a:pt x="1783" y="1014"/>
                    </a:cubicBezTo>
                    <a:cubicBezTo>
                      <a:pt x="1774" y="1012"/>
                      <a:pt x="1765" y="1011"/>
                      <a:pt x="1755" y="1011"/>
                    </a:cubicBezTo>
                    <a:cubicBezTo>
                      <a:pt x="1705" y="1011"/>
                      <a:pt x="1648" y="1044"/>
                      <a:pt x="1641" y="1095"/>
                    </a:cubicBezTo>
                    <a:cubicBezTo>
                      <a:pt x="1600" y="1372"/>
                      <a:pt x="1407" y="1612"/>
                      <a:pt x="1178" y="1764"/>
                    </a:cubicBezTo>
                    <a:cubicBezTo>
                      <a:pt x="1073" y="1834"/>
                      <a:pt x="952" y="1880"/>
                      <a:pt x="831" y="1880"/>
                    </a:cubicBezTo>
                    <a:cubicBezTo>
                      <a:pt x="758" y="1880"/>
                      <a:pt x="686" y="1864"/>
                      <a:pt x="617" y="1826"/>
                    </a:cubicBezTo>
                    <a:cubicBezTo>
                      <a:pt x="250" y="1629"/>
                      <a:pt x="179" y="1116"/>
                      <a:pt x="356" y="771"/>
                    </a:cubicBezTo>
                    <a:cubicBezTo>
                      <a:pt x="415" y="659"/>
                      <a:pt x="486" y="551"/>
                      <a:pt x="567" y="455"/>
                    </a:cubicBezTo>
                    <a:cubicBezTo>
                      <a:pt x="645" y="363"/>
                      <a:pt x="741" y="261"/>
                      <a:pt x="862" y="226"/>
                    </a:cubicBezTo>
                    <a:cubicBezTo>
                      <a:pt x="989" y="191"/>
                      <a:pt x="950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21"/>
              <p:cNvSpPr/>
              <p:nvPr/>
            </p:nvSpPr>
            <p:spPr>
              <a:xfrm>
                <a:off x="5053911" y="2106816"/>
                <a:ext cx="80096" cy="49267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978" extrusionOk="0">
                    <a:moveTo>
                      <a:pt x="127" y="0"/>
                    </a:moveTo>
                    <a:cubicBezTo>
                      <a:pt x="88" y="0"/>
                      <a:pt x="52" y="17"/>
                      <a:pt x="29" y="54"/>
                    </a:cubicBezTo>
                    <a:cubicBezTo>
                      <a:pt x="1" y="104"/>
                      <a:pt x="14" y="186"/>
                      <a:pt x="70" y="211"/>
                    </a:cubicBezTo>
                    <a:cubicBezTo>
                      <a:pt x="206" y="272"/>
                      <a:pt x="290" y="414"/>
                      <a:pt x="396" y="510"/>
                    </a:cubicBezTo>
                    <a:cubicBezTo>
                      <a:pt x="488" y="595"/>
                      <a:pt x="602" y="659"/>
                      <a:pt x="709" y="723"/>
                    </a:cubicBezTo>
                    <a:cubicBezTo>
                      <a:pt x="830" y="797"/>
                      <a:pt x="955" y="862"/>
                      <a:pt x="1085" y="914"/>
                    </a:cubicBezTo>
                    <a:cubicBezTo>
                      <a:pt x="1172" y="949"/>
                      <a:pt x="1266" y="978"/>
                      <a:pt x="1361" y="978"/>
                    </a:cubicBezTo>
                    <a:cubicBezTo>
                      <a:pt x="1392" y="978"/>
                      <a:pt x="1423" y="975"/>
                      <a:pt x="1453" y="968"/>
                    </a:cubicBezTo>
                    <a:cubicBezTo>
                      <a:pt x="1589" y="938"/>
                      <a:pt x="1545" y="744"/>
                      <a:pt x="1420" y="744"/>
                    </a:cubicBezTo>
                    <a:cubicBezTo>
                      <a:pt x="1411" y="744"/>
                      <a:pt x="1401" y="745"/>
                      <a:pt x="1391" y="747"/>
                    </a:cubicBezTo>
                    <a:cubicBezTo>
                      <a:pt x="1389" y="747"/>
                      <a:pt x="1387" y="748"/>
                      <a:pt x="1386" y="748"/>
                    </a:cubicBezTo>
                    <a:lnTo>
                      <a:pt x="1386" y="748"/>
                    </a:lnTo>
                    <a:cubicBezTo>
                      <a:pt x="1386" y="748"/>
                      <a:pt x="1385" y="748"/>
                      <a:pt x="1385" y="748"/>
                    </a:cubicBezTo>
                    <a:cubicBezTo>
                      <a:pt x="1383" y="748"/>
                      <a:pt x="1380" y="748"/>
                      <a:pt x="1377" y="748"/>
                    </a:cubicBezTo>
                    <a:lnTo>
                      <a:pt x="1340" y="748"/>
                    </a:lnTo>
                    <a:cubicBezTo>
                      <a:pt x="1326" y="748"/>
                      <a:pt x="1310" y="745"/>
                      <a:pt x="1285" y="740"/>
                    </a:cubicBezTo>
                    <a:cubicBezTo>
                      <a:pt x="1232" y="727"/>
                      <a:pt x="1178" y="707"/>
                      <a:pt x="1127" y="686"/>
                    </a:cubicBezTo>
                    <a:cubicBezTo>
                      <a:pt x="1008" y="635"/>
                      <a:pt x="895" y="570"/>
                      <a:pt x="786" y="502"/>
                    </a:cubicBezTo>
                    <a:cubicBezTo>
                      <a:pt x="688" y="442"/>
                      <a:pt x="593" y="386"/>
                      <a:pt x="512" y="302"/>
                    </a:cubicBezTo>
                    <a:cubicBezTo>
                      <a:pt x="413" y="200"/>
                      <a:pt x="321" y="74"/>
                      <a:pt x="187" y="13"/>
                    </a:cubicBezTo>
                    <a:cubicBezTo>
                      <a:pt x="167" y="5"/>
                      <a:pt x="147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21"/>
              <p:cNvSpPr/>
              <p:nvPr/>
            </p:nvSpPr>
            <p:spPr>
              <a:xfrm>
                <a:off x="5112398" y="2146865"/>
                <a:ext cx="94907" cy="8599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707" extrusionOk="0">
                    <a:moveTo>
                      <a:pt x="316" y="0"/>
                    </a:moveTo>
                    <a:cubicBezTo>
                      <a:pt x="282" y="0"/>
                      <a:pt x="249" y="17"/>
                      <a:pt x="229" y="60"/>
                    </a:cubicBezTo>
                    <a:cubicBezTo>
                      <a:pt x="112" y="306"/>
                      <a:pt x="0" y="567"/>
                      <a:pt x="29" y="846"/>
                    </a:cubicBezTo>
                    <a:cubicBezTo>
                      <a:pt x="53" y="1087"/>
                      <a:pt x="155" y="1362"/>
                      <a:pt x="334" y="1532"/>
                    </a:cubicBezTo>
                    <a:cubicBezTo>
                      <a:pt x="481" y="1672"/>
                      <a:pt x="686" y="1707"/>
                      <a:pt x="885" y="1707"/>
                    </a:cubicBezTo>
                    <a:cubicBezTo>
                      <a:pt x="924" y="1707"/>
                      <a:pt x="962" y="1706"/>
                      <a:pt x="1000" y="1703"/>
                    </a:cubicBezTo>
                    <a:cubicBezTo>
                      <a:pt x="1126" y="1696"/>
                      <a:pt x="1253" y="1675"/>
                      <a:pt x="1368" y="1620"/>
                    </a:cubicBezTo>
                    <a:cubicBezTo>
                      <a:pt x="1469" y="1572"/>
                      <a:pt x="1545" y="1491"/>
                      <a:pt x="1610" y="1402"/>
                    </a:cubicBezTo>
                    <a:cubicBezTo>
                      <a:pt x="1756" y="1203"/>
                      <a:pt x="1884" y="894"/>
                      <a:pt x="1793" y="649"/>
                    </a:cubicBezTo>
                    <a:cubicBezTo>
                      <a:pt x="1773" y="595"/>
                      <a:pt x="1726" y="571"/>
                      <a:pt x="1680" y="571"/>
                    </a:cubicBezTo>
                    <a:cubicBezTo>
                      <a:pt x="1609" y="571"/>
                      <a:pt x="1539" y="627"/>
                      <a:pt x="1572" y="711"/>
                    </a:cubicBezTo>
                    <a:cubicBezTo>
                      <a:pt x="1633" y="876"/>
                      <a:pt x="1547" y="1073"/>
                      <a:pt x="1462" y="1215"/>
                    </a:cubicBezTo>
                    <a:cubicBezTo>
                      <a:pt x="1420" y="1281"/>
                      <a:pt x="1371" y="1351"/>
                      <a:pt x="1304" y="1393"/>
                    </a:cubicBezTo>
                    <a:cubicBezTo>
                      <a:pt x="1232" y="1441"/>
                      <a:pt x="1140" y="1461"/>
                      <a:pt x="1055" y="1470"/>
                    </a:cubicBezTo>
                    <a:cubicBezTo>
                      <a:pt x="1015" y="1473"/>
                      <a:pt x="974" y="1475"/>
                      <a:pt x="933" y="1475"/>
                    </a:cubicBezTo>
                    <a:cubicBezTo>
                      <a:pt x="873" y="1475"/>
                      <a:pt x="813" y="1471"/>
                      <a:pt x="754" y="1465"/>
                    </a:cubicBezTo>
                    <a:cubicBezTo>
                      <a:pt x="674" y="1460"/>
                      <a:pt x="594" y="1443"/>
                      <a:pt x="526" y="1392"/>
                    </a:cubicBezTo>
                    <a:cubicBezTo>
                      <a:pt x="382" y="1280"/>
                      <a:pt x="299" y="1059"/>
                      <a:pt x="268" y="887"/>
                    </a:cubicBezTo>
                    <a:cubicBezTo>
                      <a:pt x="223" y="635"/>
                      <a:pt x="325" y="398"/>
                      <a:pt x="431" y="174"/>
                    </a:cubicBezTo>
                    <a:cubicBezTo>
                      <a:pt x="472" y="84"/>
                      <a:pt x="391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21"/>
              <p:cNvSpPr/>
              <p:nvPr/>
            </p:nvSpPr>
            <p:spPr>
              <a:xfrm>
                <a:off x="5189271" y="2170693"/>
                <a:ext cx="90977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415" extrusionOk="0">
                    <a:moveTo>
                      <a:pt x="160" y="1"/>
                    </a:moveTo>
                    <a:cubicBezTo>
                      <a:pt x="64" y="1"/>
                      <a:pt x="0" y="151"/>
                      <a:pt x="106" y="217"/>
                    </a:cubicBezTo>
                    <a:cubicBezTo>
                      <a:pt x="347" y="369"/>
                      <a:pt x="641" y="414"/>
                      <a:pt x="920" y="414"/>
                    </a:cubicBezTo>
                    <a:cubicBezTo>
                      <a:pt x="924" y="414"/>
                      <a:pt x="929" y="414"/>
                      <a:pt x="933" y="414"/>
                    </a:cubicBezTo>
                    <a:cubicBezTo>
                      <a:pt x="1183" y="413"/>
                      <a:pt x="1484" y="393"/>
                      <a:pt x="1700" y="257"/>
                    </a:cubicBezTo>
                    <a:cubicBezTo>
                      <a:pt x="1806" y="192"/>
                      <a:pt x="1742" y="40"/>
                      <a:pt x="1644" y="40"/>
                    </a:cubicBezTo>
                    <a:cubicBezTo>
                      <a:pt x="1625" y="40"/>
                      <a:pt x="1604" y="45"/>
                      <a:pt x="1584" y="59"/>
                    </a:cubicBezTo>
                    <a:cubicBezTo>
                      <a:pt x="1401" y="173"/>
                      <a:pt x="1140" y="183"/>
                      <a:pt x="932" y="186"/>
                    </a:cubicBezTo>
                    <a:cubicBezTo>
                      <a:pt x="927" y="186"/>
                      <a:pt x="922" y="186"/>
                      <a:pt x="917" y="186"/>
                    </a:cubicBezTo>
                    <a:cubicBezTo>
                      <a:pt x="677" y="186"/>
                      <a:pt x="427" y="151"/>
                      <a:pt x="220" y="20"/>
                    </a:cubicBezTo>
                    <a:cubicBezTo>
                      <a:pt x="200" y="7"/>
                      <a:pt x="179" y="1"/>
                      <a:pt x="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21"/>
              <p:cNvSpPr/>
              <p:nvPr/>
            </p:nvSpPr>
            <p:spPr>
              <a:xfrm>
                <a:off x="5270880" y="2148124"/>
                <a:ext cx="87904" cy="9218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830" extrusionOk="0">
                    <a:moveTo>
                      <a:pt x="1087" y="1"/>
                    </a:moveTo>
                    <a:cubicBezTo>
                      <a:pt x="1060" y="1"/>
                      <a:pt x="1033" y="11"/>
                      <a:pt x="1009" y="33"/>
                    </a:cubicBezTo>
                    <a:cubicBezTo>
                      <a:pt x="970" y="71"/>
                      <a:pt x="963" y="156"/>
                      <a:pt x="1009" y="196"/>
                    </a:cubicBezTo>
                    <a:cubicBezTo>
                      <a:pt x="1191" y="339"/>
                      <a:pt x="1325" y="546"/>
                      <a:pt x="1413" y="759"/>
                    </a:cubicBezTo>
                    <a:cubicBezTo>
                      <a:pt x="1498" y="963"/>
                      <a:pt x="1518" y="1231"/>
                      <a:pt x="1377" y="1415"/>
                    </a:cubicBezTo>
                    <a:cubicBezTo>
                      <a:pt x="1285" y="1533"/>
                      <a:pt x="1145" y="1601"/>
                      <a:pt x="1000" y="1601"/>
                    </a:cubicBezTo>
                    <a:cubicBezTo>
                      <a:pt x="960" y="1601"/>
                      <a:pt x="919" y="1596"/>
                      <a:pt x="879" y="1585"/>
                    </a:cubicBezTo>
                    <a:cubicBezTo>
                      <a:pt x="686" y="1534"/>
                      <a:pt x="528" y="1385"/>
                      <a:pt x="427" y="1216"/>
                    </a:cubicBezTo>
                    <a:cubicBezTo>
                      <a:pt x="308" y="1020"/>
                      <a:pt x="254" y="790"/>
                      <a:pt x="237" y="563"/>
                    </a:cubicBezTo>
                    <a:cubicBezTo>
                      <a:pt x="231" y="487"/>
                      <a:pt x="170" y="449"/>
                      <a:pt x="112" y="449"/>
                    </a:cubicBezTo>
                    <a:cubicBezTo>
                      <a:pt x="55" y="449"/>
                      <a:pt x="1" y="486"/>
                      <a:pt x="6" y="560"/>
                    </a:cubicBezTo>
                    <a:cubicBezTo>
                      <a:pt x="42" y="1059"/>
                      <a:pt x="261" y="1622"/>
                      <a:pt x="774" y="1793"/>
                    </a:cubicBezTo>
                    <a:cubicBezTo>
                      <a:pt x="848" y="1818"/>
                      <a:pt x="924" y="1830"/>
                      <a:pt x="999" y="1830"/>
                    </a:cubicBezTo>
                    <a:cubicBezTo>
                      <a:pt x="1174" y="1830"/>
                      <a:pt x="1345" y="1765"/>
                      <a:pt x="1476" y="1643"/>
                    </a:cubicBezTo>
                    <a:cubicBezTo>
                      <a:pt x="1694" y="1443"/>
                      <a:pt x="1745" y="1131"/>
                      <a:pt x="1683" y="851"/>
                    </a:cubicBezTo>
                    <a:cubicBezTo>
                      <a:pt x="1647" y="695"/>
                      <a:pt x="1573" y="550"/>
                      <a:pt x="1491" y="414"/>
                    </a:cubicBezTo>
                    <a:cubicBezTo>
                      <a:pt x="1406" y="270"/>
                      <a:pt x="1303" y="138"/>
                      <a:pt x="1172" y="33"/>
                    </a:cubicBezTo>
                    <a:cubicBezTo>
                      <a:pt x="1147" y="13"/>
                      <a:pt x="1117" y="1"/>
                      <a:pt x="1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21"/>
              <p:cNvSpPr/>
              <p:nvPr/>
            </p:nvSpPr>
            <p:spPr>
              <a:xfrm>
                <a:off x="5315110" y="2096086"/>
                <a:ext cx="77023" cy="62314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237" extrusionOk="0">
                    <a:moveTo>
                      <a:pt x="1369" y="1"/>
                    </a:moveTo>
                    <a:cubicBezTo>
                      <a:pt x="1334" y="1"/>
                      <a:pt x="1300" y="17"/>
                      <a:pt x="1276" y="56"/>
                    </a:cubicBezTo>
                    <a:cubicBezTo>
                      <a:pt x="1142" y="280"/>
                      <a:pt x="1037" y="536"/>
                      <a:pt x="840" y="713"/>
                    </a:cubicBezTo>
                    <a:cubicBezTo>
                      <a:pt x="739" y="804"/>
                      <a:pt x="608" y="868"/>
                      <a:pt x="480" y="912"/>
                    </a:cubicBezTo>
                    <a:cubicBezTo>
                      <a:pt x="416" y="933"/>
                      <a:pt x="355" y="950"/>
                      <a:pt x="287" y="958"/>
                    </a:cubicBezTo>
                    <a:cubicBezTo>
                      <a:pt x="211" y="967"/>
                      <a:pt x="144" y="987"/>
                      <a:pt x="88" y="1041"/>
                    </a:cubicBezTo>
                    <a:cubicBezTo>
                      <a:pt x="1" y="1121"/>
                      <a:pt x="79" y="1237"/>
                      <a:pt x="170" y="1237"/>
                    </a:cubicBezTo>
                    <a:cubicBezTo>
                      <a:pt x="196" y="1237"/>
                      <a:pt x="223" y="1227"/>
                      <a:pt x="248" y="1204"/>
                    </a:cubicBezTo>
                    <a:cubicBezTo>
                      <a:pt x="280" y="1172"/>
                      <a:pt x="358" y="1182"/>
                      <a:pt x="401" y="1174"/>
                    </a:cubicBezTo>
                    <a:cubicBezTo>
                      <a:pt x="476" y="1157"/>
                      <a:pt x="548" y="1133"/>
                      <a:pt x="619" y="1104"/>
                    </a:cubicBezTo>
                    <a:cubicBezTo>
                      <a:pt x="762" y="1046"/>
                      <a:pt x="901" y="973"/>
                      <a:pt x="1016" y="864"/>
                    </a:cubicBezTo>
                    <a:cubicBezTo>
                      <a:pt x="1220" y="672"/>
                      <a:pt x="1333" y="409"/>
                      <a:pt x="1475" y="173"/>
                    </a:cubicBezTo>
                    <a:cubicBezTo>
                      <a:pt x="1528" y="85"/>
                      <a:pt x="1448" y="1"/>
                      <a:pt x="1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21"/>
              <p:cNvSpPr/>
              <p:nvPr/>
            </p:nvSpPr>
            <p:spPr>
              <a:xfrm>
                <a:off x="5381505" y="2034627"/>
                <a:ext cx="95259" cy="9878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961" extrusionOk="0">
                    <a:moveTo>
                      <a:pt x="834" y="0"/>
                    </a:moveTo>
                    <a:cubicBezTo>
                      <a:pt x="688" y="0"/>
                      <a:pt x="689" y="229"/>
                      <a:pt x="837" y="231"/>
                    </a:cubicBezTo>
                    <a:cubicBezTo>
                      <a:pt x="1074" y="234"/>
                      <a:pt x="1302" y="428"/>
                      <a:pt x="1425" y="621"/>
                    </a:cubicBezTo>
                    <a:cubicBezTo>
                      <a:pt x="1526" y="780"/>
                      <a:pt x="1583" y="968"/>
                      <a:pt x="1577" y="1158"/>
                    </a:cubicBezTo>
                    <a:cubicBezTo>
                      <a:pt x="1574" y="1340"/>
                      <a:pt x="1503" y="1518"/>
                      <a:pt x="1354" y="1634"/>
                    </a:cubicBezTo>
                    <a:cubicBezTo>
                      <a:pt x="1267" y="1701"/>
                      <a:pt x="1172" y="1728"/>
                      <a:pt x="1075" y="1728"/>
                    </a:cubicBezTo>
                    <a:cubicBezTo>
                      <a:pt x="980" y="1728"/>
                      <a:pt x="883" y="1702"/>
                      <a:pt x="789" y="1663"/>
                    </a:cubicBezTo>
                    <a:cubicBezTo>
                      <a:pt x="568" y="1571"/>
                      <a:pt x="344" y="1406"/>
                      <a:pt x="242" y="1184"/>
                    </a:cubicBezTo>
                    <a:cubicBezTo>
                      <a:pt x="223" y="1143"/>
                      <a:pt x="190" y="1126"/>
                      <a:pt x="156" y="1126"/>
                    </a:cubicBezTo>
                    <a:cubicBezTo>
                      <a:pt x="82" y="1126"/>
                      <a:pt x="1" y="1210"/>
                      <a:pt x="44" y="1303"/>
                    </a:cubicBezTo>
                    <a:cubicBezTo>
                      <a:pt x="157" y="1548"/>
                      <a:pt x="398" y="1736"/>
                      <a:pt x="637" y="1848"/>
                    </a:cubicBezTo>
                    <a:cubicBezTo>
                      <a:pt x="777" y="1914"/>
                      <a:pt x="931" y="1960"/>
                      <a:pt x="1083" y="1960"/>
                    </a:cubicBezTo>
                    <a:cubicBezTo>
                      <a:pt x="1197" y="1960"/>
                      <a:pt x="1309" y="1934"/>
                      <a:pt x="1414" y="1871"/>
                    </a:cubicBezTo>
                    <a:cubicBezTo>
                      <a:pt x="1873" y="1597"/>
                      <a:pt x="1890" y="984"/>
                      <a:pt x="1652" y="556"/>
                    </a:cubicBezTo>
                    <a:cubicBezTo>
                      <a:pt x="1492" y="268"/>
                      <a:pt x="1176" y="7"/>
                      <a:pt x="837" y="0"/>
                    </a:cubicBezTo>
                    <a:cubicBezTo>
                      <a:pt x="836" y="0"/>
                      <a:pt x="835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21"/>
              <p:cNvSpPr/>
              <p:nvPr/>
            </p:nvSpPr>
            <p:spPr>
              <a:xfrm>
                <a:off x="5399540" y="1914330"/>
                <a:ext cx="36673" cy="13127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2606" extrusionOk="0">
                    <a:moveTo>
                      <a:pt x="140" y="1"/>
                    </a:moveTo>
                    <a:cubicBezTo>
                      <a:pt x="71" y="1"/>
                      <a:pt x="1" y="58"/>
                      <a:pt x="26" y="145"/>
                    </a:cubicBezTo>
                    <a:cubicBezTo>
                      <a:pt x="128" y="511"/>
                      <a:pt x="291" y="864"/>
                      <a:pt x="353" y="1241"/>
                    </a:cubicBezTo>
                    <a:cubicBezTo>
                      <a:pt x="386" y="1438"/>
                      <a:pt x="401" y="1639"/>
                      <a:pt x="411" y="1840"/>
                    </a:cubicBezTo>
                    <a:cubicBezTo>
                      <a:pt x="422" y="2034"/>
                      <a:pt x="437" y="2250"/>
                      <a:pt x="350" y="2429"/>
                    </a:cubicBezTo>
                    <a:cubicBezTo>
                      <a:pt x="306" y="2522"/>
                      <a:pt x="386" y="2606"/>
                      <a:pt x="462" y="2606"/>
                    </a:cubicBezTo>
                    <a:cubicBezTo>
                      <a:pt x="496" y="2606"/>
                      <a:pt x="529" y="2589"/>
                      <a:pt x="549" y="2547"/>
                    </a:cubicBezTo>
                    <a:cubicBezTo>
                      <a:pt x="727" y="2173"/>
                      <a:pt x="643" y="1693"/>
                      <a:pt x="592" y="1297"/>
                    </a:cubicBezTo>
                    <a:cubicBezTo>
                      <a:pt x="537" y="876"/>
                      <a:pt x="361" y="489"/>
                      <a:pt x="247" y="83"/>
                    </a:cubicBezTo>
                    <a:cubicBezTo>
                      <a:pt x="230" y="25"/>
                      <a:pt x="186" y="1"/>
                      <a:pt x="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21"/>
              <p:cNvSpPr/>
              <p:nvPr/>
            </p:nvSpPr>
            <p:spPr>
              <a:xfrm>
                <a:off x="5383520" y="1829799"/>
                <a:ext cx="96267" cy="95108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888" extrusionOk="0">
                    <a:moveTo>
                      <a:pt x="1039" y="1"/>
                    </a:moveTo>
                    <a:cubicBezTo>
                      <a:pt x="1014" y="1"/>
                      <a:pt x="989" y="2"/>
                      <a:pt x="963" y="5"/>
                    </a:cubicBezTo>
                    <a:cubicBezTo>
                      <a:pt x="570" y="47"/>
                      <a:pt x="308" y="406"/>
                      <a:pt x="73" y="687"/>
                    </a:cubicBezTo>
                    <a:cubicBezTo>
                      <a:pt x="1" y="773"/>
                      <a:pt x="77" y="888"/>
                      <a:pt x="160" y="888"/>
                    </a:cubicBezTo>
                    <a:cubicBezTo>
                      <a:pt x="185" y="888"/>
                      <a:pt x="212" y="877"/>
                      <a:pt x="235" y="850"/>
                    </a:cubicBezTo>
                    <a:cubicBezTo>
                      <a:pt x="338" y="728"/>
                      <a:pt x="441" y="604"/>
                      <a:pt x="552" y="491"/>
                    </a:cubicBezTo>
                    <a:cubicBezTo>
                      <a:pt x="648" y="395"/>
                      <a:pt x="749" y="297"/>
                      <a:pt x="879" y="254"/>
                    </a:cubicBezTo>
                    <a:cubicBezTo>
                      <a:pt x="928" y="239"/>
                      <a:pt x="977" y="232"/>
                      <a:pt x="1024" y="232"/>
                    </a:cubicBezTo>
                    <a:cubicBezTo>
                      <a:pt x="1168" y="232"/>
                      <a:pt x="1301" y="298"/>
                      <a:pt x="1404" y="410"/>
                    </a:cubicBezTo>
                    <a:cubicBezTo>
                      <a:pt x="1545" y="563"/>
                      <a:pt x="1615" y="789"/>
                      <a:pt x="1586" y="993"/>
                    </a:cubicBezTo>
                    <a:cubicBezTo>
                      <a:pt x="1557" y="1218"/>
                      <a:pt x="1423" y="1395"/>
                      <a:pt x="1224" y="1496"/>
                    </a:cubicBezTo>
                    <a:cubicBezTo>
                      <a:pt x="997" y="1609"/>
                      <a:pt x="731" y="1635"/>
                      <a:pt x="481" y="1654"/>
                    </a:cubicBezTo>
                    <a:cubicBezTo>
                      <a:pt x="341" y="1666"/>
                      <a:pt x="338" y="1887"/>
                      <a:pt x="476" y="1887"/>
                    </a:cubicBezTo>
                    <a:cubicBezTo>
                      <a:pt x="479" y="1887"/>
                      <a:pt x="482" y="1887"/>
                      <a:pt x="485" y="1887"/>
                    </a:cubicBezTo>
                    <a:cubicBezTo>
                      <a:pt x="760" y="1866"/>
                      <a:pt x="1038" y="1834"/>
                      <a:pt x="1292" y="1721"/>
                    </a:cubicBezTo>
                    <a:cubicBezTo>
                      <a:pt x="1551" y="1606"/>
                      <a:pt x="1741" y="1387"/>
                      <a:pt x="1803" y="1105"/>
                    </a:cubicBezTo>
                    <a:cubicBezTo>
                      <a:pt x="1910" y="620"/>
                      <a:pt x="1574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21"/>
              <p:cNvSpPr/>
              <p:nvPr/>
            </p:nvSpPr>
            <p:spPr>
              <a:xfrm>
                <a:off x="5325487" y="1777308"/>
                <a:ext cx="70072" cy="98433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1954" extrusionOk="0">
                    <a:moveTo>
                      <a:pt x="179" y="1"/>
                    </a:moveTo>
                    <a:cubicBezTo>
                      <a:pt x="72" y="1"/>
                      <a:pt x="1" y="156"/>
                      <a:pt x="115" y="212"/>
                    </a:cubicBezTo>
                    <a:cubicBezTo>
                      <a:pt x="417" y="360"/>
                      <a:pt x="606" y="714"/>
                      <a:pt x="750" y="1002"/>
                    </a:cubicBezTo>
                    <a:cubicBezTo>
                      <a:pt x="818" y="1139"/>
                      <a:pt x="910" y="1264"/>
                      <a:pt x="988" y="1396"/>
                    </a:cubicBezTo>
                    <a:cubicBezTo>
                      <a:pt x="1066" y="1527"/>
                      <a:pt x="1158" y="1679"/>
                      <a:pt x="1137" y="1839"/>
                    </a:cubicBezTo>
                    <a:cubicBezTo>
                      <a:pt x="1129" y="1901"/>
                      <a:pt x="1197" y="1954"/>
                      <a:pt x="1253" y="1954"/>
                    </a:cubicBezTo>
                    <a:cubicBezTo>
                      <a:pt x="1254" y="1954"/>
                      <a:pt x="1255" y="1954"/>
                      <a:pt x="1256" y="1954"/>
                    </a:cubicBezTo>
                    <a:cubicBezTo>
                      <a:pt x="1322" y="1954"/>
                      <a:pt x="1360" y="1901"/>
                      <a:pt x="1368" y="1839"/>
                    </a:cubicBezTo>
                    <a:cubicBezTo>
                      <a:pt x="1391" y="1662"/>
                      <a:pt x="1303" y="1483"/>
                      <a:pt x="1219" y="1335"/>
                    </a:cubicBezTo>
                    <a:cubicBezTo>
                      <a:pt x="1133" y="1182"/>
                      <a:pt x="1027" y="1041"/>
                      <a:pt x="949" y="885"/>
                    </a:cubicBezTo>
                    <a:cubicBezTo>
                      <a:pt x="787" y="564"/>
                      <a:pt x="567" y="180"/>
                      <a:pt x="233" y="14"/>
                    </a:cubicBezTo>
                    <a:cubicBezTo>
                      <a:pt x="215" y="5"/>
                      <a:pt x="197" y="1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21"/>
              <p:cNvSpPr/>
              <p:nvPr/>
            </p:nvSpPr>
            <p:spPr>
              <a:xfrm>
                <a:off x="5272996" y="1695094"/>
                <a:ext cx="99743" cy="93647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859" extrusionOk="0">
                    <a:moveTo>
                      <a:pt x="805" y="1"/>
                    </a:moveTo>
                    <a:cubicBezTo>
                      <a:pt x="682" y="1"/>
                      <a:pt x="562" y="38"/>
                      <a:pt x="453" y="139"/>
                    </a:cubicBezTo>
                    <a:cubicBezTo>
                      <a:pt x="328" y="254"/>
                      <a:pt x="226" y="416"/>
                      <a:pt x="146" y="562"/>
                    </a:cubicBezTo>
                    <a:cubicBezTo>
                      <a:pt x="63" y="716"/>
                      <a:pt x="1" y="886"/>
                      <a:pt x="1" y="1065"/>
                    </a:cubicBezTo>
                    <a:cubicBezTo>
                      <a:pt x="2" y="1139"/>
                      <a:pt x="60" y="1176"/>
                      <a:pt x="117" y="1176"/>
                    </a:cubicBezTo>
                    <a:cubicBezTo>
                      <a:pt x="175" y="1176"/>
                      <a:pt x="232" y="1139"/>
                      <a:pt x="231" y="1065"/>
                    </a:cubicBezTo>
                    <a:cubicBezTo>
                      <a:pt x="229" y="815"/>
                      <a:pt x="386" y="575"/>
                      <a:pt x="538" y="387"/>
                    </a:cubicBezTo>
                    <a:cubicBezTo>
                      <a:pt x="603" y="304"/>
                      <a:pt x="681" y="229"/>
                      <a:pt x="790" y="224"/>
                    </a:cubicBezTo>
                    <a:cubicBezTo>
                      <a:pt x="797" y="224"/>
                      <a:pt x="803" y="224"/>
                      <a:pt x="810" y="224"/>
                    </a:cubicBezTo>
                    <a:cubicBezTo>
                      <a:pt x="908" y="224"/>
                      <a:pt x="1007" y="263"/>
                      <a:pt x="1099" y="297"/>
                    </a:cubicBezTo>
                    <a:cubicBezTo>
                      <a:pt x="1272" y="362"/>
                      <a:pt x="1476" y="420"/>
                      <a:pt x="1604" y="562"/>
                    </a:cubicBezTo>
                    <a:cubicBezTo>
                      <a:pt x="1747" y="723"/>
                      <a:pt x="1653" y="947"/>
                      <a:pt x="1548" y="1105"/>
                    </a:cubicBezTo>
                    <a:cubicBezTo>
                      <a:pt x="1407" y="1319"/>
                      <a:pt x="1206" y="1486"/>
                      <a:pt x="1055" y="1693"/>
                    </a:cubicBezTo>
                    <a:cubicBezTo>
                      <a:pt x="994" y="1777"/>
                      <a:pt x="1074" y="1859"/>
                      <a:pt x="1158" y="1859"/>
                    </a:cubicBezTo>
                    <a:cubicBezTo>
                      <a:pt x="1193" y="1859"/>
                      <a:pt x="1229" y="1844"/>
                      <a:pt x="1255" y="1809"/>
                    </a:cubicBezTo>
                    <a:cubicBezTo>
                      <a:pt x="1412" y="1593"/>
                      <a:pt x="1625" y="1422"/>
                      <a:pt x="1768" y="1192"/>
                    </a:cubicBezTo>
                    <a:cubicBezTo>
                      <a:pt x="1907" y="971"/>
                      <a:pt x="1979" y="679"/>
                      <a:pt x="1811" y="454"/>
                    </a:cubicBezTo>
                    <a:cubicBezTo>
                      <a:pt x="1665" y="257"/>
                      <a:pt x="1424" y="175"/>
                      <a:pt x="1201" y="91"/>
                    </a:cubicBezTo>
                    <a:cubicBezTo>
                      <a:pt x="1069" y="41"/>
                      <a:pt x="935" y="1"/>
                      <a:pt x="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21"/>
              <p:cNvSpPr/>
              <p:nvPr/>
            </p:nvSpPr>
            <p:spPr>
              <a:xfrm>
                <a:off x="5222267" y="1719275"/>
                <a:ext cx="60954" cy="38033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755" extrusionOk="0">
                    <a:moveTo>
                      <a:pt x="132" y="0"/>
                    </a:moveTo>
                    <a:cubicBezTo>
                      <a:pt x="79" y="0"/>
                      <a:pt x="31" y="27"/>
                      <a:pt x="16" y="82"/>
                    </a:cubicBezTo>
                    <a:cubicBezTo>
                      <a:pt x="0" y="137"/>
                      <a:pt x="36" y="214"/>
                      <a:pt x="95" y="223"/>
                    </a:cubicBezTo>
                    <a:cubicBezTo>
                      <a:pt x="277" y="256"/>
                      <a:pt x="458" y="297"/>
                      <a:pt x="620" y="386"/>
                    </a:cubicBezTo>
                    <a:cubicBezTo>
                      <a:pt x="776" y="474"/>
                      <a:pt x="873" y="634"/>
                      <a:pt x="1016" y="738"/>
                    </a:cubicBezTo>
                    <a:cubicBezTo>
                      <a:pt x="1033" y="750"/>
                      <a:pt x="1051" y="755"/>
                      <a:pt x="1070" y="755"/>
                    </a:cubicBezTo>
                    <a:cubicBezTo>
                      <a:pt x="1111" y="755"/>
                      <a:pt x="1153" y="731"/>
                      <a:pt x="1174" y="697"/>
                    </a:cubicBezTo>
                    <a:cubicBezTo>
                      <a:pt x="1209" y="639"/>
                      <a:pt x="1185" y="575"/>
                      <a:pt x="1136" y="539"/>
                    </a:cubicBezTo>
                    <a:cubicBezTo>
                      <a:pt x="1066" y="490"/>
                      <a:pt x="1011" y="425"/>
                      <a:pt x="953" y="364"/>
                    </a:cubicBezTo>
                    <a:cubicBezTo>
                      <a:pt x="883" y="293"/>
                      <a:pt x="811" y="229"/>
                      <a:pt x="723" y="181"/>
                    </a:cubicBezTo>
                    <a:cubicBezTo>
                      <a:pt x="547" y="86"/>
                      <a:pt x="353" y="38"/>
                      <a:pt x="158" y="2"/>
                    </a:cubicBezTo>
                    <a:cubicBezTo>
                      <a:pt x="149" y="1"/>
                      <a:pt x="140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21"/>
              <p:cNvSpPr/>
              <p:nvPr/>
            </p:nvSpPr>
            <p:spPr>
              <a:xfrm>
                <a:off x="5146804" y="1649051"/>
                <a:ext cx="97425" cy="7994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587" extrusionOk="0">
                    <a:moveTo>
                      <a:pt x="1071" y="0"/>
                    </a:moveTo>
                    <a:cubicBezTo>
                      <a:pt x="954" y="0"/>
                      <a:pt x="836" y="26"/>
                      <a:pt x="729" y="80"/>
                    </a:cubicBezTo>
                    <a:cubicBezTo>
                      <a:pt x="488" y="203"/>
                      <a:pt x="345" y="465"/>
                      <a:pt x="244" y="703"/>
                    </a:cubicBezTo>
                    <a:cubicBezTo>
                      <a:pt x="154" y="920"/>
                      <a:pt x="1" y="1249"/>
                      <a:pt x="241" y="1422"/>
                    </a:cubicBezTo>
                    <a:cubicBezTo>
                      <a:pt x="258" y="1434"/>
                      <a:pt x="277" y="1439"/>
                      <a:pt x="296" y="1439"/>
                    </a:cubicBezTo>
                    <a:cubicBezTo>
                      <a:pt x="337" y="1439"/>
                      <a:pt x="379" y="1415"/>
                      <a:pt x="400" y="1381"/>
                    </a:cubicBezTo>
                    <a:cubicBezTo>
                      <a:pt x="433" y="1323"/>
                      <a:pt x="409" y="1260"/>
                      <a:pt x="359" y="1224"/>
                    </a:cubicBezTo>
                    <a:cubicBezTo>
                      <a:pt x="345" y="1212"/>
                      <a:pt x="345" y="1195"/>
                      <a:pt x="343" y="1174"/>
                    </a:cubicBezTo>
                    <a:cubicBezTo>
                      <a:pt x="341" y="1129"/>
                      <a:pt x="351" y="1089"/>
                      <a:pt x="362" y="1046"/>
                    </a:cubicBezTo>
                    <a:cubicBezTo>
                      <a:pt x="386" y="961"/>
                      <a:pt x="421" y="879"/>
                      <a:pt x="453" y="798"/>
                    </a:cubicBezTo>
                    <a:cubicBezTo>
                      <a:pt x="523" y="621"/>
                      <a:pt x="627" y="419"/>
                      <a:pt x="791" y="311"/>
                    </a:cubicBezTo>
                    <a:cubicBezTo>
                      <a:pt x="875" y="255"/>
                      <a:pt x="972" y="230"/>
                      <a:pt x="1071" y="230"/>
                    </a:cubicBezTo>
                    <a:cubicBezTo>
                      <a:pt x="1375" y="230"/>
                      <a:pt x="1694" y="465"/>
                      <a:pt x="1698" y="779"/>
                    </a:cubicBezTo>
                    <a:cubicBezTo>
                      <a:pt x="1701" y="1008"/>
                      <a:pt x="1586" y="1228"/>
                      <a:pt x="1464" y="1416"/>
                    </a:cubicBezTo>
                    <a:cubicBezTo>
                      <a:pt x="1409" y="1504"/>
                      <a:pt x="1489" y="1586"/>
                      <a:pt x="1570" y="1586"/>
                    </a:cubicBezTo>
                    <a:cubicBezTo>
                      <a:pt x="1605" y="1586"/>
                      <a:pt x="1640" y="1570"/>
                      <a:pt x="1664" y="1532"/>
                    </a:cubicBezTo>
                    <a:cubicBezTo>
                      <a:pt x="1806" y="1316"/>
                      <a:pt x="1928" y="1062"/>
                      <a:pt x="1931" y="796"/>
                    </a:cubicBezTo>
                    <a:cubicBezTo>
                      <a:pt x="1933" y="512"/>
                      <a:pt x="1763" y="270"/>
                      <a:pt x="1524" y="128"/>
                    </a:cubicBezTo>
                    <a:cubicBezTo>
                      <a:pt x="1387" y="46"/>
                      <a:pt x="1229" y="0"/>
                      <a:pt x="1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21"/>
              <p:cNvSpPr/>
              <p:nvPr/>
            </p:nvSpPr>
            <p:spPr>
              <a:xfrm>
                <a:off x="5125949" y="1708142"/>
                <a:ext cx="41912" cy="24432"/>
              </a:xfrm>
              <a:custGeom>
                <a:avLst/>
                <a:gdLst/>
                <a:ahLst/>
                <a:cxnLst/>
                <a:rect l="l" t="t" r="r" b="b"/>
                <a:pathLst>
                  <a:path w="832" h="485" extrusionOk="0">
                    <a:moveTo>
                      <a:pt x="690" y="1"/>
                    </a:moveTo>
                    <a:cubicBezTo>
                      <a:pt x="671" y="1"/>
                      <a:pt x="653" y="6"/>
                      <a:pt x="637" y="18"/>
                    </a:cubicBezTo>
                    <a:cubicBezTo>
                      <a:pt x="545" y="86"/>
                      <a:pt x="449" y="153"/>
                      <a:pt x="347" y="202"/>
                    </a:cubicBezTo>
                    <a:cubicBezTo>
                      <a:pt x="337" y="206"/>
                      <a:pt x="321" y="209"/>
                      <a:pt x="315" y="216"/>
                    </a:cubicBezTo>
                    <a:cubicBezTo>
                      <a:pt x="319" y="213"/>
                      <a:pt x="323" y="211"/>
                      <a:pt x="325" y="211"/>
                    </a:cubicBezTo>
                    <a:cubicBezTo>
                      <a:pt x="326" y="211"/>
                      <a:pt x="325" y="213"/>
                      <a:pt x="315" y="216"/>
                    </a:cubicBezTo>
                    <a:lnTo>
                      <a:pt x="300" y="222"/>
                    </a:lnTo>
                    <a:cubicBezTo>
                      <a:pt x="278" y="229"/>
                      <a:pt x="257" y="236"/>
                      <a:pt x="236" y="242"/>
                    </a:cubicBezTo>
                    <a:cubicBezTo>
                      <a:pt x="226" y="245"/>
                      <a:pt x="213" y="246"/>
                      <a:pt x="202" y="249"/>
                    </a:cubicBezTo>
                    <a:cubicBezTo>
                      <a:pt x="200" y="249"/>
                      <a:pt x="198" y="250"/>
                      <a:pt x="196" y="250"/>
                    </a:cubicBezTo>
                    <a:lnTo>
                      <a:pt x="196" y="250"/>
                    </a:lnTo>
                    <a:cubicBezTo>
                      <a:pt x="195" y="250"/>
                      <a:pt x="194" y="250"/>
                      <a:pt x="191" y="250"/>
                    </a:cubicBezTo>
                    <a:lnTo>
                      <a:pt x="191" y="250"/>
                    </a:lnTo>
                    <a:cubicBezTo>
                      <a:pt x="190" y="250"/>
                      <a:pt x="188" y="250"/>
                      <a:pt x="186" y="250"/>
                    </a:cubicBezTo>
                    <a:cubicBezTo>
                      <a:pt x="186" y="250"/>
                      <a:pt x="185" y="251"/>
                      <a:pt x="185" y="251"/>
                    </a:cubicBezTo>
                    <a:lnTo>
                      <a:pt x="185" y="251"/>
                    </a:lnTo>
                    <a:cubicBezTo>
                      <a:pt x="163" y="252"/>
                      <a:pt x="142" y="253"/>
                      <a:pt x="120" y="253"/>
                    </a:cubicBezTo>
                    <a:cubicBezTo>
                      <a:pt x="119" y="253"/>
                      <a:pt x="118" y="253"/>
                      <a:pt x="117" y="253"/>
                    </a:cubicBezTo>
                    <a:cubicBezTo>
                      <a:pt x="57" y="253"/>
                      <a:pt x="1" y="308"/>
                      <a:pt x="4" y="369"/>
                    </a:cubicBezTo>
                    <a:cubicBezTo>
                      <a:pt x="6" y="433"/>
                      <a:pt x="53" y="484"/>
                      <a:pt x="120" y="484"/>
                    </a:cubicBezTo>
                    <a:cubicBezTo>
                      <a:pt x="122" y="484"/>
                      <a:pt x="125" y="484"/>
                      <a:pt x="127" y="484"/>
                    </a:cubicBezTo>
                    <a:cubicBezTo>
                      <a:pt x="365" y="484"/>
                      <a:pt x="568" y="354"/>
                      <a:pt x="753" y="216"/>
                    </a:cubicBezTo>
                    <a:cubicBezTo>
                      <a:pt x="801" y="181"/>
                      <a:pt x="831" y="116"/>
                      <a:pt x="794" y="59"/>
                    </a:cubicBezTo>
                    <a:cubicBezTo>
                      <a:pt x="774" y="26"/>
                      <a:pt x="731" y="1"/>
                      <a:pt x="6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21"/>
              <p:cNvSpPr/>
              <p:nvPr/>
            </p:nvSpPr>
            <p:spPr>
              <a:xfrm>
                <a:off x="5032854" y="1669604"/>
                <a:ext cx="106543" cy="93496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856" extrusionOk="0">
                    <a:moveTo>
                      <a:pt x="1046" y="1"/>
                    </a:moveTo>
                    <a:cubicBezTo>
                      <a:pt x="968" y="1"/>
                      <a:pt x="890" y="12"/>
                      <a:pt x="814" y="36"/>
                    </a:cubicBezTo>
                    <a:cubicBezTo>
                      <a:pt x="297" y="200"/>
                      <a:pt x="1" y="799"/>
                      <a:pt x="171" y="1309"/>
                    </a:cubicBezTo>
                    <a:cubicBezTo>
                      <a:pt x="263" y="1584"/>
                      <a:pt x="477" y="1802"/>
                      <a:pt x="770" y="1853"/>
                    </a:cubicBezTo>
                    <a:cubicBezTo>
                      <a:pt x="778" y="1854"/>
                      <a:pt x="786" y="1855"/>
                      <a:pt x="794" y="1855"/>
                    </a:cubicBezTo>
                    <a:cubicBezTo>
                      <a:pt x="920" y="1855"/>
                      <a:pt x="969" y="1655"/>
                      <a:pt x="830" y="1632"/>
                    </a:cubicBezTo>
                    <a:cubicBezTo>
                      <a:pt x="419" y="1561"/>
                      <a:pt x="267" y="1092"/>
                      <a:pt x="398" y="730"/>
                    </a:cubicBezTo>
                    <a:cubicBezTo>
                      <a:pt x="500" y="447"/>
                      <a:pt x="774" y="235"/>
                      <a:pt x="1058" y="235"/>
                    </a:cubicBezTo>
                    <a:cubicBezTo>
                      <a:pt x="1162" y="235"/>
                      <a:pt x="1267" y="263"/>
                      <a:pt x="1366" y="327"/>
                    </a:cubicBezTo>
                    <a:cubicBezTo>
                      <a:pt x="1639" y="504"/>
                      <a:pt x="1730" y="840"/>
                      <a:pt x="1870" y="1116"/>
                    </a:cubicBezTo>
                    <a:cubicBezTo>
                      <a:pt x="1891" y="1157"/>
                      <a:pt x="1924" y="1175"/>
                      <a:pt x="1959" y="1175"/>
                    </a:cubicBezTo>
                    <a:cubicBezTo>
                      <a:pt x="2034" y="1175"/>
                      <a:pt x="2114" y="1091"/>
                      <a:pt x="2068" y="1000"/>
                    </a:cubicBezTo>
                    <a:cubicBezTo>
                      <a:pt x="1913" y="691"/>
                      <a:pt x="1808" y="359"/>
                      <a:pt x="1516" y="151"/>
                    </a:cubicBezTo>
                    <a:cubicBezTo>
                      <a:pt x="1378" y="53"/>
                      <a:pt x="1212" y="1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21"/>
              <p:cNvSpPr/>
              <p:nvPr/>
            </p:nvSpPr>
            <p:spPr>
              <a:xfrm>
                <a:off x="4997239" y="1753681"/>
                <a:ext cx="82817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88" extrusionOk="0">
                    <a:moveTo>
                      <a:pt x="1488" y="1"/>
                    </a:moveTo>
                    <a:cubicBezTo>
                      <a:pt x="1477" y="1"/>
                      <a:pt x="1465" y="3"/>
                      <a:pt x="1452" y="7"/>
                    </a:cubicBezTo>
                    <a:cubicBezTo>
                      <a:pt x="1187" y="89"/>
                      <a:pt x="923" y="177"/>
                      <a:pt x="692" y="334"/>
                    </a:cubicBezTo>
                    <a:cubicBezTo>
                      <a:pt x="461" y="490"/>
                      <a:pt x="277" y="695"/>
                      <a:pt x="81" y="891"/>
                    </a:cubicBezTo>
                    <a:cubicBezTo>
                      <a:pt x="0" y="972"/>
                      <a:pt x="79" y="1088"/>
                      <a:pt x="168" y="1088"/>
                    </a:cubicBezTo>
                    <a:cubicBezTo>
                      <a:pt x="195" y="1088"/>
                      <a:pt x="222" y="1078"/>
                      <a:pt x="246" y="1054"/>
                    </a:cubicBezTo>
                    <a:cubicBezTo>
                      <a:pt x="429" y="875"/>
                      <a:pt x="596" y="678"/>
                      <a:pt x="811" y="532"/>
                    </a:cubicBezTo>
                    <a:cubicBezTo>
                      <a:pt x="1027" y="386"/>
                      <a:pt x="1266" y="304"/>
                      <a:pt x="1514" y="228"/>
                    </a:cubicBezTo>
                    <a:cubicBezTo>
                      <a:pt x="1643" y="189"/>
                      <a:pt x="1604" y="1"/>
                      <a:pt x="1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21"/>
              <p:cNvSpPr/>
              <p:nvPr/>
            </p:nvSpPr>
            <p:spPr>
              <a:xfrm>
                <a:off x="4916134" y="1755948"/>
                <a:ext cx="91733" cy="10840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2152" extrusionOk="0">
                    <a:moveTo>
                      <a:pt x="823" y="1922"/>
                    </a:moveTo>
                    <a:cubicBezTo>
                      <a:pt x="827" y="1922"/>
                      <a:pt x="831" y="1930"/>
                      <a:pt x="826" y="1930"/>
                    </a:cubicBezTo>
                    <a:cubicBezTo>
                      <a:pt x="824" y="1930"/>
                      <a:pt x="821" y="1929"/>
                      <a:pt x="817" y="1926"/>
                    </a:cubicBezTo>
                    <a:lnTo>
                      <a:pt x="817" y="1926"/>
                    </a:lnTo>
                    <a:cubicBezTo>
                      <a:pt x="819" y="1923"/>
                      <a:pt x="821" y="1922"/>
                      <a:pt x="823" y="1922"/>
                    </a:cubicBezTo>
                    <a:close/>
                    <a:moveTo>
                      <a:pt x="961" y="1"/>
                    </a:moveTo>
                    <a:cubicBezTo>
                      <a:pt x="777" y="1"/>
                      <a:pt x="595" y="60"/>
                      <a:pt x="444" y="174"/>
                    </a:cubicBezTo>
                    <a:cubicBezTo>
                      <a:pt x="192" y="366"/>
                      <a:pt x="83" y="677"/>
                      <a:pt x="43" y="982"/>
                    </a:cubicBezTo>
                    <a:cubicBezTo>
                      <a:pt x="1" y="1315"/>
                      <a:pt x="126" y="1649"/>
                      <a:pt x="349" y="1896"/>
                    </a:cubicBezTo>
                    <a:cubicBezTo>
                      <a:pt x="449" y="2004"/>
                      <a:pt x="561" y="2080"/>
                      <a:pt x="699" y="2130"/>
                    </a:cubicBezTo>
                    <a:cubicBezTo>
                      <a:pt x="738" y="2144"/>
                      <a:pt x="777" y="2151"/>
                      <a:pt x="813" y="2151"/>
                    </a:cubicBezTo>
                    <a:cubicBezTo>
                      <a:pt x="911" y="2151"/>
                      <a:pt x="992" y="2098"/>
                      <a:pt x="1004" y="1975"/>
                    </a:cubicBezTo>
                    <a:cubicBezTo>
                      <a:pt x="1012" y="1901"/>
                      <a:pt x="958" y="1865"/>
                      <a:pt x="901" y="1865"/>
                    </a:cubicBezTo>
                    <a:cubicBezTo>
                      <a:pt x="861" y="1865"/>
                      <a:pt x="820" y="1882"/>
                      <a:pt x="796" y="1916"/>
                    </a:cubicBezTo>
                    <a:lnTo>
                      <a:pt x="796" y="1916"/>
                    </a:lnTo>
                    <a:cubicBezTo>
                      <a:pt x="787" y="1914"/>
                      <a:pt x="777" y="1913"/>
                      <a:pt x="770" y="1910"/>
                    </a:cubicBezTo>
                    <a:cubicBezTo>
                      <a:pt x="735" y="1897"/>
                      <a:pt x="702" y="1880"/>
                      <a:pt x="668" y="1862"/>
                    </a:cubicBezTo>
                    <a:cubicBezTo>
                      <a:pt x="579" y="1815"/>
                      <a:pt x="505" y="1732"/>
                      <a:pt x="446" y="1649"/>
                    </a:cubicBezTo>
                    <a:cubicBezTo>
                      <a:pt x="304" y="1454"/>
                      <a:pt x="240" y="1214"/>
                      <a:pt x="276" y="974"/>
                    </a:cubicBezTo>
                    <a:cubicBezTo>
                      <a:pt x="307" y="755"/>
                      <a:pt x="385" y="527"/>
                      <a:pt x="558" y="378"/>
                    </a:cubicBezTo>
                    <a:cubicBezTo>
                      <a:pt x="669" y="281"/>
                      <a:pt x="814" y="231"/>
                      <a:pt x="959" y="231"/>
                    </a:cubicBezTo>
                    <a:cubicBezTo>
                      <a:pt x="1021" y="231"/>
                      <a:pt x="1083" y="240"/>
                      <a:pt x="1143" y="258"/>
                    </a:cubicBezTo>
                    <a:cubicBezTo>
                      <a:pt x="1408" y="337"/>
                      <a:pt x="1560" y="585"/>
                      <a:pt x="1582" y="849"/>
                    </a:cubicBezTo>
                    <a:cubicBezTo>
                      <a:pt x="1589" y="923"/>
                      <a:pt x="1650" y="960"/>
                      <a:pt x="1708" y="960"/>
                    </a:cubicBezTo>
                    <a:cubicBezTo>
                      <a:pt x="1766" y="960"/>
                      <a:pt x="1820" y="923"/>
                      <a:pt x="1813" y="849"/>
                    </a:cubicBezTo>
                    <a:cubicBezTo>
                      <a:pt x="1784" y="519"/>
                      <a:pt x="1615" y="204"/>
                      <a:pt x="1297" y="69"/>
                    </a:cubicBezTo>
                    <a:cubicBezTo>
                      <a:pt x="1190" y="23"/>
                      <a:pt x="1075" y="1"/>
                      <a:pt x="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21"/>
              <p:cNvSpPr/>
              <p:nvPr/>
            </p:nvSpPr>
            <p:spPr>
              <a:xfrm>
                <a:off x="4949633" y="1855692"/>
                <a:ext cx="17682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351" h="838" extrusionOk="0">
                    <a:moveTo>
                      <a:pt x="275" y="454"/>
                    </a:moveTo>
                    <a:cubicBezTo>
                      <a:pt x="276" y="457"/>
                      <a:pt x="276" y="459"/>
                      <a:pt x="277" y="462"/>
                    </a:cubicBezTo>
                    <a:cubicBezTo>
                      <a:pt x="276" y="458"/>
                      <a:pt x="276" y="455"/>
                      <a:pt x="275" y="454"/>
                    </a:cubicBezTo>
                    <a:close/>
                    <a:moveTo>
                      <a:pt x="200" y="0"/>
                    </a:moveTo>
                    <a:cubicBezTo>
                      <a:pt x="148" y="0"/>
                      <a:pt x="109" y="36"/>
                      <a:pt x="87" y="86"/>
                    </a:cubicBezTo>
                    <a:cubicBezTo>
                      <a:pt x="0" y="297"/>
                      <a:pt x="46" y="544"/>
                      <a:pt x="110" y="754"/>
                    </a:cubicBezTo>
                    <a:cubicBezTo>
                      <a:pt x="125" y="801"/>
                      <a:pt x="171" y="838"/>
                      <a:pt x="221" y="838"/>
                    </a:cubicBezTo>
                    <a:cubicBezTo>
                      <a:pt x="231" y="838"/>
                      <a:pt x="241" y="836"/>
                      <a:pt x="251" y="833"/>
                    </a:cubicBezTo>
                    <a:cubicBezTo>
                      <a:pt x="311" y="815"/>
                      <a:pt x="350" y="754"/>
                      <a:pt x="332" y="691"/>
                    </a:cubicBezTo>
                    <a:cubicBezTo>
                      <a:pt x="318" y="646"/>
                      <a:pt x="305" y="598"/>
                      <a:pt x="294" y="552"/>
                    </a:cubicBezTo>
                    <a:lnTo>
                      <a:pt x="278" y="473"/>
                    </a:lnTo>
                    <a:cubicBezTo>
                      <a:pt x="277" y="469"/>
                      <a:pt x="275" y="452"/>
                      <a:pt x="275" y="452"/>
                    </a:cubicBezTo>
                    <a:lnTo>
                      <a:pt x="275" y="452"/>
                    </a:lnTo>
                    <a:cubicBezTo>
                      <a:pt x="275" y="452"/>
                      <a:pt x="275" y="453"/>
                      <a:pt x="275" y="454"/>
                    </a:cubicBezTo>
                    <a:lnTo>
                      <a:pt x="275" y="454"/>
                    </a:lnTo>
                    <a:cubicBezTo>
                      <a:pt x="273" y="443"/>
                      <a:pt x="273" y="432"/>
                      <a:pt x="273" y="421"/>
                    </a:cubicBezTo>
                    <a:cubicBezTo>
                      <a:pt x="270" y="370"/>
                      <a:pt x="270" y="320"/>
                      <a:pt x="273" y="269"/>
                    </a:cubicBezTo>
                    <a:cubicBezTo>
                      <a:pt x="273" y="268"/>
                      <a:pt x="273" y="267"/>
                      <a:pt x="273" y="267"/>
                    </a:cubicBezTo>
                    <a:lnTo>
                      <a:pt x="273" y="267"/>
                    </a:lnTo>
                    <a:cubicBezTo>
                      <a:pt x="273" y="267"/>
                      <a:pt x="273" y="267"/>
                      <a:pt x="273" y="267"/>
                    </a:cubicBezTo>
                    <a:cubicBezTo>
                      <a:pt x="273" y="267"/>
                      <a:pt x="274" y="265"/>
                      <a:pt x="275" y="259"/>
                    </a:cubicBezTo>
                    <a:cubicBezTo>
                      <a:pt x="278" y="248"/>
                      <a:pt x="280" y="234"/>
                      <a:pt x="284" y="221"/>
                    </a:cubicBezTo>
                    <a:cubicBezTo>
                      <a:pt x="291" y="195"/>
                      <a:pt x="298" y="170"/>
                      <a:pt x="308" y="146"/>
                    </a:cubicBezTo>
                    <a:cubicBezTo>
                      <a:pt x="332" y="89"/>
                      <a:pt x="284" y="17"/>
                      <a:pt x="229" y="4"/>
                    </a:cubicBezTo>
                    <a:cubicBezTo>
                      <a:pt x="219" y="2"/>
                      <a:pt x="209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21"/>
              <p:cNvSpPr/>
              <p:nvPr/>
            </p:nvSpPr>
            <p:spPr>
              <a:xfrm>
                <a:off x="4893716" y="1882845"/>
                <a:ext cx="81507" cy="94302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872" extrusionOk="0">
                    <a:moveTo>
                      <a:pt x="937" y="0"/>
                    </a:moveTo>
                    <a:cubicBezTo>
                      <a:pt x="815" y="0"/>
                      <a:pt x="693" y="31"/>
                      <a:pt x="586" y="86"/>
                    </a:cubicBezTo>
                    <a:cubicBezTo>
                      <a:pt x="337" y="215"/>
                      <a:pt x="143" y="495"/>
                      <a:pt x="90" y="770"/>
                    </a:cubicBezTo>
                    <a:cubicBezTo>
                      <a:pt x="0" y="1249"/>
                      <a:pt x="344" y="1871"/>
                      <a:pt x="871" y="1871"/>
                    </a:cubicBezTo>
                    <a:cubicBezTo>
                      <a:pt x="876" y="1871"/>
                      <a:pt x="881" y="1871"/>
                      <a:pt x="887" y="1871"/>
                    </a:cubicBezTo>
                    <a:cubicBezTo>
                      <a:pt x="1119" y="1866"/>
                      <a:pt x="1439" y="1799"/>
                      <a:pt x="1565" y="1581"/>
                    </a:cubicBezTo>
                    <a:cubicBezTo>
                      <a:pt x="1617" y="1491"/>
                      <a:pt x="1538" y="1409"/>
                      <a:pt x="1460" y="1409"/>
                    </a:cubicBezTo>
                    <a:cubicBezTo>
                      <a:pt x="1425" y="1409"/>
                      <a:pt x="1390" y="1425"/>
                      <a:pt x="1367" y="1464"/>
                    </a:cubicBezTo>
                    <a:cubicBezTo>
                      <a:pt x="1296" y="1588"/>
                      <a:pt x="1081" y="1625"/>
                      <a:pt x="950" y="1637"/>
                    </a:cubicBezTo>
                    <a:cubicBezTo>
                      <a:pt x="928" y="1639"/>
                      <a:pt x="907" y="1640"/>
                      <a:pt x="886" y="1640"/>
                    </a:cubicBezTo>
                    <a:cubicBezTo>
                      <a:pt x="740" y="1640"/>
                      <a:pt x="622" y="1590"/>
                      <a:pt x="517" y="1467"/>
                    </a:cubicBezTo>
                    <a:cubicBezTo>
                      <a:pt x="388" y="1319"/>
                      <a:pt x="297" y="1106"/>
                      <a:pt x="306" y="906"/>
                    </a:cubicBezTo>
                    <a:cubicBezTo>
                      <a:pt x="315" y="688"/>
                      <a:pt x="443" y="482"/>
                      <a:pt x="609" y="348"/>
                    </a:cubicBezTo>
                    <a:cubicBezTo>
                      <a:pt x="703" y="272"/>
                      <a:pt x="817" y="231"/>
                      <a:pt x="939" y="231"/>
                    </a:cubicBezTo>
                    <a:cubicBezTo>
                      <a:pt x="945" y="231"/>
                      <a:pt x="951" y="231"/>
                      <a:pt x="957" y="232"/>
                    </a:cubicBezTo>
                    <a:cubicBezTo>
                      <a:pt x="1018" y="233"/>
                      <a:pt x="1064" y="242"/>
                      <a:pt x="1109" y="284"/>
                    </a:cubicBezTo>
                    <a:cubicBezTo>
                      <a:pt x="1154" y="328"/>
                      <a:pt x="1195" y="373"/>
                      <a:pt x="1251" y="404"/>
                    </a:cubicBezTo>
                    <a:cubicBezTo>
                      <a:pt x="1271" y="417"/>
                      <a:pt x="1290" y="422"/>
                      <a:pt x="1309" y="422"/>
                    </a:cubicBezTo>
                    <a:cubicBezTo>
                      <a:pt x="1407" y="422"/>
                      <a:pt x="1473" y="270"/>
                      <a:pt x="1366" y="206"/>
                    </a:cubicBezTo>
                    <a:cubicBezTo>
                      <a:pt x="1312" y="173"/>
                      <a:pt x="1276" y="122"/>
                      <a:pt x="1230" y="84"/>
                    </a:cubicBezTo>
                    <a:cubicBezTo>
                      <a:pt x="1163" y="33"/>
                      <a:pt x="1098" y="13"/>
                      <a:pt x="1017" y="5"/>
                    </a:cubicBezTo>
                    <a:cubicBezTo>
                      <a:pt x="990" y="2"/>
                      <a:pt x="963" y="0"/>
                      <a:pt x="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21"/>
              <p:cNvSpPr/>
              <p:nvPr/>
            </p:nvSpPr>
            <p:spPr>
              <a:xfrm>
                <a:off x="4961371" y="1953976"/>
                <a:ext cx="60097" cy="112437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2232" extrusionOk="0">
                    <a:moveTo>
                      <a:pt x="112" y="1"/>
                    </a:moveTo>
                    <a:cubicBezTo>
                      <a:pt x="55" y="1"/>
                      <a:pt x="1" y="38"/>
                      <a:pt x="7" y="112"/>
                    </a:cubicBezTo>
                    <a:cubicBezTo>
                      <a:pt x="72" y="900"/>
                      <a:pt x="428" y="1613"/>
                      <a:pt x="954" y="2195"/>
                    </a:cubicBezTo>
                    <a:cubicBezTo>
                      <a:pt x="977" y="2221"/>
                      <a:pt x="1004" y="2232"/>
                      <a:pt x="1030" y="2232"/>
                    </a:cubicBezTo>
                    <a:cubicBezTo>
                      <a:pt x="1115" y="2232"/>
                      <a:pt x="1192" y="2117"/>
                      <a:pt x="1117" y="2032"/>
                    </a:cubicBezTo>
                    <a:cubicBezTo>
                      <a:pt x="633" y="1498"/>
                      <a:pt x="297" y="836"/>
                      <a:pt x="237" y="112"/>
                    </a:cubicBezTo>
                    <a:cubicBezTo>
                      <a:pt x="230" y="38"/>
                      <a:pt x="169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21"/>
              <p:cNvSpPr/>
              <p:nvPr/>
            </p:nvSpPr>
            <p:spPr>
              <a:xfrm>
                <a:off x="4950440" y="1860277"/>
                <a:ext cx="226234" cy="218476"/>
              </a:xfrm>
              <a:custGeom>
                <a:avLst/>
                <a:gdLst/>
                <a:ahLst/>
                <a:cxnLst/>
                <a:rect l="l" t="t" r="r" b="b"/>
                <a:pathLst>
                  <a:path w="4491" h="4337" extrusionOk="0">
                    <a:moveTo>
                      <a:pt x="1767" y="0"/>
                    </a:moveTo>
                    <a:cubicBezTo>
                      <a:pt x="1522" y="0"/>
                      <a:pt x="1277" y="30"/>
                      <a:pt x="1040" y="93"/>
                    </a:cubicBezTo>
                    <a:cubicBezTo>
                      <a:pt x="694" y="184"/>
                      <a:pt x="313" y="342"/>
                      <a:pt x="156" y="688"/>
                    </a:cubicBezTo>
                    <a:cubicBezTo>
                      <a:pt x="0" y="1028"/>
                      <a:pt x="94" y="1421"/>
                      <a:pt x="207" y="1759"/>
                    </a:cubicBezTo>
                    <a:cubicBezTo>
                      <a:pt x="233" y="1837"/>
                      <a:pt x="261" y="1912"/>
                      <a:pt x="290" y="1988"/>
                    </a:cubicBezTo>
                    <a:lnTo>
                      <a:pt x="290" y="1988"/>
                    </a:lnTo>
                    <a:cubicBezTo>
                      <a:pt x="288" y="1999"/>
                      <a:pt x="289" y="2012"/>
                      <a:pt x="296" y="2026"/>
                    </a:cubicBezTo>
                    <a:cubicBezTo>
                      <a:pt x="306" y="2047"/>
                      <a:pt x="319" y="2063"/>
                      <a:pt x="340" y="2077"/>
                    </a:cubicBezTo>
                    <a:cubicBezTo>
                      <a:pt x="348" y="2082"/>
                      <a:pt x="357" y="2085"/>
                      <a:pt x="366" y="2085"/>
                    </a:cubicBezTo>
                    <a:cubicBezTo>
                      <a:pt x="401" y="2085"/>
                      <a:pt x="439" y="2048"/>
                      <a:pt x="425" y="2012"/>
                    </a:cubicBezTo>
                    <a:cubicBezTo>
                      <a:pt x="298" y="1683"/>
                      <a:pt x="152" y="1319"/>
                      <a:pt x="198" y="960"/>
                    </a:cubicBezTo>
                    <a:cubicBezTo>
                      <a:pt x="247" y="585"/>
                      <a:pt x="551" y="378"/>
                      <a:pt x="886" y="262"/>
                    </a:cubicBezTo>
                    <a:cubicBezTo>
                      <a:pt x="1168" y="162"/>
                      <a:pt x="1467" y="116"/>
                      <a:pt x="1767" y="116"/>
                    </a:cubicBezTo>
                    <a:cubicBezTo>
                      <a:pt x="2100" y="116"/>
                      <a:pt x="2434" y="173"/>
                      <a:pt x="2748" y="280"/>
                    </a:cubicBezTo>
                    <a:cubicBezTo>
                      <a:pt x="3318" y="476"/>
                      <a:pt x="3852" y="864"/>
                      <a:pt x="4096" y="1431"/>
                    </a:cubicBezTo>
                    <a:cubicBezTo>
                      <a:pt x="4390" y="2114"/>
                      <a:pt x="4189" y="2913"/>
                      <a:pt x="3700" y="3454"/>
                    </a:cubicBezTo>
                    <a:cubicBezTo>
                      <a:pt x="3428" y="3758"/>
                      <a:pt x="3074" y="3990"/>
                      <a:pt x="2685" y="4118"/>
                    </a:cubicBezTo>
                    <a:cubicBezTo>
                      <a:pt x="2494" y="4181"/>
                      <a:pt x="2279" y="4226"/>
                      <a:pt x="2068" y="4226"/>
                    </a:cubicBezTo>
                    <a:cubicBezTo>
                      <a:pt x="1866" y="4226"/>
                      <a:pt x="1667" y="4184"/>
                      <a:pt x="1495" y="4076"/>
                    </a:cubicBezTo>
                    <a:cubicBezTo>
                      <a:pt x="1403" y="4018"/>
                      <a:pt x="1325" y="3942"/>
                      <a:pt x="1260" y="3857"/>
                    </a:cubicBezTo>
                    <a:cubicBezTo>
                      <a:pt x="1248" y="3843"/>
                      <a:pt x="1234" y="3837"/>
                      <a:pt x="1221" y="3837"/>
                    </a:cubicBezTo>
                    <a:cubicBezTo>
                      <a:pt x="1180" y="3837"/>
                      <a:pt x="1142" y="3894"/>
                      <a:pt x="1176" y="3939"/>
                    </a:cubicBezTo>
                    <a:cubicBezTo>
                      <a:pt x="1401" y="4228"/>
                      <a:pt x="1732" y="4337"/>
                      <a:pt x="2077" y="4337"/>
                    </a:cubicBezTo>
                    <a:cubicBezTo>
                      <a:pt x="2163" y="4337"/>
                      <a:pt x="2250" y="4330"/>
                      <a:pt x="2337" y="4317"/>
                    </a:cubicBezTo>
                    <a:cubicBezTo>
                      <a:pt x="2768" y="4255"/>
                      <a:pt x="3176" y="4064"/>
                      <a:pt x="3513" y="3789"/>
                    </a:cubicBezTo>
                    <a:cubicBezTo>
                      <a:pt x="4138" y="3281"/>
                      <a:pt x="4491" y="2450"/>
                      <a:pt x="4288" y="1653"/>
                    </a:cubicBezTo>
                    <a:cubicBezTo>
                      <a:pt x="4128" y="1011"/>
                      <a:pt x="3615" y="529"/>
                      <a:pt x="3026" y="267"/>
                    </a:cubicBezTo>
                    <a:cubicBezTo>
                      <a:pt x="2633" y="94"/>
                      <a:pt x="2199" y="0"/>
                      <a:pt x="1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21"/>
              <p:cNvSpPr/>
              <p:nvPr/>
            </p:nvSpPr>
            <p:spPr>
              <a:xfrm>
                <a:off x="5188163" y="1846877"/>
                <a:ext cx="193440" cy="226990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4506" extrusionOk="0">
                    <a:moveTo>
                      <a:pt x="2104" y="116"/>
                    </a:moveTo>
                    <a:cubicBezTo>
                      <a:pt x="2853" y="116"/>
                      <a:pt x="3318" y="892"/>
                      <a:pt x="3530" y="1520"/>
                    </a:cubicBezTo>
                    <a:cubicBezTo>
                      <a:pt x="3789" y="2278"/>
                      <a:pt x="3762" y="3172"/>
                      <a:pt x="3197" y="3788"/>
                    </a:cubicBezTo>
                    <a:cubicBezTo>
                      <a:pt x="2932" y="4079"/>
                      <a:pt x="2586" y="4297"/>
                      <a:pt x="2195" y="4365"/>
                    </a:cubicBezTo>
                    <a:cubicBezTo>
                      <a:pt x="2112" y="4380"/>
                      <a:pt x="2028" y="4387"/>
                      <a:pt x="1944" y="4387"/>
                    </a:cubicBezTo>
                    <a:cubicBezTo>
                      <a:pt x="1664" y="4387"/>
                      <a:pt x="1386" y="4307"/>
                      <a:pt x="1145" y="4162"/>
                    </a:cubicBezTo>
                    <a:cubicBezTo>
                      <a:pt x="788" y="3946"/>
                      <a:pt x="526" y="3593"/>
                      <a:pt x="354" y="3220"/>
                    </a:cubicBezTo>
                    <a:cubicBezTo>
                      <a:pt x="169" y="2813"/>
                      <a:pt x="99" y="2350"/>
                      <a:pt x="191" y="1912"/>
                    </a:cubicBezTo>
                    <a:cubicBezTo>
                      <a:pt x="214" y="1803"/>
                      <a:pt x="248" y="1697"/>
                      <a:pt x="289" y="1593"/>
                    </a:cubicBezTo>
                    <a:cubicBezTo>
                      <a:pt x="290" y="1591"/>
                      <a:pt x="290" y="1590"/>
                      <a:pt x="291" y="1588"/>
                    </a:cubicBezTo>
                    <a:lnTo>
                      <a:pt x="291" y="1588"/>
                    </a:lnTo>
                    <a:cubicBezTo>
                      <a:pt x="465" y="1237"/>
                      <a:pt x="689" y="909"/>
                      <a:pt x="975" y="638"/>
                    </a:cubicBezTo>
                    <a:cubicBezTo>
                      <a:pt x="1267" y="365"/>
                      <a:pt x="1657" y="128"/>
                      <a:pt x="2068" y="117"/>
                    </a:cubicBezTo>
                    <a:cubicBezTo>
                      <a:pt x="2080" y="116"/>
                      <a:pt x="2092" y="116"/>
                      <a:pt x="2104" y="116"/>
                    </a:cubicBezTo>
                    <a:close/>
                    <a:moveTo>
                      <a:pt x="2110" y="1"/>
                    </a:moveTo>
                    <a:cubicBezTo>
                      <a:pt x="1781" y="1"/>
                      <a:pt x="1457" y="137"/>
                      <a:pt x="1188" y="322"/>
                    </a:cubicBezTo>
                    <a:cubicBezTo>
                      <a:pt x="822" y="573"/>
                      <a:pt x="533" y="924"/>
                      <a:pt x="312" y="1307"/>
                    </a:cubicBezTo>
                    <a:cubicBezTo>
                      <a:pt x="259" y="1400"/>
                      <a:pt x="210" y="1494"/>
                      <a:pt x="162" y="1592"/>
                    </a:cubicBezTo>
                    <a:cubicBezTo>
                      <a:pt x="156" y="1602"/>
                      <a:pt x="155" y="1613"/>
                      <a:pt x="155" y="1622"/>
                    </a:cubicBezTo>
                    <a:lnTo>
                      <a:pt x="155" y="1622"/>
                    </a:lnTo>
                    <a:cubicBezTo>
                      <a:pt x="4" y="2049"/>
                      <a:pt x="0" y="2515"/>
                      <a:pt x="129" y="2948"/>
                    </a:cubicBezTo>
                    <a:cubicBezTo>
                      <a:pt x="257" y="3377"/>
                      <a:pt x="507" y="3798"/>
                      <a:pt x="849" y="4090"/>
                    </a:cubicBezTo>
                    <a:cubicBezTo>
                      <a:pt x="1146" y="4345"/>
                      <a:pt x="1523" y="4500"/>
                      <a:pt x="1919" y="4505"/>
                    </a:cubicBezTo>
                    <a:cubicBezTo>
                      <a:pt x="1926" y="4505"/>
                      <a:pt x="1933" y="4506"/>
                      <a:pt x="1940" y="4506"/>
                    </a:cubicBezTo>
                    <a:cubicBezTo>
                      <a:pt x="2335" y="4506"/>
                      <a:pt x="2712" y="4354"/>
                      <a:pt x="3020" y="4111"/>
                    </a:cubicBezTo>
                    <a:cubicBezTo>
                      <a:pt x="3360" y="3842"/>
                      <a:pt x="3611" y="3481"/>
                      <a:pt x="3726" y="3063"/>
                    </a:cubicBezTo>
                    <a:cubicBezTo>
                      <a:pt x="3839" y="2653"/>
                      <a:pt x="3826" y="2215"/>
                      <a:pt x="3733" y="1803"/>
                    </a:cubicBezTo>
                    <a:cubicBezTo>
                      <a:pt x="3642" y="1410"/>
                      <a:pt x="3480" y="1021"/>
                      <a:pt x="3247" y="692"/>
                    </a:cubicBezTo>
                    <a:cubicBezTo>
                      <a:pt x="3031" y="387"/>
                      <a:pt x="2735" y="117"/>
                      <a:pt x="2361" y="29"/>
                    </a:cubicBezTo>
                    <a:cubicBezTo>
                      <a:pt x="2278" y="10"/>
                      <a:pt x="2194" y="1"/>
                      <a:pt x="2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21"/>
              <p:cNvSpPr/>
              <p:nvPr/>
            </p:nvSpPr>
            <p:spPr>
              <a:xfrm>
                <a:off x="5103834" y="2109990"/>
                <a:ext cx="222204" cy="50476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002" extrusionOk="0">
                    <a:moveTo>
                      <a:pt x="1890" y="1"/>
                    </a:moveTo>
                    <a:cubicBezTo>
                      <a:pt x="1854" y="1"/>
                      <a:pt x="1819" y="2"/>
                      <a:pt x="1785" y="4"/>
                    </a:cubicBezTo>
                    <a:cubicBezTo>
                      <a:pt x="1474" y="21"/>
                      <a:pt x="1155" y="75"/>
                      <a:pt x="856" y="152"/>
                    </a:cubicBezTo>
                    <a:cubicBezTo>
                      <a:pt x="691" y="196"/>
                      <a:pt x="530" y="255"/>
                      <a:pt x="372" y="317"/>
                    </a:cubicBezTo>
                    <a:cubicBezTo>
                      <a:pt x="240" y="371"/>
                      <a:pt x="117" y="442"/>
                      <a:pt x="32" y="558"/>
                    </a:cubicBezTo>
                    <a:cubicBezTo>
                      <a:pt x="1" y="600"/>
                      <a:pt x="40" y="642"/>
                      <a:pt x="81" y="642"/>
                    </a:cubicBezTo>
                    <a:cubicBezTo>
                      <a:pt x="99" y="642"/>
                      <a:pt x="117" y="634"/>
                      <a:pt x="129" y="616"/>
                    </a:cubicBezTo>
                    <a:cubicBezTo>
                      <a:pt x="204" y="512"/>
                      <a:pt x="331" y="452"/>
                      <a:pt x="448" y="409"/>
                    </a:cubicBezTo>
                    <a:cubicBezTo>
                      <a:pt x="584" y="361"/>
                      <a:pt x="719" y="307"/>
                      <a:pt x="859" y="269"/>
                    </a:cubicBezTo>
                    <a:cubicBezTo>
                      <a:pt x="1148" y="191"/>
                      <a:pt x="1449" y="145"/>
                      <a:pt x="1746" y="120"/>
                    </a:cubicBezTo>
                    <a:cubicBezTo>
                      <a:pt x="1795" y="116"/>
                      <a:pt x="1844" y="114"/>
                      <a:pt x="1893" y="114"/>
                    </a:cubicBezTo>
                    <a:cubicBezTo>
                      <a:pt x="2124" y="114"/>
                      <a:pt x="2357" y="158"/>
                      <a:pt x="2580" y="216"/>
                    </a:cubicBezTo>
                    <a:cubicBezTo>
                      <a:pt x="2863" y="290"/>
                      <a:pt x="3138" y="396"/>
                      <a:pt x="3400" y="522"/>
                    </a:cubicBezTo>
                    <a:cubicBezTo>
                      <a:pt x="3705" y="668"/>
                      <a:pt x="3998" y="834"/>
                      <a:pt x="4296" y="994"/>
                    </a:cubicBezTo>
                    <a:cubicBezTo>
                      <a:pt x="4305" y="999"/>
                      <a:pt x="4315" y="1002"/>
                      <a:pt x="4324" y="1002"/>
                    </a:cubicBezTo>
                    <a:cubicBezTo>
                      <a:pt x="4376" y="1002"/>
                      <a:pt x="4411" y="925"/>
                      <a:pt x="4354" y="895"/>
                    </a:cubicBezTo>
                    <a:cubicBezTo>
                      <a:pt x="3805" y="602"/>
                      <a:pt x="3263" y="287"/>
                      <a:pt x="2659" y="118"/>
                    </a:cubicBezTo>
                    <a:cubicBezTo>
                      <a:pt x="2410" y="50"/>
                      <a:pt x="2149" y="1"/>
                      <a:pt x="1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21"/>
              <p:cNvSpPr/>
              <p:nvPr/>
            </p:nvSpPr>
            <p:spPr>
              <a:xfrm>
                <a:off x="5276371" y="2155126"/>
                <a:ext cx="48209" cy="24633"/>
              </a:xfrm>
              <a:custGeom>
                <a:avLst/>
                <a:gdLst/>
                <a:ahLst/>
                <a:cxnLst/>
                <a:rect l="l" t="t" r="r" b="b"/>
                <a:pathLst>
                  <a:path w="957" h="489" extrusionOk="0">
                    <a:moveTo>
                      <a:pt x="875" y="0"/>
                    </a:moveTo>
                    <a:cubicBezTo>
                      <a:pt x="858" y="0"/>
                      <a:pt x="840" y="8"/>
                      <a:pt x="828" y="26"/>
                    </a:cubicBezTo>
                    <a:cubicBezTo>
                      <a:pt x="743" y="158"/>
                      <a:pt x="610" y="222"/>
                      <a:pt x="465" y="264"/>
                    </a:cubicBezTo>
                    <a:cubicBezTo>
                      <a:pt x="426" y="274"/>
                      <a:pt x="389" y="287"/>
                      <a:pt x="349" y="295"/>
                    </a:cubicBezTo>
                    <a:cubicBezTo>
                      <a:pt x="317" y="302"/>
                      <a:pt x="278" y="305"/>
                      <a:pt x="243" y="309"/>
                    </a:cubicBezTo>
                    <a:cubicBezTo>
                      <a:pt x="164" y="321"/>
                      <a:pt x="87" y="339"/>
                      <a:pt x="26" y="390"/>
                    </a:cubicBezTo>
                    <a:cubicBezTo>
                      <a:pt x="1" y="410"/>
                      <a:pt x="6" y="450"/>
                      <a:pt x="26" y="471"/>
                    </a:cubicBezTo>
                    <a:cubicBezTo>
                      <a:pt x="37" y="483"/>
                      <a:pt x="50" y="488"/>
                      <a:pt x="63" y="488"/>
                    </a:cubicBezTo>
                    <a:cubicBezTo>
                      <a:pt x="78" y="488"/>
                      <a:pt x="93" y="481"/>
                      <a:pt x="105" y="471"/>
                    </a:cubicBezTo>
                    <a:cubicBezTo>
                      <a:pt x="161" y="427"/>
                      <a:pt x="249" y="426"/>
                      <a:pt x="317" y="416"/>
                    </a:cubicBezTo>
                    <a:cubicBezTo>
                      <a:pt x="396" y="407"/>
                      <a:pt x="475" y="385"/>
                      <a:pt x="552" y="358"/>
                    </a:cubicBezTo>
                    <a:cubicBezTo>
                      <a:pt x="706" y="307"/>
                      <a:pt x="838" y="223"/>
                      <a:pt x="927" y="86"/>
                    </a:cubicBezTo>
                    <a:cubicBezTo>
                      <a:pt x="956" y="42"/>
                      <a:pt x="916" y="0"/>
                      <a:pt x="8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21"/>
              <p:cNvSpPr/>
              <p:nvPr/>
            </p:nvSpPr>
            <p:spPr>
              <a:xfrm>
                <a:off x="5121717" y="2146311"/>
                <a:ext cx="95410" cy="35011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695" extrusionOk="0">
                    <a:moveTo>
                      <a:pt x="86" y="1"/>
                    </a:moveTo>
                    <a:cubicBezTo>
                      <a:pt x="35" y="1"/>
                      <a:pt x="1" y="77"/>
                      <a:pt x="56" y="107"/>
                    </a:cubicBezTo>
                    <a:cubicBezTo>
                      <a:pt x="236" y="205"/>
                      <a:pt x="406" y="324"/>
                      <a:pt x="596" y="408"/>
                    </a:cubicBezTo>
                    <a:cubicBezTo>
                      <a:pt x="807" y="501"/>
                      <a:pt x="1034" y="540"/>
                      <a:pt x="1257" y="594"/>
                    </a:cubicBezTo>
                    <a:cubicBezTo>
                      <a:pt x="1390" y="625"/>
                      <a:pt x="1517" y="666"/>
                      <a:pt x="1653" y="687"/>
                    </a:cubicBezTo>
                    <a:cubicBezTo>
                      <a:pt x="1675" y="690"/>
                      <a:pt x="1712" y="695"/>
                      <a:pt x="1750" y="695"/>
                    </a:cubicBezTo>
                    <a:cubicBezTo>
                      <a:pt x="1821" y="695"/>
                      <a:pt x="1893" y="677"/>
                      <a:pt x="1865" y="595"/>
                    </a:cubicBezTo>
                    <a:cubicBezTo>
                      <a:pt x="1855" y="568"/>
                      <a:pt x="1832" y="556"/>
                      <a:pt x="1809" y="556"/>
                    </a:cubicBezTo>
                    <a:cubicBezTo>
                      <a:pt x="1788" y="556"/>
                      <a:pt x="1768" y="565"/>
                      <a:pt x="1757" y="581"/>
                    </a:cubicBezTo>
                    <a:lnTo>
                      <a:pt x="1757" y="581"/>
                    </a:lnTo>
                    <a:cubicBezTo>
                      <a:pt x="1752" y="582"/>
                      <a:pt x="1748" y="582"/>
                      <a:pt x="1746" y="582"/>
                    </a:cubicBezTo>
                    <a:cubicBezTo>
                      <a:pt x="1723" y="582"/>
                      <a:pt x="1700" y="579"/>
                      <a:pt x="1678" y="575"/>
                    </a:cubicBezTo>
                    <a:cubicBezTo>
                      <a:pt x="1625" y="567"/>
                      <a:pt x="1573" y="557"/>
                      <a:pt x="1522" y="544"/>
                    </a:cubicBezTo>
                    <a:cubicBezTo>
                      <a:pt x="1380" y="510"/>
                      <a:pt x="1240" y="473"/>
                      <a:pt x="1098" y="440"/>
                    </a:cubicBezTo>
                    <a:cubicBezTo>
                      <a:pt x="917" y="401"/>
                      <a:pt x="735" y="353"/>
                      <a:pt x="568" y="268"/>
                    </a:cubicBezTo>
                    <a:cubicBezTo>
                      <a:pt x="412" y="188"/>
                      <a:pt x="268" y="90"/>
                      <a:pt x="113" y="8"/>
                    </a:cubicBezTo>
                    <a:cubicBezTo>
                      <a:pt x="104" y="3"/>
                      <a:pt x="94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21"/>
              <p:cNvSpPr/>
              <p:nvPr/>
            </p:nvSpPr>
            <p:spPr>
              <a:xfrm>
                <a:off x="5043887" y="1765973"/>
                <a:ext cx="7506" cy="584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16" extrusionOk="0">
                    <a:moveTo>
                      <a:pt x="74" y="1"/>
                    </a:moveTo>
                    <a:cubicBezTo>
                      <a:pt x="0" y="1"/>
                      <a:pt x="0" y="116"/>
                      <a:pt x="74" y="116"/>
                    </a:cubicBezTo>
                    <a:cubicBezTo>
                      <a:pt x="149" y="116"/>
                      <a:pt x="149" y="1"/>
                      <a:pt x="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21"/>
              <p:cNvSpPr/>
              <p:nvPr/>
            </p:nvSpPr>
            <p:spPr>
              <a:xfrm>
                <a:off x="5041771" y="1741138"/>
                <a:ext cx="237317" cy="93546"/>
              </a:xfrm>
              <a:custGeom>
                <a:avLst/>
                <a:gdLst/>
                <a:ahLst/>
                <a:cxnLst/>
                <a:rect l="l" t="t" r="r" b="b"/>
                <a:pathLst>
                  <a:path w="4711" h="1857" extrusionOk="0">
                    <a:moveTo>
                      <a:pt x="171" y="562"/>
                    </a:moveTo>
                    <a:cubicBezTo>
                      <a:pt x="171" y="562"/>
                      <a:pt x="171" y="563"/>
                      <a:pt x="171" y="566"/>
                    </a:cubicBezTo>
                    <a:lnTo>
                      <a:pt x="171" y="566"/>
                    </a:lnTo>
                    <a:cubicBezTo>
                      <a:pt x="172" y="563"/>
                      <a:pt x="172" y="562"/>
                      <a:pt x="171" y="562"/>
                    </a:cubicBezTo>
                    <a:close/>
                    <a:moveTo>
                      <a:pt x="4605" y="0"/>
                    </a:moveTo>
                    <a:cubicBezTo>
                      <a:pt x="4553" y="0"/>
                      <a:pt x="4518" y="77"/>
                      <a:pt x="4574" y="107"/>
                    </a:cubicBezTo>
                    <a:cubicBezTo>
                      <a:pt x="4576" y="108"/>
                      <a:pt x="4578" y="109"/>
                      <a:pt x="4581" y="110"/>
                    </a:cubicBezTo>
                    <a:lnTo>
                      <a:pt x="4581" y="110"/>
                    </a:lnTo>
                    <a:cubicBezTo>
                      <a:pt x="4481" y="480"/>
                      <a:pt x="4318" y="833"/>
                      <a:pt x="4050" y="1113"/>
                    </a:cubicBezTo>
                    <a:cubicBezTo>
                      <a:pt x="3800" y="1377"/>
                      <a:pt x="3483" y="1568"/>
                      <a:pt x="3133" y="1664"/>
                    </a:cubicBezTo>
                    <a:cubicBezTo>
                      <a:pt x="2931" y="1720"/>
                      <a:pt x="2721" y="1746"/>
                      <a:pt x="2510" y="1746"/>
                    </a:cubicBezTo>
                    <a:cubicBezTo>
                      <a:pt x="1992" y="1746"/>
                      <a:pt x="1466" y="1591"/>
                      <a:pt x="1028" y="1338"/>
                    </a:cubicBezTo>
                    <a:cubicBezTo>
                      <a:pt x="824" y="1219"/>
                      <a:pt x="634" y="1079"/>
                      <a:pt x="467" y="913"/>
                    </a:cubicBezTo>
                    <a:cubicBezTo>
                      <a:pt x="403" y="849"/>
                      <a:pt x="342" y="780"/>
                      <a:pt x="283" y="712"/>
                    </a:cubicBezTo>
                    <a:cubicBezTo>
                      <a:pt x="257" y="684"/>
                      <a:pt x="233" y="654"/>
                      <a:pt x="209" y="624"/>
                    </a:cubicBezTo>
                    <a:cubicBezTo>
                      <a:pt x="201" y="611"/>
                      <a:pt x="192" y="594"/>
                      <a:pt x="181" y="583"/>
                    </a:cubicBezTo>
                    <a:cubicBezTo>
                      <a:pt x="174" y="575"/>
                      <a:pt x="172" y="569"/>
                      <a:pt x="171" y="566"/>
                    </a:cubicBezTo>
                    <a:lnTo>
                      <a:pt x="171" y="566"/>
                    </a:lnTo>
                    <a:cubicBezTo>
                      <a:pt x="170" y="570"/>
                      <a:pt x="167" y="576"/>
                      <a:pt x="160" y="586"/>
                    </a:cubicBezTo>
                    <a:lnTo>
                      <a:pt x="160" y="586"/>
                    </a:lnTo>
                    <a:cubicBezTo>
                      <a:pt x="189" y="545"/>
                      <a:pt x="152" y="491"/>
                      <a:pt x="113" y="491"/>
                    </a:cubicBezTo>
                    <a:cubicBezTo>
                      <a:pt x="100" y="491"/>
                      <a:pt x="87" y="497"/>
                      <a:pt x="76" y="511"/>
                    </a:cubicBezTo>
                    <a:cubicBezTo>
                      <a:pt x="1" y="603"/>
                      <a:pt x="163" y="750"/>
                      <a:pt x="219" y="814"/>
                    </a:cubicBezTo>
                    <a:cubicBezTo>
                      <a:pt x="362" y="976"/>
                      <a:pt x="513" y="1124"/>
                      <a:pt x="687" y="1252"/>
                    </a:cubicBezTo>
                    <a:cubicBezTo>
                      <a:pt x="1027" y="1503"/>
                      <a:pt x="1418" y="1677"/>
                      <a:pt x="1828" y="1773"/>
                    </a:cubicBezTo>
                    <a:cubicBezTo>
                      <a:pt x="2051" y="1827"/>
                      <a:pt x="2281" y="1856"/>
                      <a:pt x="2509" y="1856"/>
                    </a:cubicBezTo>
                    <a:cubicBezTo>
                      <a:pt x="3048" y="1856"/>
                      <a:pt x="3579" y="1695"/>
                      <a:pt x="3997" y="1326"/>
                    </a:cubicBezTo>
                    <a:cubicBezTo>
                      <a:pt x="4364" y="1004"/>
                      <a:pt x="4585" y="565"/>
                      <a:pt x="4704" y="96"/>
                    </a:cubicBezTo>
                    <a:cubicBezTo>
                      <a:pt x="4710" y="71"/>
                      <a:pt x="4700" y="43"/>
                      <a:pt x="4677" y="30"/>
                    </a:cubicBezTo>
                    <a:cubicBezTo>
                      <a:pt x="4663" y="23"/>
                      <a:pt x="4649" y="15"/>
                      <a:pt x="4634" y="8"/>
                    </a:cubicBezTo>
                    <a:cubicBezTo>
                      <a:pt x="4624" y="2"/>
                      <a:pt x="4614" y="0"/>
                      <a:pt x="46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21"/>
              <p:cNvSpPr/>
              <p:nvPr/>
            </p:nvSpPr>
            <p:spPr>
              <a:xfrm>
                <a:off x="5067765" y="1728846"/>
                <a:ext cx="71936" cy="32593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647" extrusionOk="0">
                    <a:moveTo>
                      <a:pt x="1361" y="1"/>
                    </a:moveTo>
                    <a:cubicBezTo>
                      <a:pt x="1358" y="1"/>
                      <a:pt x="1356" y="1"/>
                      <a:pt x="1354" y="1"/>
                    </a:cubicBezTo>
                    <a:cubicBezTo>
                      <a:pt x="1066" y="25"/>
                      <a:pt x="793" y="65"/>
                      <a:pt x="541" y="211"/>
                    </a:cubicBezTo>
                    <a:cubicBezTo>
                      <a:pt x="457" y="260"/>
                      <a:pt x="386" y="330"/>
                      <a:pt x="314" y="392"/>
                    </a:cubicBezTo>
                    <a:cubicBezTo>
                      <a:pt x="254" y="442"/>
                      <a:pt x="169" y="529"/>
                      <a:pt x="85" y="529"/>
                    </a:cubicBezTo>
                    <a:cubicBezTo>
                      <a:pt x="81" y="529"/>
                      <a:pt x="77" y="528"/>
                      <a:pt x="73" y="528"/>
                    </a:cubicBezTo>
                    <a:cubicBezTo>
                      <a:pt x="71" y="528"/>
                      <a:pt x="70" y="528"/>
                      <a:pt x="68" y="528"/>
                    </a:cubicBezTo>
                    <a:cubicBezTo>
                      <a:pt x="1" y="528"/>
                      <a:pt x="4" y="639"/>
                      <a:pt x="74" y="646"/>
                    </a:cubicBezTo>
                    <a:cubicBezTo>
                      <a:pt x="80" y="646"/>
                      <a:pt x="86" y="646"/>
                      <a:pt x="91" y="646"/>
                    </a:cubicBezTo>
                    <a:cubicBezTo>
                      <a:pt x="174" y="646"/>
                      <a:pt x="252" y="590"/>
                      <a:pt x="314" y="542"/>
                    </a:cubicBezTo>
                    <a:cubicBezTo>
                      <a:pt x="399" y="477"/>
                      <a:pt x="474" y="399"/>
                      <a:pt x="561" y="337"/>
                    </a:cubicBezTo>
                    <a:cubicBezTo>
                      <a:pt x="793" y="172"/>
                      <a:pt x="1079" y="140"/>
                      <a:pt x="1354" y="116"/>
                    </a:cubicBezTo>
                    <a:cubicBezTo>
                      <a:pt x="1424" y="109"/>
                      <a:pt x="1428" y="1"/>
                      <a:pt x="1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21"/>
              <p:cNvSpPr/>
              <p:nvPr/>
            </p:nvSpPr>
            <p:spPr>
              <a:xfrm>
                <a:off x="5156728" y="1713582"/>
                <a:ext cx="89063" cy="22417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445" extrusionOk="0">
                    <a:moveTo>
                      <a:pt x="351" y="0"/>
                    </a:moveTo>
                    <a:cubicBezTo>
                      <a:pt x="247" y="0"/>
                      <a:pt x="143" y="18"/>
                      <a:pt x="52" y="74"/>
                    </a:cubicBezTo>
                    <a:cubicBezTo>
                      <a:pt x="0" y="108"/>
                      <a:pt x="32" y="183"/>
                      <a:pt x="81" y="183"/>
                    </a:cubicBezTo>
                    <a:cubicBezTo>
                      <a:pt x="91" y="183"/>
                      <a:pt x="101" y="180"/>
                      <a:pt x="111" y="174"/>
                    </a:cubicBezTo>
                    <a:cubicBezTo>
                      <a:pt x="185" y="128"/>
                      <a:pt x="269" y="114"/>
                      <a:pt x="355" y="114"/>
                    </a:cubicBezTo>
                    <a:cubicBezTo>
                      <a:pt x="402" y="114"/>
                      <a:pt x="450" y="118"/>
                      <a:pt x="497" y="124"/>
                    </a:cubicBezTo>
                    <a:cubicBezTo>
                      <a:pt x="645" y="142"/>
                      <a:pt x="793" y="172"/>
                      <a:pt x="937" y="212"/>
                    </a:cubicBezTo>
                    <a:cubicBezTo>
                      <a:pt x="1089" y="251"/>
                      <a:pt x="1238" y="297"/>
                      <a:pt x="1386" y="339"/>
                    </a:cubicBezTo>
                    <a:lnTo>
                      <a:pt x="1535" y="382"/>
                    </a:lnTo>
                    <a:cubicBezTo>
                      <a:pt x="1566" y="392"/>
                      <a:pt x="1629" y="403"/>
                      <a:pt x="1649" y="426"/>
                    </a:cubicBezTo>
                    <a:cubicBezTo>
                      <a:pt x="1660" y="439"/>
                      <a:pt x="1674" y="444"/>
                      <a:pt x="1686" y="444"/>
                    </a:cubicBezTo>
                    <a:cubicBezTo>
                      <a:pt x="1729" y="444"/>
                      <a:pt x="1767" y="386"/>
                      <a:pt x="1729" y="344"/>
                    </a:cubicBezTo>
                    <a:cubicBezTo>
                      <a:pt x="1701" y="312"/>
                      <a:pt x="1653" y="300"/>
                      <a:pt x="1616" y="287"/>
                    </a:cubicBezTo>
                    <a:cubicBezTo>
                      <a:pt x="1558" y="268"/>
                      <a:pt x="1497" y="251"/>
                      <a:pt x="1437" y="234"/>
                    </a:cubicBezTo>
                    <a:cubicBezTo>
                      <a:pt x="1273" y="186"/>
                      <a:pt x="1107" y="137"/>
                      <a:pt x="941" y="94"/>
                    </a:cubicBezTo>
                    <a:cubicBezTo>
                      <a:pt x="788" y="53"/>
                      <a:pt x="631" y="25"/>
                      <a:pt x="474" y="8"/>
                    </a:cubicBezTo>
                    <a:cubicBezTo>
                      <a:pt x="433" y="3"/>
                      <a:pt x="392" y="0"/>
                      <a:pt x="3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21"/>
              <p:cNvSpPr/>
              <p:nvPr/>
            </p:nvSpPr>
            <p:spPr>
              <a:xfrm>
                <a:off x="5094917" y="1982690"/>
                <a:ext cx="13097" cy="14004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78" extrusionOk="0">
                    <a:moveTo>
                      <a:pt x="142" y="1"/>
                    </a:moveTo>
                    <a:cubicBezTo>
                      <a:pt x="132" y="1"/>
                      <a:pt x="121" y="2"/>
                      <a:pt x="111" y="4"/>
                    </a:cubicBezTo>
                    <a:cubicBezTo>
                      <a:pt x="102" y="8"/>
                      <a:pt x="94" y="11"/>
                      <a:pt x="82" y="17"/>
                    </a:cubicBezTo>
                    <a:cubicBezTo>
                      <a:pt x="65" y="28"/>
                      <a:pt x="51" y="42"/>
                      <a:pt x="43" y="58"/>
                    </a:cubicBezTo>
                    <a:cubicBezTo>
                      <a:pt x="33" y="73"/>
                      <a:pt x="26" y="88"/>
                      <a:pt x="17" y="103"/>
                    </a:cubicBezTo>
                    <a:cubicBezTo>
                      <a:pt x="9" y="116"/>
                      <a:pt x="5" y="132"/>
                      <a:pt x="3" y="146"/>
                    </a:cubicBezTo>
                    <a:cubicBezTo>
                      <a:pt x="0" y="163"/>
                      <a:pt x="0" y="177"/>
                      <a:pt x="5" y="192"/>
                    </a:cubicBezTo>
                    <a:cubicBezTo>
                      <a:pt x="9" y="207"/>
                      <a:pt x="16" y="221"/>
                      <a:pt x="26" y="231"/>
                    </a:cubicBezTo>
                    <a:cubicBezTo>
                      <a:pt x="36" y="243"/>
                      <a:pt x="46" y="255"/>
                      <a:pt x="58" y="262"/>
                    </a:cubicBezTo>
                    <a:cubicBezTo>
                      <a:pt x="67" y="265"/>
                      <a:pt x="75" y="269"/>
                      <a:pt x="87" y="273"/>
                    </a:cubicBezTo>
                    <a:cubicBezTo>
                      <a:pt x="97" y="276"/>
                      <a:pt x="108" y="277"/>
                      <a:pt x="118" y="277"/>
                    </a:cubicBezTo>
                    <a:cubicBezTo>
                      <a:pt x="128" y="277"/>
                      <a:pt x="138" y="276"/>
                      <a:pt x="149" y="273"/>
                    </a:cubicBezTo>
                    <a:cubicBezTo>
                      <a:pt x="158" y="270"/>
                      <a:pt x="166" y="266"/>
                      <a:pt x="177" y="262"/>
                    </a:cubicBezTo>
                    <a:cubicBezTo>
                      <a:pt x="194" y="251"/>
                      <a:pt x="207" y="238"/>
                      <a:pt x="219" y="221"/>
                    </a:cubicBezTo>
                    <a:cubicBezTo>
                      <a:pt x="227" y="205"/>
                      <a:pt x="234" y="191"/>
                      <a:pt x="243" y="174"/>
                    </a:cubicBezTo>
                    <a:cubicBezTo>
                      <a:pt x="251" y="163"/>
                      <a:pt x="255" y="146"/>
                      <a:pt x="257" y="132"/>
                    </a:cubicBezTo>
                    <a:cubicBezTo>
                      <a:pt x="260" y="116"/>
                      <a:pt x="260" y="102"/>
                      <a:pt x="255" y="86"/>
                    </a:cubicBezTo>
                    <a:cubicBezTo>
                      <a:pt x="251" y="72"/>
                      <a:pt x="244" y="58"/>
                      <a:pt x="234" y="46"/>
                    </a:cubicBezTo>
                    <a:cubicBezTo>
                      <a:pt x="224" y="35"/>
                      <a:pt x="214" y="24"/>
                      <a:pt x="202" y="17"/>
                    </a:cubicBezTo>
                    <a:cubicBezTo>
                      <a:pt x="193" y="14"/>
                      <a:pt x="185" y="10"/>
                      <a:pt x="173" y="4"/>
                    </a:cubicBezTo>
                    <a:cubicBezTo>
                      <a:pt x="163" y="2"/>
                      <a:pt x="152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21"/>
              <p:cNvSpPr/>
              <p:nvPr/>
            </p:nvSpPr>
            <p:spPr>
              <a:xfrm>
                <a:off x="5074565" y="1929846"/>
                <a:ext cx="12241" cy="12392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6" extrusionOk="0">
                    <a:moveTo>
                      <a:pt x="125" y="0"/>
                    </a:moveTo>
                    <a:cubicBezTo>
                      <a:pt x="115" y="0"/>
                      <a:pt x="105" y="1"/>
                      <a:pt x="94" y="4"/>
                    </a:cubicBezTo>
                    <a:cubicBezTo>
                      <a:pt x="85" y="9"/>
                      <a:pt x="77" y="11"/>
                      <a:pt x="66" y="17"/>
                    </a:cubicBezTo>
                    <a:cubicBezTo>
                      <a:pt x="50" y="26"/>
                      <a:pt x="36" y="40"/>
                      <a:pt x="25" y="58"/>
                    </a:cubicBezTo>
                    <a:cubicBezTo>
                      <a:pt x="23" y="64"/>
                      <a:pt x="20" y="68"/>
                      <a:pt x="17" y="72"/>
                    </a:cubicBezTo>
                    <a:cubicBezTo>
                      <a:pt x="9" y="85"/>
                      <a:pt x="6" y="101"/>
                      <a:pt x="3" y="115"/>
                    </a:cubicBezTo>
                    <a:cubicBezTo>
                      <a:pt x="0" y="130"/>
                      <a:pt x="0" y="145"/>
                      <a:pt x="6" y="160"/>
                    </a:cubicBezTo>
                    <a:cubicBezTo>
                      <a:pt x="9" y="174"/>
                      <a:pt x="16" y="189"/>
                      <a:pt x="27" y="200"/>
                    </a:cubicBezTo>
                    <a:cubicBezTo>
                      <a:pt x="36" y="211"/>
                      <a:pt x="46" y="223"/>
                      <a:pt x="59" y="230"/>
                    </a:cubicBezTo>
                    <a:cubicBezTo>
                      <a:pt x="67" y="232"/>
                      <a:pt x="77" y="237"/>
                      <a:pt x="87" y="242"/>
                    </a:cubicBezTo>
                    <a:cubicBezTo>
                      <a:pt x="97" y="245"/>
                      <a:pt x="108" y="246"/>
                      <a:pt x="118" y="246"/>
                    </a:cubicBezTo>
                    <a:cubicBezTo>
                      <a:pt x="128" y="246"/>
                      <a:pt x="139" y="245"/>
                      <a:pt x="149" y="242"/>
                    </a:cubicBezTo>
                    <a:cubicBezTo>
                      <a:pt x="158" y="238"/>
                      <a:pt x="166" y="235"/>
                      <a:pt x="178" y="230"/>
                    </a:cubicBezTo>
                    <a:cubicBezTo>
                      <a:pt x="195" y="218"/>
                      <a:pt x="209" y="206"/>
                      <a:pt x="219" y="189"/>
                    </a:cubicBezTo>
                    <a:cubicBezTo>
                      <a:pt x="220" y="183"/>
                      <a:pt x="223" y="179"/>
                      <a:pt x="226" y="174"/>
                    </a:cubicBezTo>
                    <a:cubicBezTo>
                      <a:pt x="234" y="162"/>
                      <a:pt x="237" y="146"/>
                      <a:pt x="240" y="132"/>
                    </a:cubicBezTo>
                    <a:cubicBezTo>
                      <a:pt x="243" y="116"/>
                      <a:pt x="243" y="102"/>
                      <a:pt x="237" y="87"/>
                    </a:cubicBezTo>
                    <a:cubicBezTo>
                      <a:pt x="234" y="72"/>
                      <a:pt x="227" y="58"/>
                      <a:pt x="216" y="47"/>
                    </a:cubicBezTo>
                    <a:cubicBezTo>
                      <a:pt x="207" y="34"/>
                      <a:pt x="197" y="24"/>
                      <a:pt x="185" y="17"/>
                    </a:cubicBezTo>
                    <a:cubicBezTo>
                      <a:pt x="176" y="14"/>
                      <a:pt x="166" y="10"/>
                      <a:pt x="156" y="4"/>
                    </a:cubicBezTo>
                    <a:cubicBezTo>
                      <a:pt x="146" y="1"/>
                      <a:pt x="135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21"/>
              <p:cNvSpPr/>
              <p:nvPr/>
            </p:nvSpPr>
            <p:spPr>
              <a:xfrm>
                <a:off x="5015374" y="1927075"/>
                <a:ext cx="12140" cy="1294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57" extrusionOk="0">
                    <a:moveTo>
                      <a:pt x="113" y="1"/>
                    </a:moveTo>
                    <a:cubicBezTo>
                      <a:pt x="105" y="1"/>
                      <a:pt x="96" y="2"/>
                      <a:pt x="87" y="4"/>
                    </a:cubicBezTo>
                    <a:cubicBezTo>
                      <a:pt x="79" y="8"/>
                      <a:pt x="70" y="11"/>
                      <a:pt x="59" y="17"/>
                    </a:cubicBezTo>
                    <a:cubicBezTo>
                      <a:pt x="42" y="28"/>
                      <a:pt x="28" y="42"/>
                      <a:pt x="19" y="58"/>
                    </a:cubicBezTo>
                    <a:cubicBezTo>
                      <a:pt x="15" y="66"/>
                      <a:pt x="12" y="75"/>
                      <a:pt x="6" y="86"/>
                    </a:cubicBezTo>
                    <a:cubicBezTo>
                      <a:pt x="1" y="107"/>
                      <a:pt x="1" y="129"/>
                      <a:pt x="6" y="149"/>
                    </a:cubicBezTo>
                    <a:cubicBezTo>
                      <a:pt x="8" y="156"/>
                      <a:pt x="9" y="160"/>
                      <a:pt x="12" y="168"/>
                    </a:cubicBezTo>
                    <a:lnTo>
                      <a:pt x="12" y="171"/>
                    </a:lnTo>
                    <a:cubicBezTo>
                      <a:pt x="15" y="185"/>
                      <a:pt x="22" y="200"/>
                      <a:pt x="33" y="211"/>
                    </a:cubicBezTo>
                    <a:cubicBezTo>
                      <a:pt x="42" y="222"/>
                      <a:pt x="52" y="234"/>
                      <a:pt x="64" y="241"/>
                    </a:cubicBezTo>
                    <a:cubicBezTo>
                      <a:pt x="77" y="249"/>
                      <a:pt x="93" y="252"/>
                      <a:pt x="107" y="255"/>
                    </a:cubicBezTo>
                    <a:cubicBezTo>
                      <a:pt x="113" y="256"/>
                      <a:pt x="120" y="257"/>
                      <a:pt x="126" y="257"/>
                    </a:cubicBezTo>
                    <a:cubicBezTo>
                      <a:pt x="135" y="257"/>
                      <a:pt x="144" y="255"/>
                      <a:pt x="154" y="252"/>
                    </a:cubicBezTo>
                    <a:cubicBezTo>
                      <a:pt x="162" y="249"/>
                      <a:pt x="171" y="246"/>
                      <a:pt x="182" y="241"/>
                    </a:cubicBezTo>
                    <a:cubicBezTo>
                      <a:pt x="199" y="229"/>
                      <a:pt x="213" y="215"/>
                      <a:pt x="222" y="200"/>
                    </a:cubicBezTo>
                    <a:cubicBezTo>
                      <a:pt x="226" y="191"/>
                      <a:pt x="229" y="181"/>
                      <a:pt x="234" y="171"/>
                    </a:cubicBezTo>
                    <a:cubicBezTo>
                      <a:pt x="240" y="150"/>
                      <a:pt x="240" y="130"/>
                      <a:pt x="234" y="109"/>
                    </a:cubicBezTo>
                    <a:cubicBezTo>
                      <a:pt x="233" y="102"/>
                      <a:pt x="232" y="96"/>
                      <a:pt x="229" y="89"/>
                    </a:cubicBezTo>
                    <a:lnTo>
                      <a:pt x="229" y="86"/>
                    </a:lnTo>
                    <a:cubicBezTo>
                      <a:pt x="226" y="72"/>
                      <a:pt x="219" y="58"/>
                      <a:pt x="208" y="47"/>
                    </a:cubicBezTo>
                    <a:cubicBezTo>
                      <a:pt x="199" y="35"/>
                      <a:pt x="189" y="24"/>
                      <a:pt x="176" y="17"/>
                    </a:cubicBezTo>
                    <a:cubicBezTo>
                      <a:pt x="164" y="8"/>
                      <a:pt x="148" y="4"/>
                      <a:pt x="134" y="3"/>
                    </a:cubicBezTo>
                    <a:cubicBezTo>
                      <a:pt x="127" y="1"/>
                      <a:pt x="120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21"/>
              <p:cNvSpPr/>
              <p:nvPr/>
            </p:nvSpPr>
            <p:spPr>
              <a:xfrm>
                <a:off x="5030235" y="1993773"/>
                <a:ext cx="12694" cy="1219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42" extrusionOk="0">
                    <a:moveTo>
                      <a:pt x="163" y="228"/>
                    </a:moveTo>
                    <a:cubicBezTo>
                      <a:pt x="163" y="228"/>
                      <a:pt x="162" y="228"/>
                      <a:pt x="161" y="228"/>
                    </a:cubicBezTo>
                    <a:lnTo>
                      <a:pt x="161" y="228"/>
                    </a:lnTo>
                    <a:cubicBezTo>
                      <a:pt x="162" y="228"/>
                      <a:pt x="163" y="228"/>
                      <a:pt x="163" y="228"/>
                    </a:cubicBezTo>
                    <a:close/>
                    <a:moveTo>
                      <a:pt x="132" y="1"/>
                    </a:moveTo>
                    <a:cubicBezTo>
                      <a:pt x="129" y="1"/>
                      <a:pt x="107" y="4"/>
                      <a:pt x="102" y="4"/>
                    </a:cubicBezTo>
                    <a:lnTo>
                      <a:pt x="100" y="4"/>
                    </a:lnTo>
                    <a:cubicBezTo>
                      <a:pt x="95" y="5"/>
                      <a:pt x="90" y="5"/>
                      <a:pt x="87" y="8"/>
                    </a:cubicBezTo>
                    <a:cubicBezTo>
                      <a:pt x="73" y="11"/>
                      <a:pt x="58" y="18"/>
                      <a:pt x="47" y="29"/>
                    </a:cubicBezTo>
                    <a:cubicBezTo>
                      <a:pt x="36" y="38"/>
                      <a:pt x="24" y="48"/>
                      <a:pt x="17" y="60"/>
                    </a:cubicBezTo>
                    <a:cubicBezTo>
                      <a:pt x="9" y="73"/>
                      <a:pt x="5" y="89"/>
                      <a:pt x="3" y="103"/>
                    </a:cubicBezTo>
                    <a:cubicBezTo>
                      <a:pt x="0" y="118"/>
                      <a:pt x="0" y="133"/>
                      <a:pt x="5" y="150"/>
                    </a:cubicBezTo>
                    <a:cubicBezTo>
                      <a:pt x="9" y="158"/>
                      <a:pt x="12" y="167"/>
                      <a:pt x="17" y="178"/>
                    </a:cubicBezTo>
                    <a:cubicBezTo>
                      <a:pt x="29" y="195"/>
                      <a:pt x="43" y="209"/>
                      <a:pt x="58" y="218"/>
                    </a:cubicBezTo>
                    <a:cubicBezTo>
                      <a:pt x="62" y="219"/>
                      <a:pt x="65" y="221"/>
                      <a:pt x="68" y="222"/>
                    </a:cubicBezTo>
                    <a:lnTo>
                      <a:pt x="68" y="222"/>
                    </a:lnTo>
                    <a:cubicBezTo>
                      <a:pt x="70" y="223"/>
                      <a:pt x="71" y="224"/>
                      <a:pt x="73" y="225"/>
                    </a:cubicBezTo>
                    <a:cubicBezTo>
                      <a:pt x="81" y="229"/>
                      <a:pt x="90" y="232"/>
                      <a:pt x="101" y="237"/>
                    </a:cubicBezTo>
                    <a:cubicBezTo>
                      <a:pt x="112" y="240"/>
                      <a:pt x="122" y="242"/>
                      <a:pt x="132" y="242"/>
                    </a:cubicBezTo>
                    <a:cubicBezTo>
                      <a:pt x="142" y="242"/>
                      <a:pt x="153" y="240"/>
                      <a:pt x="163" y="237"/>
                    </a:cubicBezTo>
                    <a:cubicBezTo>
                      <a:pt x="172" y="235"/>
                      <a:pt x="180" y="230"/>
                      <a:pt x="192" y="225"/>
                    </a:cubicBezTo>
                    <a:cubicBezTo>
                      <a:pt x="209" y="215"/>
                      <a:pt x="223" y="201"/>
                      <a:pt x="231" y="185"/>
                    </a:cubicBezTo>
                    <a:cubicBezTo>
                      <a:pt x="234" y="182"/>
                      <a:pt x="234" y="179"/>
                      <a:pt x="236" y="178"/>
                    </a:cubicBezTo>
                    <a:cubicBezTo>
                      <a:pt x="238" y="168"/>
                      <a:pt x="244" y="158"/>
                      <a:pt x="248" y="150"/>
                    </a:cubicBezTo>
                    <a:lnTo>
                      <a:pt x="248" y="147"/>
                    </a:lnTo>
                    <a:lnTo>
                      <a:pt x="251" y="117"/>
                    </a:lnTo>
                    <a:cubicBezTo>
                      <a:pt x="251" y="107"/>
                      <a:pt x="250" y="96"/>
                      <a:pt x="248" y="86"/>
                    </a:cubicBezTo>
                    <a:cubicBezTo>
                      <a:pt x="244" y="74"/>
                      <a:pt x="241" y="66"/>
                      <a:pt x="236" y="57"/>
                    </a:cubicBezTo>
                    <a:cubicBezTo>
                      <a:pt x="236" y="55"/>
                      <a:pt x="217" y="33"/>
                      <a:pt x="217" y="33"/>
                    </a:cubicBezTo>
                    <a:cubicBezTo>
                      <a:pt x="210" y="29"/>
                      <a:pt x="202" y="22"/>
                      <a:pt x="195" y="16"/>
                    </a:cubicBezTo>
                    <a:cubicBezTo>
                      <a:pt x="195" y="16"/>
                      <a:pt x="168" y="4"/>
                      <a:pt x="166" y="4"/>
                    </a:cubicBezTo>
                    <a:cubicBezTo>
                      <a:pt x="156" y="2"/>
                      <a:pt x="145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21"/>
              <p:cNvSpPr/>
              <p:nvPr/>
            </p:nvSpPr>
            <p:spPr>
              <a:xfrm>
                <a:off x="5168164" y="2141525"/>
                <a:ext cx="13148" cy="14004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78" extrusionOk="0">
                    <a:moveTo>
                      <a:pt x="143" y="1"/>
                    </a:moveTo>
                    <a:cubicBezTo>
                      <a:pt x="133" y="1"/>
                      <a:pt x="123" y="2"/>
                      <a:pt x="112" y="4"/>
                    </a:cubicBezTo>
                    <a:cubicBezTo>
                      <a:pt x="102" y="8"/>
                      <a:pt x="94" y="11"/>
                      <a:pt x="84" y="17"/>
                    </a:cubicBezTo>
                    <a:cubicBezTo>
                      <a:pt x="65" y="28"/>
                      <a:pt x="51" y="42"/>
                      <a:pt x="43" y="58"/>
                    </a:cubicBezTo>
                    <a:cubicBezTo>
                      <a:pt x="34" y="73"/>
                      <a:pt x="27" y="88"/>
                      <a:pt x="17" y="103"/>
                    </a:cubicBezTo>
                    <a:cubicBezTo>
                      <a:pt x="9" y="116"/>
                      <a:pt x="6" y="132"/>
                      <a:pt x="3" y="146"/>
                    </a:cubicBezTo>
                    <a:cubicBezTo>
                      <a:pt x="0" y="163"/>
                      <a:pt x="0" y="177"/>
                      <a:pt x="6" y="193"/>
                    </a:cubicBezTo>
                    <a:cubicBezTo>
                      <a:pt x="9" y="207"/>
                      <a:pt x="16" y="221"/>
                      <a:pt x="27" y="231"/>
                    </a:cubicBezTo>
                    <a:cubicBezTo>
                      <a:pt x="36" y="244"/>
                      <a:pt x="46" y="255"/>
                      <a:pt x="58" y="262"/>
                    </a:cubicBezTo>
                    <a:cubicBezTo>
                      <a:pt x="67" y="265"/>
                      <a:pt x="77" y="269"/>
                      <a:pt x="87" y="273"/>
                    </a:cubicBezTo>
                    <a:cubicBezTo>
                      <a:pt x="97" y="276"/>
                      <a:pt x="108" y="278"/>
                      <a:pt x="118" y="278"/>
                    </a:cubicBezTo>
                    <a:cubicBezTo>
                      <a:pt x="128" y="278"/>
                      <a:pt x="138" y="276"/>
                      <a:pt x="149" y="273"/>
                    </a:cubicBezTo>
                    <a:cubicBezTo>
                      <a:pt x="158" y="270"/>
                      <a:pt x="167" y="266"/>
                      <a:pt x="177" y="262"/>
                    </a:cubicBezTo>
                    <a:cubicBezTo>
                      <a:pt x="193" y="252"/>
                      <a:pt x="207" y="238"/>
                      <a:pt x="218" y="221"/>
                    </a:cubicBezTo>
                    <a:cubicBezTo>
                      <a:pt x="227" y="205"/>
                      <a:pt x="234" y="191"/>
                      <a:pt x="243" y="174"/>
                    </a:cubicBezTo>
                    <a:cubicBezTo>
                      <a:pt x="252" y="163"/>
                      <a:pt x="255" y="146"/>
                      <a:pt x="257" y="132"/>
                    </a:cubicBezTo>
                    <a:cubicBezTo>
                      <a:pt x="261" y="116"/>
                      <a:pt x="261" y="102"/>
                      <a:pt x="255" y="86"/>
                    </a:cubicBezTo>
                    <a:cubicBezTo>
                      <a:pt x="252" y="72"/>
                      <a:pt x="244" y="58"/>
                      <a:pt x="234" y="47"/>
                    </a:cubicBezTo>
                    <a:cubicBezTo>
                      <a:pt x="226" y="35"/>
                      <a:pt x="214" y="24"/>
                      <a:pt x="203" y="17"/>
                    </a:cubicBezTo>
                    <a:cubicBezTo>
                      <a:pt x="193" y="14"/>
                      <a:pt x="184" y="10"/>
                      <a:pt x="173" y="4"/>
                    </a:cubicBezTo>
                    <a:cubicBezTo>
                      <a:pt x="163" y="2"/>
                      <a:pt x="153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21"/>
              <p:cNvSpPr/>
              <p:nvPr/>
            </p:nvSpPr>
            <p:spPr>
              <a:xfrm>
                <a:off x="5243375" y="2151751"/>
                <a:ext cx="12140" cy="1299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58" extrusionOk="0">
                    <a:moveTo>
                      <a:pt x="112" y="1"/>
                    </a:moveTo>
                    <a:cubicBezTo>
                      <a:pt x="104" y="1"/>
                      <a:pt x="96" y="2"/>
                      <a:pt x="87" y="5"/>
                    </a:cubicBezTo>
                    <a:cubicBezTo>
                      <a:pt x="79" y="9"/>
                      <a:pt x="70" y="12"/>
                      <a:pt x="59" y="18"/>
                    </a:cubicBezTo>
                    <a:cubicBezTo>
                      <a:pt x="41" y="28"/>
                      <a:pt x="26" y="42"/>
                      <a:pt x="18" y="59"/>
                    </a:cubicBezTo>
                    <a:cubicBezTo>
                      <a:pt x="15" y="67"/>
                      <a:pt x="11" y="76"/>
                      <a:pt x="5" y="87"/>
                    </a:cubicBezTo>
                    <a:cubicBezTo>
                      <a:pt x="1" y="109"/>
                      <a:pt x="1" y="127"/>
                      <a:pt x="5" y="148"/>
                    </a:cubicBezTo>
                    <a:cubicBezTo>
                      <a:pt x="8" y="155"/>
                      <a:pt x="9" y="161"/>
                      <a:pt x="11" y="168"/>
                    </a:cubicBezTo>
                    <a:lnTo>
                      <a:pt x="11" y="172"/>
                    </a:lnTo>
                    <a:cubicBezTo>
                      <a:pt x="15" y="187"/>
                      <a:pt x="22" y="201"/>
                      <a:pt x="32" y="211"/>
                    </a:cubicBezTo>
                    <a:cubicBezTo>
                      <a:pt x="41" y="223"/>
                      <a:pt x="52" y="233"/>
                      <a:pt x="65" y="240"/>
                    </a:cubicBezTo>
                    <a:cubicBezTo>
                      <a:pt x="76" y="250"/>
                      <a:pt x="93" y="253"/>
                      <a:pt x="107" y="255"/>
                    </a:cubicBezTo>
                    <a:cubicBezTo>
                      <a:pt x="114" y="257"/>
                      <a:pt x="121" y="258"/>
                      <a:pt x="128" y="258"/>
                    </a:cubicBezTo>
                    <a:cubicBezTo>
                      <a:pt x="136" y="258"/>
                      <a:pt x="144" y="256"/>
                      <a:pt x="153" y="253"/>
                    </a:cubicBezTo>
                    <a:cubicBezTo>
                      <a:pt x="162" y="250"/>
                      <a:pt x="171" y="246"/>
                      <a:pt x="181" y="240"/>
                    </a:cubicBezTo>
                    <a:cubicBezTo>
                      <a:pt x="199" y="230"/>
                      <a:pt x="213" y="216"/>
                      <a:pt x="222" y="201"/>
                    </a:cubicBezTo>
                    <a:cubicBezTo>
                      <a:pt x="226" y="191"/>
                      <a:pt x="229" y="182"/>
                      <a:pt x="235" y="172"/>
                    </a:cubicBezTo>
                    <a:cubicBezTo>
                      <a:pt x="240" y="151"/>
                      <a:pt x="240" y="128"/>
                      <a:pt x="235" y="110"/>
                    </a:cubicBezTo>
                    <a:cubicBezTo>
                      <a:pt x="233" y="103"/>
                      <a:pt x="230" y="97"/>
                      <a:pt x="229" y="90"/>
                    </a:cubicBezTo>
                    <a:lnTo>
                      <a:pt x="229" y="87"/>
                    </a:lnTo>
                    <a:cubicBezTo>
                      <a:pt x="226" y="73"/>
                      <a:pt x="218" y="58"/>
                      <a:pt x="208" y="48"/>
                    </a:cubicBezTo>
                    <a:cubicBezTo>
                      <a:pt x="199" y="35"/>
                      <a:pt x="188" y="25"/>
                      <a:pt x="177" y="18"/>
                    </a:cubicBezTo>
                    <a:cubicBezTo>
                      <a:pt x="164" y="9"/>
                      <a:pt x="147" y="5"/>
                      <a:pt x="134" y="4"/>
                    </a:cubicBezTo>
                    <a:cubicBezTo>
                      <a:pt x="126" y="2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21"/>
              <p:cNvSpPr/>
              <p:nvPr/>
            </p:nvSpPr>
            <p:spPr>
              <a:xfrm>
                <a:off x="5248160" y="1979567"/>
                <a:ext cx="12342" cy="12392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46" extrusionOk="0">
                    <a:moveTo>
                      <a:pt x="126" y="1"/>
                    </a:moveTo>
                    <a:cubicBezTo>
                      <a:pt x="115" y="1"/>
                      <a:pt x="105" y="2"/>
                      <a:pt x="94" y="5"/>
                    </a:cubicBezTo>
                    <a:cubicBezTo>
                      <a:pt x="86" y="8"/>
                      <a:pt x="77" y="12"/>
                      <a:pt x="66" y="16"/>
                    </a:cubicBezTo>
                    <a:cubicBezTo>
                      <a:pt x="49" y="28"/>
                      <a:pt x="35" y="42"/>
                      <a:pt x="26" y="57"/>
                    </a:cubicBezTo>
                    <a:cubicBezTo>
                      <a:pt x="24" y="63"/>
                      <a:pt x="21" y="66"/>
                      <a:pt x="19" y="72"/>
                    </a:cubicBezTo>
                    <a:cubicBezTo>
                      <a:pt x="9" y="84"/>
                      <a:pt x="7" y="100"/>
                      <a:pt x="5" y="114"/>
                    </a:cubicBezTo>
                    <a:cubicBezTo>
                      <a:pt x="1" y="130"/>
                      <a:pt x="1" y="144"/>
                      <a:pt x="7" y="161"/>
                    </a:cubicBezTo>
                    <a:cubicBezTo>
                      <a:pt x="9" y="175"/>
                      <a:pt x="16" y="189"/>
                      <a:pt x="28" y="199"/>
                    </a:cubicBezTo>
                    <a:cubicBezTo>
                      <a:pt x="36" y="212"/>
                      <a:pt x="48" y="222"/>
                      <a:pt x="59" y="229"/>
                    </a:cubicBezTo>
                    <a:cubicBezTo>
                      <a:pt x="69" y="233"/>
                      <a:pt x="77" y="236"/>
                      <a:pt x="87" y="242"/>
                    </a:cubicBezTo>
                    <a:cubicBezTo>
                      <a:pt x="98" y="245"/>
                      <a:pt x="108" y="246"/>
                      <a:pt x="118" y="246"/>
                    </a:cubicBezTo>
                    <a:cubicBezTo>
                      <a:pt x="129" y="246"/>
                      <a:pt x="139" y="245"/>
                      <a:pt x="150" y="242"/>
                    </a:cubicBezTo>
                    <a:cubicBezTo>
                      <a:pt x="158" y="239"/>
                      <a:pt x="168" y="235"/>
                      <a:pt x="178" y="229"/>
                    </a:cubicBezTo>
                    <a:cubicBezTo>
                      <a:pt x="196" y="220"/>
                      <a:pt x="211" y="206"/>
                      <a:pt x="219" y="189"/>
                    </a:cubicBezTo>
                    <a:cubicBezTo>
                      <a:pt x="220" y="184"/>
                      <a:pt x="225" y="179"/>
                      <a:pt x="226" y="175"/>
                    </a:cubicBezTo>
                    <a:cubicBezTo>
                      <a:pt x="235" y="162"/>
                      <a:pt x="239" y="145"/>
                      <a:pt x="240" y="133"/>
                    </a:cubicBezTo>
                    <a:cubicBezTo>
                      <a:pt x="245" y="116"/>
                      <a:pt x="245" y="101"/>
                      <a:pt x="239" y="86"/>
                    </a:cubicBezTo>
                    <a:cubicBezTo>
                      <a:pt x="235" y="72"/>
                      <a:pt x="228" y="57"/>
                      <a:pt x="218" y="48"/>
                    </a:cubicBezTo>
                    <a:cubicBezTo>
                      <a:pt x="209" y="35"/>
                      <a:pt x="198" y="23"/>
                      <a:pt x="185" y="16"/>
                    </a:cubicBezTo>
                    <a:cubicBezTo>
                      <a:pt x="177" y="14"/>
                      <a:pt x="168" y="9"/>
                      <a:pt x="157" y="5"/>
                    </a:cubicBezTo>
                    <a:cubicBezTo>
                      <a:pt x="146" y="2"/>
                      <a:pt x="136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21"/>
              <p:cNvSpPr/>
              <p:nvPr/>
            </p:nvSpPr>
            <p:spPr>
              <a:xfrm>
                <a:off x="5309165" y="1928486"/>
                <a:ext cx="15012" cy="1158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0" extrusionOk="0">
                    <a:moveTo>
                      <a:pt x="149" y="0"/>
                    </a:moveTo>
                    <a:cubicBezTo>
                      <a:pt x="0" y="0"/>
                      <a:pt x="0" y="230"/>
                      <a:pt x="149" y="230"/>
                    </a:cubicBezTo>
                    <a:cubicBezTo>
                      <a:pt x="298" y="230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21"/>
              <p:cNvSpPr/>
              <p:nvPr/>
            </p:nvSpPr>
            <p:spPr>
              <a:xfrm>
                <a:off x="5316571" y="1986720"/>
                <a:ext cx="12543" cy="1214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41" extrusionOk="0">
                    <a:moveTo>
                      <a:pt x="114" y="0"/>
                    </a:moveTo>
                    <a:cubicBezTo>
                      <a:pt x="105" y="0"/>
                      <a:pt x="96" y="1"/>
                      <a:pt x="87" y="5"/>
                    </a:cubicBezTo>
                    <a:cubicBezTo>
                      <a:pt x="73" y="8"/>
                      <a:pt x="59" y="15"/>
                      <a:pt x="49" y="26"/>
                    </a:cubicBezTo>
                    <a:cubicBezTo>
                      <a:pt x="36" y="35"/>
                      <a:pt x="25" y="44"/>
                      <a:pt x="17" y="57"/>
                    </a:cubicBezTo>
                    <a:cubicBezTo>
                      <a:pt x="15" y="66"/>
                      <a:pt x="10" y="76"/>
                      <a:pt x="6" y="86"/>
                    </a:cubicBezTo>
                    <a:cubicBezTo>
                      <a:pt x="0" y="107"/>
                      <a:pt x="0" y="127"/>
                      <a:pt x="6" y="148"/>
                    </a:cubicBezTo>
                    <a:cubicBezTo>
                      <a:pt x="9" y="156"/>
                      <a:pt x="13" y="165"/>
                      <a:pt x="17" y="176"/>
                    </a:cubicBezTo>
                    <a:cubicBezTo>
                      <a:pt x="29" y="193"/>
                      <a:pt x="43" y="207"/>
                      <a:pt x="59" y="217"/>
                    </a:cubicBezTo>
                    <a:cubicBezTo>
                      <a:pt x="64" y="219"/>
                      <a:pt x="70" y="222"/>
                      <a:pt x="73" y="224"/>
                    </a:cubicBezTo>
                    <a:cubicBezTo>
                      <a:pt x="85" y="233"/>
                      <a:pt x="101" y="236"/>
                      <a:pt x="115" y="239"/>
                    </a:cubicBezTo>
                    <a:cubicBezTo>
                      <a:pt x="122" y="240"/>
                      <a:pt x="128" y="240"/>
                      <a:pt x="134" y="240"/>
                    </a:cubicBezTo>
                    <a:cubicBezTo>
                      <a:pt x="143" y="240"/>
                      <a:pt x="152" y="239"/>
                      <a:pt x="162" y="236"/>
                    </a:cubicBezTo>
                    <a:cubicBezTo>
                      <a:pt x="176" y="233"/>
                      <a:pt x="190" y="226"/>
                      <a:pt x="200" y="214"/>
                    </a:cubicBezTo>
                    <a:cubicBezTo>
                      <a:pt x="213" y="206"/>
                      <a:pt x="223" y="196"/>
                      <a:pt x="230" y="183"/>
                    </a:cubicBezTo>
                    <a:cubicBezTo>
                      <a:pt x="234" y="175"/>
                      <a:pt x="237" y="165"/>
                      <a:pt x="243" y="155"/>
                    </a:cubicBezTo>
                    <a:cubicBezTo>
                      <a:pt x="248" y="134"/>
                      <a:pt x="248" y="114"/>
                      <a:pt x="243" y="93"/>
                    </a:cubicBezTo>
                    <a:cubicBezTo>
                      <a:pt x="240" y="84"/>
                      <a:pt x="236" y="76"/>
                      <a:pt x="230" y="64"/>
                    </a:cubicBezTo>
                    <a:cubicBezTo>
                      <a:pt x="222" y="47"/>
                      <a:pt x="207" y="35"/>
                      <a:pt x="190" y="23"/>
                    </a:cubicBezTo>
                    <a:cubicBezTo>
                      <a:pt x="185" y="22"/>
                      <a:pt x="179" y="19"/>
                      <a:pt x="176" y="16"/>
                    </a:cubicBezTo>
                    <a:cubicBezTo>
                      <a:pt x="163" y="8"/>
                      <a:pt x="146" y="5"/>
                      <a:pt x="134" y="2"/>
                    </a:cubicBezTo>
                    <a:cubicBezTo>
                      <a:pt x="127" y="1"/>
                      <a:pt x="120" y="0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21"/>
              <p:cNvSpPr/>
              <p:nvPr/>
            </p:nvSpPr>
            <p:spPr>
              <a:xfrm>
                <a:off x="5252694" y="1897454"/>
                <a:ext cx="13400" cy="1259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50" extrusionOk="0">
                    <a:moveTo>
                      <a:pt x="112" y="1"/>
                    </a:moveTo>
                    <a:cubicBezTo>
                      <a:pt x="103" y="1"/>
                      <a:pt x="95" y="2"/>
                      <a:pt x="87" y="4"/>
                    </a:cubicBezTo>
                    <a:cubicBezTo>
                      <a:pt x="72" y="8"/>
                      <a:pt x="58" y="15"/>
                      <a:pt x="48" y="25"/>
                    </a:cubicBezTo>
                    <a:cubicBezTo>
                      <a:pt x="36" y="35"/>
                      <a:pt x="24" y="45"/>
                      <a:pt x="17" y="58"/>
                    </a:cubicBezTo>
                    <a:cubicBezTo>
                      <a:pt x="14" y="66"/>
                      <a:pt x="10" y="75"/>
                      <a:pt x="6" y="86"/>
                    </a:cubicBezTo>
                    <a:cubicBezTo>
                      <a:pt x="0" y="107"/>
                      <a:pt x="0" y="127"/>
                      <a:pt x="6" y="148"/>
                    </a:cubicBezTo>
                    <a:cubicBezTo>
                      <a:pt x="9" y="157"/>
                      <a:pt x="13" y="165"/>
                      <a:pt x="17" y="177"/>
                    </a:cubicBezTo>
                    <a:cubicBezTo>
                      <a:pt x="28" y="192"/>
                      <a:pt x="41" y="207"/>
                      <a:pt x="58" y="217"/>
                    </a:cubicBezTo>
                    <a:lnTo>
                      <a:pt x="91" y="234"/>
                    </a:lnTo>
                    <a:cubicBezTo>
                      <a:pt x="102" y="242"/>
                      <a:pt x="119" y="245"/>
                      <a:pt x="133" y="248"/>
                    </a:cubicBezTo>
                    <a:cubicBezTo>
                      <a:pt x="140" y="249"/>
                      <a:pt x="146" y="250"/>
                      <a:pt x="152" y="250"/>
                    </a:cubicBezTo>
                    <a:cubicBezTo>
                      <a:pt x="161" y="250"/>
                      <a:pt x="170" y="248"/>
                      <a:pt x="179" y="245"/>
                    </a:cubicBezTo>
                    <a:cubicBezTo>
                      <a:pt x="193" y="242"/>
                      <a:pt x="207" y="235"/>
                      <a:pt x="218" y="224"/>
                    </a:cubicBezTo>
                    <a:cubicBezTo>
                      <a:pt x="230" y="215"/>
                      <a:pt x="241" y="205"/>
                      <a:pt x="248" y="192"/>
                    </a:cubicBezTo>
                    <a:cubicBezTo>
                      <a:pt x="251" y="184"/>
                      <a:pt x="255" y="174"/>
                      <a:pt x="261" y="164"/>
                    </a:cubicBezTo>
                    <a:cubicBezTo>
                      <a:pt x="265" y="143"/>
                      <a:pt x="265" y="123"/>
                      <a:pt x="261" y="102"/>
                    </a:cubicBezTo>
                    <a:cubicBezTo>
                      <a:pt x="257" y="93"/>
                      <a:pt x="254" y="85"/>
                      <a:pt x="248" y="73"/>
                    </a:cubicBezTo>
                    <a:cubicBezTo>
                      <a:pt x="237" y="56"/>
                      <a:pt x="223" y="42"/>
                      <a:pt x="207" y="32"/>
                    </a:cubicBezTo>
                    <a:lnTo>
                      <a:pt x="174" y="17"/>
                    </a:lnTo>
                    <a:cubicBezTo>
                      <a:pt x="163" y="8"/>
                      <a:pt x="146" y="4"/>
                      <a:pt x="133" y="3"/>
                    </a:cubicBezTo>
                    <a:cubicBezTo>
                      <a:pt x="126" y="1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21"/>
              <p:cNvSpPr/>
              <p:nvPr/>
            </p:nvSpPr>
            <p:spPr>
              <a:xfrm>
                <a:off x="5157031" y="1790405"/>
                <a:ext cx="13551" cy="13047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59" extrusionOk="0">
                    <a:moveTo>
                      <a:pt x="74" y="39"/>
                    </a:moveTo>
                    <a:cubicBezTo>
                      <a:pt x="74" y="40"/>
                      <a:pt x="73" y="40"/>
                      <a:pt x="72" y="40"/>
                    </a:cubicBezTo>
                    <a:cubicBezTo>
                      <a:pt x="73" y="40"/>
                      <a:pt x="74" y="40"/>
                      <a:pt x="74" y="39"/>
                    </a:cubicBezTo>
                    <a:close/>
                    <a:moveTo>
                      <a:pt x="177" y="40"/>
                    </a:moveTo>
                    <a:cubicBezTo>
                      <a:pt x="177" y="40"/>
                      <a:pt x="177" y="40"/>
                      <a:pt x="177" y="40"/>
                    </a:cubicBezTo>
                    <a:cubicBezTo>
                      <a:pt x="177" y="40"/>
                      <a:pt x="177" y="40"/>
                      <a:pt x="177" y="40"/>
                    </a:cubicBezTo>
                    <a:close/>
                    <a:moveTo>
                      <a:pt x="43" y="69"/>
                    </a:moveTo>
                    <a:cubicBezTo>
                      <a:pt x="42" y="71"/>
                      <a:pt x="41" y="72"/>
                      <a:pt x="40" y="73"/>
                    </a:cubicBezTo>
                    <a:cubicBezTo>
                      <a:pt x="41" y="72"/>
                      <a:pt x="42" y="71"/>
                      <a:pt x="43" y="69"/>
                    </a:cubicBezTo>
                    <a:close/>
                    <a:moveTo>
                      <a:pt x="150" y="0"/>
                    </a:moveTo>
                    <a:cubicBezTo>
                      <a:pt x="140" y="0"/>
                      <a:pt x="130" y="2"/>
                      <a:pt x="119" y="5"/>
                    </a:cubicBezTo>
                    <a:cubicBezTo>
                      <a:pt x="109" y="8"/>
                      <a:pt x="101" y="12"/>
                      <a:pt x="89" y="16"/>
                    </a:cubicBezTo>
                    <a:cubicBezTo>
                      <a:pt x="83" y="21"/>
                      <a:pt x="76" y="26"/>
                      <a:pt x="70" y="31"/>
                    </a:cubicBezTo>
                    <a:lnTo>
                      <a:pt x="70" y="31"/>
                    </a:lnTo>
                    <a:cubicBezTo>
                      <a:pt x="62" y="35"/>
                      <a:pt x="54" y="40"/>
                      <a:pt x="48" y="47"/>
                    </a:cubicBezTo>
                    <a:cubicBezTo>
                      <a:pt x="36" y="56"/>
                      <a:pt x="24" y="66"/>
                      <a:pt x="17" y="78"/>
                    </a:cubicBezTo>
                    <a:cubicBezTo>
                      <a:pt x="14" y="87"/>
                      <a:pt x="10" y="97"/>
                      <a:pt x="6" y="107"/>
                    </a:cubicBezTo>
                    <a:cubicBezTo>
                      <a:pt x="0" y="128"/>
                      <a:pt x="0" y="148"/>
                      <a:pt x="6" y="169"/>
                    </a:cubicBezTo>
                    <a:cubicBezTo>
                      <a:pt x="9" y="178"/>
                      <a:pt x="13" y="186"/>
                      <a:pt x="17" y="197"/>
                    </a:cubicBezTo>
                    <a:cubicBezTo>
                      <a:pt x="29" y="217"/>
                      <a:pt x="43" y="229"/>
                      <a:pt x="60" y="240"/>
                    </a:cubicBezTo>
                    <a:cubicBezTo>
                      <a:pt x="70" y="246"/>
                      <a:pt x="80" y="248"/>
                      <a:pt x="91" y="251"/>
                    </a:cubicBezTo>
                    <a:cubicBezTo>
                      <a:pt x="92" y="251"/>
                      <a:pt x="92" y="251"/>
                      <a:pt x="94" y="254"/>
                    </a:cubicBezTo>
                    <a:cubicBezTo>
                      <a:pt x="109" y="257"/>
                      <a:pt x="118" y="259"/>
                      <a:pt x="126" y="259"/>
                    </a:cubicBezTo>
                    <a:cubicBezTo>
                      <a:pt x="135" y="259"/>
                      <a:pt x="143" y="257"/>
                      <a:pt x="159" y="254"/>
                    </a:cubicBezTo>
                    <a:lnTo>
                      <a:pt x="162" y="254"/>
                    </a:lnTo>
                    <a:cubicBezTo>
                      <a:pt x="172" y="250"/>
                      <a:pt x="180" y="247"/>
                      <a:pt x="191" y="241"/>
                    </a:cubicBezTo>
                    <a:cubicBezTo>
                      <a:pt x="191" y="241"/>
                      <a:pt x="193" y="241"/>
                      <a:pt x="193" y="240"/>
                    </a:cubicBezTo>
                    <a:cubicBezTo>
                      <a:pt x="201" y="234"/>
                      <a:pt x="211" y="227"/>
                      <a:pt x="218" y="220"/>
                    </a:cubicBezTo>
                    <a:lnTo>
                      <a:pt x="221" y="217"/>
                    </a:lnTo>
                    <a:cubicBezTo>
                      <a:pt x="227" y="210"/>
                      <a:pt x="234" y="200"/>
                      <a:pt x="240" y="192"/>
                    </a:cubicBezTo>
                    <a:cubicBezTo>
                      <a:pt x="240" y="192"/>
                      <a:pt x="240" y="190"/>
                      <a:pt x="241" y="190"/>
                    </a:cubicBezTo>
                    <a:cubicBezTo>
                      <a:pt x="241" y="190"/>
                      <a:pt x="243" y="189"/>
                      <a:pt x="243" y="186"/>
                    </a:cubicBezTo>
                    <a:cubicBezTo>
                      <a:pt x="244" y="183"/>
                      <a:pt x="248" y="179"/>
                      <a:pt x="250" y="175"/>
                    </a:cubicBezTo>
                    <a:cubicBezTo>
                      <a:pt x="258" y="162"/>
                      <a:pt x="262" y="146"/>
                      <a:pt x="264" y="132"/>
                    </a:cubicBezTo>
                    <a:cubicBezTo>
                      <a:pt x="268" y="115"/>
                      <a:pt x="268" y="101"/>
                      <a:pt x="262" y="85"/>
                    </a:cubicBezTo>
                    <a:cubicBezTo>
                      <a:pt x="258" y="71"/>
                      <a:pt x="251" y="57"/>
                      <a:pt x="241" y="47"/>
                    </a:cubicBezTo>
                    <a:cubicBezTo>
                      <a:pt x="233" y="34"/>
                      <a:pt x="221" y="23"/>
                      <a:pt x="208" y="16"/>
                    </a:cubicBezTo>
                    <a:cubicBezTo>
                      <a:pt x="200" y="13"/>
                      <a:pt x="191" y="9"/>
                      <a:pt x="180" y="5"/>
                    </a:cubicBezTo>
                    <a:cubicBezTo>
                      <a:pt x="170" y="2"/>
                      <a:pt x="160" y="0"/>
                      <a:pt x="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21"/>
              <p:cNvSpPr/>
              <p:nvPr/>
            </p:nvSpPr>
            <p:spPr>
              <a:xfrm>
                <a:off x="5215970" y="1763505"/>
                <a:ext cx="17732" cy="11788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34" extrusionOk="0">
                    <a:moveTo>
                      <a:pt x="173" y="1"/>
                    </a:moveTo>
                    <a:cubicBezTo>
                      <a:pt x="69" y="1"/>
                      <a:pt x="0" y="154"/>
                      <a:pt x="113" y="214"/>
                    </a:cubicBezTo>
                    <a:lnTo>
                      <a:pt x="123" y="220"/>
                    </a:lnTo>
                    <a:cubicBezTo>
                      <a:pt x="141" y="230"/>
                      <a:pt x="160" y="234"/>
                      <a:pt x="177" y="234"/>
                    </a:cubicBezTo>
                    <a:cubicBezTo>
                      <a:pt x="283" y="234"/>
                      <a:pt x="352" y="80"/>
                      <a:pt x="240" y="21"/>
                    </a:cubicBezTo>
                    <a:lnTo>
                      <a:pt x="229" y="16"/>
                    </a:lnTo>
                    <a:cubicBezTo>
                      <a:pt x="210" y="5"/>
                      <a:pt x="191" y="1"/>
                      <a:pt x="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21"/>
              <p:cNvSpPr/>
              <p:nvPr/>
            </p:nvSpPr>
            <p:spPr>
              <a:xfrm>
                <a:off x="5104136" y="1770104"/>
                <a:ext cx="1501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2" extrusionOk="0">
                    <a:moveTo>
                      <a:pt x="149" y="1"/>
                    </a:moveTo>
                    <a:cubicBezTo>
                      <a:pt x="0" y="1"/>
                      <a:pt x="0" y="232"/>
                      <a:pt x="149" y="232"/>
                    </a:cubicBezTo>
                    <a:cubicBezTo>
                      <a:pt x="298" y="232"/>
                      <a:pt x="298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21"/>
              <p:cNvSpPr/>
              <p:nvPr/>
            </p:nvSpPr>
            <p:spPr>
              <a:xfrm>
                <a:off x="5061367" y="2020270"/>
                <a:ext cx="10831" cy="3067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" extrusionOk="0">
                    <a:moveTo>
                      <a:pt x="153" y="0"/>
                    </a:moveTo>
                    <a:cubicBezTo>
                      <a:pt x="128" y="0"/>
                      <a:pt x="101" y="16"/>
                      <a:pt x="97" y="43"/>
                    </a:cubicBezTo>
                    <a:cubicBezTo>
                      <a:pt x="68" y="206"/>
                      <a:pt x="68" y="377"/>
                      <a:pt x="10" y="536"/>
                    </a:cubicBezTo>
                    <a:cubicBezTo>
                      <a:pt x="0" y="565"/>
                      <a:pt x="23" y="600"/>
                      <a:pt x="51" y="607"/>
                    </a:cubicBezTo>
                    <a:cubicBezTo>
                      <a:pt x="56" y="608"/>
                      <a:pt x="61" y="609"/>
                      <a:pt x="66" y="609"/>
                    </a:cubicBezTo>
                    <a:cubicBezTo>
                      <a:pt x="92" y="609"/>
                      <a:pt x="114" y="590"/>
                      <a:pt x="122" y="566"/>
                    </a:cubicBezTo>
                    <a:cubicBezTo>
                      <a:pt x="180" y="409"/>
                      <a:pt x="180" y="239"/>
                      <a:pt x="209" y="73"/>
                    </a:cubicBezTo>
                    <a:cubicBezTo>
                      <a:pt x="214" y="43"/>
                      <a:pt x="200" y="10"/>
                      <a:pt x="167" y="2"/>
                    </a:cubicBezTo>
                    <a:cubicBezTo>
                      <a:pt x="163" y="1"/>
                      <a:pt x="158" y="0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21"/>
              <p:cNvSpPr/>
              <p:nvPr/>
            </p:nvSpPr>
            <p:spPr>
              <a:xfrm>
                <a:off x="5123480" y="1946470"/>
                <a:ext cx="10075" cy="1748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47" extrusionOk="0">
                    <a:moveTo>
                      <a:pt x="65" y="1"/>
                    </a:moveTo>
                    <a:cubicBezTo>
                      <a:pt x="60" y="1"/>
                      <a:pt x="55" y="1"/>
                      <a:pt x="50" y="3"/>
                    </a:cubicBezTo>
                    <a:cubicBezTo>
                      <a:pt x="21" y="12"/>
                      <a:pt x="0" y="43"/>
                      <a:pt x="9" y="74"/>
                    </a:cubicBezTo>
                    <a:cubicBezTo>
                      <a:pt x="33" y="149"/>
                      <a:pt x="55" y="227"/>
                      <a:pt x="79" y="304"/>
                    </a:cubicBezTo>
                    <a:cubicBezTo>
                      <a:pt x="87" y="328"/>
                      <a:pt x="111" y="347"/>
                      <a:pt x="137" y="347"/>
                    </a:cubicBezTo>
                    <a:cubicBezTo>
                      <a:pt x="141" y="347"/>
                      <a:pt x="146" y="346"/>
                      <a:pt x="150" y="345"/>
                    </a:cubicBezTo>
                    <a:cubicBezTo>
                      <a:pt x="179" y="336"/>
                      <a:pt x="200" y="304"/>
                      <a:pt x="191" y="274"/>
                    </a:cubicBezTo>
                    <a:cubicBezTo>
                      <a:pt x="169" y="197"/>
                      <a:pt x="145" y="119"/>
                      <a:pt x="121" y="43"/>
                    </a:cubicBezTo>
                    <a:cubicBezTo>
                      <a:pt x="114" y="19"/>
                      <a:pt x="90" y="1"/>
                      <a:pt x="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21"/>
              <p:cNvSpPr/>
              <p:nvPr/>
            </p:nvSpPr>
            <p:spPr>
              <a:xfrm>
                <a:off x="5041418" y="1893071"/>
                <a:ext cx="21913" cy="952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189" extrusionOk="0">
                    <a:moveTo>
                      <a:pt x="147" y="39"/>
                    </a:moveTo>
                    <a:cubicBezTo>
                      <a:pt x="148" y="39"/>
                      <a:pt x="149" y="39"/>
                      <a:pt x="150" y="40"/>
                    </a:cubicBezTo>
                    <a:lnTo>
                      <a:pt x="150" y="40"/>
                    </a:lnTo>
                    <a:cubicBezTo>
                      <a:pt x="149" y="39"/>
                      <a:pt x="148" y="39"/>
                      <a:pt x="147" y="39"/>
                    </a:cubicBezTo>
                    <a:close/>
                    <a:moveTo>
                      <a:pt x="151" y="40"/>
                    </a:move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1"/>
                      <a:pt x="151" y="41"/>
                      <a:pt x="151" y="40"/>
                    </a:cubicBezTo>
                    <a:close/>
                    <a:moveTo>
                      <a:pt x="71" y="0"/>
                    </a:moveTo>
                    <a:cubicBezTo>
                      <a:pt x="50" y="0"/>
                      <a:pt x="29" y="12"/>
                      <a:pt x="19" y="30"/>
                    </a:cubicBezTo>
                    <a:cubicBezTo>
                      <a:pt x="1" y="61"/>
                      <a:pt x="12" y="91"/>
                      <a:pt x="38" y="111"/>
                    </a:cubicBezTo>
                    <a:cubicBezTo>
                      <a:pt x="119" y="170"/>
                      <a:pt x="225" y="189"/>
                      <a:pt x="325" y="189"/>
                    </a:cubicBezTo>
                    <a:cubicBezTo>
                      <a:pt x="342" y="189"/>
                      <a:pt x="360" y="188"/>
                      <a:pt x="376" y="187"/>
                    </a:cubicBezTo>
                    <a:cubicBezTo>
                      <a:pt x="406" y="186"/>
                      <a:pt x="435" y="163"/>
                      <a:pt x="435" y="129"/>
                    </a:cubicBezTo>
                    <a:cubicBezTo>
                      <a:pt x="433" y="101"/>
                      <a:pt x="412" y="71"/>
                      <a:pt x="381" y="71"/>
                    </a:cubicBezTo>
                    <a:cubicBezTo>
                      <a:pt x="379" y="71"/>
                      <a:pt x="378" y="71"/>
                      <a:pt x="376" y="71"/>
                    </a:cubicBezTo>
                    <a:cubicBezTo>
                      <a:pt x="364" y="72"/>
                      <a:pt x="352" y="72"/>
                      <a:pt x="340" y="72"/>
                    </a:cubicBezTo>
                    <a:cubicBezTo>
                      <a:pt x="327" y="72"/>
                      <a:pt x="315" y="72"/>
                      <a:pt x="303" y="71"/>
                    </a:cubicBezTo>
                    <a:cubicBezTo>
                      <a:pt x="289" y="71"/>
                      <a:pt x="276" y="68"/>
                      <a:pt x="262" y="67"/>
                    </a:cubicBezTo>
                    <a:cubicBezTo>
                      <a:pt x="259" y="67"/>
                      <a:pt x="250" y="66"/>
                      <a:pt x="249" y="66"/>
                    </a:cubicBezTo>
                    <a:cubicBezTo>
                      <a:pt x="248" y="66"/>
                      <a:pt x="249" y="66"/>
                      <a:pt x="253" y="67"/>
                    </a:cubicBezTo>
                    <a:cubicBezTo>
                      <a:pt x="246" y="65"/>
                      <a:pt x="239" y="65"/>
                      <a:pt x="232" y="64"/>
                    </a:cubicBezTo>
                    <a:cubicBezTo>
                      <a:pt x="205" y="58"/>
                      <a:pt x="179" y="53"/>
                      <a:pt x="155" y="43"/>
                    </a:cubicBezTo>
                    <a:cubicBezTo>
                      <a:pt x="153" y="41"/>
                      <a:pt x="152" y="41"/>
                      <a:pt x="150" y="40"/>
                    </a:cubicBezTo>
                    <a:lnTo>
                      <a:pt x="150" y="40"/>
                    </a:lnTo>
                    <a:cubicBezTo>
                      <a:pt x="150" y="40"/>
                      <a:pt x="149" y="39"/>
                      <a:pt x="148" y="39"/>
                    </a:cubicBezTo>
                    <a:cubicBezTo>
                      <a:pt x="143" y="37"/>
                      <a:pt x="137" y="33"/>
                      <a:pt x="133" y="30"/>
                    </a:cubicBezTo>
                    <a:cubicBezTo>
                      <a:pt x="120" y="23"/>
                      <a:pt x="109" y="16"/>
                      <a:pt x="99" y="9"/>
                    </a:cubicBezTo>
                    <a:cubicBezTo>
                      <a:pt x="90" y="3"/>
                      <a:pt x="81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21"/>
              <p:cNvSpPr/>
              <p:nvPr/>
            </p:nvSpPr>
            <p:spPr>
              <a:xfrm>
                <a:off x="4987969" y="1980574"/>
                <a:ext cx="24482" cy="11939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37" extrusionOk="0">
                    <a:moveTo>
                      <a:pt x="418" y="1"/>
                    </a:moveTo>
                    <a:cubicBezTo>
                      <a:pt x="408" y="1"/>
                      <a:pt x="398" y="3"/>
                      <a:pt x="389" y="8"/>
                    </a:cubicBezTo>
                    <a:cubicBezTo>
                      <a:pt x="360" y="23"/>
                      <a:pt x="339" y="32"/>
                      <a:pt x="315" y="40"/>
                    </a:cubicBezTo>
                    <a:cubicBezTo>
                      <a:pt x="287" y="52"/>
                      <a:pt x="256" y="62"/>
                      <a:pt x="226" y="71"/>
                    </a:cubicBezTo>
                    <a:cubicBezTo>
                      <a:pt x="168" y="88"/>
                      <a:pt x="110" y="104"/>
                      <a:pt x="50" y="123"/>
                    </a:cubicBezTo>
                    <a:cubicBezTo>
                      <a:pt x="22" y="131"/>
                      <a:pt x="0" y="164"/>
                      <a:pt x="10" y="193"/>
                    </a:cubicBezTo>
                    <a:cubicBezTo>
                      <a:pt x="17" y="218"/>
                      <a:pt x="39" y="237"/>
                      <a:pt x="65" y="237"/>
                    </a:cubicBezTo>
                    <a:cubicBezTo>
                      <a:pt x="70" y="237"/>
                      <a:pt x="76" y="236"/>
                      <a:pt x="81" y="234"/>
                    </a:cubicBezTo>
                    <a:cubicBezTo>
                      <a:pt x="205" y="196"/>
                      <a:pt x="332" y="169"/>
                      <a:pt x="447" y="108"/>
                    </a:cubicBezTo>
                    <a:cubicBezTo>
                      <a:pt x="474" y="94"/>
                      <a:pt x="485" y="54"/>
                      <a:pt x="468" y="29"/>
                    </a:cubicBezTo>
                    <a:cubicBezTo>
                      <a:pt x="457" y="11"/>
                      <a:pt x="438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21"/>
              <p:cNvSpPr/>
              <p:nvPr/>
            </p:nvSpPr>
            <p:spPr>
              <a:xfrm>
                <a:off x="4992403" y="1895842"/>
                <a:ext cx="16976" cy="8161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62" extrusionOk="0">
                    <a:moveTo>
                      <a:pt x="269" y="119"/>
                    </a:moveTo>
                    <a:cubicBezTo>
                      <a:pt x="268" y="119"/>
                      <a:pt x="266" y="120"/>
                      <a:pt x="265" y="120"/>
                    </a:cubicBezTo>
                    <a:cubicBezTo>
                      <a:pt x="267" y="119"/>
                      <a:pt x="268" y="119"/>
                      <a:pt x="269" y="119"/>
                    </a:cubicBezTo>
                    <a:close/>
                    <a:moveTo>
                      <a:pt x="265" y="120"/>
                    </a:moveTo>
                    <a:cubicBezTo>
                      <a:pt x="265" y="120"/>
                      <a:pt x="264" y="120"/>
                      <a:pt x="264" y="120"/>
                    </a:cubicBezTo>
                    <a:lnTo>
                      <a:pt x="264" y="120"/>
                    </a:lnTo>
                    <a:cubicBezTo>
                      <a:pt x="264" y="120"/>
                      <a:pt x="265" y="120"/>
                      <a:pt x="265" y="120"/>
                    </a:cubicBezTo>
                    <a:close/>
                    <a:moveTo>
                      <a:pt x="281" y="0"/>
                    </a:moveTo>
                    <a:cubicBezTo>
                      <a:pt x="280" y="0"/>
                      <a:pt x="279" y="0"/>
                      <a:pt x="278" y="1"/>
                    </a:cubicBezTo>
                    <a:cubicBezTo>
                      <a:pt x="202" y="12"/>
                      <a:pt x="124" y="22"/>
                      <a:pt x="50" y="46"/>
                    </a:cubicBezTo>
                    <a:cubicBezTo>
                      <a:pt x="22" y="54"/>
                      <a:pt x="0" y="87"/>
                      <a:pt x="9" y="117"/>
                    </a:cubicBezTo>
                    <a:cubicBezTo>
                      <a:pt x="17" y="143"/>
                      <a:pt x="41" y="162"/>
                      <a:pt x="66" y="162"/>
                    </a:cubicBezTo>
                    <a:cubicBezTo>
                      <a:pt x="71" y="162"/>
                      <a:pt x="76" y="161"/>
                      <a:pt x="81" y="159"/>
                    </a:cubicBezTo>
                    <a:cubicBezTo>
                      <a:pt x="117" y="148"/>
                      <a:pt x="153" y="139"/>
                      <a:pt x="189" y="132"/>
                    </a:cubicBezTo>
                    <a:cubicBezTo>
                      <a:pt x="207" y="129"/>
                      <a:pt x="224" y="127"/>
                      <a:pt x="243" y="124"/>
                    </a:cubicBezTo>
                    <a:cubicBezTo>
                      <a:pt x="249" y="122"/>
                      <a:pt x="257" y="122"/>
                      <a:pt x="264" y="120"/>
                    </a:cubicBezTo>
                    <a:lnTo>
                      <a:pt x="264" y="120"/>
                    </a:lnTo>
                    <a:cubicBezTo>
                      <a:pt x="263" y="120"/>
                      <a:pt x="263" y="121"/>
                      <a:pt x="264" y="121"/>
                    </a:cubicBezTo>
                    <a:cubicBezTo>
                      <a:pt x="266" y="121"/>
                      <a:pt x="273" y="119"/>
                      <a:pt x="270" y="119"/>
                    </a:cubicBezTo>
                    <a:cubicBezTo>
                      <a:pt x="270" y="119"/>
                      <a:pt x="269" y="119"/>
                      <a:pt x="269" y="119"/>
                    </a:cubicBezTo>
                    <a:lnTo>
                      <a:pt x="269" y="119"/>
                    </a:lnTo>
                    <a:cubicBezTo>
                      <a:pt x="272" y="119"/>
                      <a:pt x="275" y="118"/>
                      <a:pt x="278" y="118"/>
                    </a:cubicBezTo>
                    <a:cubicBezTo>
                      <a:pt x="294" y="117"/>
                      <a:pt x="306" y="112"/>
                      <a:pt x="319" y="101"/>
                    </a:cubicBezTo>
                    <a:cubicBezTo>
                      <a:pt x="329" y="90"/>
                      <a:pt x="336" y="74"/>
                      <a:pt x="336" y="60"/>
                    </a:cubicBezTo>
                    <a:cubicBezTo>
                      <a:pt x="336" y="46"/>
                      <a:pt x="331" y="30"/>
                      <a:pt x="319" y="19"/>
                    </a:cubicBezTo>
                    <a:cubicBezTo>
                      <a:pt x="308" y="11"/>
                      <a:pt x="294" y="0"/>
                      <a:pt x="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21"/>
              <p:cNvSpPr/>
              <p:nvPr/>
            </p:nvSpPr>
            <p:spPr>
              <a:xfrm>
                <a:off x="5067362" y="1966872"/>
                <a:ext cx="8261" cy="1088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6" extrusionOk="0">
                    <a:moveTo>
                      <a:pt x="59" y="1"/>
                    </a:moveTo>
                    <a:cubicBezTo>
                      <a:pt x="54" y="1"/>
                      <a:pt x="49" y="2"/>
                      <a:pt x="44" y="3"/>
                    </a:cubicBezTo>
                    <a:cubicBezTo>
                      <a:pt x="30" y="9"/>
                      <a:pt x="17" y="16"/>
                      <a:pt x="10" y="30"/>
                    </a:cubicBezTo>
                    <a:cubicBezTo>
                      <a:pt x="3" y="44"/>
                      <a:pt x="0" y="60"/>
                      <a:pt x="5" y="74"/>
                    </a:cubicBezTo>
                    <a:cubicBezTo>
                      <a:pt x="10" y="90"/>
                      <a:pt x="16" y="105"/>
                      <a:pt x="23" y="122"/>
                    </a:cubicBezTo>
                    <a:cubicBezTo>
                      <a:pt x="31" y="145"/>
                      <a:pt x="43" y="168"/>
                      <a:pt x="57" y="188"/>
                    </a:cubicBezTo>
                    <a:cubicBezTo>
                      <a:pt x="65" y="200"/>
                      <a:pt x="75" y="210"/>
                      <a:pt x="90" y="215"/>
                    </a:cubicBezTo>
                    <a:cubicBezTo>
                      <a:pt x="94" y="215"/>
                      <a:pt x="99" y="216"/>
                      <a:pt x="104" y="216"/>
                    </a:cubicBezTo>
                    <a:cubicBezTo>
                      <a:pt x="115" y="216"/>
                      <a:pt x="126" y="214"/>
                      <a:pt x="133" y="209"/>
                    </a:cubicBezTo>
                    <a:cubicBezTo>
                      <a:pt x="146" y="202"/>
                      <a:pt x="158" y="189"/>
                      <a:pt x="160" y="175"/>
                    </a:cubicBezTo>
                    <a:cubicBezTo>
                      <a:pt x="163" y="158"/>
                      <a:pt x="163" y="139"/>
                      <a:pt x="153" y="127"/>
                    </a:cubicBezTo>
                    <a:cubicBezTo>
                      <a:pt x="143" y="111"/>
                      <a:pt x="133" y="95"/>
                      <a:pt x="128" y="77"/>
                    </a:cubicBezTo>
                    <a:lnTo>
                      <a:pt x="128" y="77"/>
                    </a:lnTo>
                    <a:cubicBezTo>
                      <a:pt x="129" y="83"/>
                      <a:pt x="131" y="87"/>
                      <a:pt x="132" y="91"/>
                    </a:cubicBezTo>
                    <a:cubicBezTo>
                      <a:pt x="125" y="76"/>
                      <a:pt x="121" y="59"/>
                      <a:pt x="115" y="42"/>
                    </a:cubicBezTo>
                    <a:cubicBezTo>
                      <a:pt x="111" y="27"/>
                      <a:pt x="101" y="16"/>
                      <a:pt x="88" y="9"/>
                    </a:cubicBezTo>
                    <a:cubicBezTo>
                      <a:pt x="80" y="4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21"/>
              <p:cNvSpPr/>
              <p:nvPr/>
            </p:nvSpPr>
            <p:spPr>
              <a:xfrm>
                <a:off x="5230126" y="1942943"/>
                <a:ext cx="7556" cy="16372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25" extrusionOk="0">
                    <a:moveTo>
                      <a:pt x="127" y="190"/>
                    </a:moveTo>
                    <a:cubicBezTo>
                      <a:pt x="127" y="192"/>
                      <a:pt x="128" y="193"/>
                      <a:pt x="128" y="195"/>
                    </a:cubicBezTo>
                    <a:cubicBezTo>
                      <a:pt x="128" y="193"/>
                      <a:pt x="128" y="192"/>
                      <a:pt x="127" y="190"/>
                    </a:cubicBezTo>
                    <a:close/>
                    <a:moveTo>
                      <a:pt x="60" y="1"/>
                    </a:moveTo>
                    <a:cubicBezTo>
                      <a:pt x="30" y="4"/>
                      <a:pt x="0" y="26"/>
                      <a:pt x="2" y="60"/>
                    </a:cubicBezTo>
                    <a:cubicBezTo>
                      <a:pt x="7" y="134"/>
                      <a:pt x="7" y="209"/>
                      <a:pt x="29" y="281"/>
                    </a:cubicBezTo>
                    <a:cubicBezTo>
                      <a:pt x="36" y="305"/>
                      <a:pt x="59" y="324"/>
                      <a:pt x="85" y="324"/>
                    </a:cubicBezTo>
                    <a:cubicBezTo>
                      <a:pt x="90" y="324"/>
                      <a:pt x="95" y="324"/>
                      <a:pt x="100" y="322"/>
                    </a:cubicBezTo>
                    <a:cubicBezTo>
                      <a:pt x="129" y="311"/>
                      <a:pt x="149" y="281"/>
                      <a:pt x="139" y="250"/>
                    </a:cubicBezTo>
                    <a:cubicBezTo>
                      <a:pt x="132" y="227"/>
                      <a:pt x="128" y="205"/>
                      <a:pt x="125" y="182"/>
                    </a:cubicBezTo>
                    <a:lnTo>
                      <a:pt x="125" y="182"/>
                    </a:lnTo>
                    <a:cubicBezTo>
                      <a:pt x="126" y="185"/>
                      <a:pt x="127" y="187"/>
                      <a:pt x="127" y="190"/>
                    </a:cubicBezTo>
                    <a:lnTo>
                      <a:pt x="127" y="190"/>
                    </a:lnTo>
                    <a:cubicBezTo>
                      <a:pt x="122" y="146"/>
                      <a:pt x="121" y="103"/>
                      <a:pt x="118" y="60"/>
                    </a:cubicBezTo>
                    <a:cubicBezTo>
                      <a:pt x="117" y="29"/>
                      <a:pt x="94" y="1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21"/>
              <p:cNvSpPr/>
              <p:nvPr/>
            </p:nvSpPr>
            <p:spPr>
              <a:xfrm>
                <a:off x="5298385" y="1873979"/>
                <a:ext cx="24281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283" extrusionOk="0">
                    <a:moveTo>
                      <a:pt x="65" y="1"/>
                    </a:moveTo>
                    <a:cubicBezTo>
                      <a:pt x="44" y="1"/>
                      <a:pt x="25" y="10"/>
                      <a:pt x="14" y="29"/>
                    </a:cubicBezTo>
                    <a:cubicBezTo>
                      <a:pt x="0" y="58"/>
                      <a:pt x="7" y="96"/>
                      <a:pt x="35" y="110"/>
                    </a:cubicBezTo>
                    <a:cubicBezTo>
                      <a:pt x="150" y="170"/>
                      <a:pt x="272" y="216"/>
                      <a:pt x="388" y="276"/>
                    </a:cubicBezTo>
                    <a:cubicBezTo>
                      <a:pt x="397" y="281"/>
                      <a:pt x="407" y="283"/>
                      <a:pt x="417" y="283"/>
                    </a:cubicBezTo>
                    <a:cubicBezTo>
                      <a:pt x="437" y="283"/>
                      <a:pt x="457" y="273"/>
                      <a:pt x="468" y="255"/>
                    </a:cubicBezTo>
                    <a:cubicBezTo>
                      <a:pt x="482" y="228"/>
                      <a:pt x="475" y="191"/>
                      <a:pt x="446" y="175"/>
                    </a:cubicBezTo>
                    <a:cubicBezTo>
                      <a:pt x="332" y="114"/>
                      <a:pt x="208" y="69"/>
                      <a:pt x="94" y="8"/>
                    </a:cubicBezTo>
                    <a:cubicBezTo>
                      <a:pt x="85" y="3"/>
                      <a:pt x="75" y="1"/>
                      <a:pt x="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21"/>
              <p:cNvSpPr/>
              <p:nvPr/>
            </p:nvSpPr>
            <p:spPr>
              <a:xfrm>
                <a:off x="5274759" y="2023444"/>
                <a:ext cx="31081" cy="1445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87" extrusionOk="0">
                    <a:moveTo>
                      <a:pt x="550" y="0"/>
                    </a:moveTo>
                    <a:cubicBezTo>
                      <a:pt x="545" y="0"/>
                      <a:pt x="540" y="1"/>
                      <a:pt x="536" y="3"/>
                    </a:cubicBezTo>
                    <a:cubicBezTo>
                      <a:pt x="451" y="37"/>
                      <a:pt x="356" y="44"/>
                      <a:pt x="266" y="64"/>
                    </a:cubicBezTo>
                    <a:cubicBezTo>
                      <a:pt x="179" y="82"/>
                      <a:pt x="72" y="115"/>
                      <a:pt x="24" y="200"/>
                    </a:cubicBezTo>
                    <a:cubicBezTo>
                      <a:pt x="1" y="245"/>
                      <a:pt x="41" y="287"/>
                      <a:pt x="79" y="287"/>
                    </a:cubicBezTo>
                    <a:cubicBezTo>
                      <a:pt x="97" y="287"/>
                      <a:pt x="114" y="278"/>
                      <a:pt x="125" y="258"/>
                    </a:cubicBezTo>
                    <a:cubicBezTo>
                      <a:pt x="128" y="255"/>
                      <a:pt x="130" y="251"/>
                      <a:pt x="132" y="248"/>
                    </a:cubicBezTo>
                    <a:cubicBezTo>
                      <a:pt x="132" y="247"/>
                      <a:pt x="132" y="247"/>
                      <a:pt x="132" y="246"/>
                    </a:cubicBezTo>
                    <a:lnTo>
                      <a:pt x="132" y="246"/>
                    </a:lnTo>
                    <a:cubicBezTo>
                      <a:pt x="133" y="246"/>
                      <a:pt x="134" y="246"/>
                      <a:pt x="135" y="245"/>
                    </a:cubicBezTo>
                    <a:cubicBezTo>
                      <a:pt x="137" y="243"/>
                      <a:pt x="150" y="232"/>
                      <a:pt x="148" y="232"/>
                    </a:cubicBezTo>
                    <a:lnTo>
                      <a:pt x="148" y="232"/>
                    </a:lnTo>
                    <a:cubicBezTo>
                      <a:pt x="148" y="232"/>
                      <a:pt x="147" y="232"/>
                      <a:pt x="145" y="234"/>
                    </a:cubicBezTo>
                    <a:cubicBezTo>
                      <a:pt x="160" y="221"/>
                      <a:pt x="179" y="212"/>
                      <a:pt x="194" y="205"/>
                    </a:cubicBezTo>
                    <a:lnTo>
                      <a:pt x="194" y="205"/>
                    </a:lnTo>
                    <a:cubicBezTo>
                      <a:pt x="192" y="206"/>
                      <a:pt x="191" y="207"/>
                      <a:pt x="191" y="207"/>
                    </a:cubicBezTo>
                    <a:cubicBezTo>
                      <a:pt x="191" y="207"/>
                      <a:pt x="200" y="203"/>
                      <a:pt x="200" y="203"/>
                    </a:cubicBezTo>
                    <a:lnTo>
                      <a:pt x="215" y="198"/>
                    </a:lnTo>
                    <a:lnTo>
                      <a:pt x="248" y="187"/>
                    </a:lnTo>
                    <a:cubicBezTo>
                      <a:pt x="271" y="180"/>
                      <a:pt x="293" y="174"/>
                      <a:pt x="315" y="171"/>
                    </a:cubicBezTo>
                    <a:cubicBezTo>
                      <a:pt x="398" y="153"/>
                      <a:pt x="486" y="146"/>
                      <a:pt x="567" y="115"/>
                    </a:cubicBezTo>
                    <a:cubicBezTo>
                      <a:pt x="595" y="103"/>
                      <a:pt x="616" y="75"/>
                      <a:pt x="607" y="44"/>
                    </a:cubicBezTo>
                    <a:cubicBezTo>
                      <a:pt x="601" y="20"/>
                      <a:pt x="575" y="0"/>
                      <a:pt x="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21"/>
              <p:cNvSpPr/>
              <p:nvPr/>
            </p:nvSpPr>
            <p:spPr>
              <a:xfrm>
                <a:off x="5347753" y="1954379"/>
                <a:ext cx="8463" cy="2166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430" extrusionOk="0">
                    <a:moveTo>
                      <a:pt x="63" y="1"/>
                    </a:moveTo>
                    <a:cubicBezTo>
                      <a:pt x="58" y="1"/>
                      <a:pt x="53" y="2"/>
                      <a:pt x="47" y="3"/>
                    </a:cubicBezTo>
                    <a:cubicBezTo>
                      <a:pt x="15" y="13"/>
                      <a:pt x="1" y="42"/>
                      <a:pt x="6" y="74"/>
                    </a:cubicBezTo>
                    <a:cubicBezTo>
                      <a:pt x="15" y="125"/>
                      <a:pt x="28" y="175"/>
                      <a:pt x="36" y="224"/>
                    </a:cubicBezTo>
                    <a:cubicBezTo>
                      <a:pt x="39" y="237"/>
                      <a:pt x="40" y="249"/>
                      <a:pt x="43" y="261"/>
                    </a:cubicBezTo>
                    <a:cubicBezTo>
                      <a:pt x="43" y="261"/>
                      <a:pt x="45" y="272"/>
                      <a:pt x="46" y="272"/>
                    </a:cubicBezTo>
                    <a:cubicBezTo>
                      <a:pt x="46" y="272"/>
                      <a:pt x="46" y="271"/>
                      <a:pt x="46" y="268"/>
                    </a:cubicBezTo>
                    <a:cubicBezTo>
                      <a:pt x="46" y="275"/>
                      <a:pt x="47" y="283"/>
                      <a:pt x="47" y="290"/>
                    </a:cubicBezTo>
                    <a:cubicBezTo>
                      <a:pt x="50" y="317"/>
                      <a:pt x="50" y="343"/>
                      <a:pt x="50" y="372"/>
                    </a:cubicBezTo>
                    <a:cubicBezTo>
                      <a:pt x="50" y="402"/>
                      <a:pt x="77" y="430"/>
                      <a:pt x="110" y="430"/>
                    </a:cubicBezTo>
                    <a:cubicBezTo>
                      <a:pt x="140" y="429"/>
                      <a:pt x="164" y="403"/>
                      <a:pt x="167" y="372"/>
                    </a:cubicBezTo>
                    <a:cubicBezTo>
                      <a:pt x="168" y="260"/>
                      <a:pt x="138" y="152"/>
                      <a:pt x="118" y="43"/>
                    </a:cubicBezTo>
                    <a:cubicBezTo>
                      <a:pt x="114" y="19"/>
                      <a:pt x="88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21"/>
              <p:cNvSpPr/>
              <p:nvPr/>
            </p:nvSpPr>
            <p:spPr>
              <a:xfrm>
                <a:off x="5269973" y="1941936"/>
                <a:ext cx="22669" cy="1944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86" extrusionOk="0">
                    <a:moveTo>
                      <a:pt x="346" y="233"/>
                    </a:moveTo>
                    <a:cubicBezTo>
                      <a:pt x="346" y="233"/>
                      <a:pt x="347" y="234"/>
                      <a:pt x="348" y="235"/>
                    </a:cubicBezTo>
                    <a:lnTo>
                      <a:pt x="348" y="235"/>
                    </a:lnTo>
                    <a:cubicBezTo>
                      <a:pt x="348" y="235"/>
                      <a:pt x="348" y="235"/>
                      <a:pt x="347" y="235"/>
                    </a:cubicBezTo>
                    <a:cubicBezTo>
                      <a:pt x="346" y="234"/>
                      <a:pt x="346" y="233"/>
                      <a:pt x="346" y="233"/>
                    </a:cubicBezTo>
                    <a:close/>
                    <a:moveTo>
                      <a:pt x="65" y="1"/>
                    </a:moveTo>
                    <a:cubicBezTo>
                      <a:pt x="44" y="1"/>
                      <a:pt x="22" y="13"/>
                      <a:pt x="13" y="31"/>
                    </a:cubicBezTo>
                    <a:cubicBezTo>
                      <a:pt x="0" y="62"/>
                      <a:pt x="10" y="93"/>
                      <a:pt x="35" y="112"/>
                    </a:cubicBezTo>
                    <a:cubicBezTo>
                      <a:pt x="43" y="117"/>
                      <a:pt x="50" y="121"/>
                      <a:pt x="55" y="126"/>
                    </a:cubicBezTo>
                    <a:cubicBezTo>
                      <a:pt x="53" y="124"/>
                      <a:pt x="52" y="123"/>
                      <a:pt x="52" y="123"/>
                    </a:cubicBezTo>
                    <a:lnTo>
                      <a:pt x="52" y="123"/>
                    </a:lnTo>
                    <a:cubicBezTo>
                      <a:pt x="51" y="123"/>
                      <a:pt x="60" y="130"/>
                      <a:pt x="60" y="130"/>
                    </a:cubicBezTo>
                    <a:cubicBezTo>
                      <a:pt x="61" y="131"/>
                      <a:pt x="64" y="133"/>
                      <a:pt x="67" y="137"/>
                    </a:cubicBezTo>
                    <a:cubicBezTo>
                      <a:pt x="81" y="147"/>
                      <a:pt x="92" y="160"/>
                      <a:pt x="106" y="172"/>
                    </a:cubicBezTo>
                    <a:cubicBezTo>
                      <a:pt x="133" y="195"/>
                      <a:pt x="159" y="219"/>
                      <a:pt x="183" y="245"/>
                    </a:cubicBezTo>
                    <a:cubicBezTo>
                      <a:pt x="234" y="294"/>
                      <a:pt x="291" y="344"/>
                      <a:pt x="354" y="378"/>
                    </a:cubicBezTo>
                    <a:cubicBezTo>
                      <a:pt x="363" y="383"/>
                      <a:pt x="373" y="385"/>
                      <a:pt x="383" y="385"/>
                    </a:cubicBezTo>
                    <a:cubicBezTo>
                      <a:pt x="404" y="385"/>
                      <a:pt x="424" y="376"/>
                      <a:pt x="435" y="357"/>
                    </a:cubicBezTo>
                    <a:cubicBezTo>
                      <a:pt x="449" y="330"/>
                      <a:pt x="442" y="293"/>
                      <a:pt x="414" y="277"/>
                    </a:cubicBezTo>
                    <a:cubicBezTo>
                      <a:pt x="400" y="270"/>
                      <a:pt x="386" y="260"/>
                      <a:pt x="371" y="250"/>
                    </a:cubicBezTo>
                    <a:cubicBezTo>
                      <a:pt x="365" y="245"/>
                      <a:pt x="359" y="240"/>
                      <a:pt x="350" y="236"/>
                    </a:cubicBezTo>
                    <a:lnTo>
                      <a:pt x="350" y="236"/>
                    </a:lnTo>
                    <a:cubicBezTo>
                      <a:pt x="350" y="236"/>
                      <a:pt x="349" y="234"/>
                      <a:pt x="346" y="232"/>
                    </a:cubicBezTo>
                    <a:cubicBezTo>
                      <a:pt x="343" y="231"/>
                      <a:pt x="339" y="228"/>
                      <a:pt x="336" y="223"/>
                    </a:cubicBezTo>
                    <a:cubicBezTo>
                      <a:pt x="309" y="201"/>
                      <a:pt x="282" y="178"/>
                      <a:pt x="258" y="153"/>
                    </a:cubicBezTo>
                    <a:cubicBezTo>
                      <a:pt x="204" y="102"/>
                      <a:pt x="153" y="52"/>
                      <a:pt x="92" y="9"/>
                    </a:cubicBezTo>
                    <a:cubicBezTo>
                      <a:pt x="84" y="4"/>
                      <a:pt x="75" y="1"/>
                      <a:pt x="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21"/>
              <p:cNvSpPr/>
              <p:nvPr/>
            </p:nvSpPr>
            <p:spPr>
              <a:xfrm>
                <a:off x="5198943" y="2133213"/>
                <a:ext cx="31081" cy="2282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53" extrusionOk="0">
                    <a:moveTo>
                      <a:pt x="555" y="0"/>
                    </a:moveTo>
                    <a:cubicBezTo>
                      <a:pt x="540" y="0"/>
                      <a:pt x="525" y="6"/>
                      <a:pt x="513" y="17"/>
                    </a:cubicBezTo>
                    <a:cubicBezTo>
                      <a:pt x="367" y="145"/>
                      <a:pt x="194" y="233"/>
                      <a:pt x="38" y="345"/>
                    </a:cubicBezTo>
                    <a:cubicBezTo>
                      <a:pt x="13" y="362"/>
                      <a:pt x="0" y="394"/>
                      <a:pt x="17" y="424"/>
                    </a:cubicBezTo>
                    <a:cubicBezTo>
                      <a:pt x="27" y="441"/>
                      <a:pt x="47" y="452"/>
                      <a:pt x="68" y="452"/>
                    </a:cubicBezTo>
                    <a:cubicBezTo>
                      <a:pt x="78" y="452"/>
                      <a:pt x="88" y="450"/>
                      <a:pt x="96" y="444"/>
                    </a:cubicBezTo>
                    <a:cubicBezTo>
                      <a:pt x="261" y="326"/>
                      <a:pt x="442" y="233"/>
                      <a:pt x="594" y="98"/>
                    </a:cubicBezTo>
                    <a:cubicBezTo>
                      <a:pt x="616" y="77"/>
                      <a:pt x="615" y="39"/>
                      <a:pt x="594" y="17"/>
                    </a:cubicBezTo>
                    <a:cubicBezTo>
                      <a:pt x="583" y="6"/>
                      <a:pt x="569" y="0"/>
                      <a:pt x="5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21"/>
              <p:cNvSpPr/>
              <p:nvPr/>
            </p:nvSpPr>
            <p:spPr>
              <a:xfrm>
                <a:off x="5180002" y="1773177"/>
                <a:ext cx="23273" cy="1763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50" extrusionOk="0">
                    <a:moveTo>
                      <a:pt x="181" y="172"/>
                    </a:moveTo>
                    <a:lnTo>
                      <a:pt x="181" y="172"/>
                    </a:lnTo>
                    <a:cubicBezTo>
                      <a:pt x="182" y="172"/>
                      <a:pt x="182" y="172"/>
                      <a:pt x="182" y="172"/>
                    </a:cubicBezTo>
                    <a:cubicBezTo>
                      <a:pt x="183" y="173"/>
                      <a:pt x="184" y="174"/>
                      <a:pt x="184" y="174"/>
                    </a:cubicBezTo>
                    <a:cubicBezTo>
                      <a:pt x="184" y="174"/>
                      <a:pt x="183" y="173"/>
                      <a:pt x="181" y="172"/>
                    </a:cubicBezTo>
                    <a:close/>
                    <a:moveTo>
                      <a:pt x="58" y="1"/>
                    </a:moveTo>
                    <a:cubicBezTo>
                      <a:pt x="28" y="1"/>
                      <a:pt x="0" y="30"/>
                      <a:pt x="0" y="59"/>
                    </a:cubicBezTo>
                    <a:cubicBezTo>
                      <a:pt x="5" y="93"/>
                      <a:pt x="29" y="116"/>
                      <a:pt x="61" y="117"/>
                    </a:cubicBezTo>
                    <a:cubicBezTo>
                      <a:pt x="61" y="117"/>
                      <a:pt x="64" y="118"/>
                      <a:pt x="67" y="118"/>
                    </a:cubicBezTo>
                    <a:lnTo>
                      <a:pt x="67" y="118"/>
                    </a:lnTo>
                    <a:cubicBezTo>
                      <a:pt x="69" y="119"/>
                      <a:pt x="73" y="120"/>
                      <a:pt x="74" y="120"/>
                    </a:cubicBezTo>
                    <a:cubicBezTo>
                      <a:pt x="80" y="121"/>
                      <a:pt x="88" y="123"/>
                      <a:pt x="97" y="124"/>
                    </a:cubicBezTo>
                    <a:cubicBezTo>
                      <a:pt x="100" y="127"/>
                      <a:pt x="104" y="127"/>
                      <a:pt x="107" y="128"/>
                    </a:cubicBezTo>
                    <a:cubicBezTo>
                      <a:pt x="110" y="129"/>
                      <a:pt x="112" y="130"/>
                      <a:pt x="113" y="130"/>
                    </a:cubicBezTo>
                    <a:lnTo>
                      <a:pt x="113" y="130"/>
                    </a:lnTo>
                    <a:lnTo>
                      <a:pt x="131" y="138"/>
                    </a:lnTo>
                    <a:cubicBezTo>
                      <a:pt x="145" y="145"/>
                      <a:pt x="159" y="155"/>
                      <a:pt x="171" y="165"/>
                    </a:cubicBezTo>
                    <a:cubicBezTo>
                      <a:pt x="175" y="167"/>
                      <a:pt x="177" y="170"/>
                      <a:pt x="181" y="172"/>
                    </a:cubicBezTo>
                    <a:lnTo>
                      <a:pt x="181" y="172"/>
                    </a:lnTo>
                    <a:cubicBezTo>
                      <a:pt x="182" y="173"/>
                      <a:pt x="182" y="173"/>
                      <a:pt x="183" y="174"/>
                    </a:cubicBezTo>
                    <a:cubicBezTo>
                      <a:pt x="190" y="179"/>
                      <a:pt x="197" y="185"/>
                      <a:pt x="203" y="191"/>
                    </a:cubicBezTo>
                    <a:cubicBezTo>
                      <a:pt x="256" y="236"/>
                      <a:pt x="304" y="287"/>
                      <a:pt x="355" y="334"/>
                    </a:cubicBezTo>
                    <a:cubicBezTo>
                      <a:pt x="367" y="344"/>
                      <a:pt x="383" y="350"/>
                      <a:pt x="398" y="350"/>
                    </a:cubicBezTo>
                    <a:cubicBezTo>
                      <a:pt x="413" y="350"/>
                      <a:pt x="427" y="345"/>
                      <a:pt x="437" y="334"/>
                    </a:cubicBezTo>
                    <a:cubicBezTo>
                      <a:pt x="457" y="313"/>
                      <a:pt x="461" y="273"/>
                      <a:pt x="437" y="252"/>
                    </a:cubicBezTo>
                    <a:cubicBezTo>
                      <a:pt x="325" y="151"/>
                      <a:pt x="220" y="15"/>
                      <a:pt x="60" y="1"/>
                    </a:cubicBezTo>
                    <a:cubicBezTo>
                      <a:pt x="59" y="1"/>
                      <a:pt x="59" y="1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21"/>
              <p:cNvSpPr/>
              <p:nvPr/>
            </p:nvSpPr>
            <p:spPr>
              <a:xfrm>
                <a:off x="5128871" y="1748996"/>
                <a:ext cx="32693" cy="1471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292" extrusionOk="0">
                    <a:moveTo>
                      <a:pt x="562" y="0"/>
                    </a:moveTo>
                    <a:cubicBezTo>
                      <a:pt x="553" y="0"/>
                      <a:pt x="543" y="2"/>
                      <a:pt x="534" y="8"/>
                    </a:cubicBezTo>
                    <a:cubicBezTo>
                      <a:pt x="382" y="90"/>
                      <a:pt x="218" y="141"/>
                      <a:pt x="49" y="179"/>
                    </a:cubicBezTo>
                    <a:cubicBezTo>
                      <a:pt x="19" y="186"/>
                      <a:pt x="1" y="222"/>
                      <a:pt x="8" y="250"/>
                    </a:cubicBezTo>
                    <a:cubicBezTo>
                      <a:pt x="17" y="276"/>
                      <a:pt x="41" y="291"/>
                      <a:pt x="66" y="291"/>
                    </a:cubicBezTo>
                    <a:cubicBezTo>
                      <a:pt x="71" y="291"/>
                      <a:pt x="75" y="291"/>
                      <a:pt x="80" y="290"/>
                    </a:cubicBezTo>
                    <a:cubicBezTo>
                      <a:pt x="257" y="249"/>
                      <a:pt x="432" y="193"/>
                      <a:pt x="593" y="107"/>
                    </a:cubicBezTo>
                    <a:cubicBezTo>
                      <a:pt x="649" y="77"/>
                      <a:pt x="614" y="0"/>
                      <a:pt x="5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21"/>
              <p:cNvSpPr/>
              <p:nvPr/>
            </p:nvSpPr>
            <p:spPr>
              <a:xfrm>
                <a:off x="5179549" y="1728645"/>
                <a:ext cx="18588" cy="1722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42" extrusionOk="0">
                    <a:moveTo>
                      <a:pt x="61" y="0"/>
                    </a:moveTo>
                    <a:cubicBezTo>
                      <a:pt x="55" y="0"/>
                      <a:pt x="50" y="1"/>
                      <a:pt x="45" y="2"/>
                    </a:cubicBezTo>
                    <a:cubicBezTo>
                      <a:pt x="31" y="6"/>
                      <a:pt x="17" y="16"/>
                      <a:pt x="12" y="29"/>
                    </a:cubicBezTo>
                    <a:cubicBezTo>
                      <a:pt x="5" y="43"/>
                      <a:pt x="1" y="59"/>
                      <a:pt x="7" y="73"/>
                    </a:cubicBezTo>
                    <a:cubicBezTo>
                      <a:pt x="12" y="87"/>
                      <a:pt x="21" y="97"/>
                      <a:pt x="34" y="107"/>
                    </a:cubicBezTo>
                    <a:cubicBezTo>
                      <a:pt x="35" y="108"/>
                      <a:pt x="38" y="111"/>
                      <a:pt x="41" y="114"/>
                    </a:cubicBezTo>
                    <a:cubicBezTo>
                      <a:pt x="45" y="118"/>
                      <a:pt x="51" y="121"/>
                      <a:pt x="55" y="127"/>
                    </a:cubicBezTo>
                    <a:cubicBezTo>
                      <a:pt x="65" y="135"/>
                      <a:pt x="73" y="142"/>
                      <a:pt x="85" y="151"/>
                    </a:cubicBezTo>
                    <a:cubicBezTo>
                      <a:pt x="106" y="169"/>
                      <a:pt x="127" y="189"/>
                      <a:pt x="147" y="208"/>
                    </a:cubicBezTo>
                    <a:cubicBezTo>
                      <a:pt x="187" y="246"/>
                      <a:pt x="226" y="285"/>
                      <a:pt x="263" y="325"/>
                    </a:cubicBezTo>
                    <a:cubicBezTo>
                      <a:pt x="274" y="336"/>
                      <a:pt x="290" y="342"/>
                      <a:pt x="305" y="342"/>
                    </a:cubicBezTo>
                    <a:cubicBezTo>
                      <a:pt x="320" y="342"/>
                      <a:pt x="335" y="336"/>
                      <a:pt x="345" y="325"/>
                    </a:cubicBezTo>
                    <a:cubicBezTo>
                      <a:pt x="367" y="301"/>
                      <a:pt x="368" y="266"/>
                      <a:pt x="345" y="243"/>
                    </a:cubicBezTo>
                    <a:cubicBezTo>
                      <a:pt x="265" y="161"/>
                      <a:pt x="182" y="79"/>
                      <a:pt x="90" y="8"/>
                    </a:cubicBezTo>
                    <a:cubicBezTo>
                      <a:pt x="83" y="2"/>
                      <a:pt x="72" y="0"/>
                      <a:pt x="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22" name="Google Shape;2622;p21"/>
            <p:cNvSpPr/>
            <p:nvPr/>
          </p:nvSpPr>
          <p:spPr>
            <a:xfrm>
              <a:off x="4535050" y="273894"/>
              <a:ext cx="73900" cy="96770"/>
            </a:xfrm>
            <a:custGeom>
              <a:avLst/>
              <a:gdLst/>
              <a:ahLst/>
              <a:cxnLst/>
              <a:rect l="l" t="t" r="r" b="b"/>
              <a:pathLst>
                <a:path w="1467" h="1921" extrusionOk="0">
                  <a:moveTo>
                    <a:pt x="829" y="1"/>
                  </a:moveTo>
                  <a:cubicBezTo>
                    <a:pt x="743" y="1"/>
                    <a:pt x="671" y="42"/>
                    <a:pt x="653" y="137"/>
                  </a:cubicBezTo>
                  <a:cubicBezTo>
                    <a:pt x="648" y="167"/>
                    <a:pt x="648" y="204"/>
                    <a:pt x="656" y="247"/>
                  </a:cubicBezTo>
                  <a:cubicBezTo>
                    <a:pt x="664" y="289"/>
                    <a:pt x="694" y="307"/>
                    <a:pt x="726" y="307"/>
                  </a:cubicBezTo>
                  <a:cubicBezTo>
                    <a:pt x="762" y="307"/>
                    <a:pt x="802" y="284"/>
                    <a:pt x="816" y="247"/>
                  </a:cubicBezTo>
                  <a:cubicBezTo>
                    <a:pt x="826" y="224"/>
                    <a:pt x="837" y="214"/>
                    <a:pt x="849" y="214"/>
                  </a:cubicBezTo>
                  <a:cubicBezTo>
                    <a:pt x="922" y="214"/>
                    <a:pt x="1034" y="572"/>
                    <a:pt x="1036" y="572"/>
                  </a:cubicBezTo>
                  <a:cubicBezTo>
                    <a:pt x="1036" y="572"/>
                    <a:pt x="1036" y="572"/>
                    <a:pt x="1036" y="572"/>
                  </a:cubicBezTo>
                  <a:lnTo>
                    <a:pt x="1036" y="572"/>
                  </a:lnTo>
                  <a:cubicBezTo>
                    <a:pt x="1070" y="711"/>
                    <a:pt x="1093" y="854"/>
                    <a:pt x="1100" y="994"/>
                  </a:cubicBezTo>
                  <a:cubicBezTo>
                    <a:pt x="1111" y="1220"/>
                    <a:pt x="1012" y="1716"/>
                    <a:pt x="745" y="1716"/>
                  </a:cubicBezTo>
                  <a:cubicBezTo>
                    <a:pt x="677" y="1716"/>
                    <a:pt x="597" y="1683"/>
                    <a:pt x="505" y="1604"/>
                  </a:cubicBezTo>
                  <a:cubicBezTo>
                    <a:pt x="115" y="1269"/>
                    <a:pt x="378" y="497"/>
                    <a:pt x="590" y="144"/>
                  </a:cubicBezTo>
                  <a:cubicBezTo>
                    <a:pt x="592" y="137"/>
                    <a:pt x="597" y="130"/>
                    <a:pt x="598" y="123"/>
                  </a:cubicBezTo>
                  <a:cubicBezTo>
                    <a:pt x="613" y="71"/>
                    <a:pt x="567" y="28"/>
                    <a:pt x="519" y="28"/>
                  </a:cubicBezTo>
                  <a:cubicBezTo>
                    <a:pt x="495" y="28"/>
                    <a:pt x="471" y="39"/>
                    <a:pt x="454" y="65"/>
                  </a:cubicBezTo>
                  <a:cubicBezTo>
                    <a:pt x="180" y="478"/>
                    <a:pt x="0" y="1071"/>
                    <a:pt x="213" y="1550"/>
                  </a:cubicBezTo>
                  <a:cubicBezTo>
                    <a:pt x="315" y="1782"/>
                    <a:pt x="518" y="1921"/>
                    <a:pt x="731" y="1921"/>
                  </a:cubicBezTo>
                  <a:cubicBezTo>
                    <a:pt x="866" y="1921"/>
                    <a:pt x="1004" y="1864"/>
                    <a:pt x="1122" y="1740"/>
                  </a:cubicBezTo>
                  <a:cubicBezTo>
                    <a:pt x="1467" y="1377"/>
                    <a:pt x="1361" y="613"/>
                    <a:pt x="1155" y="204"/>
                  </a:cubicBezTo>
                  <a:cubicBezTo>
                    <a:pt x="1093" y="80"/>
                    <a:pt x="948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1"/>
            <p:cNvSpPr/>
            <p:nvPr/>
          </p:nvSpPr>
          <p:spPr>
            <a:xfrm>
              <a:off x="2929152" y="4745397"/>
              <a:ext cx="77930" cy="58687"/>
            </a:xfrm>
            <a:custGeom>
              <a:avLst/>
              <a:gdLst/>
              <a:ahLst/>
              <a:cxnLst/>
              <a:rect l="l" t="t" r="r" b="b"/>
              <a:pathLst>
                <a:path w="1547" h="1165" extrusionOk="0">
                  <a:moveTo>
                    <a:pt x="140" y="207"/>
                  </a:moveTo>
                  <a:cubicBezTo>
                    <a:pt x="153" y="219"/>
                    <a:pt x="169" y="226"/>
                    <a:pt x="189" y="228"/>
                  </a:cubicBezTo>
                  <a:cubicBezTo>
                    <a:pt x="229" y="233"/>
                    <a:pt x="269" y="234"/>
                    <a:pt x="310" y="234"/>
                  </a:cubicBezTo>
                  <a:cubicBezTo>
                    <a:pt x="420" y="234"/>
                    <a:pt x="530" y="223"/>
                    <a:pt x="640" y="223"/>
                  </a:cubicBezTo>
                  <a:cubicBezTo>
                    <a:pt x="735" y="223"/>
                    <a:pt x="830" y="231"/>
                    <a:pt x="924" y="264"/>
                  </a:cubicBezTo>
                  <a:cubicBezTo>
                    <a:pt x="1159" y="345"/>
                    <a:pt x="1414" y="693"/>
                    <a:pt x="1158" y="899"/>
                  </a:cubicBezTo>
                  <a:cubicBezTo>
                    <a:pt x="1092" y="952"/>
                    <a:pt x="1013" y="973"/>
                    <a:pt x="931" y="973"/>
                  </a:cubicBezTo>
                  <a:cubicBezTo>
                    <a:pt x="774" y="973"/>
                    <a:pt x="605" y="894"/>
                    <a:pt x="492" y="807"/>
                  </a:cubicBezTo>
                  <a:cubicBezTo>
                    <a:pt x="302" y="656"/>
                    <a:pt x="183" y="442"/>
                    <a:pt x="140" y="207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30"/>
                    <a:pt x="169" y="82"/>
                  </a:cubicBezTo>
                  <a:cubicBezTo>
                    <a:pt x="148" y="91"/>
                    <a:pt x="136" y="105"/>
                    <a:pt x="126" y="121"/>
                  </a:cubicBezTo>
                  <a:cubicBezTo>
                    <a:pt x="119" y="86"/>
                    <a:pt x="88" y="68"/>
                    <a:pt x="59" y="68"/>
                  </a:cubicBezTo>
                  <a:cubicBezTo>
                    <a:pt x="29" y="68"/>
                    <a:pt x="1" y="87"/>
                    <a:pt x="3" y="128"/>
                  </a:cubicBezTo>
                  <a:cubicBezTo>
                    <a:pt x="24" y="481"/>
                    <a:pt x="187" y="812"/>
                    <a:pt x="481" y="1016"/>
                  </a:cubicBezTo>
                  <a:cubicBezTo>
                    <a:pt x="611" y="1106"/>
                    <a:pt x="782" y="1165"/>
                    <a:pt x="948" y="1165"/>
                  </a:cubicBezTo>
                  <a:cubicBezTo>
                    <a:pt x="1092" y="1165"/>
                    <a:pt x="1232" y="1120"/>
                    <a:pt x="1338" y="1012"/>
                  </a:cubicBezTo>
                  <a:cubicBezTo>
                    <a:pt x="1546" y="800"/>
                    <a:pt x="1481" y="472"/>
                    <a:pt x="1301" y="268"/>
                  </a:cubicBezTo>
                  <a:cubicBezTo>
                    <a:pt x="1136" y="82"/>
                    <a:pt x="871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1"/>
            <p:cNvSpPr/>
            <p:nvPr/>
          </p:nvSpPr>
          <p:spPr>
            <a:xfrm>
              <a:off x="8541968" y="974048"/>
              <a:ext cx="77880" cy="58636"/>
            </a:xfrm>
            <a:custGeom>
              <a:avLst/>
              <a:gdLst/>
              <a:ahLst/>
              <a:cxnLst/>
              <a:rect l="l" t="t" r="r" b="b"/>
              <a:pathLst>
                <a:path w="1546" h="1164" extrusionOk="0">
                  <a:moveTo>
                    <a:pt x="143" y="204"/>
                  </a:moveTo>
                  <a:lnTo>
                    <a:pt x="143" y="204"/>
                  </a:lnTo>
                  <a:cubicBezTo>
                    <a:pt x="154" y="215"/>
                    <a:pt x="171" y="224"/>
                    <a:pt x="190" y="225"/>
                  </a:cubicBezTo>
                  <a:cubicBezTo>
                    <a:pt x="230" y="229"/>
                    <a:pt x="270" y="231"/>
                    <a:pt x="310" y="231"/>
                  </a:cubicBezTo>
                  <a:cubicBezTo>
                    <a:pt x="421" y="231"/>
                    <a:pt x="531" y="219"/>
                    <a:pt x="641" y="219"/>
                  </a:cubicBezTo>
                  <a:cubicBezTo>
                    <a:pt x="736" y="219"/>
                    <a:pt x="831" y="228"/>
                    <a:pt x="925" y="261"/>
                  </a:cubicBezTo>
                  <a:cubicBezTo>
                    <a:pt x="1160" y="341"/>
                    <a:pt x="1415" y="691"/>
                    <a:pt x="1159" y="897"/>
                  </a:cubicBezTo>
                  <a:cubicBezTo>
                    <a:pt x="1093" y="950"/>
                    <a:pt x="1013" y="972"/>
                    <a:pt x="931" y="972"/>
                  </a:cubicBezTo>
                  <a:cubicBezTo>
                    <a:pt x="774" y="972"/>
                    <a:pt x="605" y="893"/>
                    <a:pt x="493" y="805"/>
                  </a:cubicBezTo>
                  <a:cubicBezTo>
                    <a:pt x="303" y="653"/>
                    <a:pt x="185" y="439"/>
                    <a:pt x="143" y="204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29"/>
                    <a:pt x="168" y="82"/>
                  </a:cubicBezTo>
                  <a:cubicBezTo>
                    <a:pt x="147" y="91"/>
                    <a:pt x="136" y="105"/>
                    <a:pt x="126" y="120"/>
                  </a:cubicBezTo>
                  <a:cubicBezTo>
                    <a:pt x="118" y="86"/>
                    <a:pt x="87" y="67"/>
                    <a:pt x="58" y="67"/>
                  </a:cubicBezTo>
                  <a:cubicBezTo>
                    <a:pt x="28" y="67"/>
                    <a:pt x="0" y="87"/>
                    <a:pt x="2" y="127"/>
                  </a:cubicBezTo>
                  <a:cubicBezTo>
                    <a:pt x="24" y="482"/>
                    <a:pt x="187" y="810"/>
                    <a:pt x="480" y="1014"/>
                  </a:cubicBezTo>
                  <a:cubicBezTo>
                    <a:pt x="610" y="1105"/>
                    <a:pt x="782" y="1164"/>
                    <a:pt x="948" y="1164"/>
                  </a:cubicBezTo>
                  <a:cubicBezTo>
                    <a:pt x="1092" y="1164"/>
                    <a:pt x="1232" y="1119"/>
                    <a:pt x="1337" y="1012"/>
                  </a:cubicBezTo>
                  <a:cubicBezTo>
                    <a:pt x="1546" y="799"/>
                    <a:pt x="1482" y="472"/>
                    <a:pt x="1301" y="268"/>
                  </a:cubicBezTo>
                  <a:cubicBezTo>
                    <a:pt x="1136" y="81"/>
                    <a:pt x="872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1"/>
            <p:cNvSpPr/>
            <p:nvPr/>
          </p:nvSpPr>
          <p:spPr>
            <a:xfrm>
              <a:off x="8673312" y="2874210"/>
              <a:ext cx="62566" cy="93849"/>
            </a:xfrm>
            <a:custGeom>
              <a:avLst/>
              <a:gdLst/>
              <a:ahLst/>
              <a:cxnLst/>
              <a:rect l="l" t="t" r="r" b="b"/>
              <a:pathLst>
                <a:path w="1242" h="1863" extrusionOk="0">
                  <a:moveTo>
                    <a:pt x="444" y="199"/>
                  </a:moveTo>
                  <a:cubicBezTo>
                    <a:pt x="448" y="212"/>
                    <a:pt x="455" y="222"/>
                    <a:pt x="468" y="230"/>
                  </a:cubicBezTo>
                  <a:cubicBezTo>
                    <a:pt x="766" y="470"/>
                    <a:pt x="1242" y="1262"/>
                    <a:pt x="750" y="1514"/>
                  </a:cubicBezTo>
                  <a:cubicBezTo>
                    <a:pt x="703" y="1563"/>
                    <a:pt x="660" y="1588"/>
                    <a:pt x="620" y="1588"/>
                  </a:cubicBezTo>
                  <a:cubicBezTo>
                    <a:pt x="573" y="1588"/>
                    <a:pt x="530" y="1555"/>
                    <a:pt x="491" y="1489"/>
                  </a:cubicBezTo>
                  <a:cubicBezTo>
                    <a:pt x="437" y="1431"/>
                    <a:pt x="396" y="1364"/>
                    <a:pt x="369" y="1290"/>
                  </a:cubicBezTo>
                  <a:cubicBezTo>
                    <a:pt x="314" y="1168"/>
                    <a:pt x="295" y="1045"/>
                    <a:pt x="292" y="913"/>
                  </a:cubicBezTo>
                  <a:cubicBezTo>
                    <a:pt x="291" y="668"/>
                    <a:pt x="367" y="431"/>
                    <a:pt x="444" y="199"/>
                  </a:cubicBezTo>
                  <a:close/>
                  <a:moveTo>
                    <a:pt x="396" y="1"/>
                  </a:moveTo>
                  <a:cubicBezTo>
                    <a:pt x="363" y="1"/>
                    <a:pt x="329" y="18"/>
                    <a:pt x="314" y="57"/>
                  </a:cubicBezTo>
                  <a:cubicBezTo>
                    <a:pt x="155" y="468"/>
                    <a:pt x="0" y="927"/>
                    <a:pt x="175" y="1360"/>
                  </a:cubicBezTo>
                  <a:cubicBezTo>
                    <a:pt x="258" y="1567"/>
                    <a:pt x="483" y="1863"/>
                    <a:pt x="738" y="1863"/>
                  </a:cubicBezTo>
                  <a:cubicBezTo>
                    <a:pt x="771" y="1863"/>
                    <a:pt x="804" y="1858"/>
                    <a:pt x="838" y="1847"/>
                  </a:cubicBezTo>
                  <a:cubicBezTo>
                    <a:pt x="1141" y="1752"/>
                    <a:pt x="1170" y="1248"/>
                    <a:pt x="1141" y="998"/>
                  </a:cubicBezTo>
                  <a:cubicBezTo>
                    <a:pt x="1097" y="620"/>
                    <a:pt x="900" y="288"/>
                    <a:pt x="593" y="72"/>
                  </a:cubicBezTo>
                  <a:cubicBezTo>
                    <a:pt x="577" y="61"/>
                    <a:pt x="562" y="57"/>
                    <a:pt x="546" y="57"/>
                  </a:cubicBezTo>
                  <a:cubicBezTo>
                    <a:pt x="522" y="57"/>
                    <a:pt x="499" y="68"/>
                    <a:pt x="479" y="84"/>
                  </a:cubicBezTo>
                  <a:cubicBezTo>
                    <a:pt x="485" y="32"/>
                    <a:pt x="441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1"/>
            <p:cNvSpPr/>
            <p:nvPr/>
          </p:nvSpPr>
          <p:spPr>
            <a:xfrm>
              <a:off x="8116619" y="4808364"/>
              <a:ext cx="62666" cy="93798"/>
            </a:xfrm>
            <a:custGeom>
              <a:avLst/>
              <a:gdLst/>
              <a:ahLst/>
              <a:cxnLst/>
              <a:rect l="l" t="t" r="r" b="b"/>
              <a:pathLst>
                <a:path w="1244" h="1862" extrusionOk="0">
                  <a:moveTo>
                    <a:pt x="444" y="198"/>
                  </a:moveTo>
                  <a:cubicBezTo>
                    <a:pt x="450" y="211"/>
                    <a:pt x="458" y="222"/>
                    <a:pt x="468" y="230"/>
                  </a:cubicBezTo>
                  <a:cubicBezTo>
                    <a:pt x="766" y="470"/>
                    <a:pt x="1244" y="1262"/>
                    <a:pt x="750" y="1513"/>
                  </a:cubicBezTo>
                  <a:cubicBezTo>
                    <a:pt x="704" y="1563"/>
                    <a:pt x="661" y="1588"/>
                    <a:pt x="621" y="1588"/>
                  </a:cubicBezTo>
                  <a:cubicBezTo>
                    <a:pt x="574" y="1588"/>
                    <a:pt x="531" y="1555"/>
                    <a:pt x="493" y="1489"/>
                  </a:cubicBezTo>
                  <a:cubicBezTo>
                    <a:pt x="437" y="1429"/>
                    <a:pt x="396" y="1364"/>
                    <a:pt x="369" y="1290"/>
                  </a:cubicBezTo>
                  <a:cubicBezTo>
                    <a:pt x="315" y="1167"/>
                    <a:pt x="296" y="1045"/>
                    <a:pt x="294" y="912"/>
                  </a:cubicBezTo>
                  <a:cubicBezTo>
                    <a:pt x="291" y="668"/>
                    <a:pt x="368" y="430"/>
                    <a:pt x="444" y="198"/>
                  </a:cubicBezTo>
                  <a:close/>
                  <a:moveTo>
                    <a:pt x="397" y="1"/>
                  </a:moveTo>
                  <a:cubicBezTo>
                    <a:pt x="363" y="1"/>
                    <a:pt x="329" y="18"/>
                    <a:pt x="314" y="58"/>
                  </a:cubicBezTo>
                  <a:cubicBezTo>
                    <a:pt x="155" y="469"/>
                    <a:pt x="1" y="926"/>
                    <a:pt x="175" y="1358"/>
                  </a:cubicBezTo>
                  <a:cubicBezTo>
                    <a:pt x="258" y="1566"/>
                    <a:pt x="483" y="1862"/>
                    <a:pt x="739" y="1862"/>
                  </a:cubicBezTo>
                  <a:cubicBezTo>
                    <a:pt x="772" y="1862"/>
                    <a:pt x="806" y="1857"/>
                    <a:pt x="840" y="1846"/>
                  </a:cubicBezTo>
                  <a:cubicBezTo>
                    <a:pt x="1142" y="1752"/>
                    <a:pt x="1170" y="1248"/>
                    <a:pt x="1142" y="997"/>
                  </a:cubicBezTo>
                  <a:cubicBezTo>
                    <a:pt x="1099" y="620"/>
                    <a:pt x="901" y="289"/>
                    <a:pt x="593" y="73"/>
                  </a:cubicBezTo>
                  <a:cubicBezTo>
                    <a:pt x="577" y="62"/>
                    <a:pt x="561" y="57"/>
                    <a:pt x="545" y="57"/>
                  </a:cubicBezTo>
                  <a:cubicBezTo>
                    <a:pt x="521" y="57"/>
                    <a:pt x="498" y="68"/>
                    <a:pt x="480" y="83"/>
                  </a:cubicBezTo>
                  <a:cubicBezTo>
                    <a:pt x="485" y="32"/>
                    <a:pt x="442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1"/>
            <p:cNvSpPr/>
            <p:nvPr/>
          </p:nvSpPr>
          <p:spPr>
            <a:xfrm>
              <a:off x="3884440" y="4804087"/>
              <a:ext cx="112084" cy="102362"/>
            </a:xfrm>
            <a:custGeom>
              <a:avLst/>
              <a:gdLst/>
              <a:ahLst/>
              <a:cxnLst/>
              <a:rect l="l" t="t" r="r" b="b"/>
              <a:pathLst>
                <a:path w="2225" h="2032" extrusionOk="0">
                  <a:moveTo>
                    <a:pt x="1777" y="1"/>
                  </a:moveTo>
                  <a:cubicBezTo>
                    <a:pt x="1512" y="1"/>
                    <a:pt x="1080" y="187"/>
                    <a:pt x="993" y="240"/>
                  </a:cubicBezTo>
                  <a:cubicBezTo>
                    <a:pt x="558" y="507"/>
                    <a:pt x="1" y="1085"/>
                    <a:pt x="206" y="1650"/>
                  </a:cubicBezTo>
                  <a:cubicBezTo>
                    <a:pt x="307" y="1926"/>
                    <a:pt x="530" y="2031"/>
                    <a:pt x="773" y="2031"/>
                  </a:cubicBezTo>
                  <a:cubicBezTo>
                    <a:pt x="1000" y="2031"/>
                    <a:pt x="1244" y="1939"/>
                    <a:pt x="1422" y="1808"/>
                  </a:cubicBezTo>
                  <a:cubicBezTo>
                    <a:pt x="1917" y="1445"/>
                    <a:pt x="2216" y="826"/>
                    <a:pt x="2224" y="218"/>
                  </a:cubicBezTo>
                  <a:cubicBezTo>
                    <a:pt x="2225" y="142"/>
                    <a:pt x="2172" y="105"/>
                    <a:pt x="2116" y="105"/>
                  </a:cubicBezTo>
                  <a:cubicBezTo>
                    <a:pt x="2063" y="105"/>
                    <a:pt x="2009" y="137"/>
                    <a:pt x="1996" y="201"/>
                  </a:cubicBezTo>
                  <a:cubicBezTo>
                    <a:pt x="1995" y="206"/>
                    <a:pt x="1992" y="212"/>
                    <a:pt x="1990" y="219"/>
                  </a:cubicBezTo>
                  <a:cubicBezTo>
                    <a:pt x="1961" y="569"/>
                    <a:pt x="1870" y="895"/>
                    <a:pt x="1673" y="1191"/>
                  </a:cubicBezTo>
                  <a:cubicBezTo>
                    <a:pt x="1513" y="1429"/>
                    <a:pt x="1179" y="1795"/>
                    <a:pt x="843" y="1795"/>
                  </a:cubicBezTo>
                  <a:cubicBezTo>
                    <a:pt x="806" y="1795"/>
                    <a:pt x="769" y="1790"/>
                    <a:pt x="732" y="1781"/>
                  </a:cubicBezTo>
                  <a:cubicBezTo>
                    <a:pt x="157" y="1629"/>
                    <a:pt x="587" y="979"/>
                    <a:pt x="831" y="735"/>
                  </a:cubicBezTo>
                  <a:cubicBezTo>
                    <a:pt x="897" y="669"/>
                    <a:pt x="1525" y="202"/>
                    <a:pt x="1756" y="202"/>
                  </a:cubicBezTo>
                  <a:cubicBezTo>
                    <a:pt x="1798" y="202"/>
                    <a:pt x="1827" y="217"/>
                    <a:pt x="1837" y="253"/>
                  </a:cubicBezTo>
                  <a:cubicBezTo>
                    <a:pt x="1847" y="285"/>
                    <a:pt x="1875" y="301"/>
                    <a:pt x="1903" y="301"/>
                  </a:cubicBezTo>
                  <a:cubicBezTo>
                    <a:pt x="1931" y="301"/>
                    <a:pt x="1959" y="285"/>
                    <a:pt x="1969" y="253"/>
                  </a:cubicBezTo>
                  <a:cubicBezTo>
                    <a:pt x="1975" y="235"/>
                    <a:pt x="1979" y="216"/>
                    <a:pt x="1983" y="199"/>
                  </a:cubicBezTo>
                  <a:cubicBezTo>
                    <a:pt x="2009" y="52"/>
                    <a:pt x="1916" y="1"/>
                    <a:pt x="1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9" name="Google Shape;2629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0" name="Google Shape;2630;p22"/>
          <p:cNvSpPr txBox="1">
            <a:spLocks noGrp="1"/>
          </p:cNvSpPr>
          <p:nvPr>
            <p:ph type="title"/>
          </p:nvPr>
        </p:nvSpPr>
        <p:spPr>
          <a:xfrm>
            <a:off x="720000" y="1970075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31" name="Google Shape;2631;p22"/>
          <p:cNvSpPr txBox="1">
            <a:spLocks noGrp="1"/>
          </p:cNvSpPr>
          <p:nvPr>
            <p:ph type="subTitle" idx="1"/>
          </p:nvPr>
        </p:nvSpPr>
        <p:spPr>
          <a:xfrm>
            <a:off x="720000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2" name="Google Shape;2632;p22"/>
          <p:cNvSpPr txBox="1">
            <a:spLocks noGrp="1"/>
          </p:cNvSpPr>
          <p:nvPr>
            <p:ph type="title" idx="2"/>
          </p:nvPr>
        </p:nvSpPr>
        <p:spPr>
          <a:xfrm>
            <a:off x="3419271" y="1970075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33" name="Google Shape;2633;p22"/>
          <p:cNvSpPr txBox="1">
            <a:spLocks noGrp="1"/>
          </p:cNvSpPr>
          <p:nvPr>
            <p:ph type="subTitle" idx="3"/>
          </p:nvPr>
        </p:nvSpPr>
        <p:spPr>
          <a:xfrm>
            <a:off x="3419275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4" name="Google Shape;2634;p22"/>
          <p:cNvSpPr txBox="1">
            <a:spLocks noGrp="1"/>
          </p:cNvSpPr>
          <p:nvPr>
            <p:ph type="title" idx="4"/>
          </p:nvPr>
        </p:nvSpPr>
        <p:spPr>
          <a:xfrm>
            <a:off x="720000" y="3684450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35" name="Google Shape;2635;p22"/>
          <p:cNvSpPr txBox="1">
            <a:spLocks noGrp="1"/>
          </p:cNvSpPr>
          <p:nvPr>
            <p:ph type="subTitle" idx="5"/>
          </p:nvPr>
        </p:nvSpPr>
        <p:spPr>
          <a:xfrm>
            <a:off x="720000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6" name="Google Shape;2636;p22"/>
          <p:cNvSpPr txBox="1">
            <a:spLocks noGrp="1"/>
          </p:cNvSpPr>
          <p:nvPr>
            <p:ph type="title" idx="6"/>
          </p:nvPr>
        </p:nvSpPr>
        <p:spPr>
          <a:xfrm>
            <a:off x="3419271" y="3684450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37" name="Google Shape;2637;p22"/>
          <p:cNvSpPr txBox="1">
            <a:spLocks noGrp="1"/>
          </p:cNvSpPr>
          <p:nvPr>
            <p:ph type="subTitle" idx="7"/>
          </p:nvPr>
        </p:nvSpPr>
        <p:spPr>
          <a:xfrm>
            <a:off x="3419271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8" name="Google Shape;2638;p22"/>
          <p:cNvSpPr txBox="1">
            <a:spLocks noGrp="1"/>
          </p:cNvSpPr>
          <p:nvPr>
            <p:ph type="title" idx="8"/>
          </p:nvPr>
        </p:nvSpPr>
        <p:spPr>
          <a:xfrm>
            <a:off x="6118550" y="1970075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39" name="Google Shape;2639;p22"/>
          <p:cNvSpPr txBox="1">
            <a:spLocks noGrp="1"/>
          </p:cNvSpPr>
          <p:nvPr>
            <p:ph type="subTitle" idx="9"/>
          </p:nvPr>
        </p:nvSpPr>
        <p:spPr>
          <a:xfrm>
            <a:off x="6118550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0" name="Google Shape;2640;p22"/>
          <p:cNvSpPr txBox="1">
            <a:spLocks noGrp="1"/>
          </p:cNvSpPr>
          <p:nvPr>
            <p:ph type="title" idx="13"/>
          </p:nvPr>
        </p:nvSpPr>
        <p:spPr>
          <a:xfrm>
            <a:off x="6118550" y="3684450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41" name="Google Shape;2641;p22"/>
          <p:cNvSpPr txBox="1">
            <a:spLocks noGrp="1"/>
          </p:cNvSpPr>
          <p:nvPr>
            <p:ph type="subTitle" idx="14"/>
          </p:nvPr>
        </p:nvSpPr>
        <p:spPr>
          <a:xfrm>
            <a:off x="6118550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2" name="Google Shape;2642;p2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643" name="Google Shape;2643;p22"/>
          <p:cNvGrpSpPr/>
          <p:nvPr/>
        </p:nvGrpSpPr>
        <p:grpSpPr>
          <a:xfrm>
            <a:off x="-739678" y="-136870"/>
            <a:ext cx="9986387" cy="5673784"/>
            <a:chOff x="-739678" y="-136870"/>
            <a:chExt cx="9986387" cy="5673784"/>
          </a:xfrm>
        </p:grpSpPr>
        <p:sp>
          <p:nvSpPr>
            <p:cNvPr id="2644" name="Google Shape;2644;p22"/>
            <p:cNvSpPr/>
            <p:nvPr/>
          </p:nvSpPr>
          <p:spPr>
            <a:xfrm>
              <a:off x="8915550" y="1449031"/>
              <a:ext cx="73900" cy="96770"/>
            </a:xfrm>
            <a:custGeom>
              <a:avLst/>
              <a:gdLst/>
              <a:ahLst/>
              <a:cxnLst/>
              <a:rect l="l" t="t" r="r" b="b"/>
              <a:pathLst>
                <a:path w="1467" h="1921" extrusionOk="0">
                  <a:moveTo>
                    <a:pt x="829" y="1"/>
                  </a:moveTo>
                  <a:cubicBezTo>
                    <a:pt x="743" y="1"/>
                    <a:pt x="671" y="42"/>
                    <a:pt x="653" y="137"/>
                  </a:cubicBezTo>
                  <a:cubicBezTo>
                    <a:pt x="648" y="167"/>
                    <a:pt x="648" y="204"/>
                    <a:pt x="656" y="247"/>
                  </a:cubicBezTo>
                  <a:cubicBezTo>
                    <a:pt x="664" y="289"/>
                    <a:pt x="694" y="307"/>
                    <a:pt x="726" y="307"/>
                  </a:cubicBezTo>
                  <a:cubicBezTo>
                    <a:pt x="762" y="307"/>
                    <a:pt x="802" y="284"/>
                    <a:pt x="816" y="247"/>
                  </a:cubicBezTo>
                  <a:cubicBezTo>
                    <a:pt x="826" y="224"/>
                    <a:pt x="837" y="214"/>
                    <a:pt x="849" y="214"/>
                  </a:cubicBezTo>
                  <a:cubicBezTo>
                    <a:pt x="922" y="214"/>
                    <a:pt x="1034" y="572"/>
                    <a:pt x="1036" y="572"/>
                  </a:cubicBezTo>
                  <a:cubicBezTo>
                    <a:pt x="1036" y="572"/>
                    <a:pt x="1036" y="572"/>
                    <a:pt x="1036" y="572"/>
                  </a:cubicBezTo>
                  <a:lnTo>
                    <a:pt x="1036" y="572"/>
                  </a:lnTo>
                  <a:cubicBezTo>
                    <a:pt x="1070" y="711"/>
                    <a:pt x="1093" y="854"/>
                    <a:pt x="1100" y="994"/>
                  </a:cubicBezTo>
                  <a:cubicBezTo>
                    <a:pt x="1111" y="1220"/>
                    <a:pt x="1012" y="1716"/>
                    <a:pt x="745" y="1716"/>
                  </a:cubicBezTo>
                  <a:cubicBezTo>
                    <a:pt x="677" y="1716"/>
                    <a:pt x="597" y="1683"/>
                    <a:pt x="505" y="1604"/>
                  </a:cubicBezTo>
                  <a:cubicBezTo>
                    <a:pt x="115" y="1269"/>
                    <a:pt x="378" y="497"/>
                    <a:pt x="590" y="144"/>
                  </a:cubicBezTo>
                  <a:cubicBezTo>
                    <a:pt x="592" y="137"/>
                    <a:pt x="597" y="130"/>
                    <a:pt x="598" y="123"/>
                  </a:cubicBezTo>
                  <a:cubicBezTo>
                    <a:pt x="613" y="71"/>
                    <a:pt x="567" y="28"/>
                    <a:pt x="519" y="28"/>
                  </a:cubicBezTo>
                  <a:cubicBezTo>
                    <a:pt x="495" y="28"/>
                    <a:pt x="471" y="39"/>
                    <a:pt x="454" y="65"/>
                  </a:cubicBezTo>
                  <a:cubicBezTo>
                    <a:pt x="180" y="478"/>
                    <a:pt x="0" y="1071"/>
                    <a:pt x="213" y="1550"/>
                  </a:cubicBezTo>
                  <a:cubicBezTo>
                    <a:pt x="315" y="1782"/>
                    <a:pt x="518" y="1921"/>
                    <a:pt x="731" y="1921"/>
                  </a:cubicBezTo>
                  <a:cubicBezTo>
                    <a:pt x="866" y="1921"/>
                    <a:pt x="1004" y="1864"/>
                    <a:pt x="1122" y="1740"/>
                  </a:cubicBezTo>
                  <a:cubicBezTo>
                    <a:pt x="1467" y="1377"/>
                    <a:pt x="1361" y="613"/>
                    <a:pt x="1155" y="204"/>
                  </a:cubicBezTo>
                  <a:cubicBezTo>
                    <a:pt x="1093" y="80"/>
                    <a:pt x="948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2"/>
            <p:cNvSpPr/>
            <p:nvPr/>
          </p:nvSpPr>
          <p:spPr>
            <a:xfrm>
              <a:off x="8631502" y="3288272"/>
              <a:ext cx="77930" cy="58687"/>
            </a:xfrm>
            <a:custGeom>
              <a:avLst/>
              <a:gdLst/>
              <a:ahLst/>
              <a:cxnLst/>
              <a:rect l="l" t="t" r="r" b="b"/>
              <a:pathLst>
                <a:path w="1547" h="1165" extrusionOk="0">
                  <a:moveTo>
                    <a:pt x="140" y="207"/>
                  </a:moveTo>
                  <a:cubicBezTo>
                    <a:pt x="153" y="219"/>
                    <a:pt x="169" y="226"/>
                    <a:pt x="189" y="228"/>
                  </a:cubicBezTo>
                  <a:cubicBezTo>
                    <a:pt x="229" y="233"/>
                    <a:pt x="269" y="234"/>
                    <a:pt x="310" y="234"/>
                  </a:cubicBezTo>
                  <a:cubicBezTo>
                    <a:pt x="420" y="234"/>
                    <a:pt x="530" y="223"/>
                    <a:pt x="640" y="223"/>
                  </a:cubicBezTo>
                  <a:cubicBezTo>
                    <a:pt x="735" y="223"/>
                    <a:pt x="830" y="231"/>
                    <a:pt x="924" y="264"/>
                  </a:cubicBezTo>
                  <a:cubicBezTo>
                    <a:pt x="1159" y="345"/>
                    <a:pt x="1414" y="693"/>
                    <a:pt x="1158" y="899"/>
                  </a:cubicBezTo>
                  <a:cubicBezTo>
                    <a:pt x="1092" y="952"/>
                    <a:pt x="1013" y="973"/>
                    <a:pt x="931" y="973"/>
                  </a:cubicBezTo>
                  <a:cubicBezTo>
                    <a:pt x="774" y="973"/>
                    <a:pt x="605" y="894"/>
                    <a:pt x="492" y="807"/>
                  </a:cubicBezTo>
                  <a:cubicBezTo>
                    <a:pt x="302" y="656"/>
                    <a:pt x="183" y="442"/>
                    <a:pt x="140" y="207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30"/>
                    <a:pt x="169" y="82"/>
                  </a:cubicBezTo>
                  <a:cubicBezTo>
                    <a:pt x="148" y="91"/>
                    <a:pt x="136" y="105"/>
                    <a:pt x="126" y="121"/>
                  </a:cubicBezTo>
                  <a:cubicBezTo>
                    <a:pt x="119" y="86"/>
                    <a:pt x="88" y="68"/>
                    <a:pt x="59" y="68"/>
                  </a:cubicBezTo>
                  <a:cubicBezTo>
                    <a:pt x="29" y="68"/>
                    <a:pt x="1" y="87"/>
                    <a:pt x="3" y="128"/>
                  </a:cubicBezTo>
                  <a:cubicBezTo>
                    <a:pt x="24" y="481"/>
                    <a:pt x="187" y="812"/>
                    <a:pt x="481" y="1016"/>
                  </a:cubicBezTo>
                  <a:cubicBezTo>
                    <a:pt x="611" y="1106"/>
                    <a:pt x="782" y="1165"/>
                    <a:pt x="948" y="1165"/>
                  </a:cubicBezTo>
                  <a:cubicBezTo>
                    <a:pt x="1092" y="1165"/>
                    <a:pt x="1232" y="1120"/>
                    <a:pt x="1338" y="1012"/>
                  </a:cubicBezTo>
                  <a:cubicBezTo>
                    <a:pt x="1546" y="800"/>
                    <a:pt x="1481" y="472"/>
                    <a:pt x="1301" y="268"/>
                  </a:cubicBezTo>
                  <a:cubicBezTo>
                    <a:pt x="1136" y="82"/>
                    <a:pt x="871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2"/>
            <p:cNvSpPr/>
            <p:nvPr/>
          </p:nvSpPr>
          <p:spPr>
            <a:xfrm>
              <a:off x="7919068" y="4891373"/>
              <a:ext cx="77880" cy="58636"/>
            </a:xfrm>
            <a:custGeom>
              <a:avLst/>
              <a:gdLst/>
              <a:ahLst/>
              <a:cxnLst/>
              <a:rect l="l" t="t" r="r" b="b"/>
              <a:pathLst>
                <a:path w="1546" h="1164" extrusionOk="0">
                  <a:moveTo>
                    <a:pt x="143" y="204"/>
                  </a:moveTo>
                  <a:lnTo>
                    <a:pt x="143" y="204"/>
                  </a:lnTo>
                  <a:cubicBezTo>
                    <a:pt x="154" y="215"/>
                    <a:pt x="171" y="224"/>
                    <a:pt x="190" y="225"/>
                  </a:cubicBezTo>
                  <a:cubicBezTo>
                    <a:pt x="230" y="229"/>
                    <a:pt x="270" y="231"/>
                    <a:pt x="310" y="231"/>
                  </a:cubicBezTo>
                  <a:cubicBezTo>
                    <a:pt x="421" y="231"/>
                    <a:pt x="531" y="219"/>
                    <a:pt x="641" y="219"/>
                  </a:cubicBezTo>
                  <a:cubicBezTo>
                    <a:pt x="736" y="219"/>
                    <a:pt x="831" y="228"/>
                    <a:pt x="925" y="261"/>
                  </a:cubicBezTo>
                  <a:cubicBezTo>
                    <a:pt x="1160" y="341"/>
                    <a:pt x="1415" y="691"/>
                    <a:pt x="1159" y="897"/>
                  </a:cubicBezTo>
                  <a:cubicBezTo>
                    <a:pt x="1093" y="950"/>
                    <a:pt x="1013" y="972"/>
                    <a:pt x="931" y="972"/>
                  </a:cubicBezTo>
                  <a:cubicBezTo>
                    <a:pt x="774" y="972"/>
                    <a:pt x="605" y="893"/>
                    <a:pt x="493" y="805"/>
                  </a:cubicBezTo>
                  <a:cubicBezTo>
                    <a:pt x="303" y="653"/>
                    <a:pt x="185" y="439"/>
                    <a:pt x="143" y="204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29"/>
                    <a:pt x="168" y="82"/>
                  </a:cubicBezTo>
                  <a:cubicBezTo>
                    <a:pt x="147" y="91"/>
                    <a:pt x="136" y="105"/>
                    <a:pt x="126" y="120"/>
                  </a:cubicBezTo>
                  <a:cubicBezTo>
                    <a:pt x="118" y="86"/>
                    <a:pt x="87" y="67"/>
                    <a:pt x="58" y="67"/>
                  </a:cubicBezTo>
                  <a:cubicBezTo>
                    <a:pt x="28" y="67"/>
                    <a:pt x="0" y="87"/>
                    <a:pt x="2" y="127"/>
                  </a:cubicBezTo>
                  <a:cubicBezTo>
                    <a:pt x="24" y="482"/>
                    <a:pt x="187" y="810"/>
                    <a:pt x="480" y="1014"/>
                  </a:cubicBezTo>
                  <a:cubicBezTo>
                    <a:pt x="610" y="1105"/>
                    <a:pt x="782" y="1164"/>
                    <a:pt x="948" y="1164"/>
                  </a:cubicBezTo>
                  <a:cubicBezTo>
                    <a:pt x="1092" y="1164"/>
                    <a:pt x="1232" y="1119"/>
                    <a:pt x="1337" y="1012"/>
                  </a:cubicBezTo>
                  <a:cubicBezTo>
                    <a:pt x="1546" y="799"/>
                    <a:pt x="1482" y="472"/>
                    <a:pt x="1301" y="268"/>
                  </a:cubicBezTo>
                  <a:cubicBezTo>
                    <a:pt x="1136" y="81"/>
                    <a:pt x="872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2"/>
            <p:cNvSpPr/>
            <p:nvPr/>
          </p:nvSpPr>
          <p:spPr>
            <a:xfrm>
              <a:off x="385937" y="1894848"/>
              <a:ext cx="62566" cy="93849"/>
            </a:xfrm>
            <a:custGeom>
              <a:avLst/>
              <a:gdLst/>
              <a:ahLst/>
              <a:cxnLst/>
              <a:rect l="l" t="t" r="r" b="b"/>
              <a:pathLst>
                <a:path w="1242" h="1863" extrusionOk="0">
                  <a:moveTo>
                    <a:pt x="444" y="199"/>
                  </a:moveTo>
                  <a:cubicBezTo>
                    <a:pt x="448" y="212"/>
                    <a:pt x="455" y="222"/>
                    <a:pt x="468" y="230"/>
                  </a:cubicBezTo>
                  <a:cubicBezTo>
                    <a:pt x="766" y="470"/>
                    <a:pt x="1242" y="1262"/>
                    <a:pt x="750" y="1514"/>
                  </a:cubicBezTo>
                  <a:cubicBezTo>
                    <a:pt x="703" y="1563"/>
                    <a:pt x="660" y="1588"/>
                    <a:pt x="620" y="1588"/>
                  </a:cubicBezTo>
                  <a:cubicBezTo>
                    <a:pt x="573" y="1588"/>
                    <a:pt x="530" y="1555"/>
                    <a:pt x="491" y="1489"/>
                  </a:cubicBezTo>
                  <a:cubicBezTo>
                    <a:pt x="437" y="1431"/>
                    <a:pt x="396" y="1364"/>
                    <a:pt x="369" y="1290"/>
                  </a:cubicBezTo>
                  <a:cubicBezTo>
                    <a:pt x="314" y="1168"/>
                    <a:pt x="295" y="1045"/>
                    <a:pt x="292" y="913"/>
                  </a:cubicBezTo>
                  <a:cubicBezTo>
                    <a:pt x="291" y="668"/>
                    <a:pt x="367" y="431"/>
                    <a:pt x="444" y="199"/>
                  </a:cubicBezTo>
                  <a:close/>
                  <a:moveTo>
                    <a:pt x="396" y="1"/>
                  </a:moveTo>
                  <a:cubicBezTo>
                    <a:pt x="363" y="1"/>
                    <a:pt x="329" y="18"/>
                    <a:pt x="314" y="57"/>
                  </a:cubicBezTo>
                  <a:cubicBezTo>
                    <a:pt x="155" y="468"/>
                    <a:pt x="0" y="927"/>
                    <a:pt x="175" y="1360"/>
                  </a:cubicBezTo>
                  <a:cubicBezTo>
                    <a:pt x="258" y="1567"/>
                    <a:pt x="483" y="1863"/>
                    <a:pt x="738" y="1863"/>
                  </a:cubicBezTo>
                  <a:cubicBezTo>
                    <a:pt x="771" y="1863"/>
                    <a:pt x="804" y="1858"/>
                    <a:pt x="838" y="1847"/>
                  </a:cubicBezTo>
                  <a:cubicBezTo>
                    <a:pt x="1141" y="1752"/>
                    <a:pt x="1170" y="1248"/>
                    <a:pt x="1141" y="998"/>
                  </a:cubicBezTo>
                  <a:cubicBezTo>
                    <a:pt x="1097" y="620"/>
                    <a:pt x="900" y="288"/>
                    <a:pt x="593" y="72"/>
                  </a:cubicBezTo>
                  <a:cubicBezTo>
                    <a:pt x="577" y="61"/>
                    <a:pt x="562" y="57"/>
                    <a:pt x="546" y="57"/>
                  </a:cubicBezTo>
                  <a:cubicBezTo>
                    <a:pt x="522" y="57"/>
                    <a:pt x="499" y="68"/>
                    <a:pt x="479" y="84"/>
                  </a:cubicBezTo>
                  <a:cubicBezTo>
                    <a:pt x="485" y="32"/>
                    <a:pt x="441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2"/>
            <p:cNvSpPr/>
            <p:nvPr/>
          </p:nvSpPr>
          <p:spPr>
            <a:xfrm>
              <a:off x="263569" y="2051239"/>
              <a:ext cx="62667" cy="93798"/>
            </a:xfrm>
            <a:custGeom>
              <a:avLst/>
              <a:gdLst/>
              <a:ahLst/>
              <a:cxnLst/>
              <a:rect l="l" t="t" r="r" b="b"/>
              <a:pathLst>
                <a:path w="1244" h="1862" extrusionOk="0">
                  <a:moveTo>
                    <a:pt x="444" y="198"/>
                  </a:moveTo>
                  <a:cubicBezTo>
                    <a:pt x="450" y="211"/>
                    <a:pt x="458" y="222"/>
                    <a:pt x="468" y="230"/>
                  </a:cubicBezTo>
                  <a:cubicBezTo>
                    <a:pt x="766" y="470"/>
                    <a:pt x="1244" y="1262"/>
                    <a:pt x="750" y="1513"/>
                  </a:cubicBezTo>
                  <a:cubicBezTo>
                    <a:pt x="704" y="1563"/>
                    <a:pt x="661" y="1588"/>
                    <a:pt x="621" y="1588"/>
                  </a:cubicBezTo>
                  <a:cubicBezTo>
                    <a:pt x="574" y="1588"/>
                    <a:pt x="531" y="1555"/>
                    <a:pt x="493" y="1489"/>
                  </a:cubicBezTo>
                  <a:cubicBezTo>
                    <a:pt x="437" y="1429"/>
                    <a:pt x="396" y="1364"/>
                    <a:pt x="369" y="1290"/>
                  </a:cubicBezTo>
                  <a:cubicBezTo>
                    <a:pt x="315" y="1167"/>
                    <a:pt x="296" y="1045"/>
                    <a:pt x="294" y="912"/>
                  </a:cubicBezTo>
                  <a:cubicBezTo>
                    <a:pt x="291" y="668"/>
                    <a:pt x="368" y="430"/>
                    <a:pt x="444" y="198"/>
                  </a:cubicBezTo>
                  <a:close/>
                  <a:moveTo>
                    <a:pt x="397" y="1"/>
                  </a:moveTo>
                  <a:cubicBezTo>
                    <a:pt x="363" y="1"/>
                    <a:pt x="329" y="18"/>
                    <a:pt x="314" y="58"/>
                  </a:cubicBezTo>
                  <a:cubicBezTo>
                    <a:pt x="155" y="469"/>
                    <a:pt x="1" y="926"/>
                    <a:pt x="175" y="1358"/>
                  </a:cubicBezTo>
                  <a:cubicBezTo>
                    <a:pt x="258" y="1566"/>
                    <a:pt x="483" y="1862"/>
                    <a:pt x="739" y="1862"/>
                  </a:cubicBezTo>
                  <a:cubicBezTo>
                    <a:pt x="772" y="1862"/>
                    <a:pt x="806" y="1857"/>
                    <a:pt x="840" y="1846"/>
                  </a:cubicBezTo>
                  <a:cubicBezTo>
                    <a:pt x="1142" y="1752"/>
                    <a:pt x="1170" y="1248"/>
                    <a:pt x="1142" y="997"/>
                  </a:cubicBezTo>
                  <a:cubicBezTo>
                    <a:pt x="1099" y="620"/>
                    <a:pt x="901" y="289"/>
                    <a:pt x="593" y="73"/>
                  </a:cubicBezTo>
                  <a:cubicBezTo>
                    <a:pt x="577" y="62"/>
                    <a:pt x="561" y="57"/>
                    <a:pt x="545" y="57"/>
                  </a:cubicBezTo>
                  <a:cubicBezTo>
                    <a:pt x="521" y="57"/>
                    <a:pt x="498" y="68"/>
                    <a:pt x="480" y="83"/>
                  </a:cubicBezTo>
                  <a:cubicBezTo>
                    <a:pt x="485" y="32"/>
                    <a:pt x="442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2"/>
            <p:cNvSpPr/>
            <p:nvPr/>
          </p:nvSpPr>
          <p:spPr>
            <a:xfrm>
              <a:off x="361165" y="3185912"/>
              <a:ext cx="112084" cy="102362"/>
            </a:xfrm>
            <a:custGeom>
              <a:avLst/>
              <a:gdLst/>
              <a:ahLst/>
              <a:cxnLst/>
              <a:rect l="l" t="t" r="r" b="b"/>
              <a:pathLst>
                <a:path w="2225" h="2032" extrusionOk="0">
                  <a:moveTo>
                    <a:pt x="1777" y="1"/>
                  </a:moveTo>
                  <a:cubicBezTo>
                    <a:pt x="1512" y="1"/>
                    <a:pt x="1080" y="187"/>
                    <a:pt x="993" y="240"/>
                  </a:cubicBezTo>
                  <a:cubicBezTo>
                    <a:pt x="558" y="507"/>
                    <a:pt x="1" y="1085"/>
                    <a:pt x="206" y="1650"/>
                  </a:cubicBezTo>
                  <a:cubicBezTo>
                    <a:pt x="307" y="1926"/>
                    <a:pt x="530" y="2031"/>
                    <a:pt x="773" y="2031"/>
                  </a:cubicBezTo>
                  <a:cubicBezTo>
                    <a:pt x="1000" y="2031"/>
                    <a:pt x="1244" y="1939"/>
                    <a:pt x="1422" y="1808"/>
                  </a:cubicBezTo>
                  <a:cubicBezTo>
                    <a:pt x="1917" y="1445"/>
                    <a:pt x="2216" y="826"/>
                    <a:pt x="2224" y="218"/>
                  </a:cubicBezTo>
                  <a:cubicBezTo>
                    <a:pt x="2225" y="142"/>
                    <a:pt x="2172" y="105"/>
                    <a:pt x="2116" y="105"/>
                  </a:cubicBezTo>
                  <a:cubicBezTo>
                    <a:pt x="2063" y="105"/>
                    <a:pt x="2009" y="137"/>
                    <a:pt x="1996" y="201"/>
                  </a:cubicBezTo>
                  <a:cubicBezTo>
                    <a:pt x="1995" y="206"/>
                    <a:pt x="1992" y="212"/>
                    <a:pt x="1990" y="219"/>
                  </a:cubicBezTo>
                  <a:cubicBezTo>
                    <a:pt x="1961" y="569"/>
                    <a:pt x="1870" y="895"/>
                    <a:pt x="1673" y="1191"/>
                  </a:cubicBezTo>
                  <a:cubicBezTo>
                    <a:pt x="1513" y="1429"/>
                    <a:pt x="1179" y="1795"/>
                    <a:pt x="843" y="1795"/>
                  </a:cubicBezTo>
                  <a:cubicBezTo>
                    <a:pt x="806" y="1795"/>
                    <a:pt x="769" y="1790"/>
                    <a:pt x="732" y="1781"/>
                  </a:cubicBezTo>
                  <a:cubicBezTo>
                    <a:pt x="157" y="1629"/>
                    <a:pt x="587" y="979"/>
                    <a:pt x="831" y="735"/>
                  </a:cubicBezTo>
                  <a:cubicBezTo>
                    <a:pt x="897" y="669"/>
                    <a:pt x="1525" y="202"/>
                    <a:pt x="1756" y="202"/>
                  </a:cubicBezTo>
                  <a:cubicBezTo>
                    <a:pt x="1798" y="202"/>
                    <a:pt x="1827" y="217"/>
                    <a:pt x="1837" y="253"/>
                  </a:cubicBezTo>
                  <a:cubicBezTo>
                    <a:pt x="1847" y="285"/>
                    <a:pt x="1875" y="301"/>
                    <a:pt x="1903" y="301"/>
                  </a:cubicBezTo>
                  <a:cubicBezTo>
                    <a:pt x="1931" y="301"/>
                    <a:pt x="1959" y="285"/>
                    <a:pt x="1969" y="253"/>
                  </a:cubicBezTo>
                  <a:cubicBezTo>
                    <a:pt x="1975" y="235"/>
                    <a:pt x="1979" y="216"/>
                    <a:pt x="1983" y="199"/>
                  </a:cubicBezTo>
                  <a:cubicBezTo>
                    <a:pt x="2009" y="52"/>
                    <a:pt x="1916" y="1"/>
                    <a:pt x="1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0" name="Google Shape;2650;p22"/>
            <p:cNvGrpSpPr/>
            <p:nvPr/>
          </p:nvGrpSpPr>
          <p:grpSpPr>
            <a:xfrm>
              <a:off x="-306635" y="106105"/>
              <a:ext cx="951439" cy="1019148"/>
              <a:chOff x="399340" y="3499305"/>
              <a:chExt cx="951439" cy="1019148"/>
            </a:xfrm>
          </p:grpSpPr>
          <p:sp>
            <p:nvSpPr>
              <p:cNvPr id="2651" name="Google Shape;2651;p22"/>
              <p:cNvSpPr/>
              <p:nvPr/>
            </p:nvSpPr>
            <p:spPr>
              <a:xfrm>
                <a:off x="687087" y="4088803"/>
                <a:ext cx="31535" cy="25943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1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" y="233"/>
                      <a:pt x="162" y="515"/>
                      <a:pt x="392" y="515"/>
                    </a:cubicBezTo>
                    <a:cubicBezTo>
                      <a:pt x="412" y="515"/>
                      <a:pt x="432" y="513"/>
                      <a:pt x="453" y="508"/>
                    </a:cubicBezTo>
                    <a:cubicBezTo>
                      <a:pt x="626" y="471"/>
                      <a:pt x="558" y="233"/>
                      <a:pt x="460" y="150"/>
                    </a:cubicBezTo>
                    <a:cubicBezTo>
                      <a:pt x="338" y="48"/>
                      <a:pt x="158" y="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22"/>
              <p:cNvSpPr/>
              <p:nvPr/>
            </p:nvSpPr>
            <p:spPr>
              <a:xfrm>
                <a:off x="410171" y="4191116"/>
                <a:ext cx="748371" cy="327337"/>
              </a:xfrm>
              <a:custGeom>
                <a:avLst/>
                <a:gdLst/>
                <a:ahLst/>
                <a:cxnLst/>
                <a:rect l="l" t="t" r="r" b="b"/>
                <a:pathLst>
                  <a:path w="14856" h="6498" extrusionOk="0">
                    <a:moveTo>
                      <a:pt x="14346" y="1"/>
                    </a:moveTo>
                    <a:lnTo>
                      <a:pt x="14037" y="39"/>
                    </a:lnTo>
                    <a:cubicBezTo>
                      <a:pt x="14206" y="413"/>
                      <a:pt x="14329" y="861"/>
                      <a:pt x="13791" y="995"/>
                    </a:cubicBezTo>
                    <a:cubicBezTo>
                      <a:pt x="13605" y="1042"/>
                      <a:pt x="13411" y="1001"/>
                      <a:pt x="13230" y="1083"/>
                    </a:cubicBezTo>
                    <a:cubicBezTo>
                      <a:pt x="12917" y="1221"/>
                      <a:pt x="12831" y="1552"/>
                      <a:pt x="12895" y="1871"/>
                    </a:cubicBezTo>
                    <a:cubicBezTo>
                      <a:pt x="13002" y="2401"/>
                      <a:pt x="13428" y="2743"/>
                      <a:pt x="13801" y="3091"/>
                    </a:cubicBezTo>
                    <a:cubicBezTo>
                      <a:pt x="14315" y="3577"/>
                      <a:pt x="14528" y="4153"/>
                      <a:pt x="14300" y="4846"/>
                    </a:cubicBezTo>
                    <a:cubicBezTo>
                      <a:pt x="14131" y="5358"/>
                      <a:pt x="13638" y="6093"/>
                      <a:pt x="13034" y="6093"/>
                    </a:cubicBezTo>
                    <a:cubicBezTo>
                      <a:pt x="12952" y="6093"/>
                      <a:pt x="12868" y="6079"/>
                      <a:pt x="12783" y="6050"/>
                    </a:cubicBezTo>
                    <a:cubicBezTo>
                      <a:pt x="12053" y="5799"/>
                      <a:pt x="11932" y="4897"/>
                      <a:pt x="11825" y="4246"/>
                    </a:cubicBezTo>
                    <a:cubicBezTo>
                      <a:pt x="11760" y="3850"/>
                      <a:pt x="11446" y="2477"/>
                      <a:pt x="10844" y="2477"/>
                    </a:cubicBezTo>
                    <a:cubicBezTo>
                      <a:pt x="10733" y="2477"/>
                      <a:pt x="10613" y="2523"/>
                      <a:pt x="10482" y="2631"/>
                    </a:cubicBezTo>
                    <a:cubicBezTo>
                      <a:pt x="10473" y="2638"/>
                      <a:pt x="10471" y="2645"/>
                      <a:pt x="10463" y="2652"/>
                    </a:cubicBezTo>
                    <a:cubicBezTo>
                      <a:pt x="10180" y="2729"/>
                      <a:pt x="9993" y="2947"/>
                      <a:pt x="9841" y="3317"/>
                    </a:cubicBezTo>
                    <a:cubicBezTo>
                      <a:pt x="9671" y="3733"/>
                      <a:pt x="9588" y="4226"/>
                      <a:pt x="9262" y="4562"/>
                    </a:cubicBezTo>
                    <a:cubicBezTo>
                      <a:pt x="9131" y="4698"/>
                      <a:pt x="8935" y="4815"/>
                      <a:pt x="8740" y="4815"/>
                    </a:cubicBezTo>
                    <a:cubicBezTo>
                      <a:pt x="8660" y="4815"/>
                      <a:pt x="8580" y="4795"/>
                      <a:pt x="8505" y="4749"/>
                    </a:cubicBezTo>
                    <a:cubicBezTo>
                      <a:pt x="8114" y="4510"/>
                      <a:pt x="8420" y="4020"/>
                      <a:pt x="8518" y="3752"/>
                    </a:cubicBezTo>
                    <a:cubicBezTo>
                      <a:pt x="8664" y="3353"/>
                      <a:pt x="8691" y="2744"/>
                      <a:pt x="8189" y="2574"/>
                    </a:cubicBezTo>
                    <a:cubicBezTo>
                      <a:pt x="8129" y="2554"/>
                      <a:pt x="8072" y="2544"/>
                      <a:pt x="8016" y="2544"/>
                    </a:cubicBezTo>
                    <a:cubicBezTo>
                      <a:pt x="7855" y="2544"/>
                      <a:pt x="7709" y="2620"/>
                      <a:pt x="7570" y="2721"/>
                    </a:cubicBezTo>
                    <a:cubicBezTo>
                      <a:pt x="7285" y="2932"/>
                      <a:pt x="7098" y="3116"/>
                      <a:pt x="6824" y="3116"/>
                    </a:cubicBezTo>
                    <a:cubicBezTo>
                      <a:pt x="6708" y="3116"/>
                      <a:pt x="6578" y="3084"/>
                      <a:pt x="6418" y="3006"/>
                    </a:cubicBezTo>
                    <a:cubicBezTo>
                      <a:pt x="6391" y="2993"/>
                      <a:pt x="6365" y="2987"/>
                      <a:pt x="6338" y="2987"/>
                    </a:cubicBezTo>
                    <a:cubicBezTo>
                      <a:pt x="6323" y="2987"/>
                      <a:pt x="6309" y="2989"/>
                      <a:pt x="6294" y="2992"/>
                    </a:cubicBezTo>
                    <a:cubicBezTo>
                      <a:pt x="6150" y="2750"/>
                      <a:pt x="6182" y="2445"/>
                      <a:pt x="6320" y="2133"/>
                    </a:cubicBezTo>
                    <a:cubicBezTo>
                      <a:pt x="6433" y="1878"/>
                      <a:pt x="6554" y="1701"/>
                      <a:pt x="6521" y="1406"/>
                    </a:cubicBezTo>
                    <a:cubicBezTo>
                      <a:pt x="6481" y="1007"/>
                      <a:pt x="6156" y="664"/>
                      <a:pt x="5752" y="664"/>
                    </a:cubicBezTo>
                    <a:cubicBezTo>
                      <a:pt x="5702" y="664"/>
                      <a:pt x="5651" y="670"/>
                      <a:pt x="5599" y="681"/>
                    </a:cubicBezTo>
                    <a:cubicBezTo>
                      <a:pt x="5074" y="794"/>
                      <a:pt x="4754" y="1544"/>
                      <a:pt x="4483" y="1941"/>
                    </a:cubicBezTo>
                    <a:cubicBezTo>
                      <a:pt x="3994" y="2656"/>
                      <a:pt x="3453" y="3312"/>
                      <a:pt x="2623" y="3637"/>
                    </a:cubicBezTo>
                    <a:cubicBezTo>
                      <a:pt x="2374" y="3734"/>
                      <a:pt x="1961" y="3829"/>
                      <a:pt x="1569" y="3829"/>
                    </a:cubicBezTo>
                    <a:cubicBezTo>
                      <a:pt x="1021" y="3829"/>
                      <a:pt x="513" y="3643"/>
                      <a:pt x="548" y="3020"/>
                    </a:cubicBezTo>
                    <a:cubicBezTo>
                      <a:pt x="605" y="2002"/>
                      <a:pt x="1932" y="1880"/>
                      <a:pt x="2681" y="1700"/>
                    </a:cubicBezTo>
                    <a:cubicBezTo>
                      <a:pt x="3123" y="1593"/>
                      <a:pt x="3804" y="1435"/>
                      <a:pt x="3857" y="879"/>
                    </a:cubicBezTo>
                    <a:cubicBezTo>
                      <a:pt x="3898" y="453"/>
                      <a:pt x="3573" y="185"/>
                      <a:pt x="3206" y="185"/>
                    </a:cubicBezTo>
                    <a:cubicBezTo>
                      <a:pt x="3131" y="185"/>
                      <a:pt x="3053" y="196"/>
                      <a:pt x="2977" y="220"/>
                    </a:cubicBezTo>
                    <a:cubicBezTo>
                      <a:pt x="2971" y="219"/>
                      <a:pt x="2968" y="216"/>
                      <a:pt x="2963" y="215"/>
                    </a:cubicBezTo>
                    <a:cubicBezTo>
                      <a:pt x="2907" y="202"/>
                      <a:pt x="2858" y="185"/>
                      <a:pt x="2815" y="165"/>
                    </a:cubicBezTo>
                    <a:lnTo>
                      <a:pt x="2757" y="460"/>
                    </a:lnTo>
                    <a:cubicBezTo>
                      <a:pt x="2780" y="464"/>
                      <a:pt x="2804" y="470"/>
                      <a:pt x="2828" y="474"/>
                    </a:cubicBezTo>
                    <a:cubicBezTo>
                      <a:pt x="2850" y="548"/>
                      <a:pt x="2906" y="608"/>
                      <a:pt x="2989" y="608"/>
                    </a:cubicBezTo>
                    <a:cubicBezTo>
                      <a:pt x="3009" y="608"/>
                      <a:pt x="3030" y="605"/>
                      <a:pt x="3053" y="597"/>
                    </a:cubicBezTo>
                    <a:lnTo>
                      <a:pt x="3053" y="597"/>
                    </a:lnTo>
                    <a:cubicBezTo>
                      <a:pt x="3350" y="973"/>
                      <a:pt x="3310" y="1178"/>
                      <a:pt x="2940" y="1215"/>
                    </a:cubicBezTo>
                    <a:cubicBezTo>
                      <a:pt x="2849" y="1246"/>
                      <a:pt x="2760" y="1269"/>
                      <a:pt x="2668" y="1290"/>
                    </a:cubicBezTo>
                    <a:cubicBezTo>
                      <a:pt x="2453" y="1345"/>
                      <a:pt x="2236" y="1382"/>
                      <a:pt x="2019" y="1430"/>
                    </a:cubicBezTo>
                    <a:cubicBezTo>
                      <a:pt x="1726" y="1496"/>
                      <a:pt x="1429" y="1569"/>
                      <a:pt x="1154" y="1700"/>
                    </a:cubicBezTo>
                    <a:cubicBezTo>
                      <a:pt x="661" y="1928"/>
                      <a:pt x="249" y="2326"/>
                      <a:pt x="158" y="2880"/>
                    </a:cubicBezTo>
                    <a:cubicBezTo>
                      <a:pt x="1" y="3862"/>
                      <a:pt x="887" y="4237"/>
                      <a:pt x="1709" y="4237"/>
                    </a:cubicBezTo>
                    <a:cubicBezTo>
                      <a:pt x="1906" y="4237"/>
                      <a:pt x="2100" y="4215"/>
                      <a:pt x="2274" y="4175"/>
                    </a:cubicBezTo>
                    <a:cubicBezTo>
                      <a:pt x="3704" y="3848"/>
                      <a:pt x="4429" y="2709"/>
                      <a:pt x="5206" y="1581"/>
                    </a:cubicBezTo>
                    <a:cubicBezTo>
                      <a:pt x="5299" y="1446"/>
                      <a:pt x="5547" y="1052"/>
                      <a:pt x="5798" y="1052"/>
                    </a:cubicBezTo>
                    <a:cubicBezTo>
                      <a:pt x="5914" y="1052"/>
                      <a:pt x="6030" y="1136"/>
                      <a:pt x="6131" y="1368"/>
                    </a:cubicBezTo>
                    <a:cubicBezTo>
                      <a:pt x="6242" y="1616"/>
                      <a:pt x="6015" y="1880"/>
                      <a:pt x="5916" y="2084"/>
                    </a:cubicBezTo>
                    <a:cubicBezTo>
                      <a:pt x="5811" y="2298"/>
                      <a:pt x="5761" y="2510"/>
                      <a:pt x="5810" y="2748"/>
                    </a:cubicBezTo>
                    <a:cubicBezTo>
                      <a:pt x="5873" y="3064"/>
                      <a:pt x="6080" y="3291"/>
                      <a:pt x="6355" y="3405"/>
                    </a:cubicBezTo>
                    <a:cubicBezTo>
                      <a:pt x="6507" y="3500"/>
                      <a:pt x="6671" y="3543"/>
                      <a:pt x="6835" y="3543"/>
                    </a:cubicBezTo>
                    <a:cubicBezTo>
                      <a:pt x="7108" y="3543"/>
                      <a:pt x="7384" y="3426"/>
                      <a:pt x="7616" y="3237"/>
                    </a:cubicBezTo>
                    <a:cubicBezTo>
                      <a:pt x="7702" y="3149"/>
                      <a:pt x="7789" y="3071"/>
                      <a:pt x="7884" y="2996"/>
                    </a:cubicBezTo>
                    <a:cubicBezTo>
                      <a:pt x="8215" y="3098"/>
                      <a:pt x="8305" y="3285"/>
                      <a:pt x="8155" y="3560"/>
                    </a:cubicBezTo>
                    <a:cubicBezTo>
                      <a:pt x="8080" y="3798"/>
                      <a:pt x="7950" y="3998"/>
                      <a:pt x="7913" y="4248"/>
                    </a:cubicBezTo>
                    <a:cubicBezTo>
                      <a:pt x="7873" y="4508"/>
                      <a:pt x="7921" y="4762"/>
                      <a:pt x="8105" y="4959"/>
                    </a:cubicBezTo>
                    <a:cubicBezTo>
                      <a:pt x="8278" y="5141"/>
                      <a:pt x="8500" y="5221"/>
                      <a:pt x="8727" y="5221"/>
                    </a:cubicBezTo>
                    <a:cubicBezTo>
                      <a:pt x="9007" y="5221"/>
                      <a:pt x="9293" y="5101"/>
                      <a:pt x="9500" y="4905"/>
                    </a:cubicBezTo>
                    <a:cubicBezTo>
                      <a:pt x="10081" y="4360"/>
                      <a:pt x="10020" y="3259"/>
                      <a:pt x="10721" y="2916"/>
                    </a:cubicBezTo>
                    <a:cubicBezTo>
                      <a:pt x="11419" y="3077"/>
                      <a:pt x="11403" y="4387"/>
                      <a:pt x="11535" y="4946"/>
                    </a:cubicBezTo>
                    <a:cubicBezTo>
                      <a:pt x="11657" y="5469"/>
                      <a:pt x="11888" y="5995"/>
                      <a:pt x="12357" y="6294"/>
                    </a:cubicBezTo>
                    <a:cubicBezTo>
                      <a:pt x="12580" y="6436"/>
                      <a:pt x="12802" y="6498"/>
                      <a:pt x="13015" y="6498"/>
                    </a:cubicBezTo>
                    <a:cubicBezTo>
                      <a:pt x="13788" y="6498"/>
                      <a:pt x="14456" y="5691"/>
                      <a:pt x="14694" y="4955"/>
                    </a:cubicBezTo>
                    <a:cubicBezTo>
                      <a:pt x="14849" y="4466"/>
                      <a:pt x="14855" y="3912"/>
                      <a:pt x="14616" y="3450"/>
                    </a:cubicBezTo>
                    <a:cubicBezTo>
                      <a:pt x="14324" y="2884"/>
                      <a:pt x="13393" y="2486"/>
                      <a:pt x="13327" y="1837"/>
                    </a:cubicBezTo>
                    <a:cubicBezTo>
                      <a:pt x="13272" y="1304"/>
                      <a:pt x="13781" y="1480"/>
                      <a:pt x="14113" y="1334"/>
                    </a:cubicBezTo>
                    <a:cubicBezTo>
                      <a:pt x="14283" y="1258"/>
                      <a:pt x="14413" y="1120"/>
                      <a:pt x="14484" y="946"/>
                    </a:cubicBezTo>
                    <a:cubicBezTo>
                      <a:pt x="14618" y="620"/>
                      <a:pt x="14522" y="290"/>
                      <a:pt x="14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22"/>
              <p:cNvSpPr/>
              <p:nvPr/>
            </p:nvSpPr>
            <p:spPr>
              <a:xfrm>
                <a:off x="781693" y="3499305"/>
                <a:ext cx="569086" cy="709633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14087" extrusionOk="0">
                    <a:moveTo>
                      <a:pt x="4544" y="0"/>
                    </a:moveTo>
                    <a:cubicBezTo>
                      <a:pt x="4081" y="0"/>
                      <a:pt x="3633" y="241"/>
                      <a:pt x="3328" y="637"/>
                    </a:cubicBezTo>
                    <a:cubicBezTo>
                      <a:pt x="3052" y="997"/>
                      <a:pt x="2917" y="1443"/>
                      <a:pt x="2848" y="1884"/>
                    </a:cubicBezTo>
                    <a:cubicBezTo>
                      <a:pt x="2757" y="2451"/>
                      <a:pt x="2808" y="3212"/>
                      <a:pt x="2267" y="3471"/>
                    </a:cubicBezTo>
                    <a:cubicBezTo>
                      <a:pt x="1866" y="3255"/>
                      <a:pt x="2210" y="2571"/>
                      <a:pt x="2234" y="2224"/>
                    </a:cubicBezTo>
                    <a:cubicBezTo>
                      <a:pt x="2259" y="1868"/>
                      <a:pt x="2210" y="1478"/>
                      <a:pt x="2067" y="1150"/>
                    </a:cubicBezTo>
                    <a:cubicBezTo>
                      <a:pt x="1887" y="734"/>
                      <a:pt x="1513" y="321"/>
                      <a:pt x="1035" y="321"/>
                    </a:cubicBezTo>
                    <a:cubicBezTo>
                      <a:pt x="1007" y="321"/>
                      <a:pt x="979" y="322"/>
                      <a:pt x="950" y="325"/>
                    </a:cubicBezTo>
                    <a:cubicBezTo>
                      <a:pt x="447" y="377"/>
                      <a:pt x="151" y="849"/>
                      <a:pt x="62" y="1310"/>
                    </a:cubicBezTo>
                    <a:cubicBezTo>
                      <a:pt x="1" y="1620"/>
                      <a:pt x="29" y="1930"/>
                      <a:pt x="114" y="2234"/>
                    </a:cubicBezTo>
                    <a:cubicBezTo>
                      <a:pt x="233" y="2642"/>
                      <a:pt x="497" y="3084"/>
                      <a:pt x="295" y="3489"/>
                    </a:cubicBezTo>
                    <a:lnTo>
                      <a:pt x="562" y="3546"/>
                    </a:lnTo>
                    <a:cubicBezTo>
                      <a:pt x="682" y="3336"/>
                      <a:pt x="708" y="3081"/>
                      <a:pt x="671" y="2830"/>
                    </a:cubicBezTo>
                    <a:cubicBezTo>
                      <a:pt x="614" y="2436"/>
                      <a:pt x="406" y="2092"/>
                      <a:pt x="404" y="1685"/>
                    </a:cubicBezTo>
                    <a:cubicBezTo>
                      <a:pt x="403" y="1286"/>
                      <a:pt x="580" y="723"/>
                      <a:pt x="1027" y="723"/>
                    </a:cubicBezTo>
                    <a:cubicBezTo>
                      <a:pt x="1073" y="723"/>
                      <a:pt x="1122" y="729"/>
                      <a:pt x="1174" y="741"/>
                    </a:cubicBezTo>
                    <a:cubicBezTo>
                      <a:pt x="2075" y="963"/>
                      <a:pt x="1837" y="2262"/>
                      <a:pt x="1724" y="2890"/>
                    </a:cubicBezTo>
                    <a:cubicBezTo>
                      <a:pt x="1674" y="3163"/>
                      <a:pt x="1701" y="3435"/>
                      <a:pt x="1866" y="3627"/>
                    </a:cubicBezTo>
                    <a:cubicBezTo>
                      <a:pt x="1863" y="3654"/>
                      <a:pt x="1871" y="3683"/>
                      <a:pt x="1901" y="3703"/>
                    </a:cubicBezTo>
                    <a:cubicBezTo>
                      <a:pt x="2027" y="3791"/>
                      <a:pt x="2148" y="3829"/>
                      <a:pt x="2262" y="3829"/>
                    </a:cubicBezTo>
                    <a:cubicBezTo>
                      <a:pt x="2734" y="3829"/>
                      <a:pt x="3082" y="3180"/>
                      <a:pt x="3151" y="2744"/>
                    </a:cubicBezTo>
                    <a:cubicBezTo>
                      <a:pt x="3232" y="2229"/>
                      <a:pt x="3233" y="1712"/>
                      <a:pt x="3453" y="1229"/>
                    </a:cubicBezTo>
                    <a:cubicBezTo>
                      <a:pt x="3659" y="776"/>
                      <a:pt x="4076" y="409"/>
                      <a:pt x="4543" y="409"/>
                    </a:cubicBezTo>
                    <a:cubicBezTo>
                      <a:pt x="4702" y="409"/>
                      <a:pt x="4866" y="451"/>
                      <a:pt x="5030" y="547"/>
                    </a:cubicBezTo>
                    <a:cubicBezTo>
                      <a:pt x="5549" y="852"/>
                      <a:pt x="5819" y="1501"/>
                      <a:pt x="5726" y="2088"/>
                    </a:cubicBezTo>
                    <a:cubicBezTo>
                      <a:pt x="5646" y="2581"/>
                      <a:pt x="5349" y="3009"/>
                      <a:pt x="5097" y="3427"/>
                    </a:cubicBezTo>
                    <a:cubicBezTo>
                      <a:pt x="4847" y="3842"/>
                      <a:pt x="4348" y="4626"/>
                      <a:pt x="4639" y="5127"/>
                    </a:cubicBezTo>
                    <a:cubicBezTo>
                      <a:pt x="4690" y="5334"/>
                      <a:pt x="4851" y="5502"/>
                      <a:pt x="5082" y="5592"/>
                    </a:cubicBezTo>
                    <a:cubicBezTo>
                      <a:pt x="5184" y="5632"/>
                      <a:pt x="5285" y="5650"/>
                      <a:pt x="5384" y="5650"/>
                    </a:cubicBezTo>
                    <a:cubicBezTo>
                      <a:pt x="5690" y="5650"/>
                      <a:pt x="5978" y="5481"/>
                      <a:pt x="6209" y="5268"/>
                    </a:cubicBezTo>
                    <a:cubicBezTo>
                      <a:pt x="6736" y="4786"/>
                      <a:pt x="7090" y="4184"/>
                      <a:pt x="7704" y="3788"/>
                    </a:cubicBezTo>
                    <a:cubicBezTo>
                      <a:pt x="8085" y="3544"/>
                      <a:pt x="8532" y="3389"/>
                      <a:pt x="8971" y="3389"/>
                    </a:cubicBezTo>
                    <a:cubicBezTo>
                      <a:pt x="9339" y="3389"/>
                      <a:pt x="9701" y="3499"/>
                      <a:pt x="10011" y="3759"/>
                    </a:cubicBezTo>
                    <a:cubicBezTo>
                      <a:pt x="11262" y="4807"/>
                      <a:pt x="10412" y="6680"/>
                      <a:pt x="8897" y="6680"/>
                    </a:cubicBezTo>
                    <a:cubicBezTo>
                      <a:pt x="8847" y="6680"/>
                      <a:pt x="8797" y="6678"/>
                      <a:pt x="8746" y="6674"/>
                    </a:cubicBezTo>
                    <a:cubicBezTo>
                      <a:pt x="8529" y="6657"/>
                      <a:pt x="8301" y="6626"/>
                      <a:pt x="8078" y="6626"/>
                    </a:cubicBezTo>
                    <a:cubicBezTo>
                      <a:pt x="7792" y="6626"/>
                      <a:pt x="7515" y="6677"/>
                      <a:pt x="7283" y="6875"/>
                    </a:cubicBezTo>
                    <a:cubicBezTo>
                      <a:pt x="6952" y="7155"/>
                      <a:pt x="6899" y="7607"/>
                      <a:pt x="7191" y="7932"/>
                    </a:cubicBezTo>
                    <a:cubicBezTo>
                      <a:pt x="7219" y="7962"/>
                      <a:pt x="7251" y="7976"/>
                      <a:pt x="7283" y="7982"/>
                    </a:cubicBezTo>
                    <a:cubicBezTo>
                      <a:pt x="7657" y="8395"/>
                      <a:pt x="8628" y="8266"/>
                      <a:pt x="8807" y="8911"/>
                    </a:cubicBezTo>
                    <a:cubicBezTo>
                      <a:pt x="8957" y="9454"/>
                      <a:pt x="8135" y="9324"/>
                      <a:pt x="7873" y="9576"/>
                    </a:cubicBezTo>
                    <a:cubicBezTo>
                      <a:pt x="7724" y="9717"/>
                      <a:pt x="7688" y="9875"/>
                      <a:pt x="7754" y="10029"/>
                    </a:cubicBezTo>
                    <a:cubicBezTo>
                      <a:pt x="7378" y="10503"/>
                      <a:pt x="8303" y="11045"/>
                      <a:pt x="8666" y="11232"/>
                    </a:cubicBezTo>
                    <a:cubicBezTo>
                      <a:pt x="9185" y="11497"/>
                      <a:pt x="9735" y="11733"/>
                      <a:pt x="10151" y="12155"/>
                    </a:cubicBezTo>
                    <a:cubicBezTo>
                      <a:pt x="10355" y="12362"/>
                      <a:pt x="10626" y="12702"/>
                      <a:pt x="10630" y="13014"/>
                    </a:cubicBezTo>
                    <a:cubicBezTo>
                      <a:pt x="10640" y="13499"/>
                      <a:pt x="10285" y="13667"/>
                      <a:pt x="9885" y="13667"/>
                    </a:cubicBezTo>
                    <a:cubicBezTo>
                      <a:pt x="9806" y="13667"/>
                      <a:pt x="9725" y="13660"/>
                      <a:pt x="9645" y="13649"/>
                    </a:cubicBezTo>
                    <a:cubicBezTo>
                      <a:pt x="9025" y="13552"/>
                      <a:pt x="8516" y="13174"/>
                      <a:pt x="8006" y="12834"/>
                    </a:cubicBezTo>
                    <a:cubicBezTo>
                      <a:pt x="7741" y="12658"/>
                      <a:pt x="7333" y="12308"/>
                      <a:pt x="6975" y="12308"/>
                    </a:cubicBezTo>
                    <a:cubicBezTo>
                      <a:pt x="6943" y="12308"/>
                      <a:pt x="6913" y="12311"/>
                      <a:pt x="6882" y="12316"/>
                    </a:cubicBezTo>
                    <a:cubicBezTo>
                      <a:pt x="6300" y="12426"/>
                      <a:pt x="6256" y="13214"/>
                      <a:pt x="6585" y="13609"/>
                    </a:cubicBezTo>
                    <a:cubicBezTo>
                      <a:pt x="6610" y="13660"/>
                      <a:pt x="6637" y="13715"/>
                      <a:pt x="6662" y="13772"/>
                    </a:cubicBezTo>
                    <a:lnTo>
                      <a:pt x="6971" y="13734"/>
                    </a:lnTo>
                    <a:cubicBezTo>
                      <a:pt x="7012" y="13691"/>
                      <a:pt x="7027" y="13629"/>
                      <a:pt x="6984" y="13568"/>
                    </a:cubicBezTo>
                    <a:cubicBezTo>
                      <a:pt x="6868" y="13408"/>
                      <a:pt x="6658" y="13029"/>
                      <a:pt x="6838" y="12852"/>
                    </a:cubicBezTo>
                    <a:cubicBezTo>
                      <a:pt x="6883" y="12808"/>
                      <a:pt x="6940" y="12790"/>
                      <a:pt x="7003" y="12790"/>
                    </a:cubicBezTo>
                    <a:cubicBezTo>
                      <a:pt x="7245" y="12790"/>
                      <a:pt x="7584" y="13057"/>
                      <a:pt x="7721" y="13147"/>
                    </a:cubicBezTo>
                    <a:cubicBezTo>
                      <a:pt x="8094" y="13392"/>
                      <a:pt x="8455" y="13658"/>
                      <a:pt x="8866" y="13843"/>
                    </a:cubicBezTo>
                    <a:cubicBezTo>
                      <a:pt x="9162" y="13974"/>
                      <a:pt x="9558" y="14086"/>
                      <a:pt x="9936" y="14086"/>
                    </a:cubicBezTo>
                    <a:cubicBezTo>
                      <a:pt x="10308" y="14086"/>
                      <a:pt x="10662" y="13979"/>
                      <a:pt x="10888" y="13677"/>
                    </a:cubicBezTo>
                    <a:cubicBezTo>
                      <a:pt x="11296" y="13127"/>
                      <a:pt x="10881" y="12352"/>
                      <a:pt x="10482" y="11930"/>
                    </a:cubicBezTo>
                    <a:cubicBezTo>
                      <a:pt x="10211" y="11643"/>
                      <a:pt x="9872" y="11424"/>
                      <a:pt x="9524" y="11234"/>
                    </a:cubicBezTo>
                    <a:cubicBezTo>
                      <a:pt x="9395" y="11164"/>
                      <a:pt x="7961" y="10556"/>
                      <a:pt x="8029" y="10179"/>
                    </a:cubicBezTo>
                    <a:cubicBezTo>
                      <a:pt x="8074" y="10153"/>
                      <a:pt x="8108" y="10107"/>
                      <a:pt x="8114" y="10056"/>
                    </a:cubicBezTo>
                    <a:cubicBezTo>
                      <a:pt x="8131" y="10029"/>
                      <a:pt x="8136" y="10000"/>
                      <a:pt x="8129" y="9971"/>
                    </a:cubicBezTo>
                    <a:cubicBezTo>
                      <a:pt x="8268" y="9883"/>
                      <a:pt x="8937" y="9662"/>
                      <a:pt x="9036" y="9546"/>
                    </a:cubicBezTo>
                    <a:cubicBezTo>
                      <a:pt x="9193" y="9363"/>
                      <a:pt x="9240" y="9095"/>
                      <a:pt x="9191" y="8866"/>
                    </a:cubicBezTo>
                    <a:cubicBezTo>
                      <a:pt x="9130" y="8578"/>
                      <a:pt x="8921" y="8357"/>
                      <a:pt x="8673" y="8211"/>
                    </a:cubicBezTo>
                    <a:cubicBezTo>
                      <a:pt x="8391" y="8047"/>
                      <a:pt x="7796" y="8010"/>
                      <a:pt x="7476" y="7782"/>
                    </a:cubicBezTo>
                    <a:cubicBezTo>
                      <a:pt x="7473" y="7762"/>
                      <a:pt x="7467" y="7743"/>
                      <a:pt x="7456" y="7725"/>
                    </a:cubicBezTo>
                    <a:cubicBezTo>
                      <a:pt x="7163" y="7215"/>
                      <a:pt x="7724" y="7046"/>
                      <a:pt x="8013" y="7031"/>
                    </a:cubicBezTo>
                    <a:cubicBezTo>
                      <a:pt x="8038" y="7029"/>
                      <a:pt x="8062" y="7028"/>
                      <a:pt x="8087" y="7028"/>
                    </a:cubicBezTo>
                    <a:cubicBezTo>
                      <a:pt x="8222" y="7028"/>
                      <a:pt x="8358" y="7049"/>
                      <a:pt x="8491" y="7062"/>
                    </a:cubicBezTo>
                    <a:cubicBezTo>
                      <a:pt x="8667" y="7080"/>
                      <a:pt x="8840" y="7100"/>
                      <a:pt x="9014" y="7100"/>
                    </a:cubicBezTo>
                    <a:cubicBezTo>
                      <a:pt x="9111" y="7100"/>
                      <a:pt x="9209" y="7094"/>
                      <a:pt x="9307" y="7077"/>
                    </a:cubicBezTo>
                    <a:cubicBezTo>
                      <a:pt x="9777" y="6999"/>
                      <a:pt x="10211" y="6749"/>
                      <a:pt x="10528" y="6400"/>
                    </a:cubicBezTo>
                    <a:cubicBezTo>
                      <a:pt x="11183" y="5679"/>
                      <a:pt x="11231" y="4631"/>
                      <a:pt x="10669" y="3844"/>
                    </a:cubicBezTo>
                    <a:cubicBezTo>
                      <a:pt x="10247" y="3252"/>
                      <a:pt x="9617" y="2968"/>
                      <a:pt x="8953" y="2968"/>
                    </a:cubicBezTo>
                    <a:cubicBezTo>
                      <a:pt x="8634" y="2968"/>
                      <a:pt x="8308" y="3034"/>
                      <a:pt x="7993" y="3162"/>
                    </a:cubicBezTo>
                    <a:cubicBezTo>
                      <a:pt x="7484" y="3369"/>
                      <a:pt x="7045" y="3723"/>
                      <a:pt x="6670" y="4118"/>
                    </a:cubicBezTo>
                    <a:cubicBezTo>
                      <a:pt x="6446" y="4357"/>
                      <a:pt x="6256" y="4629"/>
                      <a:pt x="6030" y="4867"/>
                    </a:cubicBezTo>
                    <a:cubicBezTo>
                      <a:pt x="5883" y="5021"/>
                      <a:pt x="5712" y="5198"/>
                      <a:pt x="5496" y="5248"/>
                    </a:cubicBezTo>
                    <a:cubicBezTo>
                      <a:pt x="5453" y="5258"/>
                      <a:pt x="5408" y="5263"/>
                      <a:pt x="5362" y="5263"/>
                    </a:cubicBezTo>
                    <a:cubicBezTo>
                      <a:pt x="5270" y="5263"/>
                      <a:pt x="5175" y="5243"/>
                      <a:pt x="5089" y="5204"/>
                    </a:cubicBezTo>
                    <a:cubicBezTo>
                      <a:pt x="5095" y="5156"/>
                      <a:pt x="5084" y="5105"/>
                      <a:pt x="5046" y="5055"/>
                    </a:cubicBezTo>
                    <a:cubicBezTo>
                      <a:pt x="4705" y="4630"/>
                      <a:pt x="5354" y="3800"/>
                      <a:pt x="5576" y="3433"/>
                    </a:cubicBezTo>
                    <a:cubicBezTo>
                      <a:pt x="5795" y="3070"/>
                      <a:pt x="6015" y="2690"/>
                      <a:pt x="6106" y="2271"/>
                    </a:cubicBezTo>
                    <a:cubicBezTo>
                      <a:pt x="6277" y="1480"/>
                      <a:pt x="5944" y="611"/>
                      <a:pt x="5235" y="193"/>
                    </a:cubicBezTo>
                    <a:cubicBezTo>
                      <a:pt x="5012" y="61"/>
                      <a:pt x="4776" y="0"/>
                      <a:pt x="4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22"/>
              <p:cNvSpPr/>
              <p:nvPr/>
            </p:nvSpPr>
            <p:spPr>
              <a:xfrm>
                <a:off x="414856" y="3520009"/>
                <a:ext cx="934204" cy="978131"/>
              </a:xfrm>
              <a:custGeom>
                <a:avLst/>
                <a:gdLst/>
                <a:ahLst/>
                <a:cxnLst/>
                <a:rect l="l" t="t" r="r" b="b"/>
                <a:pathLst>
                  <a:path w="18545" h="19417" extrusionOk="0">
                    <a:moveTo>
                      <a:pt x="11500" y="583"/>
                    </a:moveTo>
                    <a:cubicBezTo>
                      <a:pt x="11615" y="583"/>
                      <a:pt x="11703" y="688"/>
                      <a:pt x="11705" y="797"/>
                    </a:cubicBezTo>
                    <a:lnTo>
                      <a:pt x="11710" y="868"/>
                    </a:lnTo>
                    <a:cubicBezTo>
                      <a:pt x="11715" y="988"/>
                      <a:pt x="11606" y="1079"/>
                      <a:pt x="11493" y="1084"/>
                    </a:cubicBezTo>
                    <a:cubicBezTo>
                      <a:pt x="11491" y="1084"/>
                      <a:pt x="11488" y="1085"/>
                      <a:pt x="11486" y="1085"/>
                    </a:cubicBezTo>
                    <a:cubicBezTo>
                      <a:pt x="11375" y="1085"/>
                      <a:pt x="11272" y="979"/>
                      <a:pt x="11273" y="868"/>
                    </a:cubicBezTo>
                    <a:lnTo>
                      <a:pt x="11277" y="797"/>
                    </a:lnTo>
                    <a:cubicBezTo>
                      <a:pt x="11283" y="676"/>
                      <a:pt x="11372" y="590"/>
                      <a:pt x="11491" y="583"/>
                    </a:cubicBezTo>
                    <a:cubicBezTo>
                      <a:pt x="11494" y="583"/>
                      <a:pt x="11497" y="583"/>
                      <a:pt x="11500" y="583"/>
                    </a:cubicBezTo>
                    <a:close/>
                    <a:moveTo>
                      <a:pt x="12330" y="1151"/>
                    </a:moveTo>
                    <a:cubicBezTo>
                      <a:pt x="12506" y="1151"/>
                      <a:pt x="12505" y="1422"/>
                      <a:pt x="12330" y="1422"/>
                    </a:cubicBezTo>
                    <a:cubicBezTo>
                      <a:pt x="12156" y="1422"/>
                      <a:pt x="12157" y="1151"/>
                      <a:pt x="12330" y="1151"/>
                    </a:cubicBezTo>
                    <a:close/>
                    <a:moveTo>
                      <a:pt x="8140" y="1230"/>
                    </a:moveTo>
                    <a:cubicBezTo>
                      <a:pt x="8140" y="1230"/>
                      <a:pt x="8141" y="1230"/>
                      <a:pt x="8141" y="1230"/>
                    </a:cubicBezTo>
                    <a:cubicBezTo>
                      <a:pt x="8304" y="1230"/>
                      <a:pt x="8304" y="1483"/>
                      <a:pt x="8141" y="1483"/>
                    </a:cubicBezTo>
                    <a:cubicBezTo>
                      <a:pt x="7979" y="1483"/>
                      <a:pt x="7978" y="1230"/>
                      <a:pt x="8140" y="1230"/>
                    </a:cubicBezTo>
                    <a:close/>
                    <a:moveTo>
                      <a:pt x="8562" y="1789"/>
                    </a:moveTo>
                    <a:cubicBezTo>
                      <a:pt x="8725" y="1789"/>
                      <a:pt x="8725" y="2041"/>
                      <a:pt x="8562" y="2041"/>
                    </a:cubicBezTo>
                    <a:cubicBezTo>
                      <a:pt x="8399" y="2041"/>
                      <a:pt x="8399" y="1789"/>
                      <a:pt x="8562" y="1789"/>
                    </a:cubicBezTo>
                    <a:close/>
                    <a:moveTo>
                      <a:pt x="11436" y="1710"/>
                    </a:moveTo>
                    <a:cubicBezTo>
                      <a:pt x="11676" y="1710"/>
                      <a:pt x="11674" y="2121"/>
                      <a:pt x="11435" y="2121"/>
                    </a:cubicBezTo>
                    <a:cubicBezTo>
                      <a:pt x="11415" y="2121"/>
                      <a:pt x="11393" y="2118"/>
                      <a:pt x="11370" y="2112"/>
                    </a:cubicBezTo>
                    <a:cubicBezTo>
                      <a:pt x="11355" y="2108"/>
                      <a:pt x="11343" y="2102"/>
                      <a:pt x="11328" y="2100"/>
                    </a:cubicBezTo>
                    <a:cubicBezTo>
                      <a:pt x="11146" y="2051"/>
                      <a:pt x="11146" y="1780"/>
                      <a:pt x="11328" y="1731"/>
                    </a:cubicBezTo>
                    <a:cubicBezTo>
                      <a:pt x="11343" y="1726"/>
                      <a:pt x="11355" y="1724"/>
                      <a:pt x="11370" y="1719"/>
                    </a:cubicBezTo>
                    <a:cubicBezTo>
                      <a:pt x="11393" y="1713"/>
                      <a:pt x="11415" y="1710"/>
                      <a:pt x="11436" y="1710"/>
                    </a:cubicBezTo>
                    <a:close/>
                    <a:moveTo>
                      <a:pt x="11561" y="2914"/>
                    </a:moveTo>
                    <a:cubicBezTo>
                      <a:pt x="11561" y="2914"/>
                      <a:pt x="11562" y="2914"/>
                      <a:pt x="11562" y="2914"/>
                    </a:cubicBezTo>
                    <a:cubicBezTo>
                      <a:pt x="11715" y="2914"/>
                      <a:pt x="11715" y="3151"/>
                      <a:pt x="11562" y="3151"/>
                    </a:cubicBezTo>
                    <a:cubicBezTo>
                      <a:pt x="11410" y="3151"/>
                      <a:pt x="11409" y="2914"/>
                      <a:pt x="11561" y="2914"/>
                    </a:cubicBezTo>
                    <a:close/>
                    <a:moveTo>
                      <a:pt x="8351" y="3105"/>
                    </a:moveTo>
                    <a:cubicBezTo>
                      <a:pt x="8527" y="3105"/>
                      <a:pt x="8527" y="3377"/>
                      <a:pt x="8351" y="3377"/>
                    </a:cubicBezTo>
                    <a:cubicBezTo>
                      <a:pt x="8175" y="3377"/>
                      <a:pt x="8177" y="3105"/>
                      <a:pt x="8351" y="3105"/>
                    </a:cubicBezTo>
                    <a:close/>
                    <a:moveTo>
                      <a:pt x="16379" y="3305"/>
                    </a:moveTo>
                    <a:cubicBezTo>
                      <a:pt x="16380" y="3305"/>
                      <a:pt x="16380" y="3305"/>
                      <a:pt x="16380" y="3305"/>
                    </a:cubicBezTo>
                    <a:cubicBezTo>
                      <a:pt x="16658" y="3305"/>
                      <a:pt x="16658" y="3737"/>
                      <a:pt x="16380" y="3737"/>
                    </a:cubicBezTo>
                    <a:cubicBezTo>
                      <a:pt x="16102" y="3737"/>
                      <a:pt x="16103" y="3305"/>
                      <a:pt x="16379" y="3305"/>
                    </a:cubicBezTo>
                    <a:close/>
                    <a:moveTo>
                      <a:pt x="10515" y="3709"/>
                    </a:moveTo>
                    <a:cubicBezTo>
                      <a:pt x="10723" y="3709"/>
                      <a:pt x="10723" y="4029"/>
                      <a:pt x="10515" y="4029"/>
                    </a:cubicBezTo>
                    <a:cubicBezTo>
                      <a:pt x="10308" y="4029"/>
                      <a:pt x="10308" y="3709"/>
                      <a:pt x="10515" y="3709"/>
                    </a:cubicBezTo>
                    <a:close/>
                    <a:moveTo>
                      <a:pt x="7096" y="3912"/>
                    </a:moveTo>
                    <a:cubicBezTo>
                      <a:pt x="7311" y="3912"/>
                      <a:pt x="7311" y="4247"/>
                      <a:pt x="7096" y="4247"/>
                    </a:cubicBezTo>
                    <a:cubicBezTo>
                      <a:pt x="6879" y="4247"/>
                      <a:pt x="6879" y="3912"/>
                      <a:pt x="7096" y="3912"/>
                    </a:cubicBezTo>
                    <a:close/>
                    <a:moveTo>
                      <a:pt x="9198" y="3933"/>
                    </a:moveTo>
                    <a:cubicBezTo>
                      <a:pt x="9315" y="3933"/>
                      <a:pt x="9396" y="4039"/>
                      <a:pt x="9405" y="4148"/>
                    </a:cubicBezTo>
                    <a:lnTo>
                      <a:pt x="9410" y="4219"/>
                    </a:lnTo>
                    <a:cubicBezTo>
                      <a:pt x="9421" y="4341"/>
                      <a:pt x="9301" y="4436"/>
                      <a:pt x="9189" y="4440"/>
                    </a:cubicBezTo>
                    <a:cubicBezTo>
                      <a:pt x="9186" y="4440"/>
                      <a:pt x="9183" y="4440"/>
                      <a:pt x="9180" y="4440"/>
                    </a:cubicBezTo>
                    <a:cubicBezTo>
                      <a:pt x="9070" y="4440"/>
                      <a:pt x="8959" y="4331"/>
                      <a:pt x="8968" y="4219"/>
                    </a:cubicBezTo>
                    <a:lnTo>
                      <a:pt x="8973" y="4148"/>
                    </a:lnTo>
                    <a:cubicBezTo>
                      <a:pt x="8983" y="4028"/>
                      <a:pt x="9065" y="3937"/>
                      <a:pt x="9189" y="3933"/>
                    </a:cubicBezTo>
                    <a:cubicBezTo>
                      <a:pt x="9192" y="3933"/>
                      <a:pt x="9195" y="3933"/>
                      <a:pt x="9198" y="3933"/>
                    </a:cubicBezTo>
                    <a:close/>
                    <a:moveTo>
                      <a:pt x="14844" y="4089"/>
                    </a:moveTo>
                    <a:cubicBezTo>
                      <a:pt x="15104" y="4089"/>
                      <a:pt x="15104" y="4488"/>
                      <a:pt x="14844" y="4488"/>
                    </a:cubicBezTo>
                    <a:cubicBezTo>
                      <a:pt x="14586" y="4488"/>
                      <a:pt x="14586" y="4089"/>
                      <a:pt x="14844" y="4089"/>
                    </a:cubicBezTo>
                    <a:close/>
                    <a:moveTo>
                      <a:pt x="8071" y="4288"/>
                    </a:moveTo>
                    <a:cubicBezTo>
                      <a:pt x="8253" y="4288"/>
                      <a:pt x="8252" y="4568"/>
                      <a:pt x="8071" y="4568"/>
                    </a:cubicBezTo>
                    <a:cubicBezTo>
                      <a:pt x="7891" y="4568"/>
                      <a:pt x="7891" y="4288"/>
                      <a:pt x="8071" y="4288"/>
                    </a:cubicBezTo>
                    <a:close/>
                    <a:moveTo>
                      <a:pt x="3952" y="4896"/>
                    </a:moveTo>
                    <a:cubicBezTo>
                      <a:pt x="4159" y="4896"/>
                      <a:pt x="4159" y="5218"/>
                      <a:pt x="3952" y="5218"/>
                    </a:cubicBezTo>
                    <a:cubicBezTo>
                      <a:pt x="3745" y="5218"/>
                      <a:pt x="3745" y="4896"/>
                      <a:pt x="3952" y="4896"/>
                    </a:cubicBezTo>
                    <a:close/>
                    <a:moveTo>
                      <a:pt x="16667" y="4762"/>
                    </a:moveTo>
                    <a:cubicBezTo>
                      <a:pt x="16780" y="4762"/>
                      <a:pt x="16895" y="4872"/>
                      <a:pt x="16885" y="4986"/>
                    </a:cubicBezTo>
                    <a:lnTo>
                      <a:pt x="16878" y="5057"/>
                    </a:lnTo>
                    <a:cubicBezTo>
                      <a:pt x="16869" y="5181"/>
                      <a:pt x="16786" y="5271"/>
                      <a:pt x="16658" y="5276"/>
                    </a:cubicBezTo>
                    <a:cubicBezTo>
                      <a:pt x="16655" y="5276"/>
                      <a:pt x="16652" y="5276"/>
                      <a:pt x="16649" y="5276"/>
                    </a:cubicBezTo>
                    <a:cubicBezTo>
                      <a:pt x="16531" y="5276"/>
                      <a:pt x="16448" y="5167"/>
                      <a:pt x="16439" y="5057"/>
                    </a:cubicBezTo>
                    <a:lnTo>
                      <a:pt x="16434" y="4986"/>
                    </a:lnTo>
                    <a:cubicBezTo>
                      <a:pt x="16423" y="4861"/>
                      <a:pt x="16545" y="4766"/>
                      <a:pt x="16658" y="4762"/>
                    </a:cubicBezTo>
                    <a:cubicBezTo>
                      <a:pt x="16661" y="4762"/>
                      <a:pt x="16664" y="4762"/>
                      <a:pt x="16667" y="4762"/>
                    </a:cubicBezTo>
                    <a:close/>
                    <a:moveTo>
                      <a:pt x="11008" y="4686"/>
                    </a:moveTo>
                    <a:cubicBezTo>
                      <a:pt x="11109" y="4686"/>
                      <a:pt x="11199" y="4761"/>
                      <a:pt x="11229" y="4855"/>
                    </a:cubicBezTo>
                    <a:cubicBezTo>
                      <a:pt x="11252" y="4925"/>
                      <a:pt x="11276" y="4996"/>
                      <a:pt x="11299" y="5064"/>
                    </a:cubicBezTo>
                    <a:cubicBezTo>
                      <a:pt x="11337" y="5184"/>
                      <a:pt x="11252" y="5307"/>
                      <a:pt x="11141" y="5343"/>
                    </a:cubicBezTo>
                    <a:cubicBezTo>
                      <a:pt x="11121" y="5349"/>
                      <a:pt x="11100" y="5352"/>
                      <a:pt x="11080" y="5352"/>
                    </a:cubicBezTo>
                    <a:cubicBezTo>
                      <a:pt x="10980" y="5352"/>
                      <a:pt x="10894" y="5278"/>
                      <a:pt x="10862" y="5187"/>
                    </a:cubicBezTo>
                    <a:lnTo>
                      <a:pt x="10789" y="4979"/>
                    </a:lnTo>
                    <a:cubicBezTo>
                      <a:pt x="10745" y="4857"/>
                      <a:pt x="10837" y="4733"/>
                      <a:pt x="10947" y="4695"/>
                    </a:cubicBezTo>
                    <a:cubicBezTo>
                      <a:pt x="10968" y="4689"/>
                      <a:pt x="10988" y="4686"/>
                      <a:pt x="11008" y="4686"/>
                    </a:cubicBezTo>
                    <a:close/>
                    <a:moveTo>
                      <a:pt x="9546" y="4912"/>
                    </a:moveTo>
                    <a:cubicBezTo>
                      <a:pt x="9653" y="4912"/>
                      <a:pt x="9761" y="5017"/>
                      <a:pt x="9753" y="5126"/>
                    </a:cubicBezTo>
                    <a:lnTo>
                      <a:pt x="9747" y="5195"/>
                    </a:lnTo>
                    <a:cubicBezTo>
                      <a:pt x="9738" y="5312"/>
                      <a:pt x="9658" y="5400"/>
                      <a:pt x="9537" y="5404"/>
                    </a:cubicBezTo>
                    <a:cubicBezTo>
                      <a:pt x="9534" y="5404"/>
                      <a:pt x="9531" y="5404"/>
                      <a:pt x="9528" y="5404"/>
                    </a:cubicBezTo>
                    <a:cubicBezTo>
                      <a:pt x="9415" y="5404"/>
                      <a:pt x="9337" y="5300"/>
                      <a:pt x="9329" y="5195"/>
                    </a:cubicBezTo>
                    <a:lnTo>
                      <a:pt x="9323" y="5126"/>
                    </a:lnTo>
                    <a:cubicBezTo>
                      <a:pt x="9315" y="5006"/>
                      <a:pt x="9430" y="4918"/>
                      <a:pt x="9537" y="4912"/>
                    </a:cubicBezTo>
                    <a:cubicBezTo>
                      <a:pt x="9540" y="4912"/>
                      <a:pt x="9543" y="4912"/>
                      <a:pt x="9546" y="4912"/>
                    </a:cubicBezTo>
                    <a:close/>
                    <a:moveTo>
                      <a:pt x="7096" y="5259"/>
                    </a:moveTo>
                    <a:cubicBezTo>
                      <a:pt x="7284" y="5259"/>
                      <a:pt x="7284" y="5553"/>
                      <a:pt x="7096" y="5553"/>
                    </a:cubicBezTo>
                    <a:cubicBezTo>
                      <a:pt x="6906" y="5553"/>
                      <a:pt x="6906" y="5259"/>
                      <a:pt x="7096" y="5259"/>
                    </a:cubicBezTo>
                    <a:close/>
                    <a:moveTo>
                      <a:pt x="15543" y="5329"/>
                    </a:moveTo>
                    <a:cubicBezTo>
                      <a:pt x="15822" y="5329"/>
                      <a:pt x="15822" y="5762"/>
                      <a:pt x="15543" y="5762"/>
                    </a:cubicBezTo>
                    <a:cubicBezTo>
                      <a:pt x="15261" y="5762"/>
                      <a:pt x="15262" y="5329"/>
                      <a:pt x="15543" y="5329"/>
                    </a:cubicBezTo>
                    <a:close/>
                    <a:moveTo>
                      <a:pt x="13728" y="5451"/>
                    </a:moveTo>
                    <a:cubicBezTo>
                      <a:pt x="13937" y="5451"/>
                      <a:pt x="13937" y="5778"/>
                      <a:pt x="13728" y="5778"/>
                    </a:cubicBezTo>
                    <a:cubicBezTo>
                      <a:pt x="13516" y="5778"/>
                      <a:pt x="13516" y="5451"/>
                      <a:pt x="13728" y="5451"/>
                    </a:cubicBezTo>
                    <a:close/>
                    <a:moveTo>
                      <a:pt x="11913" y="5417"/>
                    </a:moveTo>
                    <a:cubicBezTo>
                      <a:pt x="11961" y="5417"/>
                      <a:pt x="12009" y="5435"/>
                      <a:pt x="12051" y="5473"/>
                    </a:cubicBezTo>
                    <a:cubicBezTo>
                      <a:pt x="12135" y="5550"/>
                      <a:pt x="12118" y="5676"/>
                      <a:pt x="12051" y="5755"/>
                    </a:cubicBezTo>
                    <a:cubicBezTo>
                      <a:pt x="12031" y="5782"/>
                      <a:pt x="12010" y="5806"/>
                      <a:pt x="11987" y="5832"/>
                    </a:cubicBezTo>
                    <a:cubicBezTo>
                      <a:pt x="11953" y="5873"/>
                      <a:pt x="11902" y="5891"/>
                      <a:pt x="11851" y="5891"/>
                    </a:cubicBezTo>
                    <a:cubicBezTo>
                      <a:pt x="11794" y="5891"/>
                      <a:pt x="11736" y="5869"/>
                      <a:pt x="11695" y="5832"/>
                    </a:cubicBezTo>
                    <a:cubicBezTo>
                      <a:pt x="11618" y="5758"/>
                      <a:pt x="11612" y="5608"/>
                      <a:pt x="11695" y="5537"/>
                    </a:cubicBezTo>
                    <a:cubicBezTo>
                      <a:pt x="11722" y="5516"/>
                      <a:pt x="11747" y="5494"/>
                      <a:pt x="11772" y="5473"/>
                    </a:cubicBezTo>
                    <a:cubicBezTo>
                      <a:pt x="11814" y="5436"/>
                      <a:pt x="11863" y="5417"/>
                      <a:pt x="11913" y="5417"/>
                    </a:cubicBezTo>
                    <a:close/>
                    <a:moveTo>
                      <a:pt x="5766" y="5672"/>
                    </a:moveTo>
                    <a:cubicBezTo>
                      <a:pt x="5767" y="5672"/>
                      <a:pt x="5767" y="5672"/>
                      <a:pt x="5768" y="5672"/>
                    </a:cubicBezTo>
                    <a:cubicBezTo>
                      <a:pt x="5966" y="5672"/>
                      <a:pt x="5966" y="5978"/>
                      <a:pt x="5768" y="5978"/>
                    </a:cubicBezTo>
                    <a:cubicBezTo>
                      <a:pt x="5570" y="5978"/>
                      <a:pt x="5569" y="5672"/>
                      <a:pt x="5766" y="5672"/>
                    </a:cubicBezTo>
                    <a:close/>
                    <a:moveTo>
                      <a:pt x="4164" y="5932"/>
                    </a:moveTo>
                    <a:cubicBezTo>
                      <a:pt x="4385" y="5932"/>
                      <a:pt x="4385" y="6275"/>
                      <a:pt x="4164" y="6275"/>
                    </a:cubicBezTo>
                    <a:cubicBezTo>
                      <a:pt x="3940" y="6275"/>
                      <a:pt x="3940" y="5932"/>
                      <a:pt x="4164" y="5932"/>
                    </a:cubicBezTo>
                    <a:close/>
                    <a:moveTo>
                      <a:pt x="10534" y="6184"/>
                    </a:moveTo>
                    <a:cubicBezTo>
                      <a:pt x="10551" y="6184"/>
                      <a:pt x="10570" y="6186"/>
                      <a:pt x="10589" y="6189"/>
                    </a:cubicBezTo>
                    <a:cubicBezTo>
                      <a:pt x="10594" y="6190"/>
                      <a:pt x="10604" y="6192"/>
                      <a:pt x="10611" y="6195"/>
                    </a:cubicBezTo>
                    <a:cubicBezTo>
                      <a:pt x="10699" y="6223"/>
                      <a:pt x="10740" y="6294"/>
                      <a:pt x="10753" y="6382"/>
                    </a:cubicBezTo>
                    <a:cubicBezTo>
                      <a:pt x="10763" y="6465"/>
                      <a:pt x="10688" y="6549"/>
                      <a:pt x="10611" y="6569"/>
                    </a:cubicBezTo>
                    <a:cubicBezTo>
                      <a:pt x="10597" y="6570"/>
                      <a:pt x="10587" y="6571"/>
                      <a:pt x="10580" y="6572"/>
                    </a:cubicBezTo>
                    <a:lnTo>
                      <a:pt x="10580" y="6572"/>
                    </a:lnTo>
                    <a:cubicBezTo>
                      <a:pt x="10565" y="6574"/>
                      <a:pt x="10550" y="6576"/>
                      <a:pt x="10535" y="6579"/>
                    </a:cubicBezTo>
                    <a:cubicBezTo>
                      <a:pt x="10533" y="6579"/>
                      <a:pt x="10531" y="6579"/>
                      <a:pt x="10529" y="6579"/>
                    </a:cubicBezTo>
                    <a:cubicBezTo>
                      <a:pt x="10509" y="6579"/>
                      <a:pt x="10489" y="6572"/>
                      <a:pt x="10471" y="6566"/>
                    </a:cubicBezTo>
                    <a:cubicBezTo>
                      <a:pt x="10459" y="6569"/>
                      <a:pt x="10448" y="6570"/>
                      <a:pt x="10437" y="6570"/>
                    </a:cubicBezTo>
                    <a:cubicBezTo>
                      <a:pt x="10429" y="6570"/>
                      <a:pt x="10421" y="6570"/>
                      <a:pt x="10413" y="6569"/>
                    </a:cubicBezTo>
                    <a:cubicBezTo>
                      <a:pt x="10369" y="6556"/>
                      <a:pt x="10319" y="6505"/>
                      <a:pt x="10327" y="6452"/>
                    </a:cubicBezTo>
                    <a:cubicBezTo>
                      <a:pt x="10329" y="6431"/>
                      <a:pt x="10334" y="6413"/>
                      <a:pt x="10336" y="6394"/>
                    </a:cubicBezTo>
                    <a:lnTo>
                      <a:pt x="10336" y="6380"/>
                    </a:lnTo>
                    <a:cubicBezTo>
                      <a:pt x="10335" y="6318"/>
                      <a:pt x="10366" y="6261"/>
                      <a:pt x="10414" y="6224"/>
                    </a:cubicBezTo>
                    <a:cubicBezTo>
                      <a:pt x="10453" y="6195"/>
                      <a:pt x="10491" y="6184"/>
                      <a:pt x="10534" y="6184"/>
                    </a:cubicBezTo>
                    <a:close/>
                    <a:moveTo>
                      <a:pt x="5193" y="6274"/>
                    </a:moveTo>
                    <a:cubicBezTo>
                      <a:pt x="5260" y="6274"/>
                      <a:pt x="5310" y="6365"/>
                      <a:pt x="5255" y="6423"/>
                    </a:cubicBezTo>
                    <a:cubicBezTo>
                      <a:pt x="5249" y="6428"/>
                      <a:pt x="5245" y="6434"/>
                      <a:pt x="5241" y="6438"/>
                    </a:cubicBezTo>
                    <a:cubicBezTo>
                      <a:pt x="5262" y="6426"/>
                      <a:pt x="5286" y="6419"/>
                      <a:pt x="5310" y="6419"/>
                    </a:cubicBezTo>
                    <a:cubicBezTo>
                      <a:pt x="5351" y="6419"/>
                      <a:pt x="5392" y="6438"/>
                      <a:pt x="5416" y="6478"/>
                    </a:cubicBezTo>
                    <a:cubicBezTo>
                      <a:pt x="5524" y="6662"/>
                      <a:pt x="5558" y="6948"/>
                      <a:pt x="5435" y="7135"/>
                    </a:cubicBezTo>
                    <a:cubicBezTo>
                      <a:pt x="5362" y="7247"/>
                      <a:pt x="5225" y="7324"/>
                      <a:pt x="5088" y="7324"/>
                    </a:cubicBezTo>
                    <a:cubicBezTo>
                      <a:pt x="5047" y="7324"/>
                      <a:pt x="5005" y="7316"/>
                      <a:pt x="4966" y="7301"/>
                    </a:cubicBezTo>
                    <a:cubicBezTo>
                      <a:pt x="4759" y="7221"/>
                      <a:pt x="4740" y="6975"/>
                      <a:pt x="4783" y="6784"/>
                    </a:cubicBezTo>
                    <a:cubicBezTo>
                      <a:pt x="4832" y="6570"/>
                      <a:pt x="4961" y="6400"/>
                      <a:pt x="5150" y="6287"/>
                    </a:cubicBezTo>
                    <a:cubicBezTo>
                      <a:pt x="5164" y="6278"/>
                      <a:pt x="5179" y="6274"/>
                      <a:pt x="5193" y="6274"/>
                    </a:cubicBezTo>
                    <a:close/>
                    <a:moveTo>
                      <a:pt x="11214" y="7372"/>
                    </a:moveTo>
                    <a:cubicBezTo>
                      <a:pt x="11378" y="7372"/>
                      <a:pt x="11378" y="7627"/>
                      <a:pt x="11214" y="7627"/>
                    </a:cubicBezTo>
                    <a:cubicBezTo>
                      <a:pt x="11049" y="7627"/>
                      <a:pt x="11049" y="7372"/>
                      <a:pt x="11214" y="7372"/>
                    </a:cubicBezTo>
                    <a:close/>
                    <a:moveTo>
                      <a:pt x="5700" y="7362"/>
                    </a:moveTo>
                    <a:cubicBezTo>
                      <a:pt x="5874" y="7362"/>
                      <a:pt x="5874" y="7636"/>
                      <a:pt x="5700" y="7636"/>
                    </a:cubicBezTo>
                    <a:cubicBezTo>
                      <a:pt x="5523" y="7636"/>
                      <a:pt x="5523" y="7362"/>
                      <a:pt x="5700" y="7362"/>
                    </a:cubicBezTo>
                    <a:close/>
                    <a:moveTo>
                      <a:pt x="12118" y="6850"/>
                    </a:moveTo>
                    <a:cubicBezTo>
                      <a:pt x="12125" y="6850"/>
                      <a:pt x="12134" y="6851"/>
                      <a:pt x="12142" y="6853"/>
                    </a:cubicBezTo>
                    <a:cubicBezTo>
                      <a:pt x="12414" y="6919"/>
                      <a:pt x="12661" y="7238"/>
                      <a:pt x="12665" y="7518"/>
                    </a:cubicBezTo>
                    <a:cubicBezTo>
                      <a:pt x="12667" y="7774"/>
                      <a:pt x="12484" y="7997"/>
                      <a:pt x="12227" y="7997"/>
                    </a:cubicBezTo>
                    <a:cubicBezTo>
                      <a:pt x="12211" y="7997"/>
                      <a:pt x="12194" y="7996"/>
                      <a:pt x="12177" y="7994"/>
                    </a:cubicBezTo>
                    <a:cubicBezTo>
                      <a:pt x="11873" y="7959"/>
                      <a:pt x="11701" y="7664"/>
                      <a:pt x="11701" y="7378"/>
                    </a:cubicBezTo>
                    <a:cubicBezTo>
                      <a:pt x="11701" y="7192"/>
                      <a:pt x="11772" y="6852"/>
                      <a:pt x="11999" y="6852"/>
                    </a:cubicBezTo>
                    <a:cubicBezTo>
                      <a:pt x="12021" y="6852"/>
                      <a:pt x="12044" y="6855"/>
                      <a:pt x="12070" y="6862"/>
                    </a:cubicBezTo>
                    <a:lnTo>
                      <a:pt x="12071" y="6862"/>
                    </a:lnTo>
                    <a:cubicBezTo>
                      <a:pt x="12085" y="6855"/>
                      <a:pt x="12100" y="6850"/>
                      <a:pt x="12118" y="6850"/>
                    </a:cubicBezTo>
                    <a:close/>
                    <a:moveTo>
                      <a:pt x="13518" y="7724"/>
                    </a:moveTo>
                    <a:cubicBezTo>
                      <a:pt x="13770" y="7724"/>
                      <a:pt x="13770" y="8115"/>
                      <a:pt x="13518" y="8115"/>
                    </a:cubicBezTo>
                    <a:cubicBezTo>
                      <a:pt x="13267" y="8115"/>
                      <a:pt x="13267" y="7724"/>
                      <a:pt x="13518" y="7724"/>
                    </a:cubicBezTo>
                    <a:close/>
                    <a:moveTo>
                      <a:pt x="4652" y="7898"/>
                    </a:moveTo>
                    <a:cubicBezTo>
                      <a:pt x="4858" y="7898"/>
                      <a:pt x="4856" y="8217"/>
                      <a:pt x="4652" y="8217"/>
                    </a:cubicBezTo>
                    <a:cubicBezTo>
                      <a:pt x="4447" y="8217"/>
                      <a:pt x="4447" y="7898"/>
                      <a:pt x="4652" y="7898"/>
                    </a:cubicBezTo>
                    <a:close/>
                    <a:moveTo>
                      <a:pt x="14896" y="8201"/>
                    </a:moveTo>
                    <a:cubicBezTo>
                      <a:pt x="15004" y="8201"/>
                      <a:pt x="15099" y="8296"/>
                      <a:pt x="15099" y="8407"/>
                    </a:cubicBezTo>
                    <a:cubicBezTo>
                      <a:pt x="15099" y="8516"/>
                      <a:pt x="15006" y="8611"/>
                      <a:pt x="14900" y="8611"/>
                    </a:cubicBezTo>
                    <a:cubicBezTo>
                      <a:pt x="14881" y="8611"/>
                      <a:pt x="14861" y="8608"/>
                      <a:pt x="14841" y="8601"/>
                    </a:cubicBezTo>
                    <a:lnTo>
                      <a:pt x="14793" y="8585"/>
                    </a:lnTo>
                    <a:cubicBezTo>
                      <a:pt x="14616" y="8527"/>
                      <a:pt x="14616" y="8285"/>
                      <a:pt x="14793" y="8225"/>
                    </a:cubicBezTo>
                    <a:lnTo>
                      <a:pt x="14841" y="8210"/>
                    </a:lnTo>
                    <a:cubicBezTo>
                      <a:pt x="14860" y="8204"/>
                      <a:pt x="14878" y="8201"/>
                      <a:pt x="14896" y="8201"/>
                    </a:cubicBezTo>
                    <a:close/>
                    <a:moveTo>
                      <a:pt x="10936" y="8638"/>
                    </a:moveTo>
                    <a:cubicBezTo>
                      <a:pt x="11088" y="8638"/>
                      <a:pt x="11088" y="8874"/>
                      <a:pt x="10936" y="8874"/>
                    </a:cubicBezTo>
                    <a:cubicBezTo>
                      <a:pt x="10781" y="8874"/>
                      <a:pt x="10781" y="8638"/>
                      <a:pt x="10936" y="8638"/>
                    </a:cubicBezTo>
                    <a:close/>
                    <a:moveTo>
                      <a:pt x="1161" y="8683"/>
                    </a:moveTo>
                    <a:cubicBezTo>
                      <a:pt x="1346" y="8683"/>
                      <a:pt x="1346" y="8971"/>
                      <a:pt x="1161" y="8971"/>
                    </a:cubicBezTo>
                    <a:cubicBezTo>
                      <a:pt x="976" y="8971"/>
                      <a:pt x="976" y="8683"/>
                      <a:pt x="1161" y="8683"/>
                    </a:cubicBezTo>
                    <a:close/>
                    <a:moveTo>
                      <a:pt x="2625" y="8755"/>
                    </a:moveTo>
                    <a:cubicBezTo>
                      <a:pt x="2625" y="8755"/>
                      <a:pt x="2625" y="8755"/>
                      <a:pt x="2626" y="8755"/>
                    </a:cubicBezTo>
                    <a:cubicBezTo>
                      <a:pt x="2809" y="8755"/>
                      <a:pt x="2806" y="9037"/>
                      <a:pt x="2626" y="9037"/>
                    </a:cubicBezTo>
                    <a:cubicBezTo>
                      <a:pt x="2445" y="9037"/>
                      <a:pt x="2445" y="8755"/>
                      <a:pt x="2625" y="8755"/>
                    </a:cubicBezTo>
                    <a:close/>
                    <a:moveTo>
                      <a:pt x="3951" y="8725"/>
                    </a:moveTo>
                    <a:cubicBezTo>
                      <a:pt x="3951" y="8725"/>
                      <a:pt x="3952" y="8725"/>
                      <a:pt x="3952" y="8725"/>
                    </a:cubicBezTo>
                    <a:cubicBezTo>
                      <a:pt x="4173" y="8725"/>
                      <a:pt x="4172" y="9067"/>
                      <a:pt x="3952" y="9067"/>
                    </a:cubicBezTo>
                    <a:cubicBezTo>
                      <a:pt x="3733" y="9067"/>
                      <a:pt x="3733" y="8725"/>
                      <a:pt x="3951" y="8725"/>
                    </a:cubicBezTo>
                    <a:close/>
                    <a:moveTo>
                      <a:pt x="12112" y="8782"/>
                    </a:moveTo>
                    <a:cubicBezTo>
                      <a:pt x="12160" y="8782"/>
                      <a:pt x="12209" y="8799"/>
                      <a:pt x="12251" y="8837"/>
                    </a:cubicBezTo>
                    <a:cubicBezTo>
                      <a:pt x="12318" y="8896"/>
                      <a:pt x="12328" y="9007"/>
                      <a:pt x="12284" y="9081"/>
                    </a:cubicBezTo>
                    <a:cubicBezTo>
                      <a:pt x="12244" y="9147"/>
                      <a:pt x="12174" y="9180"/>
                      <a:pt x="12102" y="9180"/>
                    </a:cubicBezTo>
                    <a:cubicBezTo>
                      <a:pt x="12097" y="9180"/>
                      <a:pt x="12091" y="9179"/>
                      <a:pt x="12085" y="9179"/>
                    </a:cubicBezTo>
                    <a:cubicBezTo>
                      <a:pt x="12075" y="9181"/>
                      <a:pt x="12065" y="9182"/>
                      <a:pt x="12055" y="9182"/>
                    </a:cubicBezTo>
                    <a:cubicBezTo>
                      <a:pt x="11967" y="9182"/>
                      <a:pt x="11889" y="9096"/>
                      <a:pt x="11908" y="9006"/>
                    </a:cubicBezTo>
                    <a:cubicBezTo>
                      <a:pt x="11893" y="8877"/>
                      <a:pt x="11999" y="8782"/>
                      <a:pt x="12112" y="8782"/>
                    </a:cubicBezTo>
                    <a:close/>
                    <a:moveTo>
                      <a:pt x="5419" y="9081"/>
                    </a:moveTo>
                    <a:cubicBezTo>
                      <a:pt x="5630" y="9081"/>
                      <a:pt x="5630" y="9407"/>
                      <a:pt x="5419" y="9407"/>
                    </a:cubicBezTo>
                    <a:cubicBezTo>
                      <a:pt x="5208" y="9407"/>
                      <a:pt x="5208" y="9081"/>
                      <a:pt x="5419" y="9081"/>
                    </a:cubicBezTo>
                    <a:close/>
                    <a:moveTo>
                      <a:pt x="2557" y="9440"/>
                    </a:moveTo>
                    <a:cubicBezTo>
                      <a:pt x="2846" y="9440"/>
                      <a:pt x="2846" y="9888"/>
                      <a:pt x="2557" y="9888"/>
                    </a:cubicBezTo>
                    <a:cubicBezTo>
                      <a:pt x="2267" y="9888"/>
                      <a:pt x="2270" y="9440"/>
                      <a:pt x="2557" y="9440"/>
                    </a:cubicBezTo>
                    <a:close/>
                    <a:moveTo>
                      <a:pt x="10241" y="9533"/>
                    </a:moveTo>
                    <a:cubicBezTo>
                      <a:pt x="10319" y="9533"/>
                      <a:pt x="10416" y="9599"/>
                      <a:pt x="10429" y="9681"/>
                    </a:cubicBezTo>
                    <a:cubicBezTo>
                      <a:pt x="10430" y="9703"/>
                      <a:pt x="10434" y="9726"/>
                      <a:pt x="10437" y="9747"/>
                    </a:cubicBezTo>
                    <a:cubicBezTo>
                      <a:pt x="10450" y="9824"/>
                      <a:pt x="10443" y="9893"/>
                      <a:pt x="10385" y="9951"/>
                    </a:cubicBezTo>
                    <a:cubicBezTo>
                      <a:pt x="10345" y="9988"/>
                      <a:pt x="10291" y="10014"/>
                      <a:pt x="10236" y="10014"/>
                    </a:cubicBezTo>
                    <a:cubicBezTo>
                      <a:pt x="10179" y="10014"/>
                      <a:pt x="10130" y="9988"/>
                      <a:pt x="10087" y="9951"/>
                    </a:cubicBezTo>
                    <a:cubicBezTo>
                      <a:pt x="10026" y="9899"/>
                      <a:pt x="10023" y="9822"/>
                      <a:pt x="10033" y="9747"/>
                    </a:cubicBezTo>
                    <a:cubicBezTo>
                      <a:pt x="10035" y="9725"/>
                      <a:pt x="10039" y="9702"/>
                      <a:pt x="10042" y="9681"/>
                    </a:cubicBezTo>
                    <a:cubicBezTo>
                      <a:pt x="10054" y="9591"/>
                      <a:pt x="10154" y="9536"/>
                      <a:pt x="10236" y="9533"/>
                    </a:cubicBezTo>
                    <a:cubicBezTo>
                      <a:pt x="10237" y="9533"/>
                      <a:pt x="10239" y="9533"/>
                      <a:pt x="10241" y="9533"/>
                    </a:cubicBezTo>
                    <a:close/>
                    <a:moveTo>
                      <a:pt x="12718" y="9658"/>
                    </a:moveTo>
                    <a:cubicBezTo>
                      <a:pt x="12800" y="9658"/>
                      <a:pt x="12868" y="9714"/>
                      <a:pt x="12913" y="9778"/>
                    </a:cubicBezTo>
                    <a:cubicBezTo>
                      <a:pt x="12950" y="9829"/>
                      <a:pt x="12950" y="9920"/>
                      <a:pt x="12913" y="9970"/>
                    </a:cubicBezTo>
                    <a:cubicBezTo>
                      <a:pt x="12862" y="10041"/>
                      <a:pt x="12799" y="10086"/>
                      <a:pt x="12709" y="10089"/>
                    </a:cubicBezTo>
                    <a:cubicBezTo>
                      <a:pt x="12705" y="10089"/>
                      <a:pt x="12702" y="10089"/>
                      <a:pt x="12699" y="10089"/>
                    </a:cubicBezTo>
                    <a:cubicBezTo>
                      <a:pt x="12654" y="10089"/>
                      <a:pt x="12599" y="10072"/>
                      <a:pt x="12559" y="10059"/>
                    </a:cubicBezTo>
                    <a:cubicBezTo>
                      <a:pt x="12374" y="10001"/>
                      <a:pt x="12374" y="9746"/>
                      <a:pt x="12559" y="9688"/>
                    </a:cubicBezTo>
                    <a:cubicBezTo>
                      <a:pt x="12604" y="9672"/>
                      <a:pt x="12659" y="9659"/>
                      <a:pt x="12709" y="9658"/>
                    </a:cubicBezTo>
                    <a:cubicBezTo>
                      <a:pt x="12712" y="9658"/>
                      <a:pt x="12715" y="9658"/>
                      <a:pt x="12718" y="9658"/>
                    </a:cubicBezTo>
                    <a:close/>
                    <a:moveTo>
                      <a:pt x="13938" y="9658"/>
                    </a:moveTo>
                    <a:cubicBezTo>
                      <a:pt x="13991" y="9658"/>
                      <a:pt x="14045" y="9678"/>
                      <a:pt x="14090" y="9719"/>
                    </a:cubicBezTo>
                    <a:cubicBezTo>
                      <a:pt x="14181" y="9802"/>
                      <a:pt x="14167" y="9943"/>
                      <a:pt x="14090" y="10028"/>
                    </a:cubicBezTo>
                    <a:cubicBezTo>
                      <a:pt x="14068" y="10050"/>
                      <a:pt x="14046" y="10077"/>
                      <a:pt x="14025" y="10100"/>
                    </a:cubicBezTo>
                    <a:cubicBezTo>
                      <a:pt x="13985" y="10145"/>
                      <a:pt x="13931" y="10165"/>
                      <a:pt x="13876" y="10165"/>
                    </a:cubicBezTo>
                    <a:cubicBezTo>
                      <a:pt x="13815" y="10165"/>
                      <a:pt x="13754" y="10141"/>
                      <a:pt x="13709" y="10100"/>
                    </a:cubicBezTo>
                    <a:cubicBezTo>
                      <a:pt x="13624" y="10022"/>
                      <a:pt x="13623" y="9863"/>
                      <a:pt x="13709" y="9785"/>
                    </a:cubicBezTo>
                    <a:cubicBezTo>
                      <a:pt x="13735" y="9764"/>
                      <a:pt x="13759" y="9740"/>
                      <a:pt x="13784" y="9719"/>
                    </a:cubicBezTo>
                    <a:cubicBezTo>
                      <a:pt x="13829" y="9678"/>
                      <a:pt x="13883" y="9658"/>
                      <a:pt x="13938" y="9658"/>
                    </a:cubicBezTo>
                    <a:close/>
                    <a:moveTo>
                      <a:pt x="3952" y="10002"/>
                    </a:moveTo>
                    <a:cubicBezTo>
                      <a:pt x="4148" y="10002"/>
                      <a:pt x="4145" y="10304"/>
                      <a:pt x="3952" y="10304"/>
                    </a:cubicBezTo>
                    <a:cubicBezTo>
                      <a:pt x="3758" y="10304"/>
                      <a:pt x="3760" y="10002"/>
                      <a:pt x="3952" y="10002"/>
                    </a:cubicBezTo>
                    <a:close/>
                    <a:moveTo>
                      <a:pt x="8334" y="5602"/>
                    </a:moveTo>
                    <a:cubicBezTo>
                      <a:pt x="8408" y="5602"/>
                      <a:pt x="8484" y="5608"/>
                      <a:pt x="8559" y="5622"/>
                    </a:cubicBezTo>
                    <a:cubicBezTo>
                      <a:pt x="8584" y="5622"/>
                      <a:pt x="8609" y="5622"/>
                      <a:pt x="8636" y="5631"/>
                    </a:cubicBezTo>
                    <a:cubicBezTo>
                      <a:pt x="9873" y="5982"/>
                      <a:pt x="10400" y="7242"/>
                      <a:pt x="10098" y="8436"/>
                    </a:cubicBezTo>
                    <a:cubicBezTo>
                      <a:pt x="9858" y="9397"/>
                      <a:pt x="9057" y="10446"/>
                      <a:pt x="7997" y="10446"/>
                    </a:cubicBezTo>
                    <a:cubicBezTo>
                      <a:pt x="7911" y="10446"/>
                      <a:pt x="7824" y="10439"/>
                      <a:pt x="7735" y="10425"/>
                    </a:cubicBezTo>
                    <a:cubicBezTo>
                      <a:pt x="6561" y="10236"/>
                      <a:pt x="5958" y="8956"/>
                      <a:pt x="6183" y="7872"/>
                    </a:cubicBezTo>
                    <a:cubicBezTo>
                      <a:pt x="6376" y="6938"/>
                      <a:pt x="7267" y="5602"/>
                      <a:pt x="8334" y="5602"/>
                    </a:cubicBezTo>
                    <a:close/>
                    <a:moveTo>
                      <a:pt x="5070" y="10187"/>
                    </a:moveTo>
                    <a:cubicBezTo>
                      <a:pt x="5293" y="10187"/>
                      <a:pt x="5292" y="10534"/>
                      <a:pt x="5070" y="10534"/>
                    </a:cubicBezTo>
                    <a:cubicBezTo>
                      <a:pt x="4847" y="10534"/>
                      <a:pt x="4847" y="10189"/>
                      <a:pt x="5070" y="10187"/>
                    </a:cubicBezTo>
                    <a:close/>
                    <a:moveTo>
                      <a:pt x="6680" y="10412"/>
                    </a:moveTo>
                    <a:cubicBezTo>
                      <a:pt x="6779" y="10412"/>
                      <a:pt x="6871" y="10489"/>
                      <a:pt x="6894" y="10580"/>
                    </a:cubicBezTo>
                    <a:cubicBezTo>
                      <a:pt x="6921" y="10680"/>
                      <a:pt x="6874" y="10782"/>
                      <a:pt x="6791" y="10837"/>
                    </a:cubicBezTo>
                    <a:cubicBezTo>
                      <a:pt x="6781" y="10844"/>
                      <a:pt x="6771" y="10850"/>
                      <a:pt x="6760" y="10855"/>
                    </a:cubicBezTo>
                    <a:cubicBezTo>
                      <a:pt x="6736" y="10871"/>
                      <a:pt x="6706" y="10879"/>
                      <a:pt x="6675" y="10879"/>
                    </a:cubicBezTo>
                    <a:cubicBezTo>
                      <a:pt x="6645" y="10879"/>
                      <a:pt x="6614" y="10871"/>
                      <a:pt x="6590" y="10855"/>
                    </a:cubicBezTo>
                    <a:cubicBezTo>
                      <a:pt x="6580" y="10847"/>
                      <a:pt x="6571" y="10843"/>
                      <a:pt x="6560" y="10836"/>
                    </a:cubicBezTo>
                    <a:cubicBezTo>
                      <a:pt x="6463" y="10773"/>
                      <a:pt x="6424" y="10658"/>
                      <a:pt x="6468" y="10552"/>
                    </a:cubicBezTo>
                    <a:cubicBezTo>
                      <a:pt x="6503" y="10467"/>
                      <a:pt x="6583" y="10416"/>
                      <a:pt x="6675" y="10412"/>
                    </a:cubicBezTo>
                    <a:cubicBezTo>
                      <a:pt x="6676" y="10412"/>
                      <a:pt x="6678" y="10412"/>
                      <a:pt x="6680" y="10412"/>
                    </a:cubicBezTo>
                    <a:close/>
                    <a:moveTo>
                      <a:pt x="9537" y="10484"/>
                    </a:moveTo>
                    <a:cubicBezTo>
                      <a:pt x="9663" y="10484"/>
                      <a:pt x="9757" y="10588"/>
                      <a:pt x="9763" y="10709"/>
                    </a:cubicBezTo>
                    <a:cubicBezTo>
                      <a:pt x="9768" y="10831"/>
                      <a:pt x="9656" y="10935"/>
                      <a:pt x="9537" y="10935"/>
                    </a:cubicBezTo>
                    <a:cubicBezTo>
                      <a:pt x="9413" y="10935"/>
                      <a:pt x="9319" y="10831"/>
                      <a:pt x="9313" y="10709"/>
                    </a:cubicBezTo>
                    <a:cubicBezTo>
                      <a:pt x="9309" y="10588"/>
                      <a:pt x="9421" y="10484"/>
                      <a:pt x="9537" y="10484"/>
                    </a:cubicBezTo>
                    <a:close/>
                    <a:moveTo>
                      <a:pt x="8491" y="10919"/>
                    </a:moveTo>
                    <a:cubicBezTo>
                      <a:pt x="8673" y="10919"/>
                      <a:pt x="8673" y="11203"/>
                      <a:pt x="8491" y="11203"/>
                    </a:cubicBezTo>
                    <a:cubicBezTo>
                      <a:pt x="8309" y="11203"/>
                      <a:pt x="8309" y="10919"/>
                      <a:pt x="8491" y="10919"/>
                    </a:cubicBezTo>
                    <a:close/>
                    <a:moveTo>
                      <a:pt x="13587" y="11220"/>
                    </a:moveTo>
                    <a:cubicBezTo>
                      <a:pt x="13834" y="11220"/>
                      <a:pt x="13831" y="11601"/>
                      <a:pt x="13587" y="11601"/>
                    </a:cubicBezTo>
                    <a:cubicBezTo>
                      <a:pt x="13341" y="11601"/>
                      <a:pt x="13342" y="11220"/>
                      <a:pt x="13587" y="11220"/>
                    </a:cubicBezTo>
                    <a:close/>
                    <a:moveTo>
                      <a:pt x="15543" y="11370"/>
                    </a:moveTo>
                    <a:cubicBezTo>
                      <a:pt x="15771" y="11370"/>
                      <a:pt x="15771" y="11728"/>
                      <a:pt x="15543" y="11728"/>
                    </a:cubicBezTo>
                    <a:cubicBezTo>
                      <a:pt x="15312" y="11728"/>
                      <a:pt x="15312" y="11370"/>
                      <a:pt x="15543" y="11370"/>
                    </a:cubicBezTo>
                    <a:close/>
                    <a:moveTo>
                      <a:pt x="4233" y="11599"/>
                    </a:moveTo>
                    <a:cubicBezTo>
                      <a:pt x="4436" y="11599"/>
                      <a:pt x="4436" y="11915"/>
                      <a:pt x="4233" y="11915"/>
                    </a:cubicBezTo>
                    <a:cubicBezTo>
                      <a:pt x="4029" y="11915"/>
                      <a:pt x="4029" y="11601"/>
                      <a:pt x="4233" y="11599"/>
                    </a:cubicBezTo>
                    <a:close/>
                    <a:moveTo>
                      <a:pt x="7096" y="11714"/>
                    </a:moveTo>
                    <a:cubicBezTo>
                      <a:pt x="7331" y="11714"/>
                      <a:pt x="7331" y="12081"/>
                      <a:pt x="7096" y="12081"/>
                    </a:cubicBezTo>
                    <a:cubicBezTo>
                      <a:pt x="6859" y="12081"/>
                      <a:pt x="6859" y="11714"/>
                      <a:pt x="7096" y="11714"/>
                    </a:cubicBezTo>
                    <a:close/>
                    <a:moveTo>
                      <a:pt x="5349" y="11063"/>
                    </a:moveTo>
                    <a:cubicBezTo>
                      <a:pt x="5363" y="11063"/>
                      <a:pt x="5378" y="11069"/>
                      <a:pt x="5389" y="11078"/>
                    </a:cubicBezTo>
                    <a:cubicBezTo>
                      <a:pt x="5396" y="11078"/>
                      <a:pt x="5403" y="11078"/>
                      <a:pt x="5411" y="11079"/>
                    </a:cubicBezTo>
                    <a:cubicBezTo>
                      <a:pt x="5687" y="11122"/>
                      <a:pt x="6024" y="11197"/>
                      <a:pt x="6142" y="11487"/>
                    </a:cubicBezTo>
                    <a:cubicBezTo>
                      <a:pt x="6228" y="11699"/>
                      <a:pt x="6174" y="11985"/>
                      <a:pt x="5941" y="12070"/>
                    </a:cubicBezTo>
                    <a:cubicBezTo>
                      <a:pt x="5892" y="12087"/>
                      <a:pt x="5842" y="12096"/>
                      <a:pt x="5793" y="12096"/>
                    </a:cubicBezTo>
                    <a:cubicBezTo>
                      <a:pt x="5589" y="12096"/>
                      <a:pt x="5391" y="11957"/>
                      <a:pt x="5286" y="11786"/>
                    </a:cubicBezTo>
                    <a:cubicBezTo>
                      <a:pt x="5154" y="11572"/>
                      <a:pt x="5158" y="11305"/>
                      <a:pt x="5296" y="11093"/>
                    </a:cubicBezTo>
                    <a:cubicBezTo>
                      <a:pt x="5310" y="11073"/>
                      <a:pt x="5330" y="11063"/>
                      <a:pt x="5349" y="11063"/>
                    </a:cubicBezTo>
                    <a:close/>
                    <a:moveTo>
                      <a:pt x="12611" y="11949"/>
                    </a:moveTo>
                    <a:cubicBezTo>
                      <a:pt x="12814" y="11949"/>
                      <a:pt x="12814" y="12265"/>
                      <a:pt x="12611" y="12265"/>
                    </a:cubicBezTo>
                    <a:cubicBezTo>
                      <a:pt x="12407" y="12265"/>
                      <a:pt x="12407" y="11949"/>
                      <a:pt x="12611" y="11949"/>
                    </a:cubicBezTo>
                    <a:close/>
                    <a:moveTo>
                      <a:pt x="16799" y="12169"/>
                    </a:moveTo>
                    <a:cubicBezTo>
                      <a:pt x="17079" y="12169"/>
                      <a:pt x="17079" y="12606"/>
                      <a:pt x="16799" y="12606"/>
                    </a:cubicBezTo>
                    <a:cubicBezTo>
                      <a:pt x="16517" y="12606"/>
                      <a:pt x="16519" y="12169"/>
                      <a:pt x="16799" y="12169"/>
                    </a:cubicBezTo>
                    <a:close/>
                    <a:moveTo>
                      <a:pt x="5279" y="12481"/>
                    </a:moveTo>
                    <a:cubicBezTo>
                      <a:pt x="5517" y="12481"/>
                      <a:pt x="5517" y="12851"/>
                      <a:pt x="5279" y="12851"/>
                    </a:cubicBezTo>
                    <a:cubicBezTo>
                      <a:pt x="5042" y="12851"/>
                      <a:pt x="5042" y="12481"/>
                      <a:pt x="5279" y="12481"/>
                    </a:cubicBezTo>
                    <a:close/>
                    <a:moveTo>
                      <a:pt x="3186" y="12583"/>
                    </a:moveTo>
                    <a:cubicBezTo>
                      <a:pt x="3383" y="12583"/>
                      <a:pt x="3380" y="12886"/>
                      <a:pt x="3186" y="12886"/>
                    </a:cubicBezTo>
                    <a:cubicBezTo>
                      <a:pt x="2990" y="12886"/>
                      <a:pt x="2990" y="12584"/>
                      <a:pt x="3186" y="12583"/>
                    </a:cubicBezTo>
                    <a:close/>
                    <a:moveTo>
                      <a:pt x="8002" y="12769"/>
                    </a:moveTo>
                    <a:cubicBezTo>
                      <a:pt x="8139" y="12769"/>
                      <a:pt x="8139" y="12982"/>
                      <a:pt x="8002" y="12982"/>
                    </a:cubicBezTo>
                    <a:cubicBezTo>
                      <a:pt x="7864" y="12982"/>
                      <a:pt x="7864" y="12769"/>
                      <a:pt x="8002" y="12769"/>
                    </a:cubicBezTo>
                    <a:close/>
                    <a:moveTo>
                      <a:pt x="4021" y="12931"/>
                    </a:moveTo>
                    <a:cubicBezTo>
                      <a:pt x="4021" y="12931"/>
                      <a:pt x="4022" y="12931"/>
                      <a:pt x="4023" y="12931"/>
                    </a:cubicBezTo>
                    <a:cubicBezTo>
                      <a:pt x="4222" y="12931"/>
                      <a:pt x="4222" y="13239"/>
                      <a:pt x="4023" y="13239"/>
                    </a:cubicBezTo>
                    <a:cubicBezTo>
                      <a:pt x="3824" y="13239"/>
                      <a:pt x="3825" y="12931"/>
                      <a:pt x="4021" y="12931"/>
                    </a:cubicBezTo>
                    <a:close/>
                    <a:moveTo>
                      <a:pt x="6744" y="13167"/>
                    </a:moveTo>
                    <a:cubicBezTo>
                      <a:pt x="6745" y="13167"/>
                      <a:pt x="6745" y="13167"/>
                      <a:pt x="6746" y="13167"/>
                    </a:cubicBezTo>
                    <a:cubicBezTo>
                      <a:pt x="6910" y="13167"/>
                      <a:pt x="6910" y="13423"/>
                      <a:pt x="6746" y="13423"/>
                    </a:cubicBezTo>
                    <a:cubicBezTo>
                      <a:pt x="6580" y="13423"/>
                      <a:pt x="6580" y="13167"/>
                      <a:pt x="6744" y="13167"/>
                    </a:cubicBezTo>
                    <a:close/>
                    <a:moveTo>
                      <a:pt x="11147" y="9854"/>
                    </a:moveTo>
                    <a:cubicBezTo>
                      <a:pt x="11614" y="9854"/>
                      <a:pt x="12089" y="10214"/>
                      <a:pt x="12206" y="10735"/>
                    </a:cubicBezTo>
                    <a:cubicBezTo>
                      <a:pt x="12441" y="11779"/>
                      <a:pt x="11425" y="12801"/>
                      <a:pt x="10600" y="13276"/>
                    </a:cubicBezTo>
                    <a:cubicBezTo>
                      <a:pt x="10346" y="13422"/>
                      <a:pt x="10018" y="13506"/>
                      <a:pt x="9700" y="13506"/>
                    </a:cubicBezTo>
                    <a:cubicBezTo>
                      <a:pt x="9137" y="13506"/>
                      <a:pt x="8602" y="13242"/>
                      <a:pt x="8544" y="12587"/>
                    </a:cubicBezTo>
                    <a:cubicBezTo>
                      <a:pt x="8445" y="11465"/>
                      <a:pt x="9840" y="11207"/>
                      <a:pt x="10373" y="10432"/>
                    </a:cubicBezTo>
                    <a:cubicBezTo>
                      <a:pt x="10359" y="10385"/>
                      <a:pt x="10365" y="10334"/>
                      <a:pt x="10400" y="10281"/>
                    </a:cubicBezTo>
                    <a:cubicBezTo>
                      <a:pt x="10437" y="10222"/>
                      <a:pt x="10478" y="10171"/>
                      <a:pt x="10522" y="10126"/>
                    </a:cubicBezTo>
                    <a:cubicBezTo>
                      <a:pt x="10529" y="10101"/>
                      <a:pt x="10536" y="10077"/>
                      <a:pt x="10543" y="10052"/>
                    </a:cubicBezTo>
                    <a:cubicBezTo>
                      <a:pt x="10557" y="9993"/>
                      <a:pt x="10600" y="9968"/>
                      <a:pt x="10645" y="9968"/>
                    </a:cubicBezTo>
                    <a:cubicBezTo>
                      <a:pt x="10663" y="9968"/>
                      <a:pt x="10682" y="9972"/>
                      <a:pt x="10699" y="9980"/>
                    </a:cubicBezTo>
                    <a:cubicBezTo>
                      <a:pt x="10839" y="9893"/>
                      <a:pt x="10992" y="9854"/>
                      <a:pt x="11147" y="9854"/>
                    </a:cubicBezTo>
                    <a:close/>
                    <a:moveTo>
                      <a:pt x="12750" y="13267"/>
                    </a:moveTo>
                    <a:cubicBezTo>
                      <a:pt x="12964" y="13267"/>
                      <a:pt x="12964" y="13600"/>
                      <a:pt x="12750" y="13600"/>
                    </a:cubicBezTo>
                    <a:cubicBezTo>
                      <a:pt x="12534" y="13600"/>
                      <a:pt x="12534" y="13267"/>
                      <a:pt x="12750" y="13267"/>
                    </a:cubicBezTo>
                    <a:close/>
                    <a:moveTo>
                      <a:pt x="8502" y="13494"/>
                    </a:moveTo>
                    <a:cubicBezTo>
                      <a:pt x="8618" y="13494"/>
                      <a:pt x="8708" y="13602"/>
                      <a:pt x="8711" y="13714"/>
                    </a:cubicBezTo>
                    <a:lnTo>
                      <a:pt x="8712" y="13783"/>
                    </a:lnTo>
                    <a:cubicBezTo>
                      <a:pt x="8715" y="13906"/>
                      <a:pt x="8609" y="13999"/>
                      <a:pt x="8491" y="14004"/>
                    </a:cubicBezTo>
                    <a:cubicBezTo>
                      <a:pt x="8489" y="14004"/>
                      <a:pt x="8486" y="14004"/>
                      <a:pt x="8483" y="14004"/>
                    </a:cubicBezTo>
                    <a:cubicBezTo>
                      <a:pt x="8369" y="14004"/>
                      <a:pt x="8266" y="13895"/>
                      <a:pt x="8269" y="13783"/>
                    </a:cubicBezTo>
                    <a:lnTo>
                      <a:pt x="8272" y="13714"/>
                    </a:lnTo>
                    <a:cubicBezTo>
                      <a:pt x="8275" y="13590"/>
                      <a:pt x="8368" y="13500"/>
                      <a:pt x="8491" y="13494"/>
                    </a:cubicBezTo>
                    <a:cubicBezTo>
                      <a:pt x="8495" y="13494"/>
                      <a:pt x="8499" y="13494"/>
                      <a:pt x="8502" y="13494"/>
                    </a:cubicBezTo>
                    <a:close/>
                    <a:moveTo>
                      <a:pt x="11004" y="13692"/>
                    </a:moveTo>
                    <a:cubicBezTo>
                      <a:pt x="11209" y="13692"/>
                      <a:pt x="11209" y="14011"/>
                      <a:pt x="11004" y="14011"/>
                    </a:cubicBezTo>
                    <a:cubicBezTo>
                      <a:pt x="10798" y="14011"/>
                      <a:pt x="10798" y="13692"/>
                      <a:pt x="11004" y="13692"/>
                    </a:cubicBezTo>
                    <a:close/>
                    <a:moveTo>
                      <a:pt x="4722" y="13855"/>
                    </a:moveTo>
                    <a:cubicBezTo>
                      <a:pt x="4896" y="13855"/>
                      <a:pt x="4896" y="14129"/>
                      <a:pt x="4722" y="14129"/>
                    </a:cubicBezTo>
                    <a:cubicBezTo>
                      <a:pt x="4546" y="14129"/>
                      <a:pt x="4546" y="13855"/>
                      <a:pt x="4722" y="13855"/>
                    </a:cubicBezTo>
                    <a:close/>
                    <a:moveTo>
                      <a:pt x="9955" y="14587"/>
                    </a:moveTo>
                    <a:cubicBezTo>
                      <a:pt x="9956" y="14587"/>
                      <a:pt x="9956" y="14587"/>
                      <a:pt x="9957" y="14587"/>
                    </a:cubicBezTo>
                    <a:cubicBezTo>
                      <a:pt x="10183" y="14587"/>
                      <a:pt x="10182" y="14937"/>
                      <a:pt x="9957" y="14937"/>
                    </a:cubicBezTo>
                    <a:cubicBezTo>
                      <a:pt x="9732" y="14937"/>
                      <a:pt x="9731" y="14587"/>
                      <a:pt x="9955" y="14587"/>
                    </a:cubicBezTo>
                    <a:close/>
                    <a:moveTo>
                      <a:pt x="11422" y="14748"/>
                    </a:moveTo>
                    <a:cubicBezTo>
                      <a:pt x="11619" y="14748"/>
                      <a:pt x="11619" y="15051"/>
                      <a:pt x="11422" y="15051"/>
                    </a:cubicBezTo>
                    <a:cubicBezTo>
                      <a:pt x="11228" y="15051"/>
                      <a:pt x="11228" y="14748"/>
                      <a:pt x="11422" y="14748"/>
                    </a:cubicBezTo>
                    <a:close/>
                    <a:moveTo>
                      <a:pt x="7444" y="14873"/>
                    </a:moveTo>
                    <a:cubicBezTo>
                      <a:pt x="7658" y="14873"/>
                      <a:pt x="7658" y="15206"/>
                      <a:pt x="7444" y="15206"/>
                    </a:cubicBezTo>
                    <a:cubicBezTo>
                      <a:pt x="7230" y="15206"/>
                      <a:pt x="7230" y="14873"/>
                      <a:pt x="7444" y="14873"/>
                    </a:cubicBezTo>
                    <a:close/>
                    <a:moveTo>
                      <a:pt x="9048" y="15199"/>
                    </a:moveTo>
                    <a:cubicBezTo>
                      <a:pt x="9049" y="15199"/>
                      <a:pt x="9050" y="15199"/>
                      <a:pt x="9051" y="15199"/>
                    </a:cubicBezTo>
                    <a:cubicBezTo>
                      <a:pt x="9207" y="15199"/>
                      <a:pt x="9207" y="15441"/>
                      <a:pt x="9051" y="15441"/>
                    </a:cubicBezTo>
                    <a:cubicBezTo>
                      <a:pt x="8893" y="15441"/>
                      <a:pt x="8892" y="15199"/>
                      <a:pt x="9048" y="15199"/>
                    </a:cubicBezTo>
                    <a:close/>
                    <a:moveTo>
                      <a:pt x="3264" y="15234"/>
                    </a:moveTo>
                    <a:cubicBezTo>
                      <a:pt x="3382" y="15234"/>
                      <a:pt x="3483" y="15345"/>
                      <a:pt x="3482" y="15458"/>
                    </a:cubicBezTo>
                    <a:lnTo>
                      <a:pt x="3482" y="15529"/>
                    </a:lnTo>
                    <a:cubicBezTo>
                      <a:pt x="3479" y="15655"/>
                      <a:pt x="3380" y="15749"/>
                      <a:pt x="3257" y="15754"/>
                    </a:cubicBezTo>
                    <a:cubicBezTo>
                      <a:pt x="3254" y="15755"/>
                      <a:pt x="3251" y="15755"/>
                      <a:pt x="3248" y="15755"/>
                    </a:cubicBezTo>
                    <a:cubicBezTo>
                      <a:pt x="3127" y="15755"/>
                      <a:pt x="3033" y="15644"/>
                      <a:pt x="3031" y="15529"/>
                    </a:cubicBezTo>
                    <a:lnTo>
                      <a:pt x="3030" y="15458"/>
                    </a:lnTo>
                    <a:cubicBezTo>
                      <a:pt x="3028" y="15333"/>
                      <a:pt x="3135" y="15239"/>
                      <a:pt x="3255" y="15234"/>
                    </a:cubicBezTo>
                    <a:cubicBezTo>
                      <a:pt x="3258" y="15234"/>
                      <a:pt x="3261" y="15234"/>
                      <a:pt x="3264" y="15234"/>
                    </a:cubicBezTo>
                    <a:close/>
                    <a:moveTo>
                      <a:pt x="6885" y="15401"/>
                    </a:moveTo>
                    <a:cubicBezTo>
                      <a:pt x="6938" y="15401"/>
                      <a:pt x="6991" y="15420"/>
                      <a:pt x="7026" y="15458"/>
                    </a:cubicBezTo>
                    <a:cubicBezTo>
                      <a:pt x="7049" y="15482"/>
                      <a:pt x="7071" y="15506"/>
                      <a:pt x="7093" y="15532"/>
                    </a:cubicBezTo>
                    <a:cubicBezTo>
                      <a:pt x="7168" y="15610"/>
                      <a:pt x="7168" y="15725"/>
                      <a:pt x="7093" y="15805"/>
                    </a:cubicBezTo>
                    <a:cubicBezTo>
                      <a:pt x="7058" y="15844"/>
                      <a:pt x="7010" y="15862"/>
                      <a:pt x="6961" y="15862"/>
                    </a:cubicBezTo>
                    <a:cubicBezTo>
                      <a:pt x="6909" y="15862"/>
                      <a:pt x="6857" y="15842"/>
                      <a:pt x="6819" y="15807"/>
                    </a:cubicBezTo>
                    <a:cubicBezTo>
                      <a:pt x="6794" y="15784"/>
                      <a:pt x="6771" y="15761"/>
                      <a:pt x="6746" y="15740"/>
                    </a:cubicBezTo>
                    <a:cubicBezTo>
                      <a:pt x="6665" y="15664"/>
                      <a:pt x="6675" y="15536"/>
                      <a:pt x="6746" y="15458"/>
                    </a:cubicBezTo>
                    <a:cubicBezTo>
                      <a:pt x="6780" y="15420"/>
                      <a:pt x="6833" y="15401"/>
                      <a:pt x="6885" y="15401"/>
                    </a:cubicBezTo>
                    <a:close/>
                    <a:moveTo>
                      <a:pt x="1500" y="15663"/>
                    </a:moveTo>
                    <a:cubicBezTo>
                      <a:pt x="1578" y="15663"/>
                      <a:pt x="1659" y="15701"/>
                      <a:pt x="1692" y="15771"/>
                    </a:cubicBezTo>
                    <a:cubicBezTo>
                      <a:pt x="1735" y="15869"/>
                      <a:pt x="1739" y="15974"/>
                      <a:pt x="1658" y="16058"/>
                    </a:cubicBezTo>
                    <a:cubicBezTo>
                      <a:pt x="1611" y="16105"/>
                      <a:pt x="1547" y="16132"/>
                      <a:pt x="1482" y="16132"/>
                    </a:cubicBezTo>
                    <a:cubicBezTo>
                      <a:pt x="1479" y="16132"/>
                      <a:pt x="1476" y="16131"/>
                      <a:pt x="1472" y="16131"/>
                    </a:cubicBezTo>
                    <a:cubicBezTo>
                      <a:pt x="1386" y="16130"/>
                      <a:pt x="1302" y="16087"/>
                      <a:pt x="1258" y="16011"/>
                    </a:cubicBezTo>
                    <a:cubicBezTo>
                      <a:pt x="1202" y="15913"/>
                      <a:pt x="1230" y="15811"/>
                      <a:pt x="1297" y="15727"/>
                    </a:cubicBezTo>
                    <a:cubicBezTo>
                      <a:pt x="1330" y="15686"/>
                      <a:pt x="1383" y="15667"/>
                      <a:pt x="1436" y="15667"/>
                    </a:cubicBezTo>
                    <a:cubicBezTo>
                      <a:pt x="1442" y="15667"/>
                      <a:pt x="1447" y="15668"/>
                      <a:pt x="1453" y="15668"/>
                    </a:cubicBezTo>
                    <a:cubicBezTo>
                      <a:pt x="1468" y="15665"/>
                      <a:pt x="1484" y="15663"/>
                      <a:pt x="1500" y="15663"/>
                    </a:cubicBezTo>
                    <a:close/>
                    <a:moveTo>
                      <a:pt x="12747" y="15648"/>
                    </a:moveTo>
                    <a:cubicBezTo>
                      <a:pt x="12806" y="15648"/>
                      <a:pt x="12866" y="15670"/>
                      <a:pt x="12913" y="15713"/>
                    </a:cubicBezTo>
                    <a:cubicBezTo>
                      <a:pt x="13005" y="15797"/>
                      <a:pt x="12998" y="15954"/>
                      <a:pt x="12913" y="16039"/>
                    </a:cubicBezTo>
                    <a:cubicBezTo>
                      <a:pt x="12889" y="16065"/>
                      <a:pt x="12866" y="16087"/>
                      <a:pt x="12842" y="16110"/>
                    </a:cubicBezTo>
                    <a:cubicBezTo>
                      <a:pt x="12797" y="16155"/>
                      <a:pt x="12740" y="16176"/>
                      <a:pt x="12682" y="16176"/>
                    </a:cubicBezTo>
                    <a:cubicBezTo>
                      <a:pt x="12623" y="16176"/>
                      <a:pt x="12563" y="16153"/>
                      <a:pt x="12516" y="16110"/>
                    </a:cubicBezTo>
                    <a:cubicBezTo>
                      <a:pt x="12425" y="16028"/>
                      <a:pt x="12431" y="15869"/>
                      <a:pt x="12516" y="15784"/>
                    </a:cubicBezTo>
                    <a:lnTo>
                      <a:pt x="12587" y="15713"/>
                    </a:lnTo>
                    <a:cubicBezTo>
                      <a:pt x="12631" y="15669"/>
                      <a:pt x="12689" y="15648"/>
                      <a:pt x="12747" y="15648"/>
                    </a:cubicBezTo>
                    <a:close/>
                    <a:moveTo>
                      <a:pt x="9118" y="16306"/>
                    </a:moveTo>
                    <a:cubicBezTo>
                      <a:pt x="9118" y="16306"/>
                      <a:pt x="9119" y="16306"/>
                      <a:pt x="9119" y="16306"/>
                    </a:cubicBezTo>
                    <a:cubicBezTo>
                      <a:pt x="9289" y="16306"/>
                      <a:pt x="9289" y="16568"/>
                      <a:pt x="9119" y="16568"/>
                    </a:cubicBezTo>
                    <a:cubicBezTo>
                      <a:pt x="8950" y="16568"/>
                      <a:pt x="8949" y="16306"/>
                      <a:pt x="9118" y="16306"/>
                    </a:cubicBezTo>
                    <a:close/>
                    <a:moveTo>
                      <a:pt x="2305" y="16208"/>
                    </a:moveTo>
                    <a:cubicBezTo>
                      <a:pt x="2351" y="16208"/>
                      <a:pt x="2393" y="16220"/>
                      <a:pt x="2436" y="16243"/>
                    </a:cubicBezTo>
                    <a:cubicBezTo>
                      <a:pt x="2557" y="16311"/>
                      <a:pt x="2582" y="16491"/>
                      <a:pt x="2480" y="16585"/>
                    </a:cubicBezTo>
                    <a:cubicBezTo>
                      <a:pt x="2402" y="16660"/>
                      <a:pt x="2314" y="16666"/>
                      <a:pt x="2209" y="16673"/>
                    </a:cubicBezTo>
                    <a:cubicBezTo>
                      <a:pt x="2207" y="16673"/>
                      <a:pt x="2204" y="16673"/>
                      <a:pt x="2202" y="16673"/>
                    </a:cubicBezTo>
                    <a:cubicBezTo>
                      <a:pt x="2106" y="16673"/>
                      <a:pt x="2023" y="16595"/>
                      <a:pt x="1994" y="16507"/>
                    </a:cubicBezTo>
                    <a:cubicBezTo>
                      <a:pt x="1967" y="16420"/>
                      <a:pt x="2012" y="16291"/>
                      <a:pt x="2097" y="16252"/>
                    </a:cubicBezTo>
                    <a:cubicBezTo>
                      <a:pt x="2140" y="16232"/>
                      <a:pt x="2180" y="16221"/>
                      <a:pt x="2222" y="16216"/>
                    </a:cubicBezTo>
                    <a:cubicBezTo>
                      <a:pt x="2232" y="16215"/>
                      <a:pt x="2245" y="16214"/>
                      <a:pt x="2257" y="16212"/>
                    </a:cubicBezTo>
                    <a:cubicBezTo>
                      <a:pt x="2274" y="16209"/>
                      <a:pt x="2290" y="16208"/>
                      <a:pt x="2305" y="16208"/>
                    </a:cubicBezTo>
                    <a:close/>
                    <a:moveTo>
                      <a:pt x="12540" y="16846"/>
                    </a:moveTo>
                    <a:cubicBezTo>
                      <a:pt x="12731" y="16846"/>
                      <a:pt x="12731" y="17143"/>
                      <a:pt x="12540" y="17143"/>
                    </a:cubicBezTo>
                    <a:cubicBezTo>
                      <a:pt x="12349" y="17143"/>
                      <a:pt x="12349" y="16846"/>
                      <a:pt x="12540" y="16846"/>
                    </a:cubicBezTo>
                    <a:close/>
                    <a:moveTo>
                      <a:pt x="13448" y="17035"/>
                    </a:moveTo>
                    <a:cubicBezTo>
                      <a:pt x="13665" y="17035"/>
                      <a:pt x="13665" y="17371"/>
                      <a:pt x="13448" y="17371"/>
                    </a:cubicBezTo>
                    <a:cubicBezTo>
                      <a:pt x="13232" y="17371"/>
                      <a:pt x="13232" y="17035"/>
                      <a:pt x="13448" y="17035"/>
                    </a:cubicBezTo>
                    <a:close/>
                    <a:moveTo>
                      <a:pt x="8980" y="17152"/>
                    </a:moveTo>
                    <a:cubicBezTo>
                      <a:pt x="9225" y="17152"/>
                      <a:pt x="9224" y="17533"/>
                      <a:pt x="8980" y="17533"/>
                    </a:cubicBezTo>
                    <a:cubicBezTo>
                      <a:pt x="8734" y="17533"/>
                      <a:pt x="8735" y="17152"/>
                      <a:pt x="8980" y="17152"/>
                    </a:cubicBezTo>
                    <a:close/>
                    <a:moveTo>
                      <a:pt x="13020" y="17817"/>
                    </a:moveTo>
                    <a:cubicBezTo>
                      <a:pt x="13102" y="17817"/>
                      <a:pt x="13186" y="17857"/>
                      <a:pt x="13222" y="17930"/>
                    </a:cubicBezTo>
                    <a:cubicBezTo>
                      <a:pt x="13244" y="17976"/>
                      <a:pt x="13268" y="18022"/>
                      <a:pt x="13290" y="18070"/>
                    </a:cubicBezTo>
                    <a:cubicBezTo>
                      <a:pt x="13345" y="18185"/>
                      <a:pt x="13315" y="18311"/>
                      <a:pt x="13208" y="18382"/>
                    </a:cubicBezTo>
                    <a:cubicBezTo>
                      <a:pt x="13175" y="18402"/>
                      <a:pt x="13137" y="18412"/>
                      <a:pt x="13098" y="18412"/>
                    </a:cubicBezTo>
                    <a:cubicBezTo>
                      <a:pt x="13017" y="18412"/>
                      <a:pt x="12934" y="18370"/>
                      <a:pt x="12897" y="18298"/>
                    </a:cubicBezTo>
                    <a:cubicBezTo>
                      <a:pt x="12873" y="18253"/>
                      <a:pt x="12850" y="18206"/>
                      <a:pt x="12825" y="18161"/>
                    </a:cubicBezTo>
                    <a:cubicBezTo>
                      <a:pt x="12767" y="18047"/>
                      <a:pt x="12801" y="17917"/>
                      <a:pt x="12909" y="17846"/>
                    </a:cubicBezTo>
                    <a:cubicBezTo>
                      <a:pt x="12941" y="17826"/>
                      <a:pt x="12980" y="17817"/>
                      <a:pt x="13020" y="17817"/>
                    </a:cubicBezTo>
                    <a:close/>
                    <a:moveTo>
                      <a:pt x="11826" y="0"/>
                    </a:moveTo>
                    <a:cubicBezTo>
                      <a:pt x="11358" y="0"/>
                      <a:pt x="10940" y="367"/>
                      <a:pt x="10735" y="819"/>
                    </a:cubicBezTo>
                    <a:cubicBezTo>
                      <a:pt x="10518" y="1301"/>
                      <a:pt x="10515" y="1821"/>
                      <a:pt x="10433" y="2334"/>
                    </a:cubicBezTo>
                    <a:cubicBezTo>
                      <a:pt x="10364" y="2772"/>
                      <a:pt x="10017" y="3420"/>
                      <a:pt x="9544" y="3420"/>
                    </a:cubicBezTo>
                    <a:cubicBezTo>
                      <a:pt x="9430" y="3420"/>
                      <a:pt x="9309" y="3382"/>
                      <a:pt x="9183" y="3295"/>
                    </a:cubicBezTo>
                    <a:cubicBezTo>
                      <a:pt x="9155" y="3275"/>
                      <a:pt x="9145" y="3245"/>
                      <a:pt x="9148" y="3219"/>
                    </a:cubicBezTo>
                    <a:cubicBezTo>
                      <a:pt x="8983" y="3026"/>
                      <a:pt x="8956" y="2754"/>
                      <a:pt x="9006" y="2482"/>
                    </a:cubicBezTo>
                    <a:cubicBezTo>
                      <a:pt x="9119" y="1852"/>
                      <a:pt x="9357" y="554"/>
                      <a:pt x="8456" y="333"/>
                    </a:cubicBezTo>
                    <a:cubicBezTo>
                      <a:pt x="8404" y="320"/>
                      <a:pt x="8355" y="314"/>
                      <a:pt x="8308" y="314"/>
                    </a:cubicBezTo>
                    <a:cubicBezTo>
                      <a:pt x="7862" y="314"/>
                      <a:pt x="7685" y="878"/>
                      <a:pt x="7686" y="1277"/>
                    </a:cubicBezTo>
                    <a:cubicBezTo>
                      <a:pt x="7686" y="1682"/>
                      <a:pt x="7893" y="2028"/>
                      <a:pt x="7953" y="2421"/>
                    </a:cubicBezTo>
                    <a:cubicBezTo>
                      <a:pt x="7990" y="2673"/>
                      <a:pt x="7964" y="2928"/>
                      <a:pt x="7844" y="3136"/>
                    </a:cubicBezTo>
                    <a:cubicBezTo>
                      <a:pt x="7815" y="3186"/>
                      <a:pt x="7780" y="3234"/>
                      <a:pt x="7740" y="3278"/>
                    </a:cubicBezTo>
                    <a:cubicBezTo>
                      <a:pt x="7668" y="3463"/>
                      <a:pt x="7506" y="3531"/>
                      <a:pt x="7321" y="3531"/>
                    </a:cubicBezTo>
                    <a:cubicBezTo>
                      <a:pt x="7270" y="3531"/>
                      <a:pt x="7217" y="3525"/>
                      <a:pt x="7164" y="3516"/>
                    </a:cubicBezTo>
                    <a:cubicBezTo>
                      <a:pt x="6979" y="3482"/>
                      <a:pt x="6840" y="3370"/>
                      <a:pt x="6665" y="3323"/>
                    </a:cubicBezTo>
                    <a:cubicBezTo>
                      <a:pt x="6590" y="3302"/>
                      <a:pt x="6526" y="3293"/>
                      <a:pt x="6472" y="3293"/>
                    </a:cubicBezTo>
                    <a:cubicBezTo>
                      <a:pt x="6141" y="3293"/>
                      <a:pt x="6166" y="3648"/>
                      <a:pt x="6242" y="3941"/>
                    </a:cubicBezTo>
                    <a:cubicBezTo>
                      <a:pt x="6332" y="4281"/>
                      <a:pt x="6462" y="4653"/>
                      <a:pt x="6241" y="4974"/>
                    </a:cubicBezTo>
                    <a:cubicBezTo>
                      <a:pt x="6150" y="5103"/>
                      <a:pt x="6041" y="5183"/>
                      <a:pt x="5914" y="5217"/>
                    </a:cubicBezTo>
                    <a:cubicBezTo>
                      <a:pt x="5899" y="5252"/>
                      <a:pt x="5867" y="5286"/>
                      <a:pt x="5817" y="5302"/>
                    </a:cubicBezTo>
                    <a:cubicBezTo>
                      <a:pt x="5713" y="5336"/>
                      <a:pt x="5617" y="5352"/>
                      <a:pt x="5529" y="5352"/>
                    </a:cubicBezTo>
                    <a:cubicBezTo>
                      <a:pt x="5051" y="5352"/>
                      <a:pt x="4775" y="4906"/>
                      <a:pt x="4403" y="4629"/>
                    </a:cubicBezTo>
                    <a:cubicBezTo>
                      <a:pt x="4278" y="4535"/>
                      <a:pt x="4144" y="4460"/>
                      <a:pt x="3988" y="4429"/>
                    </a:cubicBezTo>
                    <a:cubicBezTo>
                      <a:pt x="3934" y="4417"/>
                      <a:pt x="3878" y="4412"/>
                      <a:pt x="3822" y="4412"/>
                    </a:cubicBezTo>
                    <a:cubicBezTo>
                      <a:pt x="3465" y="4412"/>
                      <a:pt x="3089" y="4636"/>
                      <a:pt x="2929" y="4947"/>
                    </a:cubicBezTo>
                    <a:cubicBezTo>
                      <a:pt x="2633" y="5524"/>
                      <a:pt x="3089" y="6111"/>
                      <a:pt x="3489" y="6495"/>
                    </a:cubicBezTo>
                    <a:cubicBezTo>
                      <a:pt x="3822" y="6818"/>
                      <a:pt x="4454" y="7378"/>
                      <a:pt x="4043" y="7884"/>
                    </a:cubicBezTo>
                    <a:cubicBezTo>
                      <a:pt x="3887" y="8076"/>
                      <a:pt x="3650" y="8141"/>
                      <a:pt x="3387" y="8141"/>
                    </a:cubicBezTo>
                    <a:cubicBezTo>
                      <a:pt x="2926" y="8141"/>
                      <a:pt x="2383" y="7940"/>
                      <a:pt x="2052" y="7872"/>
                    </a:cubicBezTo>
                    <a:cubicBezTo>
                      <a:pt x="1827" y="7826"/>
                      <a:pt x="1592" y="7790"/>
                      <a:pt x="1359" y="7790"/>
                    </a:cubicBezTo>
                    <a:cubicBezTo>
                      <a:pt x="1113" y="7790"/>
                      <a:pt x="869" y="7830"/>
                      <a:pt x="643" y="7943"/>
                    </a:cubicBezTo>
                    <a:cubicBezTo>
                      <a:pt x="112" y="8207"/>
                      <a:pt x="0" y="8803"/>
                      <a:pt x="281" y="9301"/>
                    </a:cubicBezTo>
                    <a:cubicBezTo>
                      <a:pt x="771" y="10171"/>
                      <a:pt x="1736" y="9957"/>
                      <a:pt x="2544" y="10126"/>
                    </a:cubicBezTo>
                    <a:cubicBezTo>
                      <a:pt x="3089" y="10239"/>
                      <a:pt x="3398" y="10658"/>
                      <a:pt x="3312" y="11213"/>
                    </a:cubicBezTo>
                    <a:cubicBezTo>
                      <a:pt x="3231" y="11730"/>
                      <a:pt x="1920" y="13120"/>
                      <a:pt x="2724" y="13488"/>
                    </a:cubicBezTo>
                    <a:cubicBezTo>
                      <a:pt x="2766" y="13508"/>
                      <a:pt x="2816" y="13524"/>
                      <a:pt x="2870" y="13538"/>
                    </a:cubicBezTo>
                    <a:cubicBezTo>
                      <a:pt x="2875" y="13541"/>
                      <a:pt x="2880" y="13542"/>
                      <a:pt x="2884" y="13544"/>
                    </a:cubicBezTo>
                    <a:cubicBezTo>
                      <a:pt x="2960" y="13520"/>
                      <a:pt x="3037" y="13509"/>
                      <a:pt x="3112" y="13509"/>
                    </a:cubicBezTo>
                    <a:cubicBezTo>
                      <a:pt x="3479" y="13509"/>
                      <a:pt x="3806" y="13777"/>
                      <a:pt x="3765" y="14203"/>
                    </a:cubicBezTo>
                    <a:cubicBezTo>
                      <a:pt x="3711" y="14761"/>
                      <a:pt x="3030" y="14917"/>
                      <a:pt x="2589" y="15023"/>
                    </a:cubicBezTo>
                    <a:cubicBezTo>
                      <a:pt x="1839" y="15203"/>
                      <a:pt x="513" y="15326"/>
                      <a:pt x="456" y="16344"/>
                    </a:cubicBezTo>
                    <a:cubicBezTo>
                      <a:pt x="421" y="16967"/>
                      <a:pt x="929" y="17152"/>
                      <a:pt x="1477" y="17152"/>
                    </a:cubicBezTo>
                    <a:cubicBezTo>
                      <a:pt x="1868" y="17152"/>
                      <a:pt x="2281" y="17057"/>
                      <a:pt x="2530" y="16960"/>
                    </a:cubicBezTo>
                    <a:cubicBezTo>
                      <a:pt x="3361" y="16637"/>
                      <a:pt x="3901" y="15980"/>
                      <a:pt x="4390" y="15264"/>
                    </a:cubicBezTo>
                    <a:cubicBezTo>
                      <a:pt x="4660" y="14867"/>
                      <a:pt x="4981" y="14116"/>
                      <a:pt x="5506" y="14004"/>
                    </a:cubicBezTo>
                    <a:cubicBezTo>
                      <a:pt x="5558" y="13993"/>
                      <a:pt x="5610" y="13987"/>
                      <a:pt x="5660" y="13987"/>
                    </a:cubicBezTo>
                    <a:cubicBezTo>
                      <a:pt x="6063" y="13987"/>
                      <a:pt x="6388" y="14331"/>
                      <a:pt x="6429" y="14731"/>
                    </a:cubicBezTo>
                    <a:cubicBezTo>
                      <a:pt x="6461" y="15023"/>
                      <a:pt x="6340" y="15202"/>
                      <a:pt x="6227" y="15457"/>
                    </a:cubicBezTo>
                    <a:cubicBezTo>
                      <a:pt x="6089" y="15769"/>
                      <a:pt x="6057" y="16073"/>
                      <a:pt x="6203" y="16316"/>
                    </a:cubicBezTo>
                    <a:cubicBezTo>
                      <a:pt x="6215" y="16313"/>
                      <a:pt x="6228" y="16312"/>
                      <a:pt x="6242" y="16312"/>
                    </a:cubicBezTo>
                    <a:cubicBezTo>
                      <a:pt x="6269" y="16312"/>
                      <a:pt x="6298" y="16317"/>
                      <a:pt x="6325" y="16330"/>
                    </a:cubicBezTo>
                    <a:cubicBezTo>
                      <a:pt x="6484" y="16407"/>
                      <a:pt x="6615" y="16439"/>
                      <a:pt x="6730" y="16439"/>
                    </a:cubicBezTo>
                    <a:cubicBezTo>
                      <a:pt x="7004" y="16439"/>
                      <a:pt x="7192" y="16254"/>
                      <a:pt x="7478" y="16045"/>
                    </a:cubicBezTo>
                    <a:cubicBezTo>
                      <a:pt x="7615" y="15944"/>
                      <a:pt x="7762" y="15868"/>
                      <a:pt x="7923" y="15868"/>
                    </a:cubicBezTo>
                    <a:cubicBezTo>
                      <a:pt x="7979" y="15868"/>
                      <a:pt x="8037" y="15877"/>
                      <a:pt x="8096" y="15897"/>
                    </a:cubicBezTo>
                    <a:cubicBezTo>
                      <a:pt x="8599" y="16068"/>
                      <a:pt x="8571" y="16677"/>
                      <a:pt x="8425" y="17077"/>
                    </a:cubicBezTo>
                    <a:cubicBezTo>
                      <a:pt x="8328" y="17343"/>
                      <a:pt x="8021" y="17835"/>
                      <a:pt x="8413" y="18073"/>
                    </a:cubicBezTo>
                    <a:cubicBezTo>
                      <a:pt x="8488" y="18118"/>
                      <a:pt x="8568" y="18137"/>
                      <a:pt x="8647" y="18137"/>
                    </a:cubicBezTo>
                    <a:cubicBezTo>
                      <a:pt x="8842" y="18137"/>
                      <a:pt x="9038" y="18022"/>
                      <a:pt x="9169" y="17886"/>
                    </a:cubicBezTo>
                    <a:cubicBezTo>
                      <a:pt x="9495" y="17550"/>
                      <a:pt x="9578" y="17058"/>
                      <a:pt x="9748" y="16640"/>
                    </a:cubicBezTo>
                    <a:cubicBezTo>
                      <a:pt x="9901" y="16270"/>
                      <a:pt x="10087" y="16052"/>
                      <a:pt x="10370" y="15975"/>
                    </a:cubicBezTo>
                    <a:cubicBezTo>
                      <a:pt x="10378" y="15968"/>
                      <a:pt x="10380" y="15961"/>
                      <a:pt x="10390" y="15954"/>
                    </a:cubicBezTo>
                    <a:cubicBezTo>
                      <a:pt x="10521" y="15846"/>
                      <a:pt x="10641" y="15799"/>
                      <a:pt x="10752" y="15799"/>
                    </a:cubicBezTo>
                    <a:cubicBezTo>
                      <a:pt x="11352" y="15799"/>
                      <a:pt x="11667" y="17174"/>
                      <a:pt x="11732" y="17570"/>
                    </a:cubicBezTo>
                    <a:cubicBezTo>
                      <a:pt x="11839" y="18220"/>
                      <a:pt x="11963" y="19123"/>
                      <a:pt x="12690" y="19374"/>
                    </a:cubicBezTo>
                    <a:cubicBezTo>
                      <a:pt x="12775" y="19403"/>
                      <a:pt x="12859" y="19416"/>
                      <a:pt x="12941" y="19416"/>
                    </a:cubicBezTo>
                    <a:cubicBezTo>
                      <a:pt x="13545" y="19416"/>
                      <a:pt x="14038" y="18681"/>
                      <a:pt x="14207" y="18169"/>
                    </a:cubicBezTo>
                    <a:cubicBezTo>
                      <a:pt x="14436" y="17476"/>
                      <a:pt x="14224" y="16901"/>
                      <a:pt x="13708" y="16415"/>
                    </a:cubicBezTo>
                    <a:cubicBezTo>
                      <a:pt x="13334" y="16066"/>
                      <a:pt x="12909" y="15725"/>
                      <a:pt x="12802" y="15195"/>
                    </a:cubicBezTo>
                    <a:cubicBezTo>
                      <a:pt x="12738" y="14876"/>
                      <a:pt x="12825" y="14547"/>
                      <a:pt x="13137" y="14407"/>
                    </a:cubicBezTo>
                    <a:cubicBezTo>
                      <a:pt x="13317" y="14327"/>
                      <a:pt x="13512" y="14366"/>
                      <a:pt x="13699" y="14320"/>
                    </a:cubicBezTo>
                    <a:cubicBezTo>
                      <a:pt x="14239" y="14187"/>
                      <a:pt x="14113" y="13736"/>
                      <a:pt x="13944" y="13364"/>
                    </a:cubicBezTo>
                    <a:cubicBezTo>
                      <a:pt x="13920" y="13307"/>
                      <a:pt x="13893" y="13253"/>
                      <a:pt x="13867" y="13201"/>
                    </a:cubicBezTo>
                    <a:cubicBezTo>
                      <a:pt x="13538" y="12805"/>
                      <a:pt x="13582" y="12017"/>
                      <a:pt x="14164" y="11907"/>
                    </a:cubicBezTo>
                    <a:cubicBezTo>
                      <a:pt x="14195" y="11901"/>
                      <a:pt x="14225" y="11899"/>
                      <a:pt x="14257" y="11899"/>
                    </a:cubicBezTo>
                    <a:cubicBezTo>
                      <a:pt x="14615" y="11899"/>
                      <a:pt x="15023" y="12248"/>
                      <a:pt x="15288" y="12424"/>
                    </a:cubicBezTo>
                    <a:cubicBezTo>
                      <a:pt x="15799" y="12764"/>
                      <a:pt x="16307" y="13144"/>
                      <a:pt x="16927" y="13239"/>
                    </a:cubicBezTo>
                    <a:cubicBezTo>
                      <a:pt x="17008" y="13251"/>
                      <a:pt x="17089" y="13258"/>
                      <a:pt x="17168" y="13258"/>
                    </a:cubicBezTo>
                    <a:cubicBezTo>
                      <a:pt x="17567" y="13258"/>
                      <a:pt x="17921" y="13090"/>
                      <a:pt x="17912" y="12606"/>
                    </a:cubicBezTo>
                    <a:cubicBezTo>
                      <a:pt x="17908" y="12291"/>
                      <a:pt x="17639" y="11954"/>
                      <a:pt x="17433" y="11745"/>
                    </a:cubicBezTo>
                    <a:cubicBezTo>
                      <a:pt x="17015" y="11326"/>
                      <a:pt x="16467" y="11089"/>
                      <a:pt x="15948" y="10823"/>
                    </a:cubicBezTo>
                    <a:cubicBezTo>
                      <a:pt x="15585" y="10639"/>
                      <a:pt x="14660" y="10093"/>
                      <a:pt x="15036" y="9620"/>
                    </a:cubicBezTo>
                    <a:cubicBezTo>
                      <a:pt x="14972" y="9464"/>
                      <a:pt x="15007" y="9308"/>
                      <a:pt x="15155" y="9166"/>
                    </a:cubicBezTo>
                    <a:cubicBezTo>
                      <a:pt x="15417" y="8914"/>
                      <a:pt x="16240" y="9044"/>
                      <a:pt x="16089" y="8503"/>
                    </a:cubicBezTo>
                    <a:cubicBezTo>
                      <a:pt x="15907" y="7858"/>
                      <a:pt x="14936" y="7987"/>
                      <a:pt x="14565" y="7572"/>
                    </a:cubicBezTo>
                    <a:cubicBezTo>
                      <a:pt x="14533" y="7568"/>
                      <a:pt x="14501" y="7554"/>
                      <a:pt x="14473" y="7522"/>
                    </a:cubicBezTo>
                    <a:cubicBezTo>
                      <a:pt x="14181" y="7199"/>
                      <a:pt x="14234" y="6747"/>
                      <a:pt x="14565" y="6465"/>
                    </a:cubicBezTo>
                    <a:cubicBezTo>
                      <a:pt x="14797" y="6268"/>
                      <a:pt x="15073" y="6216"/>
                      <a:pt x="15358" y="6216"/>
                    </a:cubicBezTo>
                    <a:cubicBezTo>
                      <a:pt x="15582" y="6216"/>
                      <a:pt x="15811" y="6248"/>
                      <a:pt x="16028" y="6265"/>
                    </a:cubicBezTo>
                    <a:cubicBezTo>
                      <a:pt x="16078" y="6269"/>
                      <a:pt x="16128" y="6271"/>
                      <a:pt x="16178" y="6271"/>
                    </a:cubicBezTo>
                    <a:cubicBezTo>
                      <a:pt x="17694" y="6271"/>
                      <a:pt x="18545" y="4397"/>
                      <a:pt x="17293" y="3349"/>
                    </a:cubicBezTo>
                    <a:cubicBezTo>
                      <a:pt x="16983" y="3089"/>
                      <a:pt x="16621" y="2979"/>
                      <a:pt x="16253" y="2979"/>
                    </a:cubicBezTo>
                    <a:cubicBezTo>
                      <a:pt x="15815" y="2979"/>
                      <a:pt x="15367" y="3135"/>
                      <a:pt x="14986" y="3380"/>
                    </a:cubicBezTo>
                    <a:cubicBezTo>
                      <a:pt x="14372" y="3774"/>
                      <a:pt x="14015" y="4376"/>
                      <a:pt x="13491" y="4858"/>
                    </a:cubicBezTo>
                    <a:cubicBezTo>
                      <a:pt x="13260" y="5071"/>
                      <a:pt x="12972" y="5240"/>
                      <a:pt x="12666" y="5240"/>
                    </a:cubicBezTo>
                    <a:cubicBezTo>
                      <a:pt x="12567" y="5240"/>
                      <a:pt x="12466" y="5223"/>
                      <a:pt x="12364" y="5183"/>
                    </a:cubicBezTo>
                    <a:cubicBezTo>
                      <a:pt x="12135" y="5095"/>
                      <a:pt x="11972" y="4928"/>
                      <a:pt x="11921" y="4719"/>
                    </a:cubicBezTo>
                    <a:cubicBezTo>
                      <a:pt x="11630" y="4218"/>
                      <a:pt x="12129" y="3433"/>
                      <a:pt x="12379" y="3019"/>
                    </a:cubicBezTo>
                    <a:cubicBezTo>
                      <a:pt x="12631" y="2601"/>
                      <a:pt x="12930" y="2170"/>
                      <a:pt x="13008" y="1680"/>
                    </a:cubicBezTo>
                    <a:cubicBezTo>
                      <a:pt x="13101" y="1093"/>
                      <a:pt x="12831" y="442"/>
                      <a:pt x="12312" y="138"/>
                    </a:cubicBezTo>
                    <a:cubicBezTo>
                      <a:pt x="12148" y="42"/>
                      <a:pt x="11984" y="0"/>
                      <a:pt x="11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22"/>
              <p:cNvSpPr/>
              <p:nvPr/>
            </p:nvSpPr>
            <p:spPr>
              <a:xfrm>
                <a:off x="1242127" y="3759849"/>
                <a:ext cx="23827" cy="2599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516" extrusionOk="0">
                    <a:moveTo>
                      <a:pt x="245" y="1"/>
                    </a:moveTo>
                    <a:cubicBezTo>
                      <a:pt x="242" y="1"/>
                      <a:pt x="239" y="1"/>
                      <a:pt x="236" y="1"/>
                    </a:cubicBezTo>
                    <a:cubicBezTo>
                      <a:pt x="123" y="5"/>
                      <a:pt x="1" y="100"/>
                      <a:pt x="11" y="225"/>
                    </a:cubicBezTo>
                    <a:lnTo>
                      <a:pt x="17" y="296"/>
                    </a:lnTo>
                    <a:cubicBezTo>
                      <a:pt x="25" y="406"/>
                      <a:pt x="109" y="515"/>
                      <a:pt x="227" y="515"/>
                    </a:cubicBezTo>
                    <a:cubicBezTo>
                      <a:pt x="230" y="515"/>
                      <a:pt x="233" y="515"/>
                      <a:pt x="236" y="515"/>
                    </a:cubicBezTo>
                    <a:cubicBezTo>
                      <a:pt x="364" y="511"/>
                      <a:pt x="447" y="420"/>
                      <a:pt x="456" y="296"/>
                    </a:cubicBezTo>
                    <a:lnTo>
                      <a:pt x="463" y="225"/>
                    </a:lnTo>
                    <a:cubicBezTo>
                      <a:pt x="473" y="111"/>
                      <a:pt x="358" y="1"/>
                      <a:pt x="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22"/>
              <p:cNvSpPr/>
              <p:nvPr/>
            </p:nvSpPr>
            <p:spPr>
              <a:xfrm>
                <a:off x="1225957" y="3686401"/>
                <a:ext cx="28109" cy="21812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33" extrusionOk="0">
                    <a:moveTo>
                      <a:pt x="279" y="1"/>
                    </a:moveTo>
                    <a:cubicBezTo>
                      <a:pt x="2" y="1"/>
                      <a:pt x="0" y="433"/>
                      <a:pt x="278" y="433"/>
                    </a:cubicBezTo>
                    <a:cubicBezTo>
                      <a:pt x="279" y="433"/>
                      <a:pt x="279" y="433"/>
                      <a:pt x="279" y="433"/>
                    </a:cubicBezTo>
                    <a:cubicBezTo>
                      <a:pt x="557" y="433"/>
                      <a:pt x="557" y="1"/>
                      <a:pt x="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22"/>
              <p:cNvSpPr/>
              <p:nvPr/>
            </p:nvSpPr>
            <p:spPr>
              <a:xfrm>
                <a:off x="1183591" y="3788412"/>
                <a:ext cx="28361" cy="21913"/>
              </a:xfrm>
              <a:custGeom>
                <a:avLst/>
                <a:gdLst/>
                <a:ahLst/>
                <a:cxnLst/>
                <a:rect l="l" t="t" r="r" b="b"/>
                <a:pathLst>
                  <a:path w="563" h="435" extrusionOk="0">
                    <a:moveTo>
                      <a:pt x="283" y="1"/>
                    </a:moveTo>
                    <a:cubicBezTo>
                      <a:pt x="2" y="1"/>
                      <a:pt x="1" y="434"/>
                      <a:pt x="283" y="434"/>
                    </a:cubicBezTo>
                    <a:cubicBezTo>
                      <a:pt x="562" y="434"/>
                      <a:pt x="562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22"/>
              <p:cNvSpPr/>
              <p:nvPr/>
            </p:nvSpPr>
            <p:spPr>
              <a:xfrm>
                <a:off x="1151149" y="3933142"/>
                <a:ext cx="24382" cy="20754"/>
              </a:xfrm>
              <a:custGeom>
                <a:avLst/>
                <a:gdLst/>
                <a:ahLst/>
                <a:cxnLst/>
                <a:rect l="l" t="t" r="r" b="b"/>
                <a:pathLst>
                  <a:path w="484" h="412" extrusionOk="0">
                    <a:moveTo>
                      <a:pt x="279" y="1"/>
                    </a:moveTo>
                    <a:cubicBezTo>
                      <a:pt x="261" y="1"/>
                      <a:pt x="243" y="3"/>
                      <a:pt x="225" y="9"/>
                    </a:cubicBezTo>
                    <a:cubicBezTo>
                      <a:pt x="211" y="14"/>
                      <a:pt x="196" y="21"/>
                      <a:pt x="177" y="27"/>
                    </a:cubicBezTo>
                    <a:cubicBezTo>
                      <a:pt x="0" y="85"/>
                      <a:pt x="0" y="328"/>
                      <a:pt x="177" y="387"/>
                    </a:cubicBezTo>
                    <a:lnTo>
                      <a:pt x="225" y="403"/>
                    </a:lnTo>
                    <a:cubicBezTo>
                      <a:pt x="244" y="409"/>
                      <a:pt x="263" y="411"/>
                      <a:pt x="281" y="411"/>
                    </a:cubicBezTo>
                    <a:cubicBezTo>
                      <a:pt x="388" y="411"/>
                      <a:pt x="483" y="316"/>
                      <a:pt x="483" y="206"/>
                    </a:cubicBezTo>
                    <a:cubicBezTo>
                      <a:pt x="483" y="95"/>
                      <a:pt x="387" y="1"/>
                      <a:pt x="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22"/>
              <p:cNvSpPr/>
              <p:nvPr/>
            </p:nvSpPr>
            <p:spPr>
              <a:xfrm>
                <a:off x="1149637" y="3725946"/>
                <a:ext cx="26094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01" extrusionOk="0">
                    <a:moveTo>
                      <a:pt x="258" y="1"/>
                    </a:moveTo>
                    <a:cubicBezTo>
                      <a:pt x="0" y="1"/>
                      <a:pt x="0" y="400"/>
                      <a:pt x="258" y="400"/>
                    </a:cubicBezTo>
                    <a:cubicBezTo>
                      <a:pt x="518" y="400"/>
                      <a:pt x="518" y="1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22"/>
              <p:cNvSpPr/>
              <p:nvPr/>
            </p:nvSpPr>
            <p:spPr>
              <a:xfrm>
                <a:off x="1095735" y="3794558"/>
                <a:ext cx="21258" cy="16523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28" extrusionOk="0">
                    <a:moveTo>
                      <a:pt x="212" y="1"/>
                    </a:moveTo>
                    <a:cubicBezTo>
                      <a:pt x="0" y="1"/>
                      <a:pt x="0" y="328"/>
                      <a:pt x="212" y="328"/>
                    </a:cubicBezTo>
                    <a:cubicBezTo>
                      <a:pt x="421" y="328"/>
                      <a:pt x="421" y="1"/>
                      <a:pt x="2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22"/>
              <p:cNvSpPr/>
              <p:nvPr/>
            </p:nvSpPr>
            <p:spPr>
              <a:xfrm>
                <a:off x="1083091" y="3909062"/>
                <a:ext cx="25490" cy="19747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92" extrusionOk="0">
                    <a:moveTo>
                      <a:pt x="253" y="1"/>
                    </a:moveTo>
                    <a:cubicBezTo>
                      <a:pt x="2" y="1"/>
                      <a:pt x="1" y="392"/>
                      <a:pt x="253" y="392"/>
                    </a:cubicBezTo>
                    <a:cubicBezTo>
                      <a:pt x="505" y="392"/>
                      <a:pt x="505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22"/>
              <p:cNvSpPr/>
              <p:nvPr/>
            </p:nvSpPr>
            <p:spPr>
              <a:xfrm>
                <a:off x="1004353" y="3865084"/>
                <a:ext cx="48713" cy="5783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148" extrusionOk="0">
                    <a:moveTo>
                      <a:pt x="348" y="172"/>
                    </a:moveTo>
                    <a:cubicBezTo>
                      <a:pt x="416" y="285"/>
                      <a:pt x="531" y="356"/>
                      <a:pt x="603" y="467"/>
                    </a:cubicBezTo>
                    <a:cubicBezTo>
                      <a:pt x="667" y="563"/>
                      <a:pt x="723" y="770"/>
                      <a:pt x="589" y="841"/>
                    </a:cubicBezTo>
                    <a:cubicBezTo>
                      <a:pt x="565" y="854"/>
                      <a:pt x="541" y="859"/>
                      <a:pt x="518" y="859"/>
                    </a:cubicBezTo>
                    <a:cubicBezTo>
                      <a:pt x="403" y="859"/>
                      <a:pt x="303" y="722"/>
                      <a:pt x="277" y="626"/>
                    </a:cubicBezTo>
                    <a:cubicBezTo>
                      <a:pt x="264" y="580"/>
                      <a:pt x="219" y="173"/>
                      <a:pt x="319" y="173"/>
                    </a:cubicBezTo>
                    <a:cubicBezTo>
                      <a:pt x="320" y="173"/>
                      <a:pt x="322" y="173"/>
                      <a:pt x="324" y="174"/>
                    </a:cubicBezTo>
                    <a:cubicBezTo>
                      <a:pt x="334" y="174"/>
                      <a:pt x="341" y="174"/>
                      <a:pt x="348" y="172"/>
                    </a:cubicBezTo>
                    <a:close/>
                    <a:moveTo>
                      <a:pt x="417" y="0"/>
                    </a:moveTo>
                    <a:cubicBezTo>
                      <a:pt x="400" y="0"/>
                      <a:pt x="385" y="4"/>
                      <a:pt x="372" y="12"/>
                    </a:cubicBezTo>
                    <a:lnTo>
                      <a:pt x="370" y="12"/>
                    </a:lnTo>
                    <a:cubicBezTo>
                      <a:pt x="345" y="5"/>
                      <a:pt x="322" y="2"/>
                      <a:pt x="300" y="2"/>
                    </a:cubicBezTo>
                    <a:cubicBezTo>
                      <a:pt x="73" y="2"/>
                      <a:pt x="2" y="342"/>
                      <a:pt x="2" y="528"/>
                    </a:cubicBezTo>
                    <a:cubicBezTo>
                      <a:pt x="1" y="814"/>
                      <a:pt x="171" y="1109"/>
                      <a:pt x="477" y="1144"/>
                    </a:cubicBezTo>
                    <a:cubicBezTo>
                      <a:pt x="494" y="1146"/>
                      <a:pt x="510" y="1147"/>
                      <a:pt x="527" y="1147"/>
                    </a:cubicBezTo>
                    <a:cubicBezTo>
                      <a:pt x="783" y="1147"/>
                      <a:pt x="967" y="924"/>
                      <a:pt x="964" y="668"/>
                    </a:cubicBezTo>
                    <a:cubicBezTo>
                      <a:pt x="960" y="388"/>
                      <a:pt x="715" y="70"/>
                      <a:pt x="443" y="3"/>
                    </a:cubicBezTo>
                    <a:cubicBezTo>
                      <a:pt x="434" y="1"/>
                      <a:pt x="425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22"/>
              <p:cNvSpPr/>
              <p:nvPr/>
            </p:nvSpPr>
            <p:spPr>
              <a:xfrm>
                <a:off x="1027224" y="3577942"/>
                <a:ext cx="17682" cy="1370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72" extrusionOk="0">
                    <a:moveTo>
                      <a:pt x="174" y="1"/>
                    </a:moveTo>
                    <a:cubicBezTo>
                      <a:pt x="1" y="1"/>
                      <a:pt x="0" y="272"/>
                      <a:pt x="174" y="272"/>
                    </a:cubicBezTo>
                    <a:cubicBezTo>
                      <a:pt x="349" y="272"/>
                      <a:pt x="350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22"/>
              <p:cNvSpPr/>
              <p:nvPr/>
            </p:nvSpPr>
            <p:spPr>
              <a:xfrm>
                <a:off x="1015487" y="3873749"/>
                <a:ext cx="25339" cy="3465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88" extrusionOk="0">
                    <a:moveTo>
                      <a:pt x="128" y="0"/>
                    </a:moveTo>
                    <a:cubicBezTo>
                      <a:pt x="123" y="1"/>
                      <a:pt x="118" y="2"/>
                      <a:pt x="113" y="2"/>
                    </a:cubicBezTo>
                    <a:cubicBezTo>
                      <a:pt x="110" y="2"/>
                      <a:pt x="108" y="2"/>
                      <a:pt x="106" y="2"/>
                    </a:cubicBezTo>
                    <a:cubicBezTo>
                      <a:pt x="104" y="1"/>
                      <a:pt x="102" y="1"/>
                      <a:pt x="100" y="1"/>
                    </a:cubicBezTo>
                    <a:cubicBezTo>
                      <a:pt x="1" y="1"/>
                      <a:pt x="45" y="408"/>
                      <a:pt x="57" y="454"/>
                    </a:cubicBezTo>
                    <a:cubicBezTo>
                      <a:pt x="84" y="549"/>
                      <a:pt x="184" y="687"/>
                      <a:pt x="299" y="687"/>
                    </a:cubicBezTo>
                    <a:cubicBezTo>
                      <a:pt x="322" y="687"/>
                      <a:pt x="345" y="682"/>
                      <a:pt x="369" y="669"/>
                    </a:cubicBezTo>
                    <a:cubicBezTo>
                      <a:pt x="502" y="598"/>
                      <a:pt x="446" y="391"/>
                      <a:pt x="383" y="295"/>
                    </a:cubicBezTo>
                    <a:cubicBezTo>
                      <a:pt x="310" y="184"/>
                      <a:pt x="198" y="113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22"/>
              <p:cNvSpPr/>
              <p:nvPr/>
            </p:nvSpPr>
            <p:spPr>
              <a:xfrm>
                <a:off x="1013824" y="3962309"/>
                <a:ext cx="22064" cy="2025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02" extrusionOk="0">
                    <a:moveTo>
                      <a:pt x="220" y="1"/>
                    </a:moveTo>
                    <a:cubicBezTo>
                      <a:pt x="107" y="1"/>
                      <a:pt x="3" y="96"/>
                      <a:pt x="19" y="223"/>
                    </a:cubicBezTo>
                    <a:cubicBezTo>
                      <a:pt x="0" y="315"/>
                      <a:pt x="78" y="401"/>
                      <a:pt x="165" y="401"/>
                    </a:cubicBezTo>
                    <a:cubicBezTo>
                      <a:pt x="176" y="401"/>
                      <a:pt x="186" y="400"/>
                      <a:pt x="197" y="398"/>
                    </a:cubicBezTo>
                    <a:cubicBezTo>
                      <a:pt x="204" y="398"/>
                      <a:pt x="211" y="398"/>
                      <a:pt x="217" y="398"/>
                    </a:cubicBezTo>
                    <a:cubicBezTo>
                      <a:pt x="288" y="398"/>
                      <a:pt x="356" y="366"/>
                      <a:pt x="394" y="301"/>
                    </a:cubicBezTo>
                    <a:cubicBezTo>
                      <a:pt x="438" y="227"/>
                      <a:pt x="428" y="117"/>
                      <a:pt x="361" y="57"/>
                    </a:cubicBezTo>
                    <a:cubicBezTo>
                      <a:pt x="318" y="18"/>
                      <a:pt x="268" y="1"/>
                      <a:pt x="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22"/>
              <p:cNvSpPr/>
              <p:nvPr/>
            </p:nvSpPr>
            <p:spPr>
              <a:xfrm>
                <a:off x="999769" y="3792895"/>
                <a:ext cx="26397" cy="2392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5" extrusionOk="0">
                    <a:moveTo>
                      <a:pt x="304" y="1"/>
                    </a:moveTo>
                    <a:cubicBezTo>
                      <a:pt x="254" y="1"/>
                      <a:pt x="204" y="20"/>
                      <a:pt x="161" y="56"/>
                    </a:cubicBezTo>
                    <a:cubicBezTo>
                      <a:pt x="134" y="77"/>
                      <a:pt x="109" y="99"/>
                      <a:pt x="84" y="120"/>
                    </a:cubicBezTo>
                    <a:cubicBezTo>
                      <a:pt x="1" y="191"/>
                      <a:pt x="7" y="344"/>
                      <a:pt x="84" y="415"/>
                    </a:cubicBezTo>
                    <a:cubicBezTo>
                      <a:pt x="125" y="452"/>
                      <a:pt x="183" y="474"/>
                      <a:pt x="240" y="474"/>
                    </a:cubicBezTo>
                    <a:cubicBezTo>
                      <a:pt x="291" y="474"/>
                      <a:pt x="342" y="456"/>
                      <a:pt x="376" y="415"/>
                    </a:cubicBezTo>
                    <a:cubicBezTo>
                      <a:pt x="398" y="388"/>
                      <a:pt x="419" y="362"/>
                      <a:pt x="440" y="338"/>
                    </a:cubicBezTo>
                    <a:cubicBezTo>
                      <a:pt x="507" y="257"/>
                      <a:pt x="524" y="133"/>
                      <a:pt x="440" y="56"/>
                    </a:cubicBezTo>
                    <a:cubicBezTo>
                      <a:pt x="399" y="19"/>
                      <a:pt x="35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22"/>
              <p:cNvSpPr/>
              <p:nvPr/>
            </p:nvSpPr>
            <p:spPr>
              <a:xfrm>
                <a:off x="982642" y="3549328"/>
                <a:ext cx="22266" cy="25339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" extrusionOk="0">
                    <a:moveTo>
                      <a:pt x="232" y="1"/>
                    </a:moveTo>
                    <a:cubicBezTo>
                      <a:pt x="229" y="1"/>
                      <a:pt x="226" y="1"/>
                      <a:pt x="223" y="1"/>
                    </a:cubicBezTo>
                    <a:cubicBezTo>
                      <a:pt x="103" y="8"/>
                      <a:pt x="15" y="96"/>
                      <a:pt x="9" y="215"/>
                    </a:cubicBezTo>
                    <a:lnTo>
                      <a:pt x="6" y="286"/>
                    </a:lnTo>
                    <a:cubicBezTo>
                      <a:pt x="1" y="396"/>
                      <a:pt x="106" y="502"/>
                      <a:pt x="217" y="502"/>
                    </a:cubicBezTo>
                    <a:cubicBezTo>
                      <a:pt x="219" y="502"/>
                      <a:pt x="220" y="502"/>
                      <a:pt x="222" y="502"/>
                    </a:cubicBezTo>
                    <a:cubicBezTo>
                      <a:pt x="334" y="497"/>
                      <a:pt x="441" y="407"/>
                      <a:pt x="439" y="286"/>
                    </a:cubicBezTo>
                    <a:lnTo>
                      <a:pt x="439" y="215"/>
                    </a:lnTo>
                    <a:cubicBezTo>
                      <a:pt x="433" y="106"/>
                      <a:pt x="347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22"/>
              <p:cNvSpPr/>
              <p:nvPr/>
            </p:nvSpPr>
            <p:spPr>
              <a:xfrm>
                <a:off x="989593" y="3666704"/>
                <a:ext cx="15465" cy="11989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38" extrusionOk="0">
                    <a:moveTo>
                      <a:pt x="153" y="0"/>
                    </a:moveTo>
                    <a:cubicBezTo>
                      <a:pt x="1" y="0"/>
                      <a:pt x="0" y="237"/>
                      <a:pt x="152" y="237"/>
                    </a:cubicBezTo>
                    <a:cubicBezTo>
                      <a:pt x="152" y="237"/>
                      <a:pt x="153" y="237"/>
                      <a:pt x="153" y="237"/>
                    </a:cubicBezTo>
                    <a:cubicBezTo>
                      <a:pt x="306" y="237"/>
                      <a:pt x="306" y="0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22"/>
              <p:cNvSpPr/>
              <p:nvPr/>
            </p:nvSpPr>
            <p:spPr>
              <a:xfrm>
                <a:off x="976294" y="3606051"/>
                <a:ext cx="26749" cy="20704"/>
              </a:xfrm>
              <a:custGeom>
                <a:avLst/>
                <a:gdLst/>
                <a:ahLst/>
                <a:cxnLst/>
                <a:rect l="l" t="t" r="r" b="b"/>
                <a:pathLst>
                  <a:path w="531" h="411" extrusionOk="0">
                    <a:moveTo>
                      <a:pt x="291" y="1"/>
                    </a:moveTo>
                    <a:cubicBezTo>
                      <a:pt x="270" y="1"/>
                      <a:pt x="248" y="4"/>
                      <a:pt x="225" y="10"/>
                    </a:cubicBezTo>
                    <a:cubicBezTo>
                      <a:pt x="210" y="14"/>
                      <a:pt x="198" y="18"/>
                      <a:pt x="183" y="21"/>
                    </a:cubicBezTo>
                    <a:cubicBezTo>
                      <a:pt x="1" y="69"/>
                      <a:pt x="1" y="341"/>
                      <a:pt x="183" y="391"/>
                    </a:cubicBezTo>
                    <a:cubicBezTo>
                      <a:pt x="198" y="394"/>
                      <a:pt x="210" y="398"/>
                      <a:pt x="225" y="401"/>
                    </a:cubicBezTo>
                    <a:cubicBezTo>
                      <a:pt x="248" y="408"/>
                      <a:pt x="271" y="411"/>
                      <a:pt x="291" y="411"/>
                    </a:cubicBezTo>
                    <a:cubicBezTo>
                      <a:pt x="529" y="411"/>
                      <a:pt x="531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22"/>
              <p:cNvSpPr/>
              <p:nvPr/>
            </p:nvSpPr>
            <p:spPr>
              <a:xfrm>
                <a:off x="956194" y="3755970"/>
                <a:ext cx="29772" cy="3370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669" extrusionOk="0">
                    <a:moveTo>
                      <a:pt x="261" y="1"/>
                    </a:moveTo>
                    <a:cubicBezTo>
                      <a:pt x="241" y="1"/>
                      <a:pt x="221" y="4"/>
                      <a:pt x="201" y="10"/>
                    </a:cubicBezTo>
                    <a:cubicBezTo>
                      <a:pt x="92" y="47"/>
                      <a:pt x="0" y="171"/>
                      <a:pt x="43" y="293"/>
                    </a:cubicBezTo>
                    <a:lnTo>
                      <a:pt x="116" y="500"/>
                    </a:lnTo>
                    <a:cubicBezTo>
                      <a:pt x="149" y="593"/>
                      <a:pt x="236" y="668"/>
                      <a:pt x="334" y="668"/>
                    </a:cubicBezTo>
                    <a:cubicBezTo>
                      <a:pt x="354" y="668"/>
                      <a:pt x="374" y="665"/>
                      <a:pt x="394" y="659"/>
                    </a:cubicBezTo>
                    <a:cubicBezTo>
                      <a:pt x="506" y="623"/>
                      <a:pt x="591" y="503"/>
                      <a:pt x="553" y="380"/>
                    </a:cubicBezTo>
                    <a:cubicBezTo>
                      <a:pt x="530" y="312"/>
                      <a:pt x="506" y="241"/>
                      <a:pt x="483" y="170"/>
                    </a:cubicBezTo>
                    <a:cubicBezTo>
                      <a:pt x="452" y="76"/>
                      <a:pt x="3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22"/>
              <p:cNvSpPr/>
              <p:nvPr/>
            </p:nvSpPr>
            <p:spPr>
              <a:xfrm>
                <a:off x="971458" y="3891380"/>
                <a:ext cx="16624" cy="12896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56" extrusionOk="0">
                    <a:moveTo>
                      <a:pt x="165" y="0"/>
                    </a:moveTo>
                    <a:cubicBezTo>
                      <a:pt x="0" y="0"/>
                      <a:pt x="0" y="255"/>
                      <a:pt x="165" y="255"/>
                    </a:cubicBezTo>
                    <a:cubicBezTo>
                      <a:pt x="329" y="255"/>
                      <a:pt x="329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22"/>
              <p:cNvSpPr/>
              <p:nvPr/>
            </p:nvSpPr>
            <p:spPr>
              <a:xfrm>
                <a:off x="957957" y="3955106"/>
                <a:ext cx="15465" cy="11989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38" extrusionOk="0">
                    <a:moveTo>
                      <a:pt x="155" y="1"/>
                    </a:moveTo>
                    <a:cubicBezTo>
                      <a:pt x="0" y="1"/>
                      <a:pt x="0" y="237"/>
                      <a:pt x="155" y="237"/>
                    </a:cubicBezTo>
                    <a:cubicBezTo>
                      <a:pt x="307" y="237"/>
                      <a:pt x="307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22"/>
              <p:cNvSpPr/>
              <p:nvPr/>
            </p:nvSpPr>
            <p:spPr>
              <a:xfrm>
                <a:off x="934684" y="3831433"/>
                <a:ext cx="22417" cy="1994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96" extrusionOk="0">
                    <a:moveTo>
                      <a:pt x="265" y="389"/>
                    </a:moveTo>
                    <a:cubicBezTo>
                      <a:pt x="262" y="389"/>
                      <a:pt x="260" y="389"/>
                      <a:pt x="257" y="389"/>
                    </a:cubicBezTo>
                    <a:cubicBezTo>
                      <a:pt x="259" y="389"/>
                      <a:pt x="262" y="389"/>
                      <a:pt x="265" y="389"/>
                    </a:cubicBezTo>
                    <a:close/>
                    <a:moveTo>
                      <a:pt x="215" y="0"/>
                    </a:moveTo>
                    <a:cubicBezTo>
                      <a:pt x="172" y="0"/>
                      <a:pt x="134" y="12"/>
                      <a:pt x="95" y="41"/>
                    </a:cubicBezTo>
                    <a:cubicBezTo>
                      <a:pt x="47" y="78"/>
                      <a:pt x="16" y="134"/>
                      <a:pt x="17" y="197"/>
                    </a:cubicBezTo>
                    <a:lnTo>
                      <a:pt x="17" y="211"/>
                    </a:lnTo>
                    <a:cubicBezTo>
                      <a:pt x="15" y="231"/>
                      <a:pt x="10" y="248"/>
                      <a:pt x="8" y="269"/>
                    </a:cubicBezTo>
                    <a:cubicBezTo>
                      <a:pt x="0" y="320"/>
                      <a:pt x="50" y="372"/>
                      <a:pt x="94" y="384"/>
                    </a:cubicBezTo>
                    <a:cubicBezTo>
                      <a:pt x="101" y="385"/>
                      <a:pt x="108" y="386"/>
                      <a:pt x="115" y="386"/>
                    </a:cubicBezTo>
                    <a:cubicBezTo>
                      <a:pt x="128" y="386"/>
                      <a:pt x="140" y="384"/>
                      <a:pt x="152" y="382"/>
                    </a:cubicBezTo>
                    <a:cubicBezTo>
                      <a:pt x="170" y="389"/>
                      <a:pt x="190" y="395"/>
                      <a:pt x="210" y="395"/>
                    </a:cubicBezTo>
                    <a:cubicBezTo>
                      <a:pt x="212" y="395"/>
                      <a:pt x="214" y="395"/>
                      <a:pt x="216" y="395"/>
                    </a:cubicBezTo>
                    <a:cubicBezTo>
                      <a:pt x="234" y="391"/>
                      <a:pt x="251" y="389"/>
                      <a:pt x="270" y="388"/>
                    </a:cubicBezTo>
                    <a:lnTo>
                      <a:pt x="270" y="388"/>
                    </a:lnTo>
                    <a:cubicBezTo>
                      <a:pt x="268" y="389"/>
                      <a:pt x="267" y="389"/>
                      <a:pt x="265" y="389"/>
                    </a:cubicBezTo>
                    <a:lnTo>
                      <a:pt x="265" y="389"/>
                    </a:lnTo>
                    <a:cubicBezTo>
                      <a:pt x="272" y="388"/>
                      <a:pt x="281" y="387"/>
                      <a:pt x="292" y="384"/>
                    </a:cubicBezTo>
                    <a:cubicBezTo>
                      <a:pt x="366" y="364"/>
                      <a:pt x="444" y="282"/>
                      <a:pt x="434" y="198"/>
                    </a:cubicBezTo>
                    <a:cubicBezTo>
                      <a:pt x="423" y="110"/>
                      <a:pt x="380" y="37"/>
                      <a:pt x="292" y="10"/>
                    </a:cubicBezTo>
                    <a:cubicBezTo>
                      <a:pt x="285" y="8"/>
                      <a:pt x="277" y="7"/>
                      <a:pt x="270" y="5"/>
                    </a:cubicBezTo>
                    <a:cubicBezTo>
                      <a:pt x="251" y="2"/>
                      <a:pt x="232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22"/>
              <p:cNvSpPr/>
              <p:nvPr/>
            </p:nvSpPr>
            <p:spPr>
              <a:xfrm>
                <a:off x="934130" y="3706803"/>
                <a:ext cx="20956" cy="1622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22" extrusionOk="0">
                    <a:moveTo>
                      <a:pt x="207" y="1"/>
                    </a:moveTo>
                    <a:cubicBezTo>
                      <a:pt x="0" y="1"/>
                      <a:pt x="0" y="321"/>
                      <a:pt x="207" y="321"/>
                    </a:cubicBezTo>
                    <a:cubicBezTo>
                      <a:pt x="415" y="321"/>
                      <a:pt x="415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22"/>
              <p:cNvSpPr/>
              <p:nvPr/>
            </p:nvSpPr>
            <p:spPr>
              <a:xfrm>
                <a:off x="714945" y="3802114"/>
                <a:ext cx="223917" cy="244017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4844" extrusionOk="0">
                    <a:moveTo>
                      <a:pt x="2430" y="307"/>
                    </a:moveTo>
                    <a:cubicBezTo>
                      <a:pt x="2442" y="345"/>
                      <a:pt x="2466" y="381"/>
                      <a:pt x="2503" y="406"/>
                    </a:cubicBezTo>
                    <a:cubicBezTo>
                      <a:pt x="2461" y="440"/>
                      <a:pt x="2431" y="490"/>
                      <a:pt x="2421" y="545"/>
                    </a:cubicBezTo>
                    <a:cubicBezTo>
                      <a:pt x="2407" y="534"/>
                      <a:pt x="2393" y="522"/>
                      <a:pt x="2379" y="509"/>
                    </a:cubicBezTo>
                    <a:cubicBezTo>
                      <a:pt x="2390" y="498"/>
                      <a:pt x="2403" y="490"/>
                      <a:pt x="2415" y="480"/>
                    </a:cubicBezTo>
                    <a:cubicBezTo>
                      <a:pt x="2459" y="434"/>
                      <a:pt x="2461" y="356"/>
                      <a:pt x="2421" y="310"/>
                    </a:cubicBezTo>
                    <a:cubicBezTo>
                      <a:pt x="2422" y="310"/>
                      <a:pt x="2425" y="307"/>
                      <a:pt x="2430" y="307"/>
                    </a:cubicBezTo>
                    <a:close/>
                    <a:moveTo>
                      <a:pt x="1219" y="1168"/>
                    </a:moveTo>
                    <a:cubicBezTo>
                      <a:pt x="1221" y="1188"/>
                      <a:pt x="1226" y="1207"/>
                      <a:pt x="1238" y="1227"/>
                    </a:cubicBezTo>
                    <a:cubicBezTo>
                      <a:pt x="1154" y="1253"/>
                      <a:pt x="1085" y="1327"/>
                      <a:pt x="1085" y="1411"/>
                    </a:cubicBezTo>
                    <a:cubicBezTo>
                      <a:pt x="1072" y="1412"/>
                      <a:pt x="1061" y="1415"/>
                      <a:pt x="1048" y="1418"/>
                    </a:cubicBezTo>
                    <a:cubicBezTo>
                      <a:pt x="1100" y="1333"/>
                      <a:pt x="1160" y="1249"/>
                      <a:pt x="1219" y="1168"/>
                    </a:cubicBezTo>
                    <a:close/>
                    <a:moveTo>
                      <a:pt x="896" y="1693"/>
                    </a:moveTo>
                    <a:cubicBezTo>
                      <a:pt x="900" y="1701"/>
                      <a:pt x="905" y="1710"/>
                      <a:pt x="909" y="1720"/>
                    </a:cubicBezTo>
                    <a:cubicBezTo>
                      <a:pt x="940" y="1771"/>
                      <a:pt x="970" y="1822"/>
                      <a:pt x="1001" y="1876"/>
                    </a:cubicBezTo>
                    <a:cubicBezTo>
                      <a:pt x="984" y="1859"/>
                      <a:pt x="966" y="1843"/>
                      <a:pt x="950" y="1827"/>
                    </a:cubicBezTo>
                    <a:cubicBezTo>
                      <a:pt x="922" y="1802"/>
                      <a:pt x="888" y="1786"/>
                      <a:pt x="854" y="1781"/>
                    </a:cubicBezTo>
                    <a:cubicBezTo>
                      <a:pt x="868" y="1751"/>
                      <a:pt x="882" y="1723"/>
                      <a:pt x="896" y="1693"/>
                    </a:cubicBezTo>
                    <a:close/>
                    <a:moveTo>
                      <a:pt x="3243" y="3705"/>
                    </a:moveTo>
                    <a:cubicBezTo>
                      <a:pt x="3208" y="3755"/>
                      <a:pt x="3169" y="3799"/>
                      <a:pt x="3131" y="3843"/>
                    </a:cubicBezTo>
                    <a:cubicBezTo>
                      <a:pt x="3154" y="3804"/>
                      <a:pt x="3162" y="3760"/>
                      <a:pt x="3152" y="3715"/>
                    </a:cubicBezTo>
                    <a:lnTo>
                      <a:pt x="3152" y="3715"/>
                    </a:lnTo>
                    <a:cubicBezTo>
                      <a:pt x="3162" y="3717"/>
                      <a:pt x="3172" y="3718"/>
                      <a:pt x="3182" y="3718"/>
                    </a:cubicBezTo>
                    <a:cubicBezTo>
                      <a:pt x="3203" y="3718"/>
                      <a:pt x="3224" y="3714"/>
                      <a:pt x="3243" y="3705"/>
                    </a:cubicBezTo>
                    <a:close/>
                    <a:moveTo>
                      <a:pt x="3067" y="3913"/>
                    </a:moveTo>
                    <a:lnTo>
                      <a:pt x="3067" y="3913"/>
                    </a:lnTo>
                    <a:cubicBezTo>
                      <a:pt x="3020" y="3962"/>
                      <a:pt x="2971" y="4008"/>
                      <a:pt x="2921" y="4051"/>
                    </a:cubicBezTo>
                    <a:cubicBezTo>
                      <a:pt x="2933" y="4020"/>
                      <a:pt x="2934" y="3989"/>
                      <a:pt x="2931" y="3956"/>
                    </a:cubicBezTo>
                    <a:lnTo>
                      <a:pt x="2931" y="3956"/>
                    </a:lnTo>
                    <a:cubicBezTo>
                      <a:pt x="2935" y="3956"/>
                      <a:pt x="2938" y="3956"/>
                      <a:pt x="2941" y="3956"/>
                    </a:cubicBezTo>
                    <a:cubicBezTo>
                      <a:pt x="2985" y="3956"/>
                      <a:pt x="3030" y="3940"/>
                      <a:pt x="3067" y="3913"/>
                    </a:cubicBezTo>
                    <a:close/>
                    <a:moveTo>
                      <a:pt x="2551" y="4075"/>
                    </a:moveTo>
                    <a:cubicBezTo>
                      <a:pt x="2570" y="4096"/>
                      <a:pt x="2585" y="4116"/>
                      <a:pt x="2602" y="4133"/>
                    </a:cubicBezTo>
                    <a:cubicBezTo>
                      <a:pt x="2636" y="4176"/>
                      <a:pt x="2679" y="4195"/>
                      <a:pt x="2717" y="4200"/>
                    </a:cubicBezTo>
                    <a:cubicBezTo>
                      <a:pt x="2656" y="4239"/>
                      <a:pt x="2588" y="4273"/>
                      <a:pt x="2522" y="4303"/>
                    </a:cubicBezTo>
                    <a:cubicBezTo>
                      <a:pt x="2583" y="4246"/>
                      <a:pt x="2612" y="4159"/>
                      <a:pt x="2551" y="4075"/>
                    </a:cubicBezTo>
                    <a:close/>
                    <a:moveTo>
                      <a:pt x="2376" y="0"/>
                    </a:moveTo>
                    <a:cubicBezTo>
                      <a:pt x="1309" y="0"/>
                      <a:pt x="418" y="1336"/>
                      <a:pt x="226" y="2270"/>
                    </a:cubicBezTo>
                    <a:cubicBezTo>
                      <a:pt x="1" y="3354"/>
                      <a:pt x="604" y="4635"/>
                      <a:pt x="1778" y="4822"/>
                    </a:cubicBezTo>
                    <a:cubicBezTo>
                      <a:pt x="1867" y="4836"/>
                      <a:pt x="1955" y="4843"/>
                      <a:pt x="2041" y="4843"/>
                    </a:cubicBezTo>
                    <a:cubicBezTo>
                      <a:pt x="3100" y="4843"/>
                      <a:pt x="3902" y="3795"/>
                      <a:pt x="4141" y="2835"/>
                    </a:cubicBezTo>
                    <a:cubicBezTo>
                      <a:pt x="4445" y="1642"/>
                      <a:pt x="3917" y="381"/>
                      <a:pt x="2679" y="29"/>
                    </a:cubicBezTo>
                    <a:cubicBezTo>
                      <a:pt x="2651" y="22"/>
                      <a:pt x="2627" y="21"/>
                      <a:pt x="2602" y="21"/>
                    </a:cubicBezTo>
                    <a:cubicBezTo>
                      <a:pt x="2526" y="7"/>
                      <a:pt x="2450" y="0"/>
                      <a:pt x="2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22"/>
              <p:cNvSpPr/>
              <p:nvPr/>
            </p:nvSpPr>
            <p:spPr>
              <a:xfrm>
                <a:off x="884056" y="3767405"/>
                <a:ext cx="22618" cy="2483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93" extrusionOk="0">
                    <a:moveTo>
                      <a:pt x="232" y="1"/>
                    </a:moveTo>
                    <a:cubicBezTo>
                      <a:pt x="229" y="1"/>
                      <a:pt x="226" y="1"/>
                      <a:pt x="223" y="1"/>
                    </a:cubicBezTo>
                    <a:cubicBezTo>
                      <a:pt x="116" y="7"/>
                      <a:pt x="1" y="95"/>
                      <a:pt x="9" y="215"/>
                    </a:cubicBezTo>
                    <a:lnTo>
                      <a:pt x="15" y="284"/>
                    </a:lnTo>
                    <a:cubicBezTo>
                      <a:pt x="23" y="389"/>
                      <a:pt x="101" y="493"/>
                      <a:pt x="214" y="493"/>
                    </a:cubicBezTo>
                    <a:cubicBezTo>
                      <a:pt x="217" y="493"/>
                      <a:pt x="220" y="493"/>
                      <a:pt x="223" y="493"/>
                    </a:cubicBezTo>
                    <a:cubicBezTo>
                      <a:pt x="344" y="489"/>
                      <a:pt x="424" y="401"/>
                      <a:pt x="433" y="284"/>
                    </a:cubicBezTo>
                    <a:lnTo>
                      <a:pt x="439" y="215"/>
                    </a:lnTo>
                    <a:cubicBezTo>
                      <a:pt x="448" y="106"/>
                      <a:pt x="339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22"/>
              <p:cNvSpPr/>
              <p:nvPr/>
            </p:nvSpPr>
            <p:spPr>
              <a:xfrm>
                <a:off x="866173" y="3718087"/>
                <a:ext cx="23324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09" extrusionOk="0">
                    <a:moveTo>
                      <a:pt x="240" y="1"/>
                    </a:moveTo>
                    <a:cubicBezTo>
                      <a:pt x="237" y="1"/>
                      <a:pt x="234" y="1"/>
                      <a:pt x="231" y="1"/>
                    </a:cubicBezTo>
                    <a:cubicBezTo>
                      <a:pt x="108" y="5"/>
                      <a:pt x="26" y="96"/>
                      <a:pt x="16" y="216"/>
                    </a:cubicBezTo>
                    <a:lnTo>
                      <a:pt x="10" y="287"/>
                    </a:lnTo>
                    <a:cubicBezTo>
                      <a:pt x="0" y="399"/>
                      <a:pt x="112" y="508"/>
                      <a:pt x="223" y="508"/>
                    </a:cubicBezTo>
                    <a:cubicBezTo>
                      <a:pt x="225" y="508"/>
                      <a:pt x="228" y="508"/>
                      <a:pt x="231" y="508"/>
                    </a:cubicBezTo>
                    <a:cubicBezTo>
                      <a:pt x="343" y="504"/>
                      <a:pt x="462" y="412"/>
                      <a:pt x="454" y="287"/>
                    </a:cubicBezTo>
                    <a:lnTo>
                      <a:pt x="448" y="216"/>
                    </a:lnTo>
                    <a:cubicBezTo>
                      <a:pt x="440" y="107"/>
                      <a:pt x="360" y="1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22"/>
              <p:cNvSpPr/>
              <p:nvPr/>
            </p:nvSpPr>
            <p:spPr>
              <a:xfrm>
                <a:off x="837962" y="3610081"/>
                <a:ext cx="16473" cy="1274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53" extrusionOk="0">
                    <a:moveTo>
                      <a:pt x="163" y="1"/>
                    </a:moveTo>
                    <a:cubicBezTo>
                      <a:pt x="0" y="1"/>
                      <a:pt x="0" y="253"/>
                      <a:pt x="163" y="253"/>
                    </a:cubicBezTo>
                    <a:cubicBezTo>
                      <a:pt x="326" y="253"/>
                      <a:pt x="326" y="1"/>
                      <a:pt x="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22"/>
              <p:cNvSpPr/>
              <p:nvPr/>
            </p:nvSpPr>
            <p:spPr>
              <a:xfrm>
                <a:off x="826678" y="3676426"/>
                <a:ext cx="17732" cy="13752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3" extrusionOk="0">
                    <a:moveTo>
                      <a:pt x="176" y="0"/>
                    </a:moveTo>
                    <a:cubicBezTo>
                      <a:pt x="2" y="0"/>
                      <a:pt x="0" y="272"/>
                      <a:pt x="176" y="272"/>
                    </a:cubicBezTo>
                    <a:cubicBezTo>
                      <a:pt x="352" y="272"/>
                      <a:pt x="352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22"/>
              <p:cNvSpPr/>
              <p:nvPr/>
            </p:nvSpPr>
            <p:spPr>
              <a:xfrm>
                <a:off x="816754" y="3581871"/>
                <a:ext cx="16473" cy="1279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54" extrusionOk="0">
                    <a:moveTo>
                      <a:pt x="163" y="1"/>
                    </a:moveTo>
                    <a:cubicBezTo>
                      <a:pt x="1" y="1"/>
                      <a:pt x="0" y="253"/>
                      <a:pt x="162" y="253"/>
                    </a:cubicBezTo>
                    <a:cubicBezTo>
                      <a:pt x="162" y="253"/>
                      <a:pt x="163" y="253"/>
                      <a:pt x="163" y="253"/>
                    </a:cubicBezTo>
                    <a:cubicBezTo>
                      <a:pt x="326" y="253"/>
                      <a:pt x="326" y="1"/>
                      <a:pt x="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22"/>
              <p:cNvSpPr/>
              <p:nvPr/>
            </p:nvSpPr>
            <p:spPr>
              <a:xfrm>
                <a:off x="812321" y="3736021"/>
                <a:ext cx="18337" cy="1410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280" extrusionOk="0">
                    <a:moveTo>
                      <a:pt x="181" y="0"/>
                    </a:moveTo>
                    <a:cubicBezTo>
                      <a:pt x="1" y="0"/>
                      <a:pt x="1" y="280"/>
                      <a:pt x="181" y="280"/>
                    </a:cubicBezTo>
                    <a:cubicBezTo>
                      <a:pt x="362" y="280"/>
                      <a:pt x="363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22"/>
              <p:cNvSpPr/>
              <p:nvPr/>
            </p:nvSpPr>
            <p:spPr>
              <a:xfrm>
                <a:off x="636661" y="3664639"/>
                <a:ext cx="173340" cy="124930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2480" extrusionOk="0">
                    <a:moveTo>
                      <a:pt x="2029" y="1"/>
                    </a:moveTo>
                    <a:cubicBezTo>
                      <a:pt x="1863" y="1"/>
                      <a:pt x="1705" y="58"/>
                      <a:pt x="1587" y="189"/>
                    </a:cubicBezTo>
                    <a:cubicBezTo>
                      <a:pt x="1436" y="355"/>
                      <a:pt x="1389" y="598"/>
                      <a:pt x="1400" y="815"/>
                    </a:cubicBezTo>
                    <a:cubicBezTo>
                      <a:pt x="1414" y="1077"/>
                      <a:pt x="1911" y="2108"/>
                      <a:pt x="1302" y="2108"/>
                    </a:cubicBezTo>
                    <a:cubicBezTo>
                      <a:pt x="1299" y="2108"/>
                      <a:pt x="1296" y="2108"/>
                      <a:pt x="1292" y="2108"/>
                    </a:cubicBezTo>
                    <a:cubicBezTo>
                      <a:pt x="1254" y="2108"/>
                      <a:pt x="1226" y="2126"/>
                      <a:pt x="1205" y="2150"/>
                    </a:cubicBezTo>
                    <a:cubicBezTo>
                      <a:pt x="1187" y="2152"/>
                      <a:pt x="1169" y="2152"/>
                      <a:pt x="1151" y="2152"/>
                    </a:cubicBezTo>
                    <a:cubicBezTo>
                      <a:pt x="834" y="2152"/>
                      <a:pt x="563" y="1917"/>
                      <a:pt x="288" y="1682"/>
                    </a:cubicBezTo>
                    <a:lnTo>
                      <a:pt x="0" y="1756"/>
                    </a:lnTo>
                    <a:cubicBezTo>
                      <a:pt x="372" y="2034"/>
                      <a:pt x="648" y="2479"/>
                      <a:pt x="1126" y="2479"/>
                    </a:cubicBezTo>
                    <a:cubicBezTo>
                      <a:pt x="1214" y="2479"/>
                      <a:pt x="1310" y="2464"/>
                      <a:pt x="1414" y="2429"/>
                    </a:cubicBezTo>
                    <a:cubicBezTo>
                      <a:pt x="1462" y="2412"/>
                      <a:pt x="1495" y="2381"/>
                      <a:pt x="1511" y="2343"/>
                    </a:cubicBezTo>
                    <a:cubicBezTo>
                      <a:pt x="1638" y="2310"/>
                      <a:pt x="1747" y="2228"/>
                      <a:pt x="1838" y="2101"/>
                    </a:cubicBezTo>
                    <a:cubicBezTo>
                      <a:pt x="2059" y="1780"/>
                      <a:pt x="1929" y="1408"/>
                      <a:pt x="1839" y="1067"/>
                    </a:cubicBezTo>
                    <a:cubicBezTo>
                      <a:pt x="1764" y="774"/>
                      <a:pt x="1739" y="420"/>
                      <a:pt x="2071" y="420"/>
                    </a:cubicBezTo>
                    <a:cubicBezTo>
                      <a:pt x="2125" y="420"/>
                      <a:pt x="2188" y="429"/>
                      <a:pt x="2262" y="450"/>
                    </a:cubicBezTo>
                    <a:cubicBezTo>
                      <a:pt x="2437" y="498"/>
                      <a:pt x="2576" y="611"/>
                      <a:pt x="2761" y="642"/>
                    </a:cubicBezTo>
                    <a:cubicBezTo>
                      <a:pt x="2815" y="652"/>
                      <a:pt x="2868" y="657"/>
                      <a:pt x="2920" y="657"/>
                    </a:cubicBezTo>
                    <a:cubicBezTo>
                      <a:pt x="3103" y="657"/>
                      <a:pt x="3263" y="590"/>
                      <a:pt x="3337" y="406"/>
                    </a:cubicBezTo>
                    <a:cubicBezTo>
                      <a:pt x="3380" y="363"/>
                      <a:pt x="3412" y="314"/>
                      <a:pt x="3441" y="264"/>
                    </a:cubicBezTo>
                    <a:lnTo>
                      <a:pt x="3174" y="207"/>
                    </a:lnTo>
                    <a:cubicBezTo>
                      <a:pt x="3089" y="236"/>
                      <a:pt x="3013" y="248"/>
                      <a:pt x="2942" y="248"/>
                    </a:cubicBezTo>
                    <a:cubicBezTo>
                      <a:pt x="2687" y="248"/>
                      <a:pt x="2497" y="95"/>
                      <a:pt x="2218" y="24"/>
                    </a:cubicBezTo>
                    <a:cubicBezTo>
                      <a:pt x="2155" y="9"/>
                      <a:pt x="2091" y="1"/>
                      <a:pt x="2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22"/>
              <p:cNvSpPr/>
              <p:nvPr/>
            </p:nvSpPr>
            <p:spPr>
              <a:xfrm>
                <a:off x="761341" y="3717029"/>
                <a:ext cx="21812" cy="16976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37" extrusionOk="0">
                    <a:moveTo>
                      <a:pt x="218" y="1"/>
                    </a:moveTo>
                    <a:cubicBezTo>
                      <a:pt x="1" y="1"/>
                      <a:pt x="1" y="336"/>
                      <a:pt x="218" y="336"/>
                    </a:cubicBezTo>
                    <a:cubicBezTo>
                      <a:pt x="433" y="336"/>
                      <a:pt x="433" y="1"/>
                      <a:pt x="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22"/>
              <p:cNvSpPr/>
              <p:nvPr/>
            </p:nvSpPr>
            <p:spPr>
              <a:xfrm>
                <a:off x="762701" y="3784936"/>
                <a:ext cx="19143" cy="14810"/>
              </a:xfrm>
              <a:custGeom>
                <a:avLst/>
                <a:gdLst/>
                <a:ahLst/>
                <a:cxnLst/>
                <a:rect l="l" t="t" r="r" b="b"/>
                <a:pathLst>
                  <a:path w="380" h="294" extrusionOk="0">
                    <a:moveTo>
                      <a:pt x="191" y="0"/>
                    </a:moveTo>
                    <a:cubicBezTo>
                      <a:pt x="1" y="0"/>
                      <a:pt x="1" y="294"/>
                      <a:pt x="191" y="294"/>
                    </a:cubicBezTo>
                    <a:cubicBezTo>
                      <a:pt x="379" y="294"/>
                      <a:pt x="379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22"/>
              <p:cNvSpPr/>
              <p:nvPr/>
            </p:nvSpPr>
            <p:spPr>
              <a:xfrm>
                <a:off x="695399" y="3805641"/>
                <a:ext cx="20049" cy="154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07" extrusionOk="0">
                    <a:moveTo>
                      <a:pt x="199" y="0"/>
                    </a:moveTo>
                    <a:cubicBezTo>
                      <a:pt x="0" y="0"/>
                      <a:pt x="0" y="306"/>
                      <a:pt x="199" y="306"/>
                    </a:cubicBezTo>
                    <a:cubicBezTo>
                      <a:pt x="397" y="306"/>
                      <a:pt x="397" y="0"/>
                      <a:pt x="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22"/>
              <p:cNvSpPr/>
              <p:nvPr/>
            </p:nvSpPr>
            <p:spPr>
              <a:xfrm>
                <a:off x="693031" y="3890876"/>
                <a:ext cx="17732" cy="1380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4" extrusionOk="0">
                    <a:moveTo>
                      <a:pt x="178" y="0"/>
                    </a:moveTo>
                    <a:cubicBezTo>
                      <a:pt x="1" y="0"/>
                      <a:pt x="1" y="274"/>
                      <a:pt x="178" y="274"/>
                    </a:cubicBezTo>
                    <a:cubicBezTo>
                      <a:pt x="352" y="274"/>
                      <a:pt x="352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22"/>
              <p:cNvSpPr/>
              <p:nvPr/>
            </p:nvSpPr>
            <p:spPr>
              <a:xfrm>
                <a:off x="653537" y="3835967"/>
                <a:ext cx="41307" cy="52944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51" extrusionOk="0">
                    <a:moveTo>
                      <a:pt x="453" y="223"/>
                    </a:moveTo>
                    <a:cubicBezTo>
                      <a:pt x="447" y="237"/>
                      <a:pt x="446" y="251"/>
                      <a:pt x="446" y="268"/>
                    </a:cubicBezTo>
                    <a:cubicBezTo>
                      <a:pt x="453" y="382"/>
                      <a:pt x="503" y="492"/>
                      <a:pt x="490" y="606"/>
                    </a:cubicBezTo>
                    <a:cubicBezTo>
                      <a:pt x="485" y="646"/>
                      <a:pt x="434" y="769"/>
                      <a:pt x="368" y="769"/>
                    </a:cubicBezTo>
                    <a:cubicBezTo>
                      <a:pt x="356" y="769"/>
                      <a:pt x="344" y="765"/>
                      <a:pt x="331" y="756"/>
                    </a:cubicBezTo>
                    <a:cubicBezTo>
                      <a:pt x="269" y="710"/>
                      <a:pt x="320" y="499"/>
                      <a:pt x="335" y="448"/>
                    </a:cubicBezTo>
                    <a:cubicBezTo>
                      <a:pt x="361" y="367"/>
                      <a:pt x="402" y="291"/>
                      <a:pt x="453" y="223"/>
                    </a:cubicBezTo>
                    <a:close/>
                    <a:moveTo>
                      <a:pt x="455" y="0"/>
                    </a:moveTo>
                    <a:cubicBezTo>
                      <a:pt x="441" y="0"/>
                      <a:pt x="426" y="4"/>
                      <a:pt x="412" y="13"/>
                    </a:cubicBezTo>
                    <a:cubicBezTo>
                      <a:pt x="225" y="124"/>
                      <a:pt x="94" y="297"/>
                      <a:pt x="45" y="511"/>
                    </a:cubicBezTo>
                    <a:cubicBezTo>
                      <a:pt x="1" y="702"/>
                      <a:pt x="19" y="946"/>
                      <a:pt x="228" y="1028"/>
                    </a:cubicBezTo>
                    <a:cubicBezTo>
                      <a:pt x="267" y="1044"/>
                      <a:pt x="309" y="1051"/>
                      <a:pt x="351" y="1051"/>
                    </a:cubicBezTo>
                    <a:cubicBezTo>
                      <a:pt x="487" y="1051"/>
                      <a:pt x="623" y="975"/>
                      <a:pt x="697" y="863"/>
                    </a:cubicBezTo>
                    <a:cubicBezTo>
                      <a:pt x="820" y="676"/>
                      <a:pt x="786" y="392"/>
                      <a:pt x="678" y="206"/>
                    </a:cubicBezTo>
                    <a:cubicBezTo>
                      <a:pt x="656" y="166"/>
                      <a:pt x="614" y="147"/>
                      <a:pt x="572" y="147"/>
                    </a:cubicBezTo>
                    <a:cubicBezTo>
                      <a:pt x="548" y="147"/>
                      <a:pt x="524" y="153"/>
                      <a:pt x="503" y="164"/>
                    </a:cubicBezTo>
                    <a:lnTo>
                      <a:pt x="503" y="164"/>
                    </a:lnTo>
                    <a:cubicBezTo>
                      <a:pt x="508" y="161"/>
                      <a:pt x="511" y="155"/>
                      <a:pt x="517" y="149"/>
                    </a:cubicBezTo>
                    <a:cubicBezTo>
                      <a:pt x="574" y="92"/>
                      <a:pt x="523" y="0"/>
                      <a:pt x="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22"/>
              <p:cNvSpPr/>
              <p:nvPr/>
            </p:nvSpPr>
            <p:spPr>
              <a:xfrm>
                <a:off x="667138" y="3847150"/>
                <a:ext cx="11788" cy="2765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49" extrusionOk="0">
                    <a:moveTo>
                      <a:pt x="184" y="1"/>
                    </a:moveTo>
                    <a:cubicBezTo>
                      <a:pt x="133" y="70"/>
                      <a:pt x="92" y="145"/>
                      <a:pt x="68" y="226"/>
                    </a:cubicBezTo>
                    <a:cubicBezTo>
                      <a:pt x="50" y="277"/>
                      <a:pt x="0" y="490"/>
                      <a:pt x="62" y="535"/>
                    </a:cubicBezTo>
                    <a:cubicBezTo>
                      <a:pt x="75" y="544"/>
                      <a:pt x="87" y="548"/>
                      <a:pt x="99" y="548"/>
                    </a:cubicBezTo>
                    <a:cubicBezTo>
                      <a:pt x="166" y="548"/>
                      <a:pt x="218" y="424"/>
                      <a:pt x="221" y="384"/>
                    </a:cubicBezTo>
                    <a:cubicBezTo>
                      <a:pt x="234" y="270"/>
                      <a:pt x="184" y="160"/>
                      <a:pt x="177" y="46"/>
                    </a:cubicBezTo>
                    <a:cubicBezTo>
                      <a:pt x="177" y="29"/>
                      <a:pt x="179" y="15"/>
                      <a:pt x="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22"/>
              <p:cNvSpPr/>
              <p:nvPr/>
            </p:nvSpPr>
            <p:spPr>
              <a:xfrm>
                <a:off x="399340" y="3726702"/>
                <a:ext cx="251825" cy="487680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9681" extrusionOk="0">
                    <a:moveTo>
                      <a:pt x="4065" y="0"/>
                    </a:moveTo>
                    <a:cubicBezTo>
                      <a:pt x="3647" y="0"/>
                      <a:pt x="3225" y="219"/>
                      <a:pt x="2982" y="557"/>
                    </a:cubicBezTo>
                    <a:cubicBezTo>
                      <a:pt x="2621" y="1058"/>
                      <a:pt x="2772" y="1709"/>
                      <a:pt x="3110" y="2179"/>
                    </a:cubicBezTo>
                    <a:cubicBezTo>
                      <a:pt x="3297" y="2444"/>
                      <a:pt x="3538" y="2640"/>
                      <a:pt x="3764" y="2867"/>
                    </a:cubicBezTo>
                    <a:cubicBezTo>
                      <a:pt x="3837" y="2939"/>
                      <a:pt x="4018" y="3105"/>
                      <a:pt x="4025" y="3181"/>
                    </a:cubicBezTo>
                    <a:cubicBezTo>
                      <a:pt x="4038" y="3306"/>
                      <a:pt x="3818" y="3623"/>
                      <a:pt x="3729" y="3650"/>
                    </a:cubicBezTo>
                    <a:cubicBezTo>
                      <a:pt x="3686" y="3663"/>
                      <a:pt x="3638" y="3669"/>
                      <a:pt x="3586" y="3669"/>
                    </a:cubicBezTo>
                    <a:cubicBezTo>
                      <a:pt x="3348" y="3669"/>
                      <a:pt x="3042" y="3551"/>
                      <a:pt x="2838" y="3503"/>
                    </a:cubicBezTo>
                    <a:cubicBezTo>
                      <a:pt x="2498" y="3424"/>
                      <a:pt x="2066" y="3351"/>
                      <a:pt x="1642" y="3351"/>
                    </a:cubicBezTo>
                    <a:cubicBezTo>
                      <a:pt x="846" y="3351"/>
                      <a:pt x="83" y="3608"/>
                      <a:pt x="32" y="4563"/>
                    </a:cubicBezTo>
                    <a:cubicBezTo>
                      <a:pt x="1" y="5145"/>
                      <a:pt x="328" y="5685"/>
                      <a:pt x="811" y="5994"/>
                    </a:cubicBezTo>
                    <a:cubicBezTo>
                      <a:pt x="1396" y="6366"/>
                      <a:pt x="2006" y="6316"/>
                      <a:pt x="2659" y="6384"/>
                    </a:cubicBezTo>
                    <a:cubicBezTo>
                      <a:pt x="4076" y="6526"/>
                      <a:pt x="2543" y="8050"/>
                      <a:pt x="2427" y="8651"/>
                    </a:cubicBezTo>
                    <a:cubicBezTo>
                      <a:pt x="2342" y="9092"/>
                      <a:pt x="2544" y="9575"/>
                      <a:pt x="2972" y="9680"/>
                    </a:cubicBezTo>
                    <a:lnTo>
                      <a:pt x="3032" y="9385"/>
                    </a:lnTo>
                    <a:cubicBezTo>
                      <a:pt x="2228" y="9017"/>
                      <a:pt x="3538" y="7627"/>
                      <a:pt x="3620" y="7110"/>
                    </a:cubicBezTo>
                    <a:cubicBezTo>
                      <a:pt x="3706" y="6555"/>
                      <a:pt x="3397" y="6136"/>
                      <a:pt x="2852" y="6023"/>
                    </a:cubicBezTo>
                    <a:cubicBezTo>
                      <a:pt x="2044" y="5855"/>
                      <a:pt x="1079" y="6068"/>
                      <a:pt x="589" y="5198"/>
                    </a:cubicBezTo>
                    <a:cubicBezTo>
                      <a:pt x="307" y="4700"/>
                      <a:pt x="420" y="4105"/>
                      <a:pt x="951" y="3840"/>
                    </a:cubicBezTo>
                    <a:cubicBezTo>
                      <a:pt x="1178" y="3727"/>
                      <a:pt x="1421" y="3687"/>
                      <a:pt x="1667" y="3687"/>
                    </a:cubicBezTo>
                    <a:cubicBezTo>
                      <a:pt x="1900" y="3687"/>
                      <a:pt x="2135" y="3723"/>
                      <a:pt x="2360" y="3769"/>
                    </a:cubicBezTo>
                    <a:cubicBezTo>
                      <a:pt x="2691" y="3837"/>
                      <a:pt x="3233" y="4038"/>
                      <a:pt x="3695" y="4038"/>
                    </a:cubicBezTo>
                    <a:cubicBezTo>
                      <a:pt x="3958" y="4038"/>
                      <a:pt x="4194" y="3973"/>
                      <a:pt x="4351" y="3781"/>
                    </a:cubicBezTo>
                    <a:cubicBezTo>
                      <a:pt x="4763" y="3275"/>
                      <a:pt x="4131" y="2715"/>
                      <a:pt x="3797" y="2392"/>
                    </a:cubicBezTo>
                    <a:cubicBezTo>
                      <a:pt x="3400" y="2008"/>
                      <a:pt x="2941" y="1421"/>
                      <a:pt x="3237" y="844"/>
                    </a:cubicBezTo>
                    <a:cubicBezTo>
                      <a:pt x="3396" y="532"/>
                      <a:pt x="3773" y="309"/>
                      <a:pt x="4130" y="309"/>
                    </a:cubicBezTo>
                    <a:cubicBezTo>
                      <a:pt x="4186" y="309"/>
                      <a:pt x="4242" y="314"/>
                      <a:pt x="4296" y="326"/>
                    </a:cubicBezTo>
                    <a:cubicBezTo>
                      <a:pt x="4452" y="357"/>
                      <a:pt x="4586" y="432"/>
                      <a:pt x="4711" y="526"/>
                    </a:cubicBezTo>
                    <a:lnTo>
                      <a:pt x="4999" y="453"/>
                    </a:lnTo>
                    <a:cubicBezTo>
                      <a:pt x="4756" y="249"/>
                      <a:pt x="4508" y="45"/>
                      <a:pt x="4216" y="10"/>
                    </a:cubicBezTo>
                    <a:cubicBezTo>
                      <a:pt x="4166" y="3"/>
                      <a:pt x="4116" y="0"/>
                      <a:pt x="40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22"/>
              <p:cNvSpPr/>
              <p:nvPr/>
            </p:nvSpPr>
            <p:spPr>
              <a:xfrm>
                <a:off x="613286" y="3818839"/>
                <a:ext cx="22467" cy="1732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344" extrusionOk="0">
                    <a:moveTo>
                      <a:pt x="225" y="0"/>
                    </a:moveTo>
                    <a:cubicBezTo>
                      <a:pt x="1" y="0"/>
                      <a:pt x="1" y="343"/>
                      <a:pt x="225" y="343"/>
                    </a:cubicBezTo>
                    <a:cubicBezTo>
                      <a:pt x="446" y="343"/>
                      <a:pt x="446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22"/>
              <p:cNvSpPr/>
              <p:nvPr/>
            </p:nvSpPr>
            <p:spPr>
              <a:xfrm>
                <a:off x="603513" y="3766498"/>
                <a:ext cx="20906" cy="16321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24" extrusionOk="0">
                    <a:moveTo>
                      <a:pt x="207" y="1"/>
                    </a:moveTo>
                    <a:cubicBezTo>
                      <a:pt x="0" y="1"/>
                      <a:pt x="0" y="324"/>
                      <a:pt x="207" y="324"/>
                    </a:cubicBezTo>
                    <a:cubicBezTo>
                      <a:pt x="414" y="324"/>
                      <a:pt x="414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22"/>
              <p:cNvSpPr/>
              <p:nvPr/>
            </p:nvSpPr>
            <p:spPr>
              <a:xfrm>
                <a:off x="1246863" y="4133033"/>
                <a:ext cx="28411" cy="22014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7" extrusionOk="0">
                    <a:moveTo>
                      <a:pt x="283" y="0"/>
                    </a:moveTo>
                    <a:cubicBezTo>
                      <a:pt x="3" y="0"/>
                      <a:pt x="1" y="437"/>
                      <a:pt x="283" y="437"/>
                    </a:cubicBezTo>
                    <a:cubicBezTo>
                      <a:pt x="563" y="437"/>
                      <a:pt x="563" y="0"/>
                      <a:pt x="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22"/>
              <p:cNvSpPr/>
              <p:nvPr/>
            </p:nvSpPr>
            <p:spPr>
              <a:xfrm>
                <a:off x="1186160" y="4092732"/>
                <a:ext cx="23223" cy="1813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60" extrusionOk="0">
                    <a:moveTo>
                      <a:pt x="232" y="1"/>
                    </a:moveTo>
                    <a:cubicBezTo>
                      <a:pt x="1" y="1"/>
                      <a:pt x="1" y="359"/>
                      <a:pt x="232" y="359"/>
                    </a:cubicBezTo>
                    <a:cubicBezTo>
                      <a:pt x="460" y="359"/>
                      <a:pt x="460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22"/>
              <p:cNvSpPr/>
              <p:nvPr/>
            </p:nvSpPr>
            <p:spPr>
              <a:xfrm>
                <a:off x="1101075" y="4006489"/>
                <a:ext cx="28210" cy="2559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08" extrusionOk="0">
                    <a:moveTo>
                      <a:pt x="315" y="1"/>
                    </a:moveTo>
                    <a:cubicBezTo>
                      <a:pt x="261" y="1"/>
                      <a:pt x="207" y="21"/>
                      <a:pt x="162" y="62"/>
                    </a:cubicBezTo>
                    <a:cubicBezTo>
                      <a:pt x="137" y="83"/>
                      <a:pt x="113" y="107"/>
                      <a:pt x="87" y="128"/>
                    </a:cubicBezTo>
                    <a:cubicBezTo>
                      <a:pt x="1" y="206"/>
                      <a:pt x="2" y="365"/>
                      <a:pt x="87" y="443"/>
                    </a:cubicBezTo>
                    <a:cubicBezTo>
                      <a:pt x="132" y="484"/>
                      <a:pt x="193" y="508"/>
                      <a:pt x="254" y="508"/>
                    </a:cubicBezTo>
                    <a:cubicBezTo>
                      <a:pt x="309" y="508"/>
                      <a:pt x="363" y="488"/>
                      <a:pt x="403" y="443"/>
                    </a:cubicBezTo>
                    <a:cubicBezTo>
                      <a:pt x="424" y="420"/>
                      <a:pt x="447" y="395"/>
                      <a:pt x="468" y="371"/>
                    </a:cubicBezTo>
                    <a:cubicBezTo>
                      <a:pt x="545" y="286"/>
                      <a:pt x="559" y="145"/>
                      <a:pt x="468" y="62"/>
                    </a:cubicBezTo>
                    <a:cubicBezTo>
                      <a:pt x="423" y="21"/>
                      <a:pt x="36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22"/>
              <p:cNvSpPr/>
              <p:nvPr/>
            </p:nvSpPr>
            <p:spPr>
              <a:xfrm>
                <a:off x="1086869" y="4085176"/>
                <a:ext cx="24885" cy="19243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82" extrusionOk="0">
                    <a:moveTo>
                      <a:pt x="247" y="1"/>
                    </a:moveTo>
                    <a:cubicBezTo>
                      <a:pt x="2" y="1"/>
                      <a:pt x="1" y="382"/>
                      <a:pt x="247" y="382"/>
                    </a:cubicBezTo>
                    <a:cubicBezTo>
                      <a:pt x="491" y="382"/>
                      <a:pt x="494" y="1"/>
                      <a:pt x="2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22"/>
              <p:cNvSpPr/>
              <p:nvPr/>
            </p:nvSpPr>
            <p:spPr>
              <a:xfrm>
                <a:off x="1038206" y="4006489"/>
                <a:ext cx="29016" cy="21863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34" extrusionOk="0">
                    <a:moveTo>
                      <a:pt x="344" y="1"/>
                    </a:moveTo>
                    <a:cubicBezTo>
                      <a:pt x="341" y="1"/>
                      <a:pt x="338" y="1"/>
                      <a:pt x="335" y="1"/>
                    </a:cubicBezTo>
                    <a:cubicBezTo>
                      <a:pt x="285" y="4"/>
                      <a:pt x="231" y="15"/>
                      <a:pt x="185" y="31"/>
                    </a:cubicBezTo>
                    <a:cubicBezTo>
                      <a:pt x="0" y="89"/>
                      <a:pt x="0" y="344"/>
                      <a:pt x="185" y="402"/>
                    </a:cubicBezTo>
                    <a:cubicBezTo>
                      <a:pt x="227" y="418"/>
                      <a:pt x="283" y="433"/>
                      <a:pt x="329" y="433"/>
                    </a:cubicBezTo>
                    <a:cubicBezTo>
                      <a:pt x="331" y="433"/>
                      <a:pt x="333" y="433"/>
                      <a:pt x="335" y="433"/>
                    </a:cubicBezTo>
                    <a:cubicBezTo>
                      <a:pt x="425" y="429"/>
                      <a:pt x="489" y="384"/>
                      <a:pt x="539" y="313"/>
                    </a:cubicBezTo>
                    <a:cubicBezTo>
                      <a:pt x="576" y="260"/>
                      <a:pt x="576" y="171"/>
                      <a:pt x="539" y="121"/>
                    </a:cubicBezTo>
                    <a:cubicBezTo>
                      <a:pt x="494" y="57"/>
                      <a:pt x="426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22"/>
              <p:cNvSpPr/>
              <p:nvPr/>
            </p:nvSpPr>
            <p:spPr>
              <a:xfrm>
                <a:off x="1039818" y="4121950"/>
                <a:ext cx="20553" cy="1596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17" extrusionOk="0">
                    <a:moveTo>
                      <a:pt x="205" y="0"/>
                    </a:moveTo>
                    <a:cubicBezTo>
                      <a:pt x="1" y="0"/>
                      <a:pt x="1" y="316"/>
                      <a:pt x="205" y="316"/>
                    </a:cubicBezTo>
                    <a:cubicBezTo>
                      <a:pt x="408" y="316"/>
                      <a:pt x="408" y="0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22"/>
              <p:cNvSpPr/>
              <p:nvPr/>
            </p:nvSpPr>
            <p:spPr>
              <a:xfrm>
                <a:off x="919621" y="4000242"/>
                <a:ext cx="21661" cy="2423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81" extrusionOk="0">
                    <a:moveTo>
                      <a:pt x="221" y="0"/>
                    </a:moveTo>
                    <a:cubicBezTo>
                      <a:pt x="219" y="0"/>
                      <a:pt x="217" y="0"/>
                      <a:pt x="216" y="0"/>
                    </a:cubicBezTo>
                    <a:cubicBezTo>
                      <a:pt x="134" y="3"/>
                      <a:pt x="34" y="58"/>
                      <a:pt x="22" y="148"/>
                    </a:cubicBezTo>
                    <a:cubicBezTo>
                      <a:pt x="20" y="170"/>
                      <a:pt x="17" y="193"/>
                      <a:pt x="13" y="214"/>
                    </a:cubicBezTo>
                    <a:cubicBezTo>
                      <a:pt x="0" y="289"/>
                      <a:pt x="6" y="363"/>
                      <a:pt x="67" y="418"/>
                    </a:cubicBezTo>
                    <a:cubicBezTo>
                      <a:pt x="110" y="455"/>
                      <a:pt x="159" y="481"/>
                      <a:pt x="216" y="481"/>
                    </a:cubicBezTo>
                    <a:cubicBezTo>
                      <a:pt x="268" y="481"/>
                      <a:pt x="325" y="455"/>
                      <a:pt x="365" y="418"/>
                    </a:cubicBezTo>
                    <a:cubicBezTo>
                      <a:pt x="421" y="362"/>
                      <a:pt x="430" y="291"/>
                      <a:pt x="417" y="214"/>
                    </a:cubicBezTo>
                    <a:cubicBezTo>
                      <a:pt x="416" y="192"/>
                      <a:pt x="413" y="169"/>
                      <a:pt x="409" y="148"/>
                    </a:cubicBezTo>
                    <a:cubicBezTo>
                      <a:pt x="396" y="66"/>
                      <a:pt x="299" y="0"/>
                      <a:pt x="2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22"/>
              <p:cNvSpPr/>
              <p:nvPr/>
            </p:nvSpPr>
            <p:spPr>
              <a:xfrm>
                <a:off x="883704" y="4048251"/>
                <a:ext cx="23273" cy="2271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51" extrusionOk="0">
                    <a:moveTo>
                      <a:pt x="230" y="1"/>
                    </a:moveTo>
                    <a:cubicBezTo>
                      <a:pt x="111" y="1"/>
                      <a:pt x="1" y="103"/>
                      <a:pt x="5" y="225"/>
                    </a:cubicBezTo>
                    <a:cubicBezTo>
                      <a:pt x="11" y="348"/>
                      <a:pt x="106" y="450"/>
                      <a:pt x="230" y="450"/>
                    </a:cubicBezTo>
                    <a:cubicBezTo>
                      <a:pt x="349" y="450"/>
                      <a:pt x="461" y="348"/>
                      <a:pt x="456" y="225"/>
                    </a:cubicBezTo>
                    <a:cubicBezTo>
                      <a:pt x="450" y="103"/>
                      <a:pt x="358" y="1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22"/>
              <p:cNvSpPr/>
              <p:nvPr/>
            </p:nvSpPr>
            <p:spPr>
              <a:xfrm>
                <a:off x="833378" y="4070063"/>
                <a:ext cx="18387" cy="14307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4" extrusionOk="0">
                    <a:moveTo>
                      <a:pt x="183" y="0"/>
                    </a:moveTo>
                    <a:cubicBezTo>
                      <a:pt x="1" y="0"/>
                      <a:pt x="1" y="284"/>
                      <a:pt x="183" y="284"/>
                    </a:cubicBezTo>
                    <a:cubicBezTo>
                      <a:pt x="365" y="284"/>
                      <a:pt x="36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22"/>
              <p:cNvSpPr/>
              <p:nvPr/>
            </p:nvSpPr>
            <p:spPr>
              <a:xfrm>
                <a:off x="738420" y="4044573"/>
                <a:ext cx="25188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68" extrusionOk="0">
                    <a:moveTo>
                      <a:pt x="257" y="0"/>
                    </a:moveTo>
                    <a:cubicBezTo>
                      <a:pt x="255" y="0"/>
                      <a:pt x="253" y="0"/>
                      <a:pt x="252" y="0"/>
                    </a:cubicBezTo>
                    <a:cubicBezTo>
                      <a:pt x="160" y="5"/>
                      <a:pt x="80" y="56"/>
                      <a:pt x="45" y="141"/>
                    </a:cubicBezTo>
                    <a:cubicBezTo>
                      <a:pt x="1" y="247"/>
                      <a:pt x="42" y="362"/>
                      <a:pt x="137" y="424"/>
                    </a:cubicBezTo>
                    <a:cubicBezTo>
                      <a:pt x="148" y="431"/>
                      <a:pt x="157" y="437"/>
                      <a:pt x="167" y="444"/>
                    </a:cubicBezTo>
                    <a:cubicBezTo>
                      <a:pt x="191" y="459"/>
                      <a:pt x="222" y="467"/>
                      <a:pt x="252" y="467"/>
                    </a:cubicBezTo>
                    <a:cubicBezTo>
                      <a:pt x="283" y="467"/>
                      <a:pt x="313" y="459"/>
                      <a:pt x="337" y="444"/>
                    </a:cubicBezTo>
                    <a:cubicBezTo>
                      <a:pt x="348" y="437"/>
                      <a:pt x="357" y="431"/>
                      <a:pt x="368" y="424"/>
                    </a:cubicBezTo>
                    <a:cubicBezTo>
                      <a:pt x="453" y="369"/>
                      <a:pt x="500" y="267"/>
                      <a:pt x="471" y="167"/>
                    </a:cubicBezTo>
                    <a:cubicBezTo>
                      <a:pt x="448" y="77"/>
                      <a:pt x="357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22"/>
              <p:cNvSpPr/>
              <p:nvPr/>
            </p:nvSpPr>
            <p:spPr>
              <a:xfrm>
                <a:off x="677163" y="3977472"/>
                <a:ext cx="21359" cy="1647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27" extrusionOk="0">
                    <a:moveTo>
                      <a:pt x="212" y="0"/>
                    </a:moveTo>
                    <a:cubicBezTo>
                      <a:pt x="1" y="0"/>
                      <a:pt x="1" y="326"/>
                      <a:pt x="212" y="326"/>
                    </a:cubicBezTo>
                    <a:cubicBezTo>
                      <a:pt x="423" y="326"/>
                      <a:pt x="423" y="0"/>
                      <a:pt x="2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22"/>
              <p:cNvSpPr/>
              <p:nvPr/>
            </p:nvSpPr>
            <p:spPr>
              <a:xfrm>
                <a:off x="658977" y="4033289"/>
                <a:ext cx="22518" cy="17531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48" extrusionOk="0">
                    <a:moveTo>
                      <a:pt x="224" y="0"/>
                    </a:moveTo>
                    <a:cubicBezTo>
                      <a:pt x="1" y="0"/>
                      <a:pt x="1" y="345"/>
                      <a:pt x="224" y="348"/>
                    </a:cubicBezTo>
                    <a:cubicBezTo>
                      <a:pt x="446" y="348"/>
                      <a:pt x="44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22"/>
              <p:cNvSpPr/>
              <p:nvPr/>
            </p:nvSpPr>
            <p:spPr>
              <a:xfrm>
                <a:off x="638827" y="3917827"/>
                <a:ext cx="20755" cy="1612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20" extrusionOk="0">
                    <a:moveTo>
                      <a:pt x="206" y="1"/>
                    </a:moveTo>
                    <a:cubicBezTo>
                      <a:pt x="1" y="1"/>
                      <a:pt x="1" y="320"/>
                      <a:pt x="206" y="320"/>
                    </a:cubicBezTo>
                    <a:cubicBezTo>
                      <a:pt x="410" y="320"/>
                      <a:pt x="412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22"/>
              <p:cNvSpPr/>
              <p:nvPr/>
            </p:nvSpPr>
            <p:spPr>
              <a:xfrm>
                <a:off x="602859" y="3959488"/>
                <a:ext cx="22266" cy="17228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42" extrusionOk="0">
                    <a:moveTo>
                      <a:pt x="220" y="0"/>
                    </a:moveTo>
                    <a:cubicBezTo>
                      <a:pt x="1" y="0"/>
                      <a:pt x="1" y="342"/>
                      <a:pt x="219" y="342"/>
                    </a:cubicBezTo>
                    <a:cubicBezTo>
                      <a:pt x="219" y="342"/>
                      <a:pt x="220" y="342"/>
                      <a:pt x="220" y="342"/>
                    </a:cubicBezTo>
                    <a:cubicBezTo>
                      <a:pt x="440" y="342"/>
                      <a:pt x="441" y="0"/>
                      <a:pt x="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22"/>
              <p:cNvSpPr/>
              <p:nvPr/>
            </p:nvSpPr>
            <p:spPr>
              <a:xfrm>
                <a:off x="604168" y="4023869"/>
                <a:ext cx="19646" cy="152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03" extrusionOk="0">
                    <a:moveTo>
                      <a:pt x="194" y="0"/>
                    </a:moveTo>
                    <a:cubicBezTo>
                      <a:pt x="2" y="0"/>
                      <a:pt x="0" y="302"/>
                      <a:pt x="194" y="302"/>
                    </a:cubicBezTo>
                    <a:cubicBezTo>
                      <a:pt x="387" y="302"/>
                      <a:pt x="390" y="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22"/>
              <p:cNvSpPr/>
              <p:nvPr/>
            </p:nvSpPr>
            <p:spPr>
              <a:xfrm>
                <a:off x="537975" y="3960949"/>
                <a:ext cx="18387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" extrusionOk="0">
                    <a:moveTo>
                      <a:pt x="182" y="1"/>
                    </a:moveTo>
                    <a:cubicBezTo>
                      <a:pt x="1" y="1"/>
                      <a:pt x="1" y="283"/>
                      <a:pt x="181" y="283"/>
                    </a:cubicBezTo>
                    <a:cubicBezTo>
                      <a:pt x="181" y="283"/>
                      <a:pt x="181" y="283"/>
                      <a:pt x="182" y="283"/>
                    </a:cubicBezTo>
                    <a:cubicBezTo>
                      <a:pt x="362" y="283"/>
                      <a:pt x="365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22"/>
              <p:cNvSpPr/>
              <p:nvPr/>
            </p:nvSpPr>
            <p:spPr>
              <a:xfrm>
                <a:off x="529058" y="3995507"/>
                <a:ext cx="29167" cy="2261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49" extrusionOk="0">
                    <a:moveTo>
                      <a:pt x="290" y="1"/>
                    </a:moveTo>
                    <a:cubicBezTo>
                      <a:pt x="3" y="1"/>
                      <a:pt x="0" y="449"/>
                      <a:pt x="290" y="449"/>
                    </a:cubicBezTo>
                    <a:cubicBezTo>
                      <a:pt x="579" y="449"/>
                      <a:pt x="579" y="1"/>
                      <a:pt x="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22"/>
              <p:cNvSpPr/>
              <p:nvPr/>
            </p:nvSpPr>
            <p:spPr>
              <a:xfrm>
                <a:off x="1081378" y="4378162"/>
                <a:ext cx="21913" cy="1697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37" extrusionOk="0">
                    <a:moveTo>
                      <a:pt x="217" y="0"/>
                    </a:moveTo>
                    <a:cubicBezTo>
                      <a:pt x="1" y="0"/>
                      <a:pt x="1" y="336"/>
                      <a:pt x="217" y="336"/>
                    </a:cubicBezTo>
                    <a:cubicBezTo>
                      <a:pt x="434" y="336"/>
                      <a:pt x="434" y="0"/>
                      <a:pt x="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22"/>
              <p:cNvSpPr/>
              <p:nvPr/>
            </p:nvSpPr>
            <p:spPr>
              <a:xfrm>
                <a:off x="1057802" y="4417606"/>
                <a:ext cx="29369" cy="29973"/>
              </a:xfrm>
              <a:custGeom>
                <a:avLst/>
                <a:gdLst/>
                <a:ahLst/>
                <a:cxnLst/>
                <a:rect l="l" t="t" r="r" b="b"/>
                <a:pathLst>
                  <a:path w="583" h="595" extrusionOk="0">
                    <a:moveTo>
                      <a:pt x="255" y="1"/>
                    </a:moveTo>
                    <a:cubicBezTo>
                      <a:pt x="215" y="1"/>
                      <a:pt x="175" y="10"/>
                      <a:pt x="143" y="31"/>
                    </a:cubicBezTo>
                    <a:cubicBezTo>
                      <a:pt x="32" y="99"/>
                      <a:pt x="1" y="231"/>
                      <a:pt x="59" y="344"/>
                    </a:cubicBezTo>
                    <a:cubicBezTo>
                      <a:pt x="83" y="389"/>
                      <a:pt x="107" y="436"/>
                      <a:pt x="131" y="482"/>
                    </a:cubicBezTo>
                    <a:cubicBezTo>
                      <a:pt x="169" y="553"/>
                      <a:pt x="252" y="594"/>
                      <a:pt x="333" y="594"/>
                    </a:cubicBezTo>
                    <a:cubicBezTo>
                      <a:pt x="372" y="594"/>
                      <a:pt x="411" y="585"/>
                      <a:pt x="443" y="564"/>
                    </a:cubicBezTo>
                    <a:cubicBezTo>
                      <a:pt x="552" y="491"/>
                      <a:pt x="582" y="365"/>
                      <a:pt x="524" y="252"/>
                    </a:cubicBezTo>
                    <a:cubicBezTo>
                      <a:pt x="504" y="204"/>
                      <a:pt x="480" y="158"/>
                      <a:pt x="456" y="113"/>
                    </a:cubicBezTo>
                    <a:cubicBezTo>
                      <a:pt x="420" y="41"/>
                      <a:pt x="336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22"/>
              <p:cNvSpPr/>
              <p:nvPr/>
            </p:nvSpPr>
            <p:spPr>
              <a:xfrm>
                <a:off x="1040775" y="4308190"/>
                <a:ext cx="29217" cy="26699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30" extrusionOk="0">
                    <a:moveTo>
                      <a:pt x="320" y="1"/>
                    </a:moveTo>
                    <a:cubicBezTo>
                      <a:pt x="263" y="1"/>
                      <a:pt x="206" y="22"/>
                      <a:pt x="162" y="67"/>
                    </a:cubicBezTo>
                    <a:lnTo>
                      <a:pt x="91" y="138"/>
                    </a:lnTo>
                    <a:cubicBezTo>
                      <a:pt x="6" y="223"/>
                      <a:pt x="0" y="379"/>
                      <a:pt x="91" y="464"/>
                    </a:cubicBezTo>
                    <a:cubicBezTo>
                      <a:pt x="138" y="507"/>
                      <a:pt x="198" y="530"/>
                      <a:pt x="257" y="530"/>
                    </a:cubicBezTo>
                    <a:cubicBezTo>
                      <a:pt x="315" y="530"/>
                      <a:pt x="372" y="509"/>
                      <a:pt x="417" y="464"/>
                    </a:cubicBezTo>
                    <a:cubicBezTo>
                      <a:pt x="441" y="441"/>
                      <a:pt x="464" y="419"/>
                      <a:pt x="488" y="393"/>
                    </a:cubicBezTo>
                    <a:cubicBezTo>
                      <a:pt x="573" y="311"/>
                      <a:pt x="580" y="152"/>
                      <a:pt x="488" y="67"/>
                    </a:cubicBezTo>
                    <a:cubicBezTo>
                      <a:pt x="441" y="24"/>
                      <a:pt x="380" y="1"/>
                      <a:pt x="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22"/>
              <p:cNvSpPr/>
              <p:nvPr/>
            </p:nvSpPr>
            <p:spPr>
              <a:xfrm>
                <a:off x="1046266" y="4188346"/>
                <a:ext cx="21661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34" extrusionOk="0">
                    <a:moveTo>
                      <a:pt x="216" y="0"/>
                    </a:moveTo>
                    <a:cubicBezTo>
                      <a:pt x="0" y="0"/>
                      <a:pt x="0" y="333"/>
                      <a:pt x="216" y="333"/>
                    </a:cubicBezTo>
                    <a:cubicBezTo>
                      <a:pt x="430" y="333"/>
                      <a:pt x="430" y="0"/>
                      <a:pt x="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22"/>
              <p:cNvSpPr/>
              <p:nvPr/>
            </p:nvSpPr>
            <p:spPr>
              <a:xfrm>
                <a:off x="1036896" y="4368591"/>
                <a:ext cx="19344" cy="15062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99" extrusionOk="0">
                    <a:moveTo>
                      <a:pt x="192" y="1"/>
                    </a:moveTo>
                    <a:cubicBezTo>
                      <a:pt x="1" y="1"/>
                      <a:pt x="1" y="298"/>
                      <a:pt x="192" y="298"/>
                    </a:cubicBezTo>
                    <a:cubicBezTo>
                      <a:pt x="383" y="298"/>
                      <a:pt x="383" y="1"/>
                      <a:pt x="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22"/>
              <p:cNvSpPr/>
              <p:nvPr/>
            </p:nvSpPr>
            <p:spPr>
              <a:xfrm>
                <a:off x="830859" y="4016312"/>
                <a:ext cx="210668" cy="184121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3655" extrusionOk="0">
                    <a:moveTo>
                      <a:pt x="2879" y="411"/>
                    </a:moveTo>
                    <a:cubicBezTo>
                      <a:pt x="3175" y="411"/>
                      <a:pt x="3475" y="688"/>
                      <a:pt x="3535" y="993"/>
                    </a:cubicBezTo>
                    <a:cubicBezTo>
                      <a:pt x="3625" y="1460"/>
                      <a:pt x="3372" y="1896"/>
                      <a:pt x="3078" y="2232"/>
                    </a:cubicBezTo>
                    <a:cubicBezTo>
                      <a:pt x="2708" y="2653"/>
                      <a:pt x="2095" y="3258"/>
                      <a:pt x="1479" y="3258"/>
                    </a:cubicBezTo>
                    <a:cubicBezTo>
                      <a:pt x="1346" y="3258"/>
                      <a:pt x="1212" y="3229"/>
                      <a:pt x="1081" y="3165"/>
                    </a:cubicBezTo>
                    <a:cubicBezTo>
                      <a:pt x="1" y="2627"/>
                      <a:pt x="1427" y="1743"/>
                      <a:pt x="1864" y="1400"/>
                    </a:cubicBezTo>
                    <a:cubicBezTo>
                      <a:pt x="2127" y="1195"/>
                      <a:pt x="2362" y="948"/>
                      <a:pt x="2467" y="646"/>
                    </a:cubicBezTo>
                    <a:cubicBezTo>
                      <a:pt x="2470" y="639"/>
                      <a:pt x="2477" y="635"/>
                      <a:pt x="2482" y="628"/>
                    </a:cubicBezTo>
                    <a:cubicBezTo>
                      <a:pt x="2596" y="474"/>
                      <a:pt x="2737" y="411"/>
                      <a:pt x="2879" y="411"/>
                    </a:cubicBezTo>
                    <a:close/>
                    <a:moveTo>
                      <a:pt x="2887" y="0"/>
                    </a:moveTo>
                    <a:cubicBezTo>
                      <a:pt x="2732" y="0"/>
                      <a:pt x="2579" y="40"/>
                      <a:pt x="2440" y="126"/>
                    </a:cubicBezTo>
                    <a:cubicBezTo>
                      <a:pt x="2423" y="118"/>
                      <a:pt x="2404" y="114"/>
                      <a:pt x="2385" y="114"/>
                    </a:cubicBezTo>
                    <a:cubicBezTo>
                      <a:pt x="2341" y="114"/>
                      <a:pt x="2298" y="139"/>
                      <a:pt x="2284" y="198"/>
                    </a:cubicBezTo>
                    <a:cubicBezTo>
                      <a:pt x="2277" y="224"/>
                      <a:pt x="2270" y="247"/>
                      <a:pt x="2263" y="271"/>
                    </a:cubicBezTo>
                    <a:cubicBezTo>
                      <a:pt x="2219" y="318"/>
                      <a:pt x="2178" y="369"/>
                      <a:pt x="2141" y="427"/>
                    </a:cubicBezTo>
                    <a:cubicBezTo>
                      <a:pt x="2107" y="482"/>
                      <a:pt x="2100" y="533"/>
                      <a:pt x="2114" y="578"/>
                    </a:cubicBezTo>
                    <a:cubicBezTo>
                      <a:pt x="1581" y="1353"/>
                      <a:pt x="185" y="1613"/>
                      <a:pt x="284" y="2734"/>
                    </a:cubicBezTo>
                    <a:cubicBezTo>
                      <a:pt x="342" y="3390"/>
                      <a:pt x="879" y="3655"/>
                      <a:pt x="1442" y="3655"/>
                    </a:cubicBezTo>
                    <a:cubicBezTo>
                      <a:pt x="1760" y="3655"/>
                      <a:pt x="2087" y="3570"/>
                      <a:pt x="2341" y="3424"/>
                    </a:cubicBezTo>
                    <a:cubicBezTo>
                      <a:pt x="3167" y="2949"/>
                      <a:pt x="4181" y="1926"/>
                      <a:pt x="3946" y="883"/>
                    </a:cubicBezTo>
                    <a:cubicBezTo>
                      <a:pt x="3828" y="361"/>
                      <a:pt x="3353" y="0"/>
                      <a:pt x="28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22"/>
              <p:cNvSpPr/>
              <p:nvPr/>
            </p:nvSpPr>
            <p:spPr>
              <a:xfrm>
                <a:off x="830960" y="4037067"/>
                <a:ext cx="182509" cy="143468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2848" extrusionOk="0">
                    <a:moveTo>
                      <a:pt x="2875" y="1"/>
                    </a:moveTo>
                    <a:cubicBezTo>
                      <a:pt x="2734" y="1"/>
                      <a:pt x="2593" y="64"/>
                      <a:pt x="2480" y="217"/>
                    </a:cubicBezTo>
                    <a:cubicBezTo>
                      <a:pt x="2478" y="226"/>
                      <a:pt x="2470" y="230"/>
                      <a:pt x="2465" y="237"/>
                    </a:cubicBezTo>
                    <a:cubicBezTo>
                      <a:pt x="2360" y="538"/>
                      <a:pt x="2125" y="784"/>
                      <a:pt x="1862" y="990"/>
                    </a:cubicBezTo>
                    <a:cubicBezTo>
                      <a:pt x="1425" y="1335"/>
                      <a:pt x="0" y="2218"/>
                      <a:pt x="1079" y="2754"/>
                    </a:cubicBezTo>
                    <a:cubicBezTo>
                      <a:pt x="1210" y="2819"/>
                      <a:pt x="1343" y="2847"/>
                      <a:pt x="1477" y="2847"/>
                    </a:cubicBezTo>
                    <a:cubicBezTo>
                      <a:pt x="2093" y="2847"/>
                      <a:pt x="2706" y="2241"/>
                      <a:pt x="3076" y="1821"/>
                    </a:cubicBezTo>
                    <a:cubicBezTo>
                      <a:pt x="3370" y="1486"/>
                      <a:pt x="3623" y="1049"/>
                      <a:pt x="3533" y="584"/>
                    </a:cubicBezTo>
                    <a:cubicBezTo>
                      <a:pt x="3473" y="278"/>
                      <a:pt x="3172" y="1"/>
                      <a:pt x="2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22"/>
              <p:cNvSpPr/>
              <p:nvPr/>
            </p:nvSpPr>
            <p:spPr>
              <a:xfrm>
                <a:off x="980425" y="4262952"/>
                <a:ext cx="19747" cy="15314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04" extrusionOk="0">
                    <a:moveTo>
                      <a:pt x="195" y="0"/>
                    </a:moveTo>
                    <a:cubicBezTo>
                      <a:pt x="1" y="0"/>
                      <a:pt x="1" y="303"/>
                      <a:pt x="195" y="303"/>
                    </a:cubicBezTo>
                    <a:cubicBezTo>
                      <a:pt x="392" y="303"/>
                      <a:pt x="392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22"/>
              <p:cNvSpPr/>
              <p:nvPr/>
            </p:nvSpPr>
            <p:spPr>
              <a:xfrm>
                <a:off x="958814" y="4209755"/>
                <a:ext cx="20755" cy="1612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20" extrusionOk="0">
                    <a:moveTo>
                      <a:pt x="206" y="0"/>
                    </a:moveTo>
                    <a:cubicBezTo>
                      <a:pt x="0" y="0"/>
                      <a:pt x="0" y="319"/>
                      <a:pt x="206" y="319"/>
                    </a:cubicBezTo>
                    <a:cubicBezTo>
                      <a:pt x="411" y="319"/>
                      <a:pt x="411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22"/>
              <p:cNvSpPr/>
              <p:nvPr/>
            </p:nvSpPr>
            <p:spPr>
              <a:xfrm>
                <a:off x="905063" y="4254741"/>
                <a:ext cx="22820" cy="1758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49" extrusionOk="0">
                    <a:moveTo>
                      <a:pt x="226" y="0"/>
                    </a:moveTo>
                    <a:cubicBezTo>
                      <a:pt x="1" y="0"/>
                      <a:pt x="0" y="349"/>
                      <a:pt x="223" y="349"/>
                    </a:cubicBezTo>
                    <a:cubicBezTo>
                      <a:pt x="224" y="349"/>
                      <a:pt x="225" y="349"/>
                      <a:pt x="226" y="349"/>
                    </a:cubicBezTo>
                    <a:cubicBezTo>
                      <a:pt x="451" y="349"/>
                      <a:pt x="452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22"/>
              <p:cNvSpPr/>
              <p:nvPr/>
            </p:nvSpPr>
            <p:spPr>
              <a:xfrm>
                <a:off x="865669" y="4341337"/>
                <a:ext cx="17178" cy="13249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63" extrusionOk="0">
                    <a:moveTo>
                      <a:pt x="170" y="0"/>
                    </a:moveTo>
                    <a:cubicBezTo>
                      <a:pt x="1" y="0"/>
                      <a:pt x="0" y="262"/>
                      <a:pt x="169" y="262"/>
                    </a:cubicBezTo>
                    <a:cubicBezTo>
                      <a:pt x="169" y="262"/>
                      <a:pt x="170" y="262"/>
                      <a:pt x="170" y="262"/>
                    </a:cubicBezTo>
                    <a:cubicBezTo>
                      <a:pt x="340" y="262"/>
                      <a:pt x="340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22"/>
              <p:cNvSpPr/>
              <p:nvPr/>
            </p:nvSpPr>
            <p:spPr>
              <a:xfrm>
                <a:off x="862798" y="4285521"/>
                <a:ext cx="15918" cy="1229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44" extrusionOk="0">
                    <a:moveTo>
                      <a:pt x="159" y="0"/>
                    </a:moveTo>
                    <a:cubicBezTo>
                      <a:pt x="1" y="0"/>
                      <a:pt x="0" y="244"/>
                      <a:pt x="158" y="244"/>
                    </a:cubicBezTo>
                    <a:cubicBezTo>
                      <a:pt x="158" y="244"/>
                      <a:pt x="159" y="244"/>
                      <a:pt x="159" y="244"/>
                    </a:cubicBezTo>
                    <a:cubicBezTo>
                      <a:pt x="315" y="244"/>
                      <a:pt x="315" y="0"/>
                      <a:pt x="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22"/>
              <p:cNvSpPr/>
              <p:nvPr/>
            </p:nvSpPr>
            <p:spPr>
              <a:xfrm>
                <a:off x="854788" y="4384006"/>
                <a:ext cx="24835" cy="19243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82" extrusionOk="0">
                    <a:moveTo>
                      <a:pt x="247" y="1"/>
                    </a:moveTo>
                    <a:cubicBezTo>
                      <a:pt x="2" y="1"/>
                      <a:pt x="1" y="382"/>
                      <a:pt x="247" y="382"/>
                    </a:cubicBezTo>
                    <a:cubicBezTo>
                      <a:pt x="491" y="382"/>
                      <a:pt x="492" y="1"/>
                      <a:pt x="2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22"/>
              <p:cNvSpPr/>
              <p:nvPr/>
            </p:nvSpPr>
            <p:spPr>
              <a:xfrm>
                <a:off x="831262" y="4199731"/>
                <a:ext cx="22669" cy="25792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12" extrusionOk="0">
                    <a:moveTo>
                      <a:pt x="236" y="1"/>
                    </a:moveTo>
                    <a:cubicBezTo>
                      <a:pt x="233" y="1"/>
                      <a:pt x="229" y="1"/>
                      <a:pt x="225" y="1"/>
                    </a:cubicBezTo>
                    <a:cubicBezTo>
                      <a:pt x="105" y="7"/>
                      <a:pt x="9" y="97"/>
                      <a:pt x="6" y="221"/>
                    </a:cubicBezTo>
                    <a:lnTo>
                      <a:pt x="3" y="290"/>
                    </a:lnTo>
                    <a:cubicBezTo>
                      <a:pt x="0" y="402"/>
                      <a:pt x="103" y="511"/>
                      <a:pt x="217" y="511"/>
                    </a:cubicBezTo>
                    <a:cubicBezTo>
                      <a:pt x="220" y="511"/>
                      <a:pt x="223" y="511"/>
                      <a:pt x="225" y="511"/>
                    </a:cubicBezTo>
                    <a:cubicBezTo>
                      <a:pt x="342" y="506"/>
                      <a:pt x="449" y="413"/>
                      <a:pt x="446" y="290"/>
                    </a:cubicBezTo>
                    <a:lnTo>
                      <a:pt x="445" y="221"/>
                    </a:lnTo>
                    <a:cubicBezTo>
                      <a:pt x="442" y="109"/>
                      <a:pt x="353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22"/>
              <p:cNvSpPr/>
              <p:nvPr/>
            </p:nvSpPr>
            <p:spPr>
              <a:xfrm>
                <a:off x="810961" y="4163208"/>
                <a:ext cx="13904" cy="10831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15" extrusionOk="0">
                    <a:moveTo>
                      <a:pt x="139" y="1"/>
                    </a:moveTo>
                    <a:cubicBezTo>
                      <a:pt x="1" y="1"/>
                      <a:pt x="1" y="214"/>
                      <a:pt x="139" y="214"/>
                    </a:cubicBezTo>
                    <a:cubicBezTo>
                      <a:pt x="276" y="214"/>
                      <a:pt x="276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22"/>
              <p:cNvSpPr/>
              <p:nvPr/>
            </p:nvSpPr>
            <p:spPr>
              <a:xfrm>
                <a:off x="779073" y="4269199"/>
                <a:ext cx="21611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4" extrusionOk="0">
                    <a:moveTo>
                      <a:pt x="214" y="1"/>
                    </a:moveTo>
                    <a:cubicBezTo>
                      <a:pt x="0" y="1"/>
                      <a:pt x="0" y="334"/>
                      <a:pt x="214" y="334"/>
                    </a:cubicBezTo>
                    <a:cubicBezTo>
                      <a:pt x="428" y="334"/>
                      <a:pt x="428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22"/>
              <p:cNvSpPr/>
              <p:nvPr/>
            </p:nvSpPr>
            <p:spPr>
              <a:xfrm>
                <a:off x="750560" y="4295646"/>
                <a:ext cx="25389" cy="23324"/>
              </a:xfrm>
              <a:custGeom>
                <a:avLst/>
                <a:gdLst/>
                <a:ahLst/>
                <a:cxnLst/>
                <a:rect l="l" t="t" r="r" b="b"/>
                <a:pathLst>
                  <a:path w="504" h="463" extrusionOk="0">
                    <a:moveTo>
                      <a:pt x="222" y="1"/>
                    </a:moveTo>
                    <a:cubicBezTo>
                      <a:pt x="170" y="1"/>
                      <a:pt x="117" y="20"/>
                      <a:pt x="82" y="58"/>
                    </a:cubicBezTo>
                    <a:cubicBezTo>
                      <a:pt x="11" y="136"/>
                      <a:pt x="1" y="264"/>
                      <a:pt x="82" y="340"/>
                    </a:cubicBezTo>
                    <a:cubicBezTo>
                      <a:pt x="107" y="363"/>
                      <a:pt x="130" y="386"/>
                      <a:pt x="155" y="407"/>
                    </a:cubicBezTo>
                    <a:cubicBezTo>
                      <a:pt x="193" y="443"/>
                      <a:pt x="245" y="463"/>
                      <a:pt x="297" y="463"/>
                    </a:cubicBezTo>
                    <a:cubicBezTo>
                      <a:pt x="346" y="463"/>
                      <a:pt x="394" y="445"/>
                      <a:pt x="429" y="407"/>
                    </a:cubicBezTo>
                    <a:cubicBezTo>
                      <a:pt x="504" y="328"/>
                      <a:pt x="504" y="213"/>
                      <a:pt x="429" y="132"/>
                    </a:cubicBezTo>
                    <a:cubicBezTo>
                      <a:pt x="406" y="109"/>
                      <a:pt x="385" y="85"/>
                      <a:pt x="362" y="58"/>
                    </a:cubicBezTo>
                    <a:cubicBezTo>
                      <a:pt x="327" y="20"/>
                      <a:pt x="275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22"/>
              <p:cNvSpPr/>
              <p:nvPr/>
            </p:nvSpPr>
            <p:spPr>
              <a:xfrm>
                <a:off x="760333" y="4110112"/>
                <a:ext cx="23827" cy="1853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68" extrusionOk="0">
                    <a:moveTo>
                      <a:pt x="238" y="0"/>
                    </a:moveTo>
                    <a:cubicBezTo>
                      <a:pt x="1" y="0"/>
                      <a:pt x="1" y="367"/>
                      <a:pt x="238" y="367"/>
                    </a:cubicBezTo>
                    <a:cubicBezTo>
                      <a:pt x="473" y="367"/>
                      <a:pt x="473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22"/>
              <p:cNvSpPr/>
              <p:nvPr/>
            </p:nvSpPr>
            <p:spPr>
              <a:xfrm>
                <a:off x="746278" y="4183207"/>
                <a:ext cx="16674" cy="12946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57" extrusionOk="0">
                    <a:moveTo>
                      <a:pt x="167" y="0"/>
                    </a:moveTo>
                    <a:cubicBezTo>
                      <a:pt x="1" y="0"/>
                      <a:pt x="1" y="257"/>
                      <a:pt x="165" y="257"/>
                    </a:cubicBezTo>
                    <a:cubicBezTo>
                      <a:pt x="166" y="257"/>
                      <a:pt x="166" y="257"/>
                      <a:pt x="167" y="257"/>
                    </a:cubicBezTo>
                    <a:cubicBezTo>
                      <a:pt x="331" y="257"/>
                      <a:pt x="331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22"/>
              <p:cNvSpPr/>
              <p:nvPr/>
            </p:nvSpPr>
            <p:spPr>
              <a:xfrm>
                <a:off x="674493" y="4077217"/>
                <a:ext cx="54052" cy="52088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4" extrusionOk="0">
                    <a:moveTo>
                      <a:pt x="221" y="271"/>
                    </a:moveTo>
                    <a:lnTo>
                      <a:pt x="221" y="271"/>
                    </a:lnTo>
                    <a:cubicBezTo>
                      <a:pt x="377" y="293"/>
                      <a:pt x="556" y="316"/>
                      <a:pt x="677" y="421"/>
                    </a:cubicBezTo>
                    <a:cubicBezTo>
                      <a:pt x="775" y="504"/>
                      <a:pt x="845" y="744"/>
                      <a:pt x="670" y="779"/>
                    </a:cubicBezTo>
                    <a:cubicBezTo>
                      <a:pt x="650" y="783"/>
                      <a:pt x="630" y="785"/>
                      <a:pt x="611" y="785"/>
                    </a:cubicBezTo>
                    <a:cubicBezTo>
                      <a:pt x="380" y="785"/>
                      <a:pt x="222" y="505"/>
                      <a:pt x="221" y="271"/>
                    </a:cubicBezTo>
                    <a:close/>
                    <a:moveTo>
                      <a:pt x="194" y="1"/>
                    </a:moveTo>
                    <a:cubicBezTo>
                      <a:pt x="175" y="1"/>
                      <a:pt x="156" y="10"/>
                      <a:pt x="142" y="31"/>
                    </a:cubicBezTo>
                    <a:cubicBezTo>
                      <a:pt x="4" y="242"/>
                      <a:pt x="0" y="510"/>
                      <a:pt x="132" y="724"/>
                    </a:cubicBezTo>
                    <a:cubicBezTo>
                      <a:pt x="237" y="895"/>
                      <a:pt x="435" y="1033"/>
                      <a:pt x="639" y="1033"/>
                    </a:cubicBezTo>
                    <a:cubicBezTo>
                      <a:pt x="688" y="1033"/>
                      <a:pt x="738" y="1025"/>
                      <a:pt x="787" y="1007"/>
                    </a:cubicBezTo>
                    <a:cubicBezTo>
                      <a:pt x="1020" y="922"/>
                      <a:pt x="1073" y="635"/>
                      <a:pt x="988" y="425"/>
                    </a:cubicBezTo>
                    <a:cubicBezTo>
                      <a:pt x="872" y="135"/>
                      <a:pt x="533" y="59"/>
                      <a:pt x="257" y="17"/>
                    </a:cubicBezTo>
                    <a:cubicBezTo>
                      <a:pt x="249" y="15"/>
                      <a:pt x="242" y="15"/>
                      <a:pt x="235" y="15"/>
                    </a:cubicBezTo>
                    <a:cubicBezTo>
                      <a:pt x="223" y="6"/>
                      <a:pt x="209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22"/>
              <p:cNvSpPr/>
              <p:nvPr/>
            </p:nvSpPr>
            <p:spPr>
              <a:xfrm>
                <a:off x="668851" y="4148700"/>
                <a:ext cx="23928" cy="1868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71" extrusionOk="0">
                    <a:moveTo>
                      <a:pt x="237" y="1"/>
                    </a:moveTo>
                    <a:cubicBezTo>
                      <a:pt x="0" y="1"/>
                      <a:pt x="0" y="371"/>
                      <a:pt x="237" y="371"/>
                    </a:cubicBezTo>
                    <a:cubicBezTo>
                      <a:pt x="475" y="371"/>
                      <a:pt x="475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22"/>
              <p:cNvSpPr/>
              <p:nvPr/>
            </p:nvSpPr>
            <p:spPr>
              <a:xfrm>
                <a:off x="643864" y="4217967"/>
                <a:ext cx="17682" cy="13803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74" extrusionOk="0">
                    <a:moveTo>
                      <a:pt x="176" y="0"/>
                    </a:moveTo>
                    <a:cubicBezTo>
                      <a:pt x="0" y="0"/>
                      <a:pt x="0" y="274"/>
                      <a:pt x="176" y="274"/>
                    </a:cubicBezTo>
                    <a:cubicBezTo>
                      <a:pt x="350" y="274"/>
                      <a:pt x="350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22"/>
              <p:cNvSpPr/>
              <p:nvPr/>
            </p:nvSpPr>
            <p:spPr>
              <a:xfrm>
                <a:off x="617770" y="4104369"/>
                <a:ext cx="20553" cy="1607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19" extrusionOk="0">
                    <a:moveTo>
                      <a:pt x="205" y="1"/>
                    </a:moveTo>
                    <a:cubicBezTo>
                      <a:pt x="1" y="1"/>
                      <a:pt x="1" y="315"/>
                      <a:pt x="205" y="318"/>
                    </a:cubicBezTo>
                    <a:cubicBezTo>
                      <a:pt x="408" y="318"/>
                      <a:pt x="408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22"/>
              <p:cNvSpPr/>
              <p:nvPr/>
            </p:nvSpPr>
            <p:spPr>
              <a:xfrm>
                <a:off x="607443" y="4171268"/>
                <a:ext cx="20100" cy="15616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10" extrusionOk="0">
                    <a:moveTo>
                      <a:pt x="200" y="1"/>
                    </a:moveTo>
                    <a:cubicBezTo>
                      <a:pt x="2" y="1"/>
                      <a:pt x="0" y="310"/>
                      <a:pt x="199" y="310"/>
                    </a:cubicBezTo>
                    <a:cubicBezTo>
                      <a:pt x="199" y="310"/>
                      <a:pt x="200" y="310"/>
                      <a:pt x="200" y="310"/>
                    </a:cubicBezTo>
                    <a:cubicBezTo>
                      <a:pt x="399" y="310"/>
                      <a:pt x="399" y="1"/>
                      <a:pt x="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22"/>
              <p:cNvSpPr/>
              <p:nvPr/>
            </p:nvSpPr>
            <p:spPr>
              <a:xfrm>
                <a:off x="567293" y="4287284"/>
                <a:ext cx="22971" cy="26346"/>
              </a:xfrm>
              <a:custGeom>
                <a:avLst/>
                <a:gdLst/>
                <a:ahLst/>
                <a:cxnLst/>
                <a:rect l="l" t="t" r="r" b="b"/>
                <a:pathLst>
                  <a:path w="456" h="523" extrusionOk="0">
                    <a:moveTo>
                      <a:pt x="236" y="0"/>
                    </a:moveTo>
                    <a:cubicBezTo>
                      <a:pt x="234" y="0"/>
                      <a:pt x="231" y="0"/>
                      <a:pt x="229" y="0"/>
                    </a:cubicBezTo>
                    <a:cubicBezTo>
                      <a:pt x="109" y="6"/>
                      <a:pt x="2" y="102"/>
                      <a:pt x="1" y="226"/>
                    </a:cubicBezTo>
                    <a:lnTo>
                      <a:pt x="4" y="297"/>
                    </a:lnTo>
                    <a:cubicBezTo>
                      <a:pt x="5" y="412"/>
                      <a:pt x="100" y="522"/>
                      <a:pt x="218" y="522"/>
                    </a:cubicBezTo>
                    <a:cubicBezTo>
                      <a:pt x="222" y="522"/>
                      <a:pt x="225" y="522"/>
                      <a:pt x="229" y="522"/>
                    </a:cubicBezTo>
                    <a:cubicBezTo>
                      <a:pt x="352" y="516"/>
                      <a:pt x="452" y="423"/>
                      <a:pt x="453" y="297"/>
                    </a:cubicBezTo>
                    <a:lnTo>
                      <a:pt x="456" y="226"/>
                    </a:lnTo>
                    <a:cubicBezTo>
                      <a:pt x="456" y="112"/>
                      <a:pt x="355" y="0"/>
                      <a:pt x="2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22"/>
              <p:cNvSpPr/>
              <p:nvPr/>
            </p:nvSpPr>
            <p:spPr>
              <a:xfrm>
                <a:off x="565480" y="4153939"/>
                <a:ext cx="19797" cy="1526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03" extrusionOk="0">
                    <a:moveTo>
                      <a:pt x="196" y="0"/>
                    </a:moveTo>
                    <a:cubicBezTo>
                      <a:pt x="0" y="0"/>
                      <a:pt x="0" y="302"/>
                      <a:pt x="196" y="302"/>
                    </a:cubicBezTo>
                    <a:cubicBezTo>
                      <a:pt x="390" y="302"/>
                      <a:pt x="393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22"/>
              <p:cNvSpPr/>
              <p:nvPr/>
            </p:nvSpPr>
            <p:spPr>
              <a:xfrm>
                <a:off x="513895" y="4336400"/>
                <a:ext cx="31081" cy="2342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65" extrusionOk="0">
                    <a:moveTo>
                      <a:pt x="333" y="1"/>
                    </a:moveTo>
                    <a:cubicBezTo>
                      <a:pt x="320" y="1"/>
                      <a:pt x="306" y="1"/>
                      <a:pt x="291" y="3"/>
                    </a:cubicBezTo>
                    <a:cubicBezTo>
                      <a:pt x="280" y="6"/>
                      <a:pt x="269" y="8"/>
                      <a:pt x="256" y="9"/>
                    </a:cubicBezTo>
                    <a:cubicBezTo>
                      <a:pt x="215" y="13"/>
                      <a:pt x="174" y="25"/>
                      <a:pt x="131" y="44"/>
                    </a:cubicBezTo>
                    <a:cubicBezTo>
                      <a:pt x="45" y="84"/>
                      <a:pt x="1" y="213"/>
                      <a:pt x="28" y="299"/>
                    </a:cubicBezTo>
                    <a:cubicBezTo>
                      <a:pt x="57" y="388"/>
                      <a:pt x="137" y="464"/>
                      <a:pt x="233" y="464"/>
                    </a:cubicBezTo>
                    <a:cubicBezTo>
                      <a:pt x="236" y="464"/>
                      <a:pt x="240" y="464"/>
                      <a:pt x="243" y="464"/>
                    </a:cubicBezTo>
                    <a:cubicBezTo>
                      <a:pt x="347" y="461"/>
                      <a:pt x="436" y="454"/>
                      <a:pt x="514" y="379"/>
                    </a:cubicBezTo>
                    <a:cubicBezTo>
                      <a:pt x="616" y="285"/>
                      <a:pt x="591" y="105"/>
                      <a:pt x="470" y="37"/>
                    </a:cubicBezTo>
                    <a:cubicBezTo>
                      <a:pt x="426" y="13"/>
                      <a:pt x="38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22"/>
              <p:cNvSpPr/>
              <p:nvPr/>
            </p:nvSpPr>
            <p:spPr>
              <a:xfrm>
                <a:off x="475106" y="4309046"/>
                <a:ext cx="27202" cy="23626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69" extrusionOk="0">
                    <a:moveTo>
                      <a:pt x="301" y="0"/>
                    </a:moveTo>
                    <a:cubicBezTo>
                      <a:pt x="285" y="0"/>
                      <a:pt x="269" y="2"/>
                      <a:pt x="254" y="5"/>
                    </a:cubicBezTo>
                    <a:cubicBezTo>
                      <a:pt x="248" y="5"/>
                      <a:pt x="243" y="4"/>
                      <a:pt x="237" y="4"/>
                    </a:cubicBezTo>
                    <a:cubicBezTo>
                      <a:pt x="185" y="4"/>
                      <a:pt x="131" y="23"/>
                      <a:pt x="98" y="64"/>
                    </a:cubicBezTo>
                    <a:cubicBezTo>
                      <a:pt x="30" y="148"/>
                      <a:pt x="0" y="252"/>
                      <a:pt x="58" y="348"/>
                    </a:cubicBezTo>
                    <a:cubicBezTo>
                      <a:pt x="102" y="424"/>
                      <a:pt x="189" y="467"/>
                      <a:pt x="274" y="468"/>
                    </a:cubicBezTo>
                    <a:cubicBezTo>
                      <a:pt x="277" y="468"/>
                      <a:pt x="280" y="469"/>
                      <a:pt x="283" y="469"/>
                    </a:cubicBezTo>
                    <a:cubicBezTo>
                      <a:pt x="348" y="469"/>
                      <a:pt x="413" y="442"/>
                      <a:pt x="461" y="395"/>
                    </a:cubicBezTo>
                    <a:cubicBezTo>
                      <a:pt x="540" y="312"/>
                      <a:pt x="537" y="209"/>
                      <a:pt x="495" y="110"/>
                    </a:cubicBezTo>
                    <a:cubicBezTo>
                      <a:pt x="463" y="39"/>
                      <a:pt x="381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22"/>
              <p:cNvSpPr/>
              <p:nvPr/>
            </p:nvSpPr>
            <p:spPr>
              <a:xfrm>
                <a:off x="464023" y="3957373"/>
                <a:ext cx="18689" cy="14558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89" extrusionOk="0">
                    <a:moveTo>
                      <a:pt x="185" y="1"/>
                    </a:moveTo>
                    <a:cubicBezTo>
                      <a:pt x="0" y="1"/>
                      <a:pt x="0" y="289"/>
                      <a:pt x="185" y="289"/>
                    </a:cubicBezTo>
                    <a:cubicBezTo>
                      <a:pt x="370" y="289"/>
                      <a:pt x="370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8" name="Google Shape;2738;p22"/>
            <p:cNvGrpSpPr/>
            <p:nvPr/>
          </p:nvGrpSpPr>
          <p:grpSpPr>
            <a:xfrm>
              <a:off x="5813198" y="-136870"/>
              <a:ext cx="571412" cy="497561"/>
              <a:chOff x="7421523" y="671205"/>
              <a:chExt cx="571412" cy="497561"/>
            </a:xfrm>
          </p:grpSpPr>
          <p:sp>
            <p:nvSpPr>
              <p:cNvPr id="2739" name="Google Shape;2739;p22"/>
              <p:cNvSpPr/>
              <p:nvPr/>
            </p:nvSpPr>
            <p:spPr>
              <a:xfrm>
                <a:off x="7455426" y="711909"/>
                <a:ext cx="499065" cy="415392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8246" extrusionOk="0">
                    <a:moveTo>
                      <a:pt x="3139" y="232"/>
                    </a:moveTo>
                    <a:cubicBezTo>
                      <a:pt x="3381" y="232"/>
                      <a:pt x="3626" y="282"/>
                      <a:pt x="3841" y="391"/>
                    </a:cubicBezTo>
                    <a:cubicBezTo>
                      <a:pt x="3844" y="392"/>
                      <a:pt x="3846" y="393"/>
                      <a:pt x="3849" y="394"/>
                    </a:cubicBezTo>
                    <a:lnTo>
                      <a:pt x="3849" y="394"/>
                    </a:lnTo>
                    <a:cubicBezTo>
                      <a:pt x="4210" y="713"/>
                      <a:pt x="4622" y="899"/>
                      <a:pt x="5099" y="899"/>
                    </a:cubicBezTo>
                    <a:cubicBezTo>
                      <a:pt x="5142" y="899"/>
                      <a:pt x="5187" y="897"/>
                      <a:pt x="5231" y="894"/>
                    </a:cubicBezTo>
                    <a:cubicBezTo>
                      <a:pt x="5770" y="854"/>
                      <a:pt x="6287" y="674"/>
                      <a:pt x="6828" y="660"/>
                    </a:cubicBezTo>
                    <a:cubicBezTo>
                      <a:pt x="6860" y="659"/>
                      <a:pt x="6893" y="659"/>
                      <a:pt x="6925" y="659"/>
                    </a:cubicBezTo>
                    <a:cubicBezTo>
                      <a:pt x="7472" y="659"/>
                      <a:pt x="8023" y="802"/>
                      <a:pt x="8282" y="1340"/>
                    </a:cubicBezTo>
                    <a:cubicBezTo>
                      <a:pt x="8530" y="1853"/>
                      <a:pt x="8423" y="2457"/>
                      <a:pt x="8629" y="2986"/>
                    </a:cubicBezTo>
                    <a:cubicBezTo>
                      <a:pt x="8831" y="3503"/>
                      <a:pt x="9175" y="3943"/>
                      <a:pt x="9422" y="4438"/>
                    </a:cubicBezTo>
                    <a:cubicBezTo>
                      <a:pt x="9638" y="4873"/>
                      <a:pt x="9769" y="5424"/>
                      <a:pt x="9578" y="5896"/>
                    </a:cubicBezTo>
                    <a:cubicBezTo>
                      <a:pt x="9260" y="6677"/>
                      <a:pt x="8141" y="6690"/>
                      <a:pt x="7438" y="6756"/>
                    </a:cubicBezTo>
                    <a:cubicBezTo>
                      <a:pt x="7192" y="6779"/>
                      <a:pt x="6953" y="6799"/>
                      <a:pt x="6718" y="6881"/>
                    </a:cubicBezTo>
                    <a:cubicBezTo>
                      <a:pt x="6468" y="6966"/>
                      <a:pt x="6235" y="7091"/>
                      <a:pt x="6009" y="7228"/>
                    </a:cubicBezTo>
                    <a:cubicBezTo>
                      <a:pt x="5564" y="7495"/>
                      <a:pt x="5135" y="7826"/>
                      <a:pt x="4625" y="7958"/>
                    </a:cubicBezTo>
                    <a:cubicBezTo>
                      <a:pt x="4498" y="7990"/>
                      <a:pt x="4359" y="8013"/>
                      <a:pt x="4225" y="8013"/>
                    </a:cubicBezTo>
                    <a:cubicBezTo>
                      <a:pt x="3969" y="8013"/>
                      <a:pt x="3728" y="7930"/>
                      <a:pt x="3611" y="7668"/>
                    </a:cubicBezTo>
                    <a:cubicBezTo>
                      <a:pt x="3467" y="7343"/>
                      <a:pt x="3474" y="6959"/>
                      <a:pt x="3416" y="6613"/>
                    </a:cubicBezTo>
                    <a:cubicBezTo>
                      <a:pt x="3356" y="6265"/>
                      <a:pt x="3232" y="5935"/>
                      <a:pt x="2933" y="5723"/>
                    </a:cubicBezTo>
                    <a:cubicBezTo>
                      <a:pt x="2638" y="5516"/>
                      <a:pt x="2261" y="5436"/>
                      <a:pt x="1918" y="5354"/>
                    </a:cubicBezTo>
                    <a:cubicBezTo>
                      <a:pt x="1337" y="5216"/>
                      <a:pt x="179" y="5047"/>
                      <a:pt x="332" y="4197"/>
                    </a:cubicBezTo>
                    <a:cubicBezTo>
                      <a:pt x="406" y="3782"/>
                      <a:pt x="803" y="3499"/>
                      <a:pt x="1105" y="3242"/>
                    </a:cubicBezTo>
                    <a:cubicBezTo>
                      <a:pt x="1419" y="2973"/>
                      <a:pt x="1755" y="2675"/>
                      <a:pt x="1868" y="2261"/>
                    </a:cubicBezTo>
                    <a:cubicBezTo>
                      <a:pt x="1982" y="1843"/>
                      <a:pt x="1878" y="1391"/>
                      <a:pt x="1951" y="966"/>
                    </a:cubicBezTo>
                    <a:cubicBezTo>
                      <a:pt x="1983" y="780"/>
                      <a:pt x="2053" y="598"/>
                      <a:pt x="2203" y="477"/>
                    </a:cubicBezTo>
                    <a:cubicBezTo>
                      <a:pt x="2397" y="321"/>
                      <a:pt x="2693" y="272"/>
                      <a:pt x="2934" y="243"/>
                    </a:cubicBezTo>
                    <a:cubicBezTo>
                      <a:pt x="3002" y="236"/>
                      <a:pt x="3070" y="232"/>
                      <a:pt x="3139" y="232"/>
                    </a:cubicBezTo>
                    <a:close/>
                    <a:moveTo>
                      <a:pt x="3148" y="0"/>
                    </a:moveTo>
                    <a:cubicBezTo>
                      <a:pt x="3109" y="0"/>
                      <a:pt x="3070" y="1"/>
                      <a:pt x="3030" y="4"/>
                    </a:cubicBezTo>
                    <a:cubicBezTo>
                      <a:pt x="2763" y="20"/>
                      <a:pt x="2461" y="73"/>
                      <a:pt x="2220" y="195"/>
                    </a:cubicBezTo>
                    <a:cubicBezTo>
                      <a:pt x="1815" y="401"/>
                      <a:pt x="1715" y="832"/>
                      <a:pt x="1697" y="1251"/>
                    </a:cubicBezTo>
                    <a:cubicBezTo>
                      <a:pt x="1680" y="1709"/>
                      <a:pt x="1751" y="2178"/>
                      <a:pt x="1460" y="2567"/>
                    </a:cubicBezTo>
                    <a:cubicBezTo>
                      <a:pt x="1188" y="2936"/>
                      <a:pt x="780" y="3177"/>
                      <a:pt x="468" y="3508"/>
                    </a:cubicBezTo>
                    <a:cubicBezTo>
                      <a:pt x="183" y="3810"/>
                      <a:pt x="1" y="4217"/>
                      <a:pt x="141" y="4632"/>
                    </a:cubicBezTo>
                    <a:cubicBezTo>
                      <a:pt x="263" y="4994"/>
                      <a:pt x="599" y="5195"/>
                      <a:pt x="940" y="5322"/>
                    </a:cubicBezTo>
                    <a:cubicBezTo>
                      <a:pt x="1334" y="5471"/>
                      <a:pt x="1755" y="5538"/>
                      <a:pt x="2160" y="5648"/>
                    </a:cubicBezTo>
                    <a:cubicBezTo>
                      <a:pt x="2492" y="5738"/>
                      <a:pt x="2862" y="5854"/>
                      <a:pt x="3040" y="6170"/>
                    </a:cubicBezTo>
                    <a:cubicBezTo>
                      <a:pt x="3371" y="6755"/>
                      <a:pt x="3053" y="7863"/>
                      <a:pt x="3810" y="8171"/>
                    </a:cubicBezTo>
                    <a:cubicBezTo>
                      <a:pt x="3940" y="8223"/>
                      <a:pt x="4079" y="8246"/>
                      <a:pt x="4221" y="8246"/>
                    </a:cubicBezTo>
                    <a:cubicBezTo>
                      <a:pt x="4565" y="8246"/>
                      <a:pt x="4926" y="8116"/>
                      <a:pt x="5213" y="7972"/>
                    </a:cubicBezTo>
                    <a:cubicBezTo>
                      <a:pt x="5717" y="7719"/>
                      <a:pt x="6159" y="7342"/>
                      <a:pt x="6689" y="7133"/>
                    </a:cubicBezTo>
                    <a:cubicBezTo>
                      <a:pt x="7141" y="6956"/>
                      <a:pt x="7650" y="6976"/>
                      <a:pt x="8126" y="6914"/>
                    </a:cubicBezTo>
                    <a:cubicBezTo>
                      <a:pt x="8547" y="6857"/>
                      <a:pt x="8996" y="6772"/>
                      <a:pt x="9351" y="6523"/>
                    </a:cubicBezTo>
                    <a:cubicBezTo>
                      <a:pt x="9712" y="6268"/>
                      <a:pt x="9885" y="5872"/>
                      <a:pt x="9894" y="5437"/>
                    </a:cubicBezTo>
                    <a:cubicBezTo>
                      <a:pt x="9906" y="4850"/>
                      <a:pt x="9658" y="4353"/>
                      <a:pt x="9365" y="3863"/>
                    </a:cubicBezTo>
                    <a:cubicBezTo>
                      <a:pt x="9213" y="3612"/>
                      <a:pt x="9056" y="3364"/>
                      <a:pt x="8930" y="3099"/>
                    </a:cubicBezTo>
                    <a:cubicBezTo>
                      <a:pt x="8800" y="2824"/>
                      <a:pt x="8734" y="2546"/>
                      <a:pt x="8703" y="2243"/>
                    </a:cubicBezTo>
                    <a:cubicBezTo>
                      <a:pt x="8645" y="1655"/>
                      <a:pt x="8552" y="1053"/>
                      <a:pt x="8023" y="693"/>
                    </a:cubicBezTo>
                    <a:cubicBezTo>
                      <a:pt x="7723" y="489"/>
                      <a:pt x="7333" y="417"/>
                      <a:pt x="6952" y="417"/>
                    </a:cubicBezTo>
                    <a:cubicBezTo>
                      <a:pt x="6762" y="417"/>
                      <a:pt x="6574" y="435"/>
                      <a:pt x="6400" y="463"/>
                    </a:cubicBezTo>
                    <a:cubicBezTo>
                      <a:pt x="5982" y="530"/>
                      <a:pt x="5536" y="673"/>
                      <a:pt x="5101" y="673"/>
                    </a:cubicBezTo>
                    <a:cubicBezTo>
                      <a:pt x="4980" y="673"/>
                      <a:pt x="4859" y="662"/>
                      <a:pt x="4739" y="635"/>
                    </a:cubicBezTo>
                    <a:cubicBezTo>
                      <a:pt x="4457" y="571"/>
                      <a:pt x="4215" y="414"/>
                      <a:pt x="4002" y="222"/>
                    </a:cubicBezTo>
                    <a:lnTo>
                      <a:pt x="4002" y="222"/>
                    </a:lnTo>
                    <a:cubicBezTo>
                      <a:pt x="3992" y="210"/>
                      <a:pt x="3979" y="198"/>
                      <a:pt x="3961" y="190"/>
                    </a:cubicBezTo>
                    <a:cubicBezTo>
                      <a:pt x="3709" y="63"/>
                      <a:pt x="3429" y="0"/>
                      <a:pt x="3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22"/>
              <p:cNvSpPr/>
              <p:nvPr/>
            </p:nvSpPr>
            <p:spPr>
              <a:xfrm>
                <a:off x="7554615" y="909483"/>
                <a:ext cx="14861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32" extrusionOk="0">
                    <a:moveTo>
                      <a:pt x="145" y="0"/>
                    </a:moveTo>
                    <a:cubicBezTo>
                      <a:pt x="0" y="0"/>
                      <a:pt x="0" y="231"/>
                      <a:pt x="146" y="231"/>
                    </a:cubicBezTo>
                    <a:cubicBezTo>
                      <a:pt x="295" y="231"/>
                      <a:pt x="295" y="0"/>
                      <a:pt x="146" y="0"/>
                    </a:cubicBezTo>
                    <a:cubicBezTo>
                      <a:pt x="146" y="0"/>
                      <a:pt x="145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22"/>
              <p:cNvSpPr/>
              <p:nvPr/>
            </p:nvSpPr>
            <p:spPr>
              <a:xfrm>
                <a:off x="7706801" y="1013761"/>
                <a:ext cx="1501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2" extrusionOk="0">
                    <a:moveTo>
                      <a:pt x="149" y="1"/>
                    </a:moveTo>
                    <a:cubicBezTo>
                      <a:pt x="3" y="1"/>
                      <a:pt x="0" y="232"/>
                      <a:pt x="149" y="232"/>
                    </a:cubicBezTo>
                    <a:cubicBezTo>
                      <a:pt x="298" y="232"/>
                      <a:pt x="298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22"/>
              <p:cNvSpPr/>
              <p:nvPr/>
            </p:nvSpPr>
            <p:spPr>
              <a:xfrm>
                <a:off x="7768662" y="930742"/>
                <a:ext cx="15012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1" extrusionOk="0">
                    <a:moveTo>
                      <a:pt x="146" y="1"/>
                    </a:moveTo>
                    <a:cubicBezTo>
                      <a:pt x="1" y="1"/>
                      <a:pt x="2" y="230"/>
                      <a:pt x="148" y="230"/>
                    </a:cubicBezTo>
                    <a:cubicBezTo>
                      <a:pt x="297" y="230"/>
                      <a:pt x="297" y="1"/>
                      <a:pt x="148" y="1"/>
                    </a:cubicBezTo>
                    <a:cubicBezTo>
                      <a:pt x="147" y="1"/>
                      <a:pt x="147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22"/>
              <p:cNvSpPr/>
              <p:nvPr/>
            </p:nvSpPr>
            <p:spPr>
              <a:xfrm>
                <a:off x="7679950" y="919306"/>
                <a:ext cx="14961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31" extrusionOk="0">
                    <a:moveTo>
                      <a:pt x="148" y="1"/>
                    </a:moveTo>
                    <a:cubicBezTo>
                      <a:pt x="0" y="1"/>
                      <a:pt x="0" y="230"/>
                      <a:pt x="148" y="230"/>
                    </a:cubicBezTo>
                    <a:cubicBezTo>
                      <a:pt x="297" y="230"/>
                      <a:pt x="297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22"/>
              <p:cNvSpPr/>
              <p:nvPr/>
            </p:nvSpPr>
            <p:spPr>
              <a:xfrm>
                <a:off x="7630683" y="813668"/>
                <a:ext cx="11637" cy="14407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86" extrusionOk="0">
                    <a:moveTo>
                      <a:pt x="115" y="0"/>
                    </a:moveTo>
                    <a:cubicBezTo>
                      <a:pt x="106" y="2"/>
                      <a:pt x="94" y="3"/>
                      <a:pt x="86" y="3"/>
                    </a:cubicBezTo>
                    <a:cubicBezTo>
                      <a:pt x="66" y="9"/>
                      <a:pt x="49" y="19"/>
                      <a:pt x="35" y="33"/>
                    </a:cubicBezTo>
                    <a:cubicBezTo>
                      <a:pt x="29" y="40"/>
                      <a:pt x="22" y="49"/>
                      <a:pt x="16" y="57"/>
                    </a:cubicBezTo>
                    <a:cubicBezTo>
                      <a:pt x="6" y="76"/>
                      <a:pt x="1" y="95"/>
                      <a:pt x="1" y="115"/>
                    </a:cubicBezTo>
                    <a:lnTo>
                      <a:pt x="1" y="171"/>
                    </a:lnTo>
                    <a:cubicBezTo>
                      <a:pt x="1" y="186"/>
                      <a:pt x="5" y="200"/>
                      <a:pt x="12" y="214"/>
                    </a:cubicBezTo>
                    <a:cubicBezTo>
                      <a:pt x="16" y="229"/>
                      <a:pt x="23" y="241"/>
                      <a:pt x="35" y="251"/>
                    </a:cubicBezTo>
                    <a:cubicBezTo>
                      <a:pt x="45" y="261"/>
                      <a:pt x="57" y="271"/>
                      <a:pt x="72" y="274"/>
                    </a:cubicBezTo>
                    <a:cubicBezTo>
                      <a:pt x="86" y="281"/>
                      <a:pt x="100" y="285"/>
                      <a:pt x="115" y="285"/>
                    </a:cubicBezTo>
                    <a:cubicBezTo>
                      <a:pt x="127" y="284"/>
                      <a:pt x="137" y="281"/>
                      <a:pt x="147" y="281"/>
                    </a:cubicBezTo>
                    <a:cubicBezTo>
                      <a:pt x="165" y="277"/>
                      <a:pt x="183" y="265"/>
                      <a:pt x="198" y="251"/>
                    </a:cubicBezTo>
                    <a:cubicBezTo>
                      <a:pt x="202" y="244"/>
                      <a:pt x="210" y="236"/>
                      <a:pt x="215" y="229"/>
                    </a:cubicBezTo>
                    <a:cubicBezTo>
                      <a:pt x="226" y="210"/>
                      <a:pt x="230" y="192"/>
                      <a:pt x="230" y="171"/>
                    </a:cubicBezTo>
                    <a:lnTo>
                      <a:pt x="230" y="115"/>
                    </a:lnTo>
                    <a:cubicBezTo>
                      <a:pt x="230" y="100"/>
                      <a:pt x="227" y="85"/>
                      <a:pt x="220" y="71"/>
                    </a:cubicBezTo>
                    <a:cubicBezTo>
                      <a:pt x="215" y="57"/>
                      <a:pt x="208" y="44"/>
                      <a:pt x="198" y="33"/>
                    </a:cubicBezTo>
                    <a:cubicBezTo>
                      <a:pt x="186" y="23"/>
                      <a:pt x="175" y="15"/>
                      <a:pt x="159" y="10"/>
                    </a:cubicBezTo>
                    <a:cubicBezTo>
                      <a:pt x="147" y="3"/>
                      <a:pt x="13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22"/>
              <p:cNvSpPr/>
              <p:nvPr/>
            </p:nvSpPr>
            <p:spPr>
              <a:xfrm>
                <a:off x="7855863" y="989782"/>
                <a:ext cx="1501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2" extrusionOk="0">
                    <a:moveTo>
                      <a:pt x="149" y="0"/>
                    </a:moveTo>
                    <a:cubicBezTo>
                      <a:pt x="2" y="0"/>
                      <a:pt x="0" y="231"/>
                      <a:pt x="149" y="231"/>
                    </a:cubicBezTo>
                    <a:cubicBezTo>
                      <a:pt x="298" y="231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22"/>
              <p:cNvSpPr/>
              <p:nvPr/>
            </p:nvSpPr>
            <p:spPr>
              <a:xfrm>
                <a:off x="7585143" y="954670"/>
                <a:ext cx="37026" cy="730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45" extrusionOk="0">
                    <a:moveTo>
                      <a:pt x="73" y="0"/>
                    </a:moveTo>
                    <a:cubicBezTo>
                      <a:pt x="1" y="0"/>
                      <a:pt x="1" y="114"/>
                      <a:pt x="76" y="115"/>
                    </a:cubicBezTo>
                    <a:cubicBezTo>
                      <a:pt x="271" y="115"/>
                      <a:pt x="465" y="145"/>
                      <a:pt x="661" y="145"/>
                    </a:cubicBezTo>
                    <a:cubicBezTo>
                      <a:pt x="735" y="145"/>
                      <a:pt x="735" y="30"/>
                      <a:pt x="661" y="30"/>
                    </a:cubicBezTo>
                    <a:cubicBezTo>
                      <a:pt x="465" y="30"/>
                      <a:pt x="271" y="0"/>
                      <a:pt x="76" y="0"/>
                    </a:cubicBezTo>
                    <a:cubicBezTo>
                      <a:pt x="75" y="0"/>
                      <a:pt x="74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22"/>
              <p:cNvSpPr/>
              <p:nvPr/>
            </p:nvSpPr>
            <p:spPr>
              <a:xfrm>
                <a:off x="7768561" y="995525"/>
                <a:ext cx="9521" cy="33902"/>
              </a:xfrm>
              <a:custGeom>
                <a:avLst/>
                <a:gdLst/>
                <a:ahLst/>
                <a:cxnLst/>
                <a:rect l="l" t="t" r="r" b="b"/>
                <a:pathLst>
                  <a:path w="189" h="673" extrusionOk="0">
                    <a:moveTo>
                      <a:pt x="70" y="1"/>
                    </a:moveTo>
                    <a:cubicBezTo>
                      <a:pt x="36" y="1"/>
                      <a:pt x="1" y="29"/>
                      <a:pt x="13" y="72"/>
                    </a:cubicBezTo>
                    <a:cubicBezTo>
                      <a:pt x="67" y="255"/>
                      <a:pt x="9" y="451"/>
                      <a:pt x="64" y="632"/>
                    </a:cubicBezTo>
                    <a:cubicBezTo>
                      <a:pt x="72" y="660"/>
                      <a:pt x="95" y="672"/>
                      <a:pt x="118" y="672"/>
                    </a:cubicBezTo>
                    <a:cubicBezTo>
                      <a:pt x="153" y="672"/>
                      <a:pt x="189" y="645"/>
                      <a:pt x="176" y="602"/>
                    </a:cubicBezTo>
                    <a:cubicBezTo>
                      <a:pt x="122" y="422"/>
                      <a:pt x="177" y="225"/>
                      <a:pt x="125" y="42"/>
                    </a:cubicBezTo>
                    <a:cubicBezTo>
                      <a:pt x="116" y="13"/>
                      <a:pt x="93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22"/>
              <p:cNvSpPr/>
              <p:nvPr/>
            </p:nvSpPr>
            <p:spPr>
              <a:xfrm>
                <a:off x="7664334" y="1013862"/>
                <a:ext cx="13803" cy="31333"/>
              </a:xfrm>
              <a:custGeom>
                <a:avLst/>
                <a:gdLst/>
                <a:ahLst/>
                <a:cxnLst/>
                <a:rect l="l" t="t" r="r" b="b"/>
                <a:pathLst>
                  <a:path w="274" h="622" extrusionOk="0">
                    <a:moveTo>
                      <a:pt x="69" y="153"/>
                    </a:moveTo>
                    <a:cubicBezTo>
                      <a:pt x="69" y="154"/>
                      <a:pt x="69" y="154"/>
                      <a:pt x="70" y="155"/>
                    </a:cubicBezTo>
                    <a:cubicBezTo>
                      <a:pt x="70" y="156"/>
                      <a:pt x="71" y="157"/>
                      <a:pt x="71" y="157"/>
                    </a:cubicBezTo>
                    <a:cubicBezTo>
                      <a:pt x="71" y="157"/>
                      <a:pt x="70" y="155"/>
                      <a:pt x="69" y="153"/>
                    </a:cubicBezTo>
                    <a:close/>
                    <a:moveTo>
                      <a:pt x="70" y="1"/>
                    </a:moveTo>
                    <a:cubicBezTo>
                      <a:pt x="49" y="1"/>
                      <a:pt x="28" y="14"/>
                      <a:pt x="17" y="31"/>
                    </a:cubicBezTo>
                    <a:cubicBezTo>
                      <a:pt x="0" y="58"/>
                      <a:pt x="13" y="88"/>
                      <a:pt x="38" y="108"/>
                    </a:cubicBezTo>
                    <a:cubicBezTo>
                      <a:pt x="36" y="106"/>
                      <a:pt x="35" y="106"/>
                      <a:pt x="35" y="106"/>
                    </a:cubicBezTo>
                    <a:lnTo>
                      <a:pt x="35" y="106"/>
                    </a:lnTo>
                    <a:cubicBezTo>
                      <a:pt x="34" y="106"/>
                      <a:pt x="47" y="117"/>
                      <a:pt x="48" y="119"/>
                    </a:cubicBezTo>
                    <a:cubicBezTo>
                      <a:pt x="49" y="119"/>
                      <a:pt x="49" y="120"/>
                      <a:pt x="49" y="120"/>
                    </a:cubicBezTo>
                    <a:lnTo>
                      <a:pt x="49" y="120"/>
                    </a:lnTo>
                    <a:cubicBezTo>
                      <a:pt x="49" y="120"/>
                      <a:pt x="49" y="121"/>
                      <a:pt x="50" y="122"/>
                    </a:cubicBezTo>
                    <a:cubicBezTo>
                      <a:pt x="54" y="125"/>
                      <a:pt x="55" y="130"/>
                      <a:pt x="60" y="133"/>
                    </a:cubicBezTo>
                    <a:cubicBezTo>
                      <a:pt x="61" y="139"/>
                      <a:pt x="64" y="142"/>
                      <a:pt x="67" y="147"/>
                    </a:cubicBezTo>
                    <a:cubicBezTo>
                      <a:pt x="67" y="148"/>
                      <a:pt x="68" y="151"/>
                      <a:pt x="69" y="153"/>
                    </a:cubicBezTo>
                    <a:lnTo>
                      <a:pt x="69" y="153"/>
                    </a:lnTo>
                    <a:cubicBezTo>
                      <a:pt x="69" y="153"/>
                      <a:pt x="69" y="153"/>
                      <a:pt x="69" y="153"/>
                    </a:cubicBezTo>
                    <a:lnTo>
                      <a:pt x="69" y="153"/>
                    </a:lnTo>
                    <a:cubicBezTo>
                      <a:pt x="70" y="153"/>
                      <a:pt x="74" y="162"/>
                      <a:pt x="74" y="164"/>
                    </a:cubicBezTo>
                    <a:lnTo>
                      <a:pt x="78" y="180"/>
                    </a:lnTo>
                    <a:cubicBezTo>
                      <a:pt x="85" y="200"/>
                      <a:pt x="89" y="221"/>
                      <a:pt x="95" y="242"/>
                    </a:cubicBezTo>
                    <a:cubicBezTo>
                      <a:pt x="96" y="254"/>
                      <a:pt x="98" y="265"/>
                      <a:pt x="99" y="278"/>
                    </a:cubicBezTo>
                    <a:cubicBezTo>
                      <a:pt x="99" y="282"/>
                      <a:pt x="102" y="288"/>
                      <a:pt x="102" y="293"/>
                    </a:cubicBezTo>
                    <a:cubicBezTo>
                      <a:pt x="102" y="296"/>
                      <a:pt x="104" y="300"/>
                      <a:pt x="104" y="303"/>
                    </a:cubicBezTo>
                    <a:lnTo>
                      <a:pt x="104" y="306"/>
                    </a:lnTo>
                    <a:cubicBezTo>
                      <a:pt x="116" y="395"/>
                      <a:pt x="118" y="493"/>
                      <a:pt x="152" y="578"/>
                    </a:cubicBezTo>
                    <a:cubicBezTo>
                      <a:pt x="160" y="602"/>
                      <a:pt x="182" y="621"/>
                      <a:pt x="208" y="621"/>
                    </a:cubicBezTo>
                    <a:cubicBezTo>
                      <a:pt x="213" y="621"/>
                      <a:pt x="218" y="621"/>
                      <a:pt x="223" y="619"/>
                    </a:cubicBezTo>
                    <a:cubicBezTo>
                      <a:pt x="251" y="612"/>
                      <a:pt x="274" y="577"/>
                      <a:pt x="262" y="548"/>
                    </a:cubicBezTo>
                    <a:cubicBezTo>
                      <a:pt x="225" y="455"/>
                      <a:pt x="227" y="363"/>
                      <a:pt x="213" y="265"/>
                    </a:cubicBezTo>
                    <a:cubicBezTo>
                      <a:pt x="199" y="169"/>
                      <a:pt x="176" y="69"/>
                      <a:pt x="96" y="10"/>
                    </a:cubicBezTo>
                    <a:cubicBezTo>
                      <a:pt x="88" y="4"/>
                      <a:pt x="79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22"/>
              <p:cNvSpPr/>
              <p:nvPr/>
            </p:nvSpPr>
            <p:spPr>
              <a:xfrm>
                <a:off x="7755313" y="877142"/>
                <a:ext cx="40753" cy="22719"/>
              </a:xfrm>
              <a:custGeom>
                <a:avLst/>
                <a:gdLst/>
                <a:ahLst/>
                <a:cxnLst/>
                <a:rect l="l" t="t" r="r" b="b"/>
                <a:pathLst>
                  <a:path w="809" h="451" extrusionOk="0">
                    <a:moveTo>
                      <a:pt x="726" y="0"/>
                    </a:moveTo>
                    <a:cubicBezTo>
                      <a:pt x="716" y="0"/>
                      <a:pt x="706" y="3"/>
                      <a:pt x="695" y="9"/>
                    </a:cubicBezTo>
                    <a:cubicBezTo>
                      <a:pt x="588" y="68"/>
                      <a:pt x="483" y="133"/>
                      <a:pt x="376" y="194"/>
                    </a:cubicBezTo>
                    <a:cubicBezTo>
                      <a:pt x="277" y="250"/>
                      <a:pt x="177" y="304"/>
                      <a:pt x="68" y="336"/>
                    </a:cubicBezTo>
                    <a:cubicBezTo>
                      <a:pt x="0" y="356"/>
                      <a:pt x="22" y="451"/>
                      <a:pt x="80" y="451"/>
                    </a:cubicBezTo>
                    <a:cubicBezTo>
                      <a:pt x="85" y="451"/>
                      <a:pt x="91" y="450"/>
                      <a:pt x="97" y="448"/>
                    </a:cubicBezTo>
                    <a:cubicBezTo>
                      <a:pt x="334" y="379"/>
                      <a:pt x="542" y="228"/>
                      <a:pt x="755" y="108"/>
                    </a:cubicBezTo>
                    <a:cubicBezTo>
                      <a:pt x="809" y="76"/>
                      <a:pt x="777" y="0"/>
                      <a:pt x="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22"/>
              <p:cNvSpPr/>
              <p:nvPr/>
            </p:nvSpPr>
            <p:spPr>
              <a:xfrm>
                <a:off x="7618139" y="858805"/>
                <a:ext cx="26145" cy="1571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12" extrusionOk="0">
                    <a:moveTo>
                      <a:pt x="451" y="1"/>
                    </a:moveTo>
                    <a:cubicBezTo>
                      <a:pt x="448" y="1"/>
                      <a:pt x="444" y="1"/>
                      <a:pt x="441" y="2"/>
                    </a:cubicBezTo>
                    <a:cubicBezTo>
                      <a:pt x="291" y="34"/>
                      <a:pt x="173" y="143"/>
                      <a:pt x="36" y="204"/>
                    </a:cubicBezTo>
                    <a:cubicBezTo>
                      <a:pt x="7" y="217"/>
                      <a:pt x="0" y="259"/>
                      <a:pt x="14" y="284"/>
                    </a:cubicBezTo>
                    <a:cubicBezTo>
                      <a:pt x="26" y="303"/>
                      <a:pt x="43" y="312"/>
                      <a:pt x="62" y="312"/>
                    </a:cubicBezTo>
                    <a:cubicBezTo>
                      <a:pt x="72" y="312"/>
                      <a:pt x="83" y="309"/>
                      <a:pt x="92" y="305"/>
                    </a:cubicBezTo>
                    <a:cubicBezTo>
                      <a:pt x="159" y="276"/>
                      <a:pt x="220" y="235"/>
                      <a:pt x="284" y="197"/>
                    </a:cubicBezTo>
                    <a:cubicBezTo>
                      <a:pt x="347" y="157"/>
                      <a:pt x="400" y="128"/>
                      <a:pt x="471" y="113"/>
                    </a:cubicBezTo>
                    <a:cubicBezTo>
                      <a:pt x="502" y="106"/>
                      <a:pt x="519" y="71"/>
                      <a:pt x="512" y="43"/>
                    </a:cubicBezTo>
                    <a:cubicBezTo>
                      <a:pt x="504" y="15"/>
                      <a:pt x="478" y="1"/>
                      <a:pt x="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22"/>
              <p:cNvSpPr/>
              <p:nvPr/>
            </p:nvSpPr>
            <p:spPr>
              <a:xfrm>
                <a:off x="7709219" y="779564"/>
                <a:ext cx="107500" cy="86847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724" extrusionOk="0">
                    <a:moveTo>
                      <a:pt x="1007" y="117"/>
                    </a:moveTo>
                    <a:cubicBezTo>
                      <a:pt x="1097" y="117"/>
                      <a:pt x="1182" y="146"/>
                      <a:pt x="1245" y="225"/>
                    </a:cubicBezTo>
                    <a:lnTo>
                      <a:pt x="1245" y="225"/>
                    </a:lnTo>
                    <a:cubicBezTo>
                      <a:pt x="1244" y="255"/>
                      <a:pt x="1262" y="286"/>
                      <a:pt x="1300" y="289"/>
                    </a:cubicBezTo>
                    <a:cubicBezTo>
                      <a:pt x="1517" y="303"/>
                      <a:pt x="1748" y="383"/>
                      <a:pt x="1874" y="566"/>
                    </a:cubicBezTo>
                    <a:cubicBezTo>
                      <a:pt x="2004" y="750"/>
                      <a:pt x="1983" y="972"/>
                      <a:pt x="1907" y="1175"/>
                    </a:cubicBezTo>
                    <a:cubicBezTo>
                      <a:pt x="1799" y="1460"/>
                      <a:pt x="1490" y="1587"/>
                      <a:pt x="1205" y="1606"/>
                    </a:cubicBezTo>
                    <a:cubicBezTo>
                      <a:pt x="1176" y="1607"/>
                      <a:pt x="1146" y="1608"/>
                      <a:pt x="1117" y="1608"/>
                    </a:cubicBezTo>
                    <a:cubicBezTo>
                      <a:pt x="844" y="1608"/>
                      <a:pt x="553" y="1531"/>
                      <a:pt x="348" y="1353"/>
                    </a:cubicBezTo>
                    <a:cubicBezTo>
                      <a:pt x="128" y="1166"/>
                      <a:pt x="53" y="856"/>
                      <a:pt x="222" y="607"/>
                    </a:cubicBezTo>
                    <a:cubicBezTo>
                      <a:pt x="342" y="429"/>
                      <a:pt x="526" y="285"/>
                      <a:pt x="718" y="193"/>
                    </a:cubicBezTo>
                    <a:cubicBezTo>
                      <a:pt x="804" y="151"/>
                      <a:pt x="908" y="117"/>
                      <a:pt x="1007" y="117"/>
                    </a:cubicBezTo>
                    <a:close/>
                    <a:moveTo>
                      <a:pt x="1003" y="0"/>
                    </a:moveTo>
                    <a:cubicBezTo>
                      <a:pt x="732" y="0"/>
                      <a:pt x="426" y="213"/>
                      <a:pt x="256" y="387"/>
                    </a:cubicBezTo>
                    <a:cubicBezTo>
                      <a:pt x="121" y="524"/>
                      <a:pt x="27" y="679"/>
                      <a:pt x="13" y="873"/>
                    </a:cubicBezTo>
                    <a:cubicBezTo>
                      <a:pt x="0" y="1039"/>
                      <a:pt x="56" y="1198"/>
                      <a:pt x="158" y="1325"/>
                    </a:cubicBezTo>
                    <a:cubicBezTo>
                      <a:pt x="375" y="1600"/>
                      <a:pt x="757" y="1718"/>
                      <a:pt x="1094" y="1723"/>
                    </a:cubicBezTo>
                    <a:cubicBezTo>
                      <a:pt x="1102" y="1723"/>
                      <a:pt x="1110" y="1723"/>
                      <a:pt x="1118" y="1723"/>
                    </a:cubicBezTo>
                    <a:cubicBezTo>
                      <a:pt x="1449" y="1723"/>
                      <a:pt x="1813" y="1604"/>
                      <a:pt x="1977" y="1297"/>
                    </a:cubicBezTo>
                    <a:cubicBezTo>
                      <a:pt x="2099" y="1069"/>
                      <a:pt x="2133" y="771"/>
                      <a:pt x="1997" y="543"/>
                    </a:cubicBezTo>
                    <a:cubicBezTo>
                      <a:pt x="1860" y="314"/>
                      <a:pt x="1607" y="205"/>
                      <a:pt x="1351" y="179"/>
                    </a:cubicBezTo>
                    <a:lnTo>
                      <a:pt x="1351" y="179"/>
                    </a:lnTo>
                    <a:cubicBezTo>
                      <a:pt x="1350" y="177"/>
                      <a:pt x="1349" y="176"/>
                      <a:pt x="1348" y="174"/>
                    </a:cubicBezTo>
                    <a:cubicBezTo>
                      <a:pt x="1254" y="49"/>
                      <a:pt x="1133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22"/>
              <p:cNvSpPr/>
              <p:nvPr/>
            </p:nvSpPr>
            <p:spPr>
              <a:xfrm>
                <a:off x="7711788" y="811149"/>
                <a:ext cx="89466" cy="2282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453" extrusionOk="0">
                    <a:moveTo>
                      <a:pt x="468" y="0"/>
                    </a:moveTo>
                    <a:cubicBezTo>
                      <a:pt x="296" y="0"/>
                      <a:pt x="138" y="135"/>
                      <a:pt x="35" y="264"/>
                    </a:cubicBezTo>
                    <a:cubicBezTo>
                      <a:pt x="0" y="307"/>
                      <a:pt x="38" y="366"/>
                      <a:pt x="79" y="366"/>
                    </a:cubicBezTo>
                    <a:cubicBezTo>
                      <a:pt x="92" y="366"/>
                      <a:pt x="105" y="360"/>
                      <a:pt x="117" y="345"/>
                    </a:cubicBezTo>
                    <a:cubicBezTo>
                      <a:pt x="187" y="259"/>
                      <a:pt x="337" y="110"/>
                      <a:pt x="471" y="110"/>
                    </a:cubicBezTo>
                    <a:cubicBezTo>
                      <a:pt x="513" y="110"/>
                      <a:pt x="553" y="125"/>
                      <a:pt x="589" y="161"/>
                    </a:cubicBezTo>
                    <a:cubicBezTo>
                      <a:pt x="686" y="258"/>
                      <a:pt x="726" y="422"/>
                      <a:pt x="890" y="422"/>
                    </a:cubicBezTo>
                    <a:cubicBezTo>
                      <a:pt x="890" y="422"/>
                      <a:pt x="891" y="422"/>
                      <a:pt x="892" y="422"/>
                    </a:cubicBezTo>
                    <a:cubicBezTo>
                      <a:pt x="954" y="420"/>
                      <a:pt x="1009" y="388"/>
                      <a:pt x="1049" y="344"/>
                    </a:cubicBezTo>
                    <a:cubicBezTo>
                      <a:pt x="1092" y="300"/>
                      <a:pt x="1124" y="235"/>
                      <a:pt x="1180" y="204"/>
                    </a:cubicBezTo>
                    <a:cubicBezTo>
                      <a:pt x="1197" y="194"/>
                      <a:pt x="1214" y="190"/>
                      <a:pt x="1230" y="190"/>
                    </a:cubicBezTo>
                    <a:cubicBezTo>
                      <a:pt x="1308" y="190"/>
                      <a:pt x="1369" y="291"/>
                      <a:pt x="1416" y="345"/>
                    </a:cubicBezTo>
                    <a:cubicBezTo>
                      <a:pt x="1471" y="409"/>
                      <a:pt x="1536" y="452"/>
                      <a:pt x="1606" y="452"/>
                    </a:cubicBezTo>
                    <a:cubicBezTo>
                      <a:pt x="1645" y="452"/>
                      <a:pt x="1685" y="439"/>
                      <a:pt x="1727" y="410"/>
                    </a:cubicBezTo>
                    <a:cubicBezTo>
                      <a:pt x="1776" y="375"/>
                      <a:pt x="1745" y="301"/>
                      <a:pt x="1699" y="301"/>
                    </a:cubicBezTo>
                    <a:cubicBezTo>
                      <a:pt x="1689" y="301"/>
                      <a:pt x="1679" y="304"/>
                      <a:pt x="1668" y="311"/>
                    </a:cubicBezTo>
                    <a:cubicBezTo>
                      <a:pt x="1644" y="328"/>
                      <a:pt x="1623" y="335"/>
                      <a:pt x="1603" y="335"/>
                    </a:cubicBezTo>
                    <a:cubicBezTo>
                      <a:pt x="1537" y="335"/>
                      <a:pt x="1491" y="254"/>
                      <a:pt x="1442" y="196"/>
                    </a:cubicBezTo>
                    <a:cubicBezTo>
                      <a:pt x="1383" y="129"/>
                      <a:pt x="1311" y="75"/>
                      <a:pt x="1227" y="75"/>
                    </a:cubicBezTo>
                    <a:cubicBezTo>
                      <a:pt x="1203" y="75"/>
                      <a:pt x="1178" y="79"/>
                      <a:pt x="1153" y="89"/>
                    </a:cubicBezTo>
                    <a:cubicBezTo>
                      <a:pt x="1095" y="111"/>
                      <a:pt x="1052" y="158"/>
                      <a:pt x="1014" y="208"/>
                    </a:cubicBezTo>
                    <a:cubicBezTo>
                      <a:pt x="982" y="249"/>
                      <a:pt x="943" y="306"/>
                      <a:pt x="888" y="306"/>
                    </a:cubicBezTo>
                    <a:cubicBezTo>
                      <a:pt x="882" y="306"/>
                      <a:pt x="876" y="306"/>
                      <a:pt x="869" y="304"/>
                    </a:cubicBezTo>
                    <a:cubicBezTo>
                      <a:pt x="798" y="289"/>
                      <a:pt x="761" y="202"/>
                      <a:pt x="723" y="147"/>
                    </a:cubicBezTo>
                    <a:cubicBezTo>
                      <a:pt x="681" y="84"/>
                      <a:pt x="634" y="35"/>
                      <a:pt x="560" y="14"/>
                    </a:cubicBezTo>
                    <a:cubicBezTo>
                      <a:pt x="529" y="5"/>
                      <a:pt x="499" y="0"/>
                      <a:pt x="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22"/>
              <p:cNvSpPr/>
              <p:nvPr/>
            </p:nvSpPr>
            <p:spPr>
              <a:xfrm>
                <a:off x="7724432" y="838705"/>
                <a:ext cx="68712" cy="14609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290" extrusionOk="0">
                    <a:moveTo>
                      <a:pt x="386" y="1"/>
                    </a:moveTo>
                    <a:cubicBezTo>
                      <a:pt x="381" y="1"/>
                      <a:pt x="375" y="1"/>
                      <a:pt x="370" y="1"/>
                    </a:cubicBezTo>
                    <a:cubicBezTo>
                      <a:pt x="255" y="2"/>
                      <a:pt x="109" y="43"/>
                      <a:pt x="36" y="137"/>
                    </a:cubicBezTo>
                    <a:cubicBezTo>
                      <a:pt x="0" y="181"/>
                      <a:pt x="38" y="239"/>
                      <a:pt x="79" y="239"/>
                    </a:cubicBezTo>
                    <a:cubicBezTo>
                      <a:pt x="92" y="239"/>
                      <a:pt x="105" y="233"/>
                      <a:pt x="117" y="219"/>
                    </a:cubicBezTo>
                    <a:cubicBezTo>
                      <a:pt x="152" y="172"/>
                      <a:pt x="207" y="150"/>
                      <a:pt x="262" y="134"/>
                    </a:cubicBezTo>
                    <a:cubicBezTo>
                      <a:pt x="292" y="124"/>
                      <a:pt x="334" y="114"/>
                      <a:pt x="372" y="114"/>
                    </a:cubicBezTo>
                    <a:cubicBezTo>
                      <a:pt x="395" y="114"/>
                      <a:pt x="417" y="118"/>
                      <a:pt x="434" y="128"/>
                    </a:cubicBezTo>
                    <a:cubicBezTo>
                      <a:pt x="489" y="164"/>
                      <a:pt x="522" y="225"/>
                      <a:pt x="583" y="256"/>
                    </a:cubicBezTo>
                    <a:cubicBezTo>
                      <a:pt x="623" y="276"/>
                      <a:pt x="670" y="289"/>
                      <a:pt x="716" y="289"/>
                    </a:cubicBezTo>
                    <a:cubicBezTo>
                      <a:pt x="726" y="289"/>
                      <a:pt x="737" y="289"/>
                      <a:pt x="747" y="287"/>
                    </a:cubicBezTo>
                    <a:cubicBezTo>
                      <a:pt x="838" y="273"/>
                      <a:pt x="895" y="192"/>
                      <a:pt x="987" y="178"/>
                    </a:cubicBezTo>
                    <a:cubicBezTo>
                      <a:pt x="993" y="177"/>
                      <a:pt x="999" y="177"/>
                      <a:pt x="1005" y="177"/>
                    </a:cubicBezTo>
                    <a:cubicBezTo>
                      <a:pt x="1046" y="177"/>
                      <a:pt x="1079" y="196"/>
                      <a:pt x="1117" y="213"/>
                    </a:cubicBezTo>
                    <a:cubicBezTo>
                      <a:pt x="1157" y="230"/>
                      <a:pt x="1196" y="238"/>
                      <a:pt x="1237" y="238"/>
                    </a:cubicBezTo>
                    <a:cubicBezTo>
                      <a:pt x="1255" y="238"/>
                      <a:pt x="1274" y="236"/>
                      <a:pt x="1294" y="233"/>
                    </a:cubicBezTo>
                    <a:cubicBezTo>
                      <a:pt x="1364" y="221"/>
                      <a:pt x="1340" y="120"/>
                      <a:pt x="1276" y="120"/>
                    </a:cubicBezTo>
                    <a:cubicBezTo>
                      <a:pt x="1272" y="120"/>
                      <a:pt x="1268" y="121"/>
                      <a:pt x="1264" y="121"/>
                    </a:cubicBezTo>
                    <a:cubicBezTo>
                      <a:pt x="1256" y="123"/>
                      <a:pt x="1247" y="123"/>
                      <a:pt x="1239" y="123"/>
                    </a:cubicBezTo>
                    <a:cubicBezTo>
                      <a:pt x="1190" y="123"/>
                      <a:pt x="1149" y="100"/>
                      <a:pt x="1103" y="80"/>
                    </a:cubicBezTo>
                    <a:cubicBezTo>
                      <a:pt x="1071" y="67"/>
                      <a:pt x="1040" y="60"/>
                      <a:pt x="1007" y="60"/>
                    </a:cubicBezTo>
                    <a:cubicBezTo>
                      <a:pt x="988" y="60"/>
                      <a:pt x="968" y="63"/>
                      <a:pt x="947" y="67"/>
                    </a:cubicBezTo>
                    <a:cubicBezTo>
                      <a:pt x="896" y="79"/>
                      <a:pt x="852" y="101"/>
                      <a:pt x="808" y="130"/>
                    </a:cubicBezTo>
                    <a:cubicBezTo>
                      <a:pt x="774" y="151"/>
                      <a:pt x="747" y="174"/>
                      <a:pt x="710" y="174"/>
                    </a:cubicBezTo>
                    <a:cubicBezTo>
                      <a:pt x="705" y="174"/>
                      <a:pt x="700" y="173"/>
                      <a:pt x="695" y="172"/>
                    </a:cubicBezTo>
                    <a:cubicBezTo>
                      <a:pt x="620" y="160"/>
                      <a:pt x="579" y="104"/>
                      <a:pt x="527" y="58"/>
                    </a:cubicBezTo>
                    <a:cubicBezTo>
                      <a:pt x="483" y="16"/>
                      <a:pt x="442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22"/>
              <p:cNvSpPr/>
              <p:nvPr/>
            </p:nvSpPr>
            <p:spPr>
              <a:xfrm>
                <a:off x="7706297" y="682893"/>
                <a:ext cx="14105" cy="61911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229" extrusionOk="0">
                    <a:moveTo>
                      <a:pt x="125" y="0"/>
                    </a:moveTo>
                    <a:cubicBezTo>
                      <a:pt x="89" y="0"/>
                      <a:pt x="55" y="28"/>
                      <a:pt x="71" y="70"/>
                    </a:cubicBezTo>
                    <a:cubicBezTo>
                      <a:pt x="108" y="169"/>
                      <a:pt x="109" y="277"/>
                      <a:pt x="95" y="382"/>
                    </a:cubicBezTo>
                    <a:cubicBezTo>
                      <a:pt x="88" y="431"/>
                      <a:pt x="80" y="481"/>
                      <a:pt x="70" y="530"/>
                    </a:cubicBezTo>
                    <a:cubicBezTo>
                      <a:pt x="58" y="578"/>
                      <a:pt x="24" y="620"/>
                      <a:pt x="16" y="669"/>
                    </a:cubicBezTo>
                    <a:cubicBezTo>
                      <a:pt x="0" y="750"/>
                      <a:pt x="34" y="825"/>
                      <a:pt x="85" y="885"/>
                    </a:cubicBezTo>
                    <a:cubicBezTo>
                      <a:pt x="145" y="960"/>
                      <a:pt x="166" y="1069"/>
                      <a:pt x="129" y="1160"/>
                    </a:cubicBezTo>
                    <a:cubicBezTo>
                      <a:pt x="112" y="1201"/>
                      <a:pt x="146" y="1229"/>
                      <a:pt x="182" y="1229"/>
                    </a:cubicBezTo>
                    <a:cubicBezTo>
                      <a:pt x="206" y="1229"/>
                      <a:pt x="230" y="1217"/>
                      <a:pt x="241" y="1189"/>
                    </a:cubicBezTo>
                    <a:cubicBezTo>
                      <a:pt x="280" y="1094"/>
                      <a:pt x="265" y="963"/>
                      <a:pt x="217" y="872"/>
                    </a:cubicBezTo>
                    <a:cubicBezTo>
                      <a:pt x="180" y="802"/>
                      <a:pt x="101" y="757"/>
                      <a:pt x="138" y="666"/>
                    </a:cubicBezTo>
                    <a:cubicBezTo>
                      <a:pt x="158" y="620"/>
                      <a:pt x="178" y="581"/>
                      <a:pt x="187" y="530"/>
                    </a:cubicBezTo>
                    <a:cubicBezTo>
                      <a:pt x="199" y="478"/>
                      <a:pt x="209" y="425"/>
                      <a:pt x="214" y="373"/>
                    </a:cubicBezTo>
                    <a:cubicBezTo>
                      <a:pt x="227" y="261"/>
                      <a:pt x="224" y="145"/>
                      <a:pt x="185" y="40"/>
                    </a:cubicBezTo>
                    <a:cubicBezTo>
                      <a:pt x="173" y="12"/>
                      <a:pt x="149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22"/>
              <p:cNvSpPr/>
              <p:nvPr/>
            </p:nvSpPr>
            <p:spPr>
              <a:xfrm>
                <a:off x="7607913" y="671205"/>
                <a:ext cx="23173" cy="5239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1040" extrusionOk="0">
                    <a:moveTo>
                      <a:pt x="101" y="110"/>
                    </a:moveTo>
                    <a:cubicBezTo>
                      <a:pt x="101" y="110"/>
                      <a:pt x="103" y="110"/>
                      <a:pt x="105" y="111"/>
                    </a:cubicBezTo>
                    <a:lnTo>
                      <a:pt x="105" y="111"/>
                    </a:lnTo>
                    <a:cubicBezTo>
                      <a:pt x="102" y="110"/>
                      <a:pt x="100" y="110"/>
                      <a:pt x="101" y="110"/>
                    </a:cubicBezTo>
                    <a:close/>
                    <a:moveTo>
                      <a:pt x="104" y="112"/>
                    </a:moveTo>
                    <a:cubicBezTo>
                      <a:pt x="103" y="112"/>
                      <a:pt x="102" y="112"/>
                      <a:pt x="102" y="112"/>
                    </a:cubicBezTo>
                    <a:lnTo>
                      <a:pt x="102" y="112"/>
                    </a:lnTo>
                    <a:cubicBezTo>
                      <a:pt x="103" y="112"/>
                      <a:pt x="103" y="112"/>
                      <a:pt x="104" y="112"/>
                    </a:cubicBezTo>
                    <a:close/>
                    <a:moveTo>
                      <a:pt x="108" y="113"/>
                    </a:moveTo>
                    <a:lnTo>
                      <a:pt x="108" y="113"/>
                    </a:lnTo>
                    <a:cubicBezTo>
                      <a:pt x="109" y="114"/>
                      <a:pt x="109" y="114"/>
                      <a:pt x="110" y="115"/>
                    </a:cubicBezTo>
                    <a:cubicBezTo>
                      <a:pt x="109" y="114"/>
                      <a:pt x="109" y="114"/>
                      <a:pt x="108" y="113"/>
                    </a:cubicBezTo>
                    <a:close/>
                    <a:moveTo>
                      <a:pt x="381" y="926"/>
                    </a:moveTo>
                    <a:cubicBezTo>
                      <a:pt x="381" y="926"/>
                      <a:pt x="381" y="926"/>
                      <a:pt x="381" y="926"/>
                    </a:cubicBezTo>
                    <a:lnTo>
                      <a:pt x="381" y="926"/>
                    </a:lnTo>
                    <a:cubicBezTo>
                      <a:pt x="381" y="926"/>
                      <a:pt x="382" y="927"/>
                      <a:pt x="383" y="928"/>
                    </a:cubicBezTo>
                    <a:lnTo>
                      <a:pt x="381" y="926"/>
                    </a:lnTo>
                    <a:close/>
                    <a:moveTo>
                      <a:pt x="386" y="927"/>
                    </a:moveTo>
                    <a:lnTo>
                      <a:pt x="386" y="927"/>
                    </a:lnTo>
                    <a:cubicBezTo>
                      <a:pt x="386" y="928"/>
                      <a:pt x="387" y="928"/>
                      <a:pt x="387" y="928"/>
                    </a:cubicBezTo>
                    <a:cubicBezTo>
                      <a:pt x="387" y="928"/>
                      <a:pt x="386" y="928"/>
                      <a:pt x="386" y="927"/>
                    </a:cubicBezTo>
                    <a:close/>
                    <a:moveTo>
                      <a:pt x="102" y="1"/>
                    </a:moveTo>
                    <a:cubicBezTo>
                      <a:pt x="81" y="1"/>
                      <a:pt x="59" y="6"/>
                      <a:pt x="36" y="15"/>
                    </a:cubicBezTo>
                    <a:cubicBezTo>
                      <a:pt x="8" y="27"/>
                      <a:pt x="1" y="69"/>
                      <a:pt x="15" y="95"/>
                    </a:cubicBezTo>
                    <a:cubicBezTo>
                      <a:pt x="28" y="113"/>
                      <a:pt x="47" y="121"/>
                      <a:pt x="66" y="121"/>
                    </a:cubicBezTo>
                    <a:cubicBezTo>
                      <a:pt x="76" y="121"/>
                      <a:pt x="87" y="119"/>
                      <a:pt x="97" y="115"/>
                    </a:cubicBezTo>
                    <a:lnTo>
                      <a:pt x="97" y="115"/>
                    </a:lnTo>
                    <a:cubicBezTo>
                      <a:pt x="94" y="116"/>
                      <a:pt x="93" y="116"/>
                      <a:pt x="92" y="116"/>
                    </a:cubicBezTo>
                    <a:cubicBezTo>
                      <a:pt x="91" y="116"/>
                      <a:pt x="96" y="114"/>
                      <a:pt x="100" y="113"/>
                    </a:cubicBezTo>
                    <a:lnTo>
                      <a:pt x="100" y="113"/>
                    </a:lnTo>
                    <a:cubicBezTo>
                      <a:pt x="102" y="112"/>
                      <a:pt x="105" y="112"/>
                      <a:pt x="106" y="112"/>
                    </a:cubicBezTo>
                    <a:lnTo>
                      <a:pt x="106" y="112"/>
                    </a:lnTo>
                    <a:cubicBezTo>
                      <a:pt x="107" y="114"/>
                      <a:pt x="110" y="116"/>
                      <a:pt x="110" y="116"/>
                    </a:cubicBezTo>
                    <a:cubicBezTo>
                      <a:pt x="111" y="116"/>
                      <a:pt x="110" y="116"/>
                      <a:pt x="110" y="115"/>
                    </a:cubicBezTo>
                    <a:lnTo>
                      <a:pt x="110" y="115"/>
                    </a:lnTo>
                    <a:cubicBezTo>
                      <a:pt x="111" y="116"/>
                      <a:pt x="117" y="122"/>
                      <a:pt x="118" y="126"/>
                    </a:cubicBezTo>
                    <a:cubicBezTo>
                      <a:pt x="121" y="132"/>
                      <a:pt x="125" y="137"/>
                      <a:pt x="127" y="143"/>
                    </a:cubicBezTo>
                    <a:cubicBezTo>
                      <a:pt x="130" y="149"/>
                      <a:pt x="130" y="150"/>
                      <a:pt x="131" y="150"/>
                    </a:cubicBezTo>
                    <a:cubicBezTo>
                      <a:pt x="131" y="150"/>
                      <a:pt x="131" y="150"/>
                      <a:pt x="131" y="150"/>
                    </a:cubicBezTo>
                    <a:lnTo>
                      <a:pt x="131" y="150"/>
                    </a:lnTo>
                    <a:cubicBezTo>
                      <a:pt x="131" y="150"/>
                      <a:pt x="131" y="150"/>
                      <a:pt x="132" y="154"/>
                    </a:cubicBezTo>
                    <a:cubicBezTo>
                      <a:pt x="159" y="224"/>
                      <a:pt x="168" y="299"/>
                      <a:pt x="175" y="371"/>
                    </a:cubicBezTo>
                    <a:cubicBezTo>
                      <a:pt x="195" y="541"/>
                      <a:pt x="190" y="721"/>
                      <a:pt x="239" y="888"/>
                    </a:cubicBezTo>
                    <a:cubicBezTo>
                      <a:pt x="256" y="948"/>
                      <a:pt x="288" y="1027"/>
                      <a:pt x="359" y="1039"/>
                    </a:cubicBezTo>
                    <a:cubicBezTo>
                      <a:pt x="363" y="1039"/>
                      <a:pt x="367" y="1040"/>
                      <a:pt x="370" y="1040"/>
                    </a:cubicBezTo>
                    <a:cubicBezTo>
                      <a:pt x="435" y="1040"/>
                      <a:pt x="460" y="939"/>
                      <a:pt x="389" y="927"/>
                    </a:cubicBezTo>
                    <a:cubicBezTo>
                      <a:pt x="386" y="926"/>
                      <a:pt x="383" y="926"/>
                      <a:pt x="382" y="925"/>
                    </a:cubicBezTo>
                    <a:lnTo>
                      <a:pt x="382" y="925"/>
                    </a:lnTo>
                    <a:cubicBezTo>
                      <a:pt x="380" y="925"/>
                      <a:pt x="379" y="924"/>
                      <a:pt x="379" y="924"/>
                    </a:cubicBezTo>
                    <a:lnTo>
                      <a:pt x="379" y="924"/>
                    </a:lnTo>
                    <a:cubicBezTo>
                      <a:pt x="379" y="924"/>
                      <a:pt x="380" y="924"/>
                      <a:pt x="380" y="925"/>
                    </a:cubicBezTo>
                    <a:lnTo>
                      <a:pt x="380" y="925"/>
                    </a:lnTo>
                    <a:cubicBezTo>
                      <a:pt x="380" y="925"/>
                      <a:pt x="380" y="925"/>
                      <a:pt x="380" y="925"/>
                    </a:cubicBezTo>
                    <a:lnTo>
                      <a:pt x="380" y="925"/>
                    </a:lnTo>
                    <a:lnTo>
                      <a:pt x="373" y="918"/>
                    </a:lnTo>
                    <a:lnTo>
                      <a:pt x="373" y="918"/>
                    </a:lnTo>
                    <a:cubicBezTo>
                      <a:pt x="375" y="921"/>
                      <a:pt x="376" y="923"/>
                      <a:pt x="376" y="923"/>
                    </a:cubicBezTo>
                    <a:cubicBezTo>
                      <a:pt x="376" y="923"/>
                      <a:pt x="369" y="912"/>
                      <a:pt x="368" y="910"/>
                    </a:cubicBezTo>
                    <a:cubicBezTo>
                      <a:pt x="359" y="891"/>
                      <a:pt x="361" y="898"/>
                      <a:pt x="355" y="881"/>
                    </a:cubicBezTo>
                    <a:cubicBezTo>
                      <a:pt x="351" y="863"/>
                      <a:pt x="345" y="846"/>
                      <a:pt x="341" y="828"/>
                    </a:cubicBezTo>
                    <a:cubicBezTo>
                      <a:pt x="322" y="747"/>
                      <a:pt x="317" y="662"/>
                      <a:pt x="308" y="578"/>
                    </a:cubicBezTo>
                    <a:cubicBezTo>
                      <a:pt x="298" y="482"/>
                      <a:pt x="291" y="387"/>
                      <a:pt x="280" y="293"/>
                    </a:cubicBezTo>
                    <a:cubicBezTo>
                      <a:pt x="268" y="220"/>
                      <a:pt x="257" y="140"/>
                      <a:pt x="220" y="76"/>
                    </a:cubicBezTo>
                    <a:cubicBezTo>
                      <a:pt x="192" y="27"/>
                      <a:pt x="15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22"/>
              <p:cNvSpPr/>
              <p:nvPr/>
            </p:nvSpPr>
            <p:spPr>
              <a:xfrm>
                <a:off x="7503182" y="707879"/>
                <a:ext cx="59997" cy="36623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727" extrusionOk="0">
                    <a:moveTo>
                      <a:pt x="327" y="1"/>
                    </a:moveTo>
                    <a:cubicBezTo>
                      <a:pt x="239" y="1"/>
                      <a:pt x="152" y="12"/>
                      <a:pt x="67" y="36"/>
                    </a:cubicBezTo>
                    <a:cubicBezTo>
                      <a:pt x="1" y="53"/>
                      <a:pt x="21" y="149"/>
                      <a:pt x="79" y="149"/>
                    </a:cubicBezTo>
                    <a:cubicBezTo>
                      <a:pt x="84" y="149"/>
                      <a:pt x="90" y="148"/>
                      <a:pt x="96" y="146"/>
                    </a:cubicBezTo>
                    <a:cubicBezTo>
                      <a:pt x="169" y="125"/>
                      <a:pt x="247" y="114"/>
                      <a:pt x="324" y="114"/>
                    </a:cubicBezTo>
                    <a:cubicBezTo>
                      <a:pt x="391" y="114"/>
                      <a:pt x="457" y="122"/>
                      <a:pt x="521" y="139"/>
                    </a:cubicBezTo>
                    <a:cubicBezTo>
                      <a:pt x="589" y="159"/>
                      <a:pt x="661" y="190"/>
                      <a:pt x="709" y="244"/>
                    </a:cubicBezTo>
                    <a:cubicBezTo>
                      <a:pt x="725" y="261"/>
                      <a:pt x="746" y="304"/>
                      <a:pt x="760" y="336"/>
                    </a:cubicBezTo>
                    <a:cubicBezTo>
                      <a:pt x="810" y="443"/>
                      <a:pt x="903" y="727"/>
                      <a:pt x="1056" y="727"/>
                    </a:cubicBezTo>
                    <a:cubicBezTo>
                      <a:pt x="1082" y="727"/>
                      <a:pt x="1109" y="719"/>
                      <a:pt x="1139" y="700"/>
                    </a:cubicBezTo>
                    <a:cubicBezTo>
                      <a:pt x="1191" y="668"/>
                      <a:pt x="1160" y="592"/>
                      <a:pt x="1111" y="592"/>
                    </a:cubicBezTo>
                    <a:cubicBezTo>
                      <a:pt x="1101" y="592"/>
                      <a:pt x="1091" y="594"/>
                      <a:pt x="1081" y="601"/>
                    </a:cubicBezTo>
                    <a:cubicBezTo>
                      <a:pt x="1069" y="608"/>
                      <a:pt x="1065" y="611"/>
                      <a:pt x="1060" y="611"/>
                    </a:cubicBezTo>
                    <a:cubicBezTo>
                      <a:pt x="1059" y="611"/>
                      <a:pt x="1057" y="610"/>
                      <a:pt x="1055" y="610"/>
                    </a:cubicBezTo>
                    <a:cubicBezTo>
                      <a:pt x="1044" y="607"/>
                      <a:pt x="1032" y="598"/>
                      <a:pt x="1022" y="587"/>
                    </a:cubicBezTo>
                    <a:cubicBezTo>
                      <a:pt x="991" y="554"/>
                      <a:pt x="970" y="513"/>
                      <a:pt x="950" y="472"/>
                    </a:cubicBezTo>
                    <a:cubicBezTo>
                      <a:pt x="906" y="383"/>
                      <a:pt x="875" y="284"/>
                      <a:pt x="821" y="199"/>
                    </a:cubicBezTo>
                    <a:cubicBezTo>
                      <a:pt x="752" y="92"/>
                      <a:pt x="611" y="39"/>
                      <a:pt x="491" y="14"/>
                    </a:cubicBezTo>
                    <a:cubicBezTo>
                      <a:pt x="437" y="5"/>
                      <a:pt x="382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22"/>
              <p:cNvSpPr/>
              <p:nvPr/>
            </p:nvSpPr>
            <p:spPr>
              <a:xfrm>
                <a:off x="7477238" y="785256"/>
                <a:ext cx="70978" cy="3460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687" extrusionOk="0">
                    <a:moveTo>
                      <a:pt x="237" y="1"/>
                    </a:moveTo>
                    <a:cubicBezTo>
                      <a:pt x="180" y="1"/>
                      <a:pt x="121" y="13"/>
                      <a:pt x="59" y="42"/>
                    </a:cubicBezTo>
                    <a:cubicBezTo>
                      <a:pt x="0" y="69"/>
                      <a:pt x="36" y="147"/>
                      <a:pt x="91" y="147"/>
                    </a:cubicBezTo>
                    <a:cubicBezTo>
                      <a:pt x="100" y="147"/>
                      <a:pt x="108" y="145"/>
                      <a:pt x="117" y="141"/>
                    </a:cubicBezTo>
                    <a:cubicBezTo>
                      <a:pt x="159" y="121"/>
                      <a:pt x="200" y="112"/>
                      <a:pt x="240" y="112"/>
                    </a:cubicBezTo>
                    <a:cubicBezTo>
                      <a:pt x="415" y="112"/>
                      <a:pt x="575" y="276"/>
                      <a:pt x="700" y="387"/>
                    </a:cubicBezTo>
                    <a:cubicBezTo>
                      <a:pt x="861" y="530"/>
                      <a:pt x="1040" y="687"/>
                      <a:pt x="1263" y="687"/>
                    </a:cubicBezTo>
                    <a:cubicBezTo>
                      <a:pt x="1288" y="687"/>
                      <a:pt x="1313" y="685"/>
                      <a:pt x="1339" y="681"/>
                    </a:cubicBezTo>
                    <a:cubicBezTo>
                      <a:pt x="1408" y="668"/>
                      <a:pt x="1384" y="568"/>
                      <a:pt x="1318" y="568"/>
                    </a:cubicBezTo>
                    <a:cubicBezTo>
                      <a:pt x="1315" y="568"/>
                      <a:pt x="1312" y="568"/>
                      <a:pt x="1309" y="569"/>
                    </a:cubicBezTo>
                    <a:cubicBezTo>
                      <a:pt x="1291" y="572"/>
                      <a:pt x="1273" y="573"/>
                      <a:pt x="1255" y="573"/>
                    </a:cubicBezTo>
                    <a:cubicBezTo>
                      <a:pt x="1033" y="573"/>
                      <a:pt x="846" y="360"/>
                      <a:pt x="694" y="227"/>
                    </a:cubicBezTo>
                    <a:cubicBezTo>
                      <a:pt x="558" y="110"/>
                      <a:pt x="407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22"/>
              <p:cNvSpPr/>
              <p:nvPr/>
            </p:nvSpPr>
            <p:spPr>
              <a:xfrm>
                <a:off x="7442277" y="866059"/>
                <a:ext cx="71281" cy="11838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235" extrusionOk="0">
                    <a:moveTo>
                      <a:pt x="413" y="1"/>
                    </a:moveTo>
                    <a:cubicBezTo>
                      <a:pt x="282" y="1"/>
                      <a:pt x="157" y="33"/>
                      <a:pt x="45" y="125"/>
                    </a:cubicBezTo>
                    <a:cubicBezTo>
                      <a:pt x="1" y="162"/>
                      <a:pt x="43" y="221"/>
                      <a:pt x="90" y="221"/>
                    </a:cubicBezTo>
                    <a:cubicBezTo>
                      <a:pt x="103" y="221"/>
                      <a:pt x="115" y="217"/>
                      <a:pt x="127" y="208"/>
                    </a:cubicBezTo>
                    <a:cubicBezTo>
                      <a:pt x="211" y="138"/>
                      <a:pt x="308" y="114"/>
                      <a:pt x="408" y="114"/>
                    </a:cubicBezTo>
                    <a:cubicBezTo>
                      <a:pt x="516" y="114"/>
                      <a:pt x="629" y="142"/>
                      <a:pt x="735" y="168"/>
                    </a:cubicBezTo>
                    <a:cubicBezTo>
                      <a:pt x="862" y="199"/>
                      <a:pt x="998" y="235"/>
                      <a:pt x="1131" y="235"/>
                    </a:cubicBezTo>
                    <a:cubicBezTo>
                      <a:pt x="1207" y="235"/>
                      <a:pt x="1282" y="223"/>
                      <a:pt x="1354" y="193"/>
                    </a:cubicBezTo>
                    <a:cubicBezTo>
                      <a:pt x="1415" y="168"/>
                      <a:pt x="1397" y="77"/>
                      <a:pt x="1345" y="77"/>
                    </a:cubicBezTo>
                    <a:cubicBezTo>
                      <a:pt x="1339" y="77"/>
                      <a:pt x="1332" y="78"/>
                      <a:pt x="1324" y="81"/>
                    </a:cubicBezTo>
                    <a:cubicBezTo>
                      <a:pt x="1259" y="108"/>
                      <a:pt x="1192" y="119"/>
                      <a:pt x="1125" y="119"/>
                    </a:cubicBezTo>
                    <a:cubicBezTo>
                      <a:pt x="971" y="119"/>
                      <a:pt x="814" y="66"/>
                      <a:pt x="667" y="33"/>
                    </a:cubicBezTo>
                    <a:cubicBezTo>
                      <a:pt x="582" y="14"/>
                      <a:pt x="496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22"/>
              <p:cNvSpPr/>
              <p:nvPr/>
            </p:nvSpPr>
            <p:spPr>
              <a:xfrm>
                <a:off x="7421523" y="930540"/>
                <a:ext cx="51836" cy="1874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372" extrusionOk="0">
                    <a:moveTo>
                      <a:pt x="939" y="1"/>
                    </a:moveTo>
                    <a:cubicBezTo>
                      <a:pt x="936" y="1"/>
                      <a:pt x="932" y="1"/>
                      <a:pt x="929" y="2"/>
                    </a:cubicBezTo>
                    <a:cubicBezTo>
                      <a:pt x="756" y="31"/>
                      <a:pt x="582" y="51"/>
                      <a:pt x="409" y="75"/>
                    </a:cubicBezTo>
                    <a:cubicBezTo>
                      <a:pt x="253" y="94"/>
                      <a:pt x="105" y="135"/>
                      <a:pt x="25" y="284"/>
                    </a:cubicBezTo>
                    <a:cubicBezTo>
                      <a:pt x="0" y="330"/>
                      <a:pt x="40" y="372"/>
                      <a:pt x="79" y="372"/>
                    </a:cubicBezTo>
                    <a:cubicBezTo>
                      <a:pt x="96" y="372"/>
                      <a:pt x="114" y="363"/>
                      <a:pt x="125" y="342"/>
                    </a:cubicBezTo>
                    <a:cubicBezTo>
                      <a:pt x="196" y="210"/>
                      <a:pt x="343" y="199"/>
                      <a:pt x="479" y="182"/>
                    </a:cubicBezTo>
                    <a:cubicBezTo>
                      <a:pt x="640" y="160"/>
                      <a:pt x="800" y="142"/>
                      <a:pt x="958" y="114"/>
                    </a:cubicBezTo>
                    <a:cubicBezTo>
                      <a:pt x="1029" y="102"/>
                      <a:pt x="1004" y="1"/>
                      <a:pt x="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22"/>
              <p:cNvSpPr/>
              <p:nvPr/>
            </p:nvSpPr>
            <p:spPr>
              <a:xfrm>
                <a:off x="7467566" y="972906"/>
                <a:ext cx="41862" cy="32643"/>
              </a:xfrm>
              <a:custGeom>
                <a:avLst/>
                <a:gdLst/>
                <a:ahLst/>
                <a:cxnLst/>
                <a:rect l="l" t="t" r="r" b="b"/>
                <a:pathLst>
                  <a:path w="831" h="648" extrusionOk="0">
                    <a:moveTo>
                      <a:pt x="752" y="0"/>
                    </a:moveTo>
                    <a:cubicBezTo>
                      <a:pt x="735" y="0"/>
                      <a:pt x="718" y="9"/>
                      <a:pt x="708" y="29"/>
                    </a:cubicBezTo>
                    <a:cubicBezTo>
                      <a:pt x="686" y="69"/>
                      <a:pt x="654" y="96"/>
                      <a:pt x="611" y="123"/>
                    </a:cubicBezTo>
                    <a:cubicBezTo>
                      <a:pt x="559" y="156"/>
                      <a:pt x="508" y="174"/>
                      <a:pt x="451" y="197"/>
                    </a:cubicBezTo>
                    <a:cubicBezTo>
                      <a:pt x="332" y="245"/>
                      <a:pt x="203" y="289"/>
                      <a:pt x="108" y="381"/>
                    </a:cubicBezTo>
                    <a:cubicBezTo>
                      <a:pt x="56" y="433"/>
                      <a:pt x="19" y="500"/>
                      <a:pt x="6" y="575"/>
                    </a:cubicBezTo>
                    <a:cubicBezTo>
                      <a:pt x="1" y="605"/>
                      <a:pt x="15" y="636"/>
                      <a:pt x="47" y="646"/>
                    </a:cubicBezTo>
                    <a:cubicBezTo>
                      <a:pt x="51" y="647"/>
                      <a:pt x="55" y="647"/>
                      <a:pt x="59" y="647"/>
                    </a:cubicBezTo>
                    <a:cubicBezTo>
                      <a:pt x="84" y="647"/>
                      <a:pt x="113" y="630"/>
                      <a:pt x="118" y="605"/>
                    </a:cubicBezTo>
                    <a:cubicBezTo>
                      <a:pt x="137" y="484"/>
                      <a:pt x="226" y="421"/>
                      <a:pt x="334" y="370"/>
                    </a:cubicBezTo>
                    <a:cubicBezTo>
                      <a:pt x="444" y="316"/>
                      <a:pt x="566" y="284"/>
                      <a:pt x="672" y="221"/>
                    </a:cubicBezTo>
                    <a:cubicBezTo>
                      <a:pt x="728" y="188"/>
                      <a:pt x="779" y="144"/>
                      <a:pt x="807" y="87"/>
                    </a:cubicBezTo>
                    <a:cubicBezTo>
                      <a:pt x="830" y="43"/>
                      <a:pt x="790" y="0"/>
                      <a:pt x="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22"/>
              <p:cNvSpPr/>
              <p:nvPr/>
            </p:nvSpPr>
            <p:spPr>
              <a:xfrm>
                <a:off x="7544188" y="995374"/>
                <a:ext cx="41710" cy="42517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44" extrusionOk="0">
                    <a:moveTo>
                      <a:pt x="745" y="0"/>
                    </a:moveTo>
                    <a:cubicBezTo>
                      <a:pt x="735" y="0"/>
                      <a:pt x="726" y="3"/>
                      <a:pt x="716" y="9"/>
                    </a:cubicBezTo>
                    <a:cubicBezTo>
                      <a:pt x="560" y="95"/>
                      <a:pt x="408" y="196"/>
                      <a:pt x="274" y="315"/>
                    </a:cubicBezTo>
                    <a:cubicBezTo>
                      <a:pt x="143" y="432"/>
                      <a:pt x="0" y="597"/>
                      <a:pt x="17" y="784"/>
                    </a:cubicBezTo>
                    <a:cubicBezTo>
                      <a:pt x="21" y="815"/>
                      <a:pt x="43" y="843"/>
                      <a:pt x="75" y="843"/>
                    </a:cubicBezTo>
                    <a:cubicBezTo>
                      <a:pt x="76" y="843"/>
                      <a:pt x="77" y="843"/>
                      <a:pt x="77" y="843"/>
                    </a:cubicBezTo>
                    <a:cubicBezTo>
                      <a:pt x="107" y="843"/>
                      <a:pt x="138" y="817"/>
                      <a:pt x="135" y="787"/>
                    </a:cubicBezTo>
                    <a:cubicBezTo>
                      <a:pt x="121" y="624"/>
                      <a:pt x="258" y="483"/>
                      <a:pt x="371" y="384"/>
                    </a:cubicBezTo>
                    <a:cubicBezTo>
                      <a:pt x="493" y="278"/>
                      <a:pt x="632" y="187"/>
                      <a:pt x="774" y="108"/>
                    </a:cubicBezTo>
                    <a:cubicBezTo>
                      <a:pt x="828" y="76"/>
                      <a:pt x="795" y="0"/>
                      <a:pt x="7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22"/>
              <p:cNvSpPr/>
              <p:nvPr/>
            </p:nvSpPr>
            <p:spPr>
              <a:xfrm>
                <a:off x="7587057" y="1051845"/>
                <a:ext cx="39293" cy="3536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02" extrusionOk="0">
                    <a:moveTo>
                      <a:pt x="701" y="0"/>
                    </a:moveTo>
                    <a:cubicBezTo>
                      <a:pt x="684" y="0"/>
                      <a:pt x="667" y="9"/>
                      <a:pt x="656" y="30"/>
                    </a:cubicBezTo>
                    <a:cubicBezTo>
                      <a:pt x="595" y="149"/>
                      <a:pt x="485" y="249"/>
                      <a:pt x="386" y="341"/>
                    </a:cubicBezTo>
                    <a:cubicBezTo>
                      <a:pt x="287" y="435"/>
                      <a:pt x="179" y="533"/>
                      <a:pt x="57" y="595"/>
                    </a:cubicBezTo>
                    <a:cubicBezTo>
                      <a:pt x="0" y="624"/>
                      <a:pt x="36" y="701"/>
                      <a:pt x="88" y="701"/>
                    </a:cubicBezTo>
                    <a:cubicBezTo>
                      <a:pt x="97" y="701"/>
                      <a:pt x="106" y="699"/>
                      <a:pt x="116" y="694"/>
                    </a:cubicBezTo>
                    <a:cubicBezTo>
                      <a:pt x="246" y="626"/>
                      <a:pt x="362" y="523"/>
                      <a:pt x="468" y="422"/>
                    </a:cubicBezTo>
                    <a:cubicBezTo>
                      <a:pt x="528" y="368"/>
                      <a:pt x="585" y="309"/>
                      <a:pt x="639" y="248"/>
                    </a:cubicBezTo>
                    <a:cubicBezTo>
                      <a:pt x="681" y="198"/>
                      <a:pt x="725" y="147"/>
                      <a:pt x="755" y="88"/>
                    </a:cubicBezTo>
                    <a:cubicBezTo>
                      <a:pt x="779" y="42"/>
                      <a:pt x="740" y="0"/>
                      <a:pt x="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22"/>
              <p:cNvSpPr/>
              <p:nvPr/>
            </p:nvSpPr>
            <p:spPr>
              <a:xfrm>
                <a:off x="7635922" y="1117938"/>
                <a:ext cx="22014" cy="50828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009" extrusionOk="0">
                    <a:moveTo>
                      <a:pt x="356" y="0"/>
                    </a:moveTo>
                    <a:cubicBezTo>
                      <a:pt x="315" y="0"/>
                      <a:pt x="286" y="49"/>
                      <a:pt x="302" y="86"/>
                    </a:cubicBezTo>
                    <a:lnTo>
                      <a:pt x="302" y="86"/>
                    </a:lnTo>
                    <a:lnTo>
                      <a:pt x="302" y="87"/>
                    </a:lnTo>
                    <a:lnTo>
                      <a:pt x="302" y="91"/>
                    </a:lnTo>
                    <a:cubicBezTo>
                      <a:pt x="299" y="114"/>
                      <a:pt x="293" y="136"/>
                      <a:pt x="288" y="158"/>
                    </a:cubicBezTo>
                    <a:cubicBezTo>
                      <a:pt x="271" y="227"/>
                      <a:pt x="250" y="295"/>
                      <a:pt x="227" y="362"/>
                    </a:cubicBezTo>
                    <a:cubicBezTo>
                      <a:pt x="177" y="510"/>
                      <a:pt x="123" y="658"/>
                      <a:pt x="68" y="802"/>
                    </a:cubicBezTo>
                    <a:cubicBezTo>
                      <a:pt x="51" y="849"/>
                      <a:pt x="36" y="893"/>
                      <a:pt x="17" y="940"/>
                    </a:cubicBezTo>
                    <a:cubicBezTo>
                      <a:pt x="1" y="981"/>
                      <a:pt x="35" y="1009"/>
                      <a:pt x="71" y="1009"/>
                    </a:cubicBezTo>
                    <a:cubicBezTo>
                      <a:pt x="95" y="1009"/>
                      <a:pt x="118" y="997"/>
                      <a:pt x="129" y="970"/>
                    </a:cubicBezTo>
                    <a:cubicBezTo>
                      <a:pt x="173" y="855"/>
                      <a:pt x="216" y="739"/>
                      <a:pt x="258" y="624"/>
                    </a:cubicBezTo>
                    <a:cubicBezTo>
                      <a:pt x="313" y="474"/>
                      <a:pt x="370" y="320"/>
                      <a:pt x="407" y="165"/>
                    </a:cubicBezTo>
                    <a:cubicBezTo>
                      <a:pt x="420" y="115"/>
                      <a:pt x="437" y="43"/>
                      <a:pt x="386" y="9"/>
                    </a:cubicBezTo>
                    <a:cubicBezTo>
                      <a:pt x="375" y="3"/>
                      <a:pt x="366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22"/>
              <p:cNvSpPr/>
              <p:nvPr/>
            </p:nvSpPr>
            <p:spPr>
              <a:xfrm>
                <a:off x="7713047" y="1105193"/>
                <a:ext cx="30678" cy="4130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820" extrusionOk="0">
                    <a:moveTo>
                      <a:pt x="71" y="0"/>
                    </a:moveTo>
                    <a:cubicBezTo>
                      <a:pt x="18" y="0"/>
                      <a:pt x="1" y="93"/>
                      <a:pt x="63" y="116"/>
                    </a:cubicBezTo>
                    <a:cubicBezTo>
                      <a:pt x="123" y="138"/>
                      <a:pt x="143" y="212"/>
                      <a:pt x="157" y="269"/>
                    </a:cubicBezTo>
                    <a:cubicBezTo>
                      <a:pt x="165" y="303"/>
                      <a:pt x="171" y="333"/>
                      <a:pt x="170" y="368"/>
                    </a:cubicBezTo>
                    <a:cubicBezTo>
                      <a:pt x="167" y="406"/>
                      <a:pt x="167" y="443"/>
                      <a:pt x="174" y="480"/>
                    </a:cubicBezTo>
                    <a:cubicBezTo>
                      <a:pt x="189" y="564"/>
                      <a:pt x="249" y="634"/>
                      <a:pt x="314" y="685"/>
                    </a:cubicBezTo>
                    <a:cubicBezTo>
                      <a:pt x="369" y="727"/>
                      <a:pt x="436" y="755"/>
                      <a:pt x="486" y="803"/>
                    </a:cubicBezTo>
                    <a:cubicBezTo>
                      <a:pt x="498" y="814"/>
                      <a:pt x="511" y="819"/>
                      <a:pt x="524" y="819"/>
                    </a:cubicBezTo>
                    <a:cubicBezTo>
                      <a:pt x="569" y="819"/>
                      <a:pt x="609" y="761"/>
                      <a:pt x="568" y="721"/>
                    </a:cubicBezTo>
                    <a:cubicBezTo>
                      <a:pt x="513" y="668"/>
                      <a:pt x="440" y="637"/>
                      <a:pt x="379" y="592"/>
                    </a:cubicBezTo>
                    <a:cubicBezTo>
                      <a:pt x="318" y="545"/>
                      <a:pt x="283" y="480"/>
                      <a:pt x="283" y="402"/>
                    </a:cubicBezTo>
                    <a:cubicBezTo>
                      <a:pt x="283" y="367"/>
                      <a:pt x="284" y="331"/>
                      <a:pt x="279" y="294"/>
                    </a:cubicBezTo>
                    <a:cubicBezTo>
                      <a:pt x="272" y="253"/>
                      <a:pt x="259" y="211"/>
                      <a:pt x="245" y="170"/>
                    </a:cubicBezTo>
                    <a:cubicBezTo>
                      <a:pt x="215" y="94"/>
                      <a:pt x="171" y="32"/>
                      <a:pt x="90" y="4"/>
                    </a:cubicBezTo>
                    <a:cubicBezTo>
                      <a:pt x="83" y="1"/>
                      <a:pt x="77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22"/>
              <p:cNvSpPr/>
              <p:nvPr/>
            </p:nvSpPr>
            <p:spPr>
              <a:xfrm>
                <a:off x="7767655" y="1070081"/>
                <a:ext cx="33348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928" extrusionOk="0">
                    <a:moveTo>
                      <a:pt x="88" y="1"/>
                    </a:moveTo>
                    <a:cubicBezTo>
                      <a:pt x="37" y="1"/>
                      <a:pt x="0" y="80"/>
                      <a:pt x="58" y="108"/>
                    </a:cubicBezTo>
                    <a:cubicBezTo>
                      <a:pt x="167" y="168"/>
                      <a:pt x="204" y="317"/>
                      <a:pt x="235" y="432"/>
                    </a:cubicBezTo>
                    <a:cubicBezTo>
                      <a:pt x="272" y="566"/>
                      <a:pt x="300" y="715"/>
                      <a:pt x="391" y="827"/>
                    </a:cubicBezTo>
                    <a:cubicBezTo>
                      <a:pt x="440" y="888"/>
                      <a:pt x="510" y="920"/>
                      <a:pt x="588" y="928"/>
                    </a:cubicBezTo>
                    <a:cubicBezTo>
                      <a:pt x="590" y="928"/>
                      <a:pt x="592" y="928"/>
                      <a:pt x="594" y="928"/>
                    </a:cubicBezTo>
                    <a:cubicBezTo>
                      <a:pt x="661" y="928"/>
                      <a:pt x="658" y="820"/>
                      <a:pt x="588" y="813"/>
                    </a:cubicBezTo>
                    <a:cubicBezTo>
                      <a:pt x="540" y="807"/>
                      <a:pt x="499" y="780"/>
                      <a:pt x="470" y="743"/>
                    </a:cubicBezTo>
                    <a:cubicBezTo>
                      <a:pt x="433" y="694"/>
                      <a:pt x="412" y="633"/>
                      <a:pt x="394" y="573"/>
                    </a:cubicBezTo>
                    <a:cubicBezTo>
                      <a:pt x="351" y="439"/>
                      <a:pt x="328" y="296"/>
                      <a:pt x="263" y="167"/>
                    </a:cubicBezTo>
                    <a:cubicBezTo>
                      <a:pt x="229" y="101"/>
                      <a:pt x="181" y="43"/>
                      <a:pt x="114" y="8"/>
                    </a:cubicBezTo>
                    <a:cubicBezTo>
                      <a:pt x="106" y="3"/>
                      <a:pt x="97" y="1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22"/>
              <p:cNvSpPr/>
              <p:nvPr/>
            </p:nvSpPr>
            <p:spPr>
              <a:xfrm>
                <a:off x="7850472" y="1055875"/>
                <a:ext cx="41459" cy="3425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680" extrusionOk="0">
                    <a:moveTo>
                      <a:pt x="103" y="1"/>
                    </a:moveTo>
                    <a:cubicBezTo>
                      <a:pt x="85" y="1"/>
                      <a:pt x="66" y="2"/>
                      <a:pt x="48" y="5"/>
                    </a:cubicBezTo>
                    <a:cubicBezTo>
                      <a:pt x="18" y="11"/>
                      <a:pt x="1" y="49"/>
                      <a:pt x="8" y="76"/>
                    </a:cubicBezTo>
                    <a:cubicBezTo>
                      <a:pt x="15" y="105"/>
                      <a:pt x="40" y="118"/>
                      <a:pt x="67" y="118"/>
                    </a:cubicBezTo>
                    <a:cubicBezTo>
                      <a:pt x="71" y="118"/>
                      <a:pt x="75" y="118"/>
                      <a:pt x="79" y="117"/>
                    </a:cubicBezTo>
                    <a:cubicBezTo>
                      <a:pt x="89" y="116"/>
                      <a:pt x="98" y="115"/>
                      <a:pt x="107" y="115"/>
                    </a:cubicBezTo>
                    <a:cubicBezTo>
                      <a:pt x="146" y="115"/>
                      <a:pt x="181" y="127"/>
                      <a:pt x="216" y="152"/>
                    </a:cubicBezTo>
                    <a:cubicBezTo>
                      <a:pt x="225" y="159"/>
                      <a:pt x="231" y="162"/>
                      <a:pt x="243" y="174"/>
                    </a:cubicBezTo>
                    <a:lnTo>
                      <a:pt x="274" y="205"/>
                    </a:lnTo>
                    <a:cubicBezTo>
                      <a:pt x="296" y="227"/>
                      <a:pt x="313" y="247"/>
                      <a:pt x="328" y="273"/>
                    </a:cubicBezTo>
                    <a:cubicBezTo>
                      <a:pt x="405" y="379"/>
                      <a:pt x="466" y="501"/>
                      <a:pt x="564" y="587"/>
                    </a:cubicBezTo>
                    <a:cubicBezTo>
                      <a:pt x="622" y="638"/>
                      <a:pt x="685" y="671"/>
                      <a:pt x="763" y="680"/>
                    </a:cubicBezTo>
                    <a:cubicBezTo>
                      <a:pt x="765" y="680"/>
                      <a:pt x="767" y="680"/>
                      <a:pt x="769" y="680"/>
                    </a:cubicBezTo>
                    <a:cubicBezTo>
                      <a:pt x="798" y="680"/>
                      <a:pt x="823" y="649"/>
                      <a:pt x="823" y="621"/>
                    </a:cubicBezTo>
                    <a:cubicBezTo>
                      <a:pt x="823" y="587"/>
                      <a:pt x="796" y="566"/>
                      <a:pt x="763" y="563"/>
                    </a:cubicBezTo>
                    <a:cubicBezTo>
                      <a:pt x="748" y="560"/>
                      <a:pt x="717" y="551"/>
                      <a:pt x="700" y="542"/>
                    </a:cubicBezTo>
                    <a:cubicBezTo>
                      <a:pt x="671" y="525"/>
                      <a:pt x="656" y="515"/>
                      <a:pt x="634" y="494"/>
                    </a:cubicBezTo>
                    <a:cubicBezTo>
                      <a:pt x="589" y="450"/>
                      <a:pt x="555" y="402"/>
                      <a:pt x="520" y="348"/>
                    </a:cubicBezTo>
                    <a:cubicBezTo>
                      <a:pt x="447" y="240"/>
                      <a:pt x="379" y="118"/>
                      <a:pt x="267" y="48"/>
                    </a:cubicBezTo>
                    <a:cubicBezTo>
                      <a:pt x="217" y="15"/>
                      <a:pt x="161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22"/>
              <p:cNvSpPr/>
              <p:nvPr/>
            </p:nvSpPr>
            <p:spPr>
              <a:xfrm>
                <a:off x="7920193" y="1036279"/>
                <a:ext cx="55866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425" extrusionOk="0">
                    <a:moveTo>
                      <a:pt x="74" y="0"/>
                    </a:moveTo>
                    <a:cubicBezTo>
                      <a:pt x="0" y="0"/>
                      <a:pt x="0" y="116"/>
                      <a:pt x="75" y="116"/>
                    </a:cubicBezTo>
                    <a:cubicBezTo>
                      <a:pt x="177" y="116"/>
                      <a:pt x="282" y="118"/>
                      <a:pt x="377" y="160"/>
                    </a:cubicBezTo>
                    <a:cubicBezTo>
                      <a:pt x="455" y="196"/>
                      <a:pt x="526" y="240"/>
                      <a:pt x="597" y="286"/>
                    </a:cubicBezTo>
                    <a:cubicBezTo>
                      <a:pt x="691" y="346"/>
                      <a:pt x="811" y="424"/>
                      <a:pt x="929" y="424"/>
                    </a:cubicBezTo>
                    <a:cubicBezTo>
                      <a:pt x="972" y="424"/>
                      <a:pt x="1015" y="414"/>
                      <a:pt x="1056" y="388"/>
                    </a:cubicBezTo>
                    <a:cubicBezTo>
                      <a:pt x="1108" y="356"/>
                      <a:pt x="1077" y="280"/>
                      <a:pt x="1028" y="280"/>
                    </a:cubicBezTo>
                    <a:cubicBezTo>
                      <a:pt x="1018" y="280"/>
                      <a:pt x="1008" y="282"/>
                      <a:pt x="998" y="289"/>
                    </a:cubicBezTo>
                    <a:cubicBezTo>
                      <a:pt x="976" y="303"/>
                      <a:pt x="952" y="309"/>
                      <a:pt x="928" y="309"/>
                    </a:cubicBezTo>
                    <a:cubicBezTo>
                      <a:pt x="888" y="309"/>
                      <a:pt x="847" y="294"/>
                      <a:pt x="809" y="276"/>
                    </a:cubicBezTo>
                    <a:cubicBezTo>
                      <a:pt x="734" y="241"/>
                      <a:pt x="666" y="191"/>
                      <a:pt x="595" y="147"/>
                    </a:cubicBezTo>
                    <a:cubicBezTo>
                      <a:pt x="524" y="103"/>
                      <a:pt x="448" y="61"/>
                      <a:pt x="370" y="34"/>
                    </a:cubicBezTo>
                    <a:cubicBezTo>
                      <a:pt x="275" y="3"/>
                      <a:pt x="173" y="0"/>
                      <a:pt x="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22"/>
              <p:cNvSpPr/>
              <p:nvPr/>
            </p:nvSpPr>
            <p:spPr>
              <a:xfrm>
                <a:off x="7941602" y="965954"/>
                <a:ext cx="51332" cy="22769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452" extrusionOk="0">
                    <a:moveTo>
                      <a:pt x="937" y="1"/>
                    </a:moveTo>
                    <a:cubicBezTo>
                      <a:pt x="928" y="1"/>
                      <a:pt x="917" y="4"/>
                      <a:pt x="907" y="10"/>
                    </a:cubicBezTo>
                    <a:cubicBezTo>
                      <a:pt x="842" y="50"/>
                      <a:pt x="764" y="64"/>
                      <a:pt x="687" y="78"/>
                    </a:cubicBezTo>
                    <a:cubicBezTo>
                      <a:pt x="601" y="95"/>
                      <a:pt x="512" y="105"/>
                      <a:pt x="425" y="121"/>
                    </a:cubicBezTo>
                    <a:cubicBezTo>
                      <a:pt x="269" y="152"/>
                      <a:pt x="87" y="204"/>
                      <a:pt x="19" y="364"/>
                    </a:cubicBezTo>
                    <a:cubicBezTo>
                      <a:pt x="0" y="410"/>
                      <a:pt x="41" y="452"/>
                      <a:pt x="78" y="452"/>
                    </a:cubicBezTo>
                    <a:cubicBezTo>
                      <a:pt x="95" y="452"/>
                      <a:pt x="110" y="443"/>
                      <a:pt x="119" y="422"/>
                    </a:cubicBezTo>
                    <a:cubicBezTo>
                      <a:pt x="182" y="279"/>
                      <a:pt x="360" y="248"/>
                      <a:pt x="498" y="225"/>
                    </a:cubicBezTo>
                    <a:cubicBezTo>
                      <a:pt x="653" y="199"/>
                      <a:pt x="828" y="191"/>
                      <a:pt x="965" y="109"/>
                    </a:cubicBezTo>
                    <a:cubicBezTo>
                      <a:pt x="1019" y="76"/>
                      <a:pt x="987" y="1"/>
                      <a:pt x="9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22"/>
              <p:cNvSpPr/>
              <p:nvPr/>
            </p:nvSpPr>
            <p:spPr>
              <a:xfrm>
                <a:off x="7918077" y="880013"/>
                <a:ext cx="50677" cy="3677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30" extrusionOk="0">
                    <a:moveTo>
                      <a:pt x="924" y="1"/>
                    </a:moveTo>
                    <a:cubicBezTo>
                      <a:pt x="907" y="1"/>
                      <a:pt x="889" y="8"/>
                      <a:pt x="877" y="25"/>
                    </a:cubicBezTo>
                    <a:cubicBezTo>
                      <a:pt x="795" y="140"/>
                      <a:pt x="624" y="181"/>
                      <a:pt x="497" y="222"/>
                    </a:cubicBezTo>
                    <a:cubicBezTo>
                      <a:pt x="355" y="268"/>
                      <a:pt x="188" y="313"/>
                      <a:pt x="85" y="431"/>
                    </a:cubicBezTo>
                    <a:cubicBezTo>
                      <a:pt x="26" y="499"/>
                      <a:pt x="1" y="584"/>
                      <a:pt x="7" y="675"/>
                    </a:cubicBezTo>
                    <a:cubicBezTo>
                      <a:pt x="9" y="711"/>
                      <a:pt x="40" y="730"/>
                      <a:pt x="68" y="730"/>
                    </a:cubicBezTo>
                    <a:cubicBezTo>
                      <a:pt x="97" y="730"/>
                      <a:pt x="124" y="711"/>
                      <a:pt x="121" y="675"/>
                    </a:cubicBezTo>
                    <a:cubicBezTo>
                      <a:pt x="113" y="530"/>
                      <a:pt x="212" y="455"/>
                      <a:pt x="337" y="401"/>
                    </a:cubicBezTo>
                    <a:cubicBezTo>
                      <a:pt x="483" y="339"/>
                      <a:pt x="643" y="309"/>
                      <a:pt x="786" y="238"/>
                    </a:cubicBezTo>
                    <a:cubicBezTo>
                      <a:pt x="861" y="203"/>
                      <a:pt x="928" y="153"/>
                      <a:pt x="976" y="84"/>
                    </a:cubicBezTo>
                    <a:cubicBezTo>
                      <a:pt x="1006" y="42"/>
                      <a:pt x="966" y="1"/>
                      <a:pt x="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22"/>
              <p:cNvSpPr/>
              <p:nvPr/>
            </p:nvSpPr>
            <p:spPr>
              <a:xfrm>
                <a:off x="7895760" y="823592"/>
                <a:ext cx="48360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87" extrusionOk="0">
                    <a:moveTo>
                      <a:pt x="893" y="0"/>
                    </a:moveTo>
                    <a:cubicBezTo>
                      <a:pt x="879" y="0"/>
                      <a:pt x="864" y="5"/>
                      <a:pt x="855" y="17"/>
                    </a:cubicBezTo>
                    <a:cubicBezTo>
                      <a:pt x="768" y="127"/>
                      <a:pt x="628" y="183"/>
                      <a:pt x="505" y="240"/>
                    </a:cubicBezTo>
                    <a:cubicBezTo>
                      <a:pt x="366" y="304"/>
                      <a:pt x="220" y="370"/>
                      <a:pt x="117" y="485"/>
                    </a:cubicBezTo>
                    <a:cubicBezTo>
                      <a:pt x="59" y="549"/>
                      <a:pt x="19" y="627"/>
                      <a:pt x="5" y="713"/>
                    </a:cubicBezTo>
                    <a:cubicBezTo>
                      <a:pt x="0" y="743"/>
                      <a:pt x="15" y="776"/>
                      <a:pt x="46" y="784"/>
                    </a:cubicBezTo>
                    <a:cubicBezTo>
                      <a:pt x="50" y="786"/>
                      <a:pt x="55" y="786"/>
                      <a:pt x="59" y="786"/>
                    </a:cubicBezTo>
                    <a:cubicBezTo>
                      <a:pt x="83" y="786"/>
                      <a:pt x="111" y="770"/>
                      <a:pt x="115" y="743"/>
                    </a:cubicBezTo>
                    <a:cubicBezTo>
                      <a:pt x="145" y="555"/>
                      <a:pt x="314" y="458"/>
                      <a:pt x="472" y="382"/>
                    </a:cubicBezTo>
                    <a:cubicBezTo>
                      <a:pt x="632" y="305"/>
                      <a:pt x="824" y="241"/>
                      <a:pt x="937" y="98"/>
                    </a:cubicBezTo>
                    <a:cubicBezTo>
                      <a:pt x="957" y="74"/>
                      <a:pt x="960" y="42"/>
                      <a:pt x="937" y="17"/>
                    </a:cubicBezTo>
                    <a:cubicBezTo>
                      <a:pt x="927" y="7"/>
                      <a:pt x="910" y="0"/>
                      <a:pt x="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22"/>
              <p:cNvSpPr/>
              <p:nvPr/>
            </p:nvSpPr>
            <p:spPr>
              <a:xfrm>
                <a:off x="7870774" y="741782"/>
                <a:ext cx="44078" cy="3425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680" extrusionOk="0">
                    <a:moveTo>
                      <a:pt x="807" y="0"/>
                    </a:moveTo>
                    <a:cubicBezTo>
                      <a:pt x="787" y="0"/>
                      <a:pt x="768" y="12"/>
                      <a:pt x="754" y="29"/>
                    </a:cubicBezTo>
                    <a:cubicBezTo>
                      <a:pt x="664" y="149"/>
                      <a:pt x="538" y="244"/>
                      <a:pt x="416" y="326"/>
                    </a:cubicBezTo>
                    <a:cubicBezTo>
                      <a:pt x="295" y="410"/>
                      <a:pt x="170" y="485"/>
                      <a:pt x="49" y="567"/>
                    </a:cubicBezTo>
                    <a:cubicBezTo>
                      <a:pt x="0" y="605"/>
                      <a:pt x="31" y="680"/>
                      <a:pt x="79" y="680"/>
                    </a:cubicBezTo>
                    <a:cubicBezTo>
                      <a:pt x="89" y="680"/>
                      <a:pt x="99" y="677"/>
                      <a:pt x="110" y="669"/>
                    </a:cubicBezTo>
                    <a:cubicBezTo>
                      <a:pt x="366" y="489"/>
                      <a:pt x="664" y="343"/>
                      <a:pt x="855" y="88"/>
                    </a:cubicBezTo>
                    <a:cubicBezTo>
                      <a:pt x="875" y="63"/>
                      <a:pt x="859" y="25"/>
                      <a:pt x="834" y="8"/>
                    </a:cubicBezTo>
                    <a:cubicBezTo>
                      <a:pt x="825" y="2"/>
                      <a:pt x="816" y="0"/>
                      <a:pt x="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22"/>
              <p:cNvSpPr/>
              <p:nvPr/>
            </p:nvSpPr>
            <p:spPr>
              <a:xfrm>
                <a:off x="7831380" y="703899"/>
                <a:ext cx="23626" cy="41156"/>
              </a:xfrm>
              <a:custGeom>
                <a:avLst/>
                <a:gdLst/>
                <a:ahLst/>
                <a:cxnLst/>
                <a:rect l="l" t="t" r="r" b="b"/>
                <a:pathLst>
                  <a:path w="469" h="817" extrusionOk="0">
                    <a:moveTo>
                      <a:pt x="386" y="1"/>
                    </a:moveTo>
                    <a:cubicBezTo>
                      <a:pt x="373" y="1"/>
                      <a:pt x="359" y="6"/>
                      <a:pt x="347" y="18"/>
                    </a:cubicBezTo>
                    <a:cubicBezTo>
                      <a:pt x="268" y="99"/>
                      <a:pt x="199" y="191"/>
                      <a:pt x="138" y="285"/>
                    </a:cubicBezTo>
                    <a:cubicBezTo>
                      <a:pt x="74" y="385"/>
                      <a:pt x="0" y="514"/>
                      <a:pt x="10" y="638"/>
                    </a:cubicBezTo>
                    <a:cubicBezTo>
                      <a:pt x="14" y="709"/>
                      <a:pt x="48" y="767"/>
                      <a:pt x="109" y="806"/>
                    </a:cubicBezTo>
                    <a:cubicBezTo>
                      <a:pt x="119" y="813"/>
                      <a:pt x="129" y="816"/>
                      <a:pt x="138" y="816"/>
                    </a:cubicBezTo>
                    <a:cubicBezTo>
                      <a:pt x="183" y="816"/>
                      <a:pt x="215" y="741"/>
                      <a:pt x="163" y="707"/>
                    </a:cubicBezTo>
                    <a:cubicBezTo>
                      <a:pt x="155" y="700"/>
                      <a:pt x="156" y="701"/>
                      <a:pt x="150" y="699"/>
                    </a:cubicBezTo>
                    <a:cubicBezTo>
                      <a:pt x="149" y="697"/>
                      <a:pt x="143" y="689"/>
                      <a:pt x="141" y="687"/>
                    </a:cubicBezTo>
                    <a:lnTo>
                      <a:pt x="141" y="687"/>
                    </a:lnTo>
                    <a:cubicBezTo>
                      <a:pt x="134" y="677"/>
                      <a:pt x="129" y="666"/>
                      <a:pt x="128" y="665"/>
                    </a:cubicBezTo>
                    <a:lnTo>
                      <a:pt x="123" y="643"/>
                    </a:lnTo>
                    <a:cubicBezTo>
                      <a:pt x="123" y="643"/>
                      <a:pt x="123" y="642"/>
                      <a:pt x="123" y="642"/>
                    </a:cubicBezTo>
                    <a:lnTo>
                      <a:pt x="123" y="642"/>
                    </a:lnTo>
                    <a:cubicBezTo>
                      <a:pt x="123" y="641"/>
                      <a:pt x="123" y="640"/>
                      <a:pt x="123" y="636"/>
                    </a:cubicBezTo>
                    <a:lnTo>
                      <a:pt x="123" y="614"/>
                    </a:lnTo>
                    <a:cubicBezTo>
                      <a:pt x="123" y="611"/>
                      <a:pt x="125" y="595"/>
                      <a:pt x="125" y="595"/>
                    </a:cubicBezTo>
                    <a:cubicBezTo>
                      <a:pt x="125" y="595"/>
                      <a:pt x="125" y="596"/>
                      <a:pt x="125" y="597"/>
                    </a:cubicBezTo>
                    <a:cubicBezTo>
                      <a:pt x="133" y="530"/>
                      <a:pt x="163" y="468"/>
                      <a:pt x="197" y="409"/>
                    </a:cubicBezTo>
                    <a:cubicBezTo>
                      <a:pt x="261" y="298"/>
                      <a:pt x="339" y="191"/>
                      <a:pt x="430" y="99"/>
                    </a:cubicBezTo>
                    <a:cubicBezTo>
                      <a:pt x="469" y="59"/>
                      <a:pt x="430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22"/>
              <p:cNvSpPr/>
              <p:nvPr/>
            </p:nvSpPr>
            <p:spPr>
              <a:xfrm>
                <a:off x="7768612" y="678560"/>
                <a:ext cx="21762" cy="64833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287" extrusionOk="0">
                    <a:moveTo>
                      <a:pt x="213" y="0"/>
                    </a:moveTo>
                    <a:cubicBezTo>
                      <a:pt x="150" y="0"/>
                      <a:pt x="128" y="100"/>
                      <a:pt x="196" y="113"/>
                    </a:cubicBezTo>
                    <a:cubicBezTo>
                      <a:pt x="216" y="117"/>
                      <a:pt x="210" y="113"/>
                      <a:pt x="212" y="139"/>
                    </a:cubicBezTo>
                    <a:cubicBezTo>
                      <a:pt x="213" y="176"/>
                      <a:pt x="203" y="212"/>
                      <a:pt x="192" y="248"/>
                    </a:cubicBezTo>
                    <a:cubicBezTo>
                      <a:pt x="163" y="346"/>
                      <a:pt x="124" y="438"/>
                      <a:pt x="86" y="531"/>
                    </a:cubicBezTo>
                    <a:cubicBezTo>
                      <a:pt x="56" y="608"/>
                      <a:pt x="19" y="689"/>
                      <a:pt x="12" y="772"/>
                    </a:cubicBezTo>
                    <a:cubicBezTo>
                      <a:pt x="1" y="927"/>
                      <a:pt x="60" y="1078"/>
                      <a:pt x="63" y="1233"/>
                    </a:cubicBezTo>
                    <a:cubicBezTo>
                      <a:pt x="63" y="1269"/>
                      <a:pt x="92" y="1287"/>
                      <a:pt x="120" y="1287"/>
                    </a:cubicBezTo>
                    <a:cubicBezTo>
                      <a:pt x="149" y="1287"/>
                      <a:pt x="178" y="1268"/>
                      <a:pt x="176" y="1231"/>
                    </a:cubicBezTo>
                    <a:cubicBezTo>
                      <a:pt x="175" y="1136"/>
                      <a:pt x="161" y="1047"/>
                      <a:pt x="145" y="955"/>
                    </a:cubicBezTo>
                    <a:cubicBezTo>
                      <a:pt x="134" y="894"/>
                      <a:pt x="120" y="822"/>
                      <a:pt x="127" y="765"/>
                    </a:cubicBezTo>
                    <a:cubicBezTo>
                      <a:pt x="141" y="667"/>
                      <a:pt x="193" y="571"/>
                      <a:pt x="230" y="479"/>
                    </a:cubicBezTo>
                    <a:cubicBezTo>
                      <a:pt x="273" y="373"/>
                      <a:pt x="431" y="41"/>
                      <a:pt x="226" y="1"/>
                    </a:cubicBezTo>
                    <a:cubicBezTo>
                      <a:pt x="222" y="0"/>
                      <a:pt x="217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4" name="Google Shape;2774;p22"/>
            <p:cNvGrpSpPr/>
            <p:nvPr/>
          </p:nvGrpSpPr>
          <p:grpSpPr>
            <a:xfrm>
              <a:off x="8069278" y="4466749"/>
              <a:ext cx="722992" cy="676748"/>
              <a:chOff x="6245853" y="4098274"/>
              <a:chExt cx="722992" cy="676748"/>
            </a:xfrm>
          </p:grpSpPr>
          <p:sp>
            <p:nvSpPr>
              <p:cNvPr id="2775" name="Google Shape;2775;p22"/>
              <p:cNvSpPr/>
              <p:nvPr/>
            </p:nvSpPr>
            <p:spPr>
              <a:xfrm>
                <a:off x="6340005" y="4156609"/>
                <a:ext cx="575434" cy="552614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10970" extrusionOk="0">
                    <a:moveTo>
                      <a:pt x="9027" y="231"/>
                    </a:moveTo>
                    <a:cubicBezTo>
                      <a:pt x="9370" y="231"/>
                      <a:pt x="9710" y="302"/>
                      <a:pt x="10016" y="466"/>
                    </a:cubicBezTo>
                    <a:cubicBezTo>
                      <a:pt x="10427" y="686"/>
                      <a:pt x="10725" y="1048"/>
                      <a:pt x="10935" y="1458"/>
                    </a:cubicBezTo>
                    <a:cubicBezTo>
                      <a:pt x="11391" y="2335"/>
                      <a:pt x="11052" y="3324"/>
                      <a:pt x="10586" y="4116"/>
                    </a:cubicBezTo>
                    <a:cubicBezTo>
                      <a:pt x="10096" y="4953"/>
                      <a:pt x="9440" y="5672"/>
                      <a:pt x="8791" y="6384"/>
                    </a:cubicBezTo>
                    <a:cubicBezTo>
                      <a:pt x="8106" y="7135"/>
                      <a:pt x="7403" y="7880"/>
                      <a:pt x="6661" y="8578"/>
                    </a:cubicBezTo>
                    <a:cubicBezTo>
                      <a:pt x="6485" y="8742"/>
                      <a:pt x="6306" y="8905"/>
                      <a:pt x="6121" y="9062"/>
                    </a:cubicBezTo>
                    <a:cubicBezTo>
                      <a:pt x="6098" y="9082"/>
                      <a:pt x="6077" y="9102"/>
                      <a:pt x="6053" y="9120"/>
                    </a:cubicBezTo>
                    <a:cubicBezTo>
                      <a:pt x="5443" y="9635"/>
                      <a:pt x="4784" y="10091"/>
                      <a:pt x="4050" y="10396"/>
                    </a:cubicBezTo>
                    <a:cubicBezTo>
                      <a:pt x="3551" y="10601"/>
                      <a:pt x="2983" y="10745"/>
                      <a:pt x="2426" y="10745"/>
                    </a:cubicBezTo>
                    <a:cubicBezTo>
                      <a:pt x="1984" y="10745"/>
                      <a:pt x="1549" y="10654"/>
                      <a:pt x="1159" y="10434"/>
                    </a:cubicBezTo>
                    <a:cubicBezTo>
                      <a:pt x="702" y="10175"/>
                      <a:pt x="403" y="9728"/>
                      <a:pt x="302" y="9217"/>
                    </a:cubicBezTo>
                    <a:cubicBezTo>
                      <a:pt x="183" y="8616"/>
                      <a:pt x="373" y="7991"/>
                      <a:pt x="632" y="7452"/>
                    </a:cubicBezTo>
                    <a:cubicBezTo>
                      <a:pt x="894" y="6912"/>
                      <a:pt x="1242" y="6409"/>
                      <a:pt x="1603" y="5930"/>
                    </a:cubicBezTo>
                    <a:cubicBezTo>
                      <a:pt x="1974" y="5439"/>
                      <a:pt x="2382" y="4975"/>
                      <a:pt x="2813" y="4536"/>
                    </a:cubicBezTo>
                    <a:cubicBezTo>
                      <a:pt x="3679" y="3650"/>
                      <a:pt x="4633" y="2857"/>
                      <a:pt x="5602" y="2087"/>
                    </a:cubicBezTo>
                    <a:cubicBezTo>
                      <a:pt x="5829" y="1906"/>
                      <a:pt x="6057" y="1727"/>
                      <a:pt x="6284" y="1549"/>
                    </a:cubicBezTo>
                    <a:cubicBezTo>
                      <a:pt x="6291" y="1543"/>
                      <a:pt x="6298" y="1537"/>
                      <a:pt x="6304" y="1532"/>
                    </a:cubicBezTo>
                    <a:cubicBezTo>
                      <a:pt x="6311" y="1527"/>
                      <a:pt x="6318" y="1520"/>
                      <a:pt x="6321" y="1515"/>
                    </a:cubicBezTo>
                    <a:cubicBezTo>
                      <a:pt x="6985" y="863"/>
                      <a:pt x="7864" y="320"/>
                      <a:pt x="8809" y="241"/>
                    </a:cubicBezTo>
                    <a:cubicBezTo>
                      <a:pt x="8882" y="234"/>
                      <a:pt x="8955" y="231"/>
                      <a:pt x="9027" y="231"/>
                    </a:cubicBezTo>
                    <a:close/>
                    <a:moveTo>
                      <a:pt x="9029" y="0"/>
                    </a:moveTo>
                    <a:cubicBezTo>
                      <a:pt x="8795" y="0"/>
                      <a:pt x="8562" y="30"/>
                      <a:pt x="8333" y="85"/>
                    </a:cubicBezTo>
                    <a:cubicBezTo>
                      <a:pt x="8296" y="93"/>
                      <a:pt x="8259" y="103"/>
                      <a:pt x="8221" y="113"/>
                    </a:cubicBezTo>
                    <a:cubicBezTo>
                      <a:pt x="7799" y="226"/>
                      <a:pt x="7392" y="422"/>
                      <a:pt x="7026" y="659"/>
                    </a:cubicBezTo>
                    <a:cubicBezTo>
                      <a:pt x="6994" y="679"/>
                      <a:pt x="6964" y="700"/>
                      <a:pt x="6931" y="720"/>
                    </a:cubicBezTo>
                    <a:cubicBezTo>
                      <a:pt x="6863" y="765"/>
                      <a:pt x="6795" y="813"/>
                      <a:pt x="6730" y="863"/>
                    </a:cubicBezTo>
                    <a:cubicBezTo>
                      <a:pt x="6523" y="1019"/>
                      <a:pt x="6326" y="1187"/>
                      <a:pt x="6142" y="1371"/>
                    </a:cubicBezTo>
                    <a:cubicBezTo>
                      <a:pt x="6044" y="1447"/>
                      <a:pt x="5949" y="1523"/>
                      <a:pt x="5850" y="1600"/>
                    </a:cubicBezTo>
                    <a:cubicBezTo>
                      <a:pt x="5816" y="1627"/>
                      <a:pt x="5782" y="1655"/>
                      <a:pt x="5747" y="1680"/>
                    </a:cubicBezTo>
                    <a:cubicBezTo>
                      <a:pt x="5358" y="1985"/>
                      <a:pt x="4973" y="2295"/>
                      <a:pt x="4590" y="2613"/>
                    </a:cubicBezTo>
                    <a:cubicBezTo>
                      <a:pt x="4558" y="2637"/>
                      <a:pt x="4528" y="2664"/>
                      <a:pt x="4497" y="2691"/>
                    </a:cubicBezTo>
                    <a:lnTo>
                      <a:pt x="4497" y="2692"/>
                    </a:lnTo>
                    <a:cubicBezTo>
                      <a:pt x="3989" y="3115"/>
                      <a:pt x="3493" y="3548"/>
                      <a:pt x="3020" y="4007"/>
                    </a:cubicBezTo>
                    <a:cubicBezTo>
                      <a:pt x="2992" y="4033"/>
                      <a:pt x="2966" y="4060"/>
                      <a:pt x="2938" y="4088"/>
                    </a:cubicBezTo>
                    <a:cubicBezTo>
                      <a:pt x="2503" y="4512"/>
                      <a:pt x="2088" y="4957"/>
                      <a:pt x="1705" y="5426"/>
                    </a:cubicBezTo>
                    <a:cubicBezTo>
                      <a:pt x="1679" y="5454"/>
                      <a:pt x="1657" y="5484"/>
                      <a:pt x="1634" y="5512"/>
                    </a:cubicBezTo>
                    <a:cubicBezTo>
                      <a:pt x="1308" y="5918"/>
                      <a:pt x="1005" y="6341"/>
                      <a:pt x="734" y="6792"/>
                    </a:cubicBezTo>
                    <a:cubicBezTo>
                      <a:pt x="714" y="6823"/>
                      <a:pt x="695" y="6853"/>
                      <a:pt x="675" y="6885"/>
                    </a:cubicBezTo>
                    <a:cubicBezTo>
                      <a:pt x="671" y="6893"/>
                      <a:pt x="666" y="6900"/>
                      <a:pt x="663" y="6907"/>
                    </a:cubicBezTo>
                    <a:cubicBezTo>
                      <a:pt x="384" y="7377"/>
                      <a:pt x="153" y="7926"/>
                      <a:pt x="72" y="8473"/>
                    </a:cubicBezTo>
                    <a:cubicBezTo>
                      <a:pt x="65" y="8509"/>
                      <a:pt x="63" y="8549"/>
                      <a:pt x="58" y="8586"/>
                    </a:cubicBezTo>
                    <a:cubicBezTo>
                      <a:pt x="0" y="9127"/>
                      <a:pt x="99" y="9669"/>
                      <a:pt x="459" y="10135"/>
                    </a:cubicBezTo>
                    <a:cubicBezTo>
                      <a:pt x="479" y="10160"/>
                      <a:pt x="500" y="10185"/>
                      <a:pt x="519" y="10210"/>
                    </a:cubicBezTo>
                    <a:cubicBezTo>
                      <a:pt x="525" y="10217"/>
                      <a:pt x="532" y="10224"/>
                      <a:pt x="537" y="10231"/>
                    </a:cubicBezTo>
                    <a:cubicBezTo>
                      <a:pt x="836" y="10573"/>
                      <a:pt x="1239" y="10780"/>
                      <a:pt x="1674" y="10883"/>
                    </a:cubicBezTo>
                    <a:cubicBezTo>
                      <a:pt x="1712" y="10892"/>
                      <a:pt x="1750" y="10900"/>
                      <a:pt x="1787" y="10907"/>
                    </a:cubicBezTo>
                    <a:cubicBezTo>
                      <a:pt x="1999" y="10950"/>
                      <a:pt x="2219" y="10969"/>
                      <a:pt x="2437" y="10969"/>
                    </a:cubicBezTo>
                    <a:cubicBezTo>
                      <a:pt x="2666" y="10969"/>
                      <a:pt x="2894" y="10948"/>
                      <a:pt x="3111" y="10912"/>
                    </a:cubicBezTo>
                    <a:cubicBezTo>
                      <a:pt x="3166" y="10900"/>
                      <a:pt x="3220" y="10890"/>
                      <a:pt x="3274" y="10879"/>
                    </a:cubicBezTo>
                    <a:cubicBezTo>
                      <a:pt x="3295" y="10875"/>
                      <a:pt x="3318" y="10869"/>
                      <a:pt x="3339" y="10865"/>
                    </a:cubicBezTo>
                    <a:cubicBezTo>
                      <a:pt x="3805" y="10756"/>
                      <a:pt x="4246" y="10578"/>
                      <a:pt x="4665" y="10355"/>
                    </a:cubicBezTo>
                    <a:cubicBezTo>
                      <a:pt x="4701" y="10338"/>
                      <a:pt x="4736" y="10318"/>
                      <a:pt x="4770" y="10296"/>
                    </a:cubicBezTo>
                    <a:cubicBezTo>
                      <a:pt x="5286" y="10010"/>
                      <a:pt x="5766" y="9656"/>
                      <a:pt x="6214" y="9278"/>
                    </a:cubicBezTo>
                    <a:cubicBezTo>
                      <a:pt x="6250" y="9248"/>
                      <a:pt x="6287" y="9218"/>
                      <a:pt x="6322" y="9184"/>
                    </a:cubicBezTo>
                    <a:cubicBezTo>
                      <a:pt x="6359" y="9153"/>
                      <a:pt x="6397" y="9120"/>
                      <a:pt x="6432" y="9089"/>
                    </a:cubicBezTo>
                    <a:cubicBezTo>
                      <a:pt x="6926" y="8654"/>
                      <a:pt x="7389" y="8186"/>
                      <a:pt x="7844" y="7710"/>
                    </a:cubicBezTo>
                    <a:cubicBezTo>
                      <a:pt x="7885" y="7666"/>
                      <a:pt x="7928" y="7624"/>
                      <a:pt x="7967" y="7580"/>
                    </a:cubicBezTo>
                    <a:cubicBezTo>
                      <a:pt x="8177" y="7360"/>
                      <a:pt x="8385" y="7136"/>
                      <a:pt x="8596" y="6917"/>
                    </a:cubicBezTo>
                    <a:cubicBezTo>
                      <a:pt x="8724" y="6783"/>
                      <a:pt x="8849" y="6652"/>
                      <a:pt x="8973" y="6517"/>
                    </a:cubicBezTo>
                    <a:cubicBezTo>
                      <a:pt x="9006" y="6482"/>
                      <a:pt x="9037" y="6448"/>
                      <a:pt x="9071" y="6412"/>
                    </a:cubicBezTo>
                    <a:cubicBezTo>
                      <a:pt x="9389" y="6071"/>
                      <a:pt x="9700" y="5718"/>
                      <a:pt x="9991" y="5352"/>
                    </a:cubicBezTo>
                    <a:cubicBezTo>
                      <a:pt x="10015" y="5324"/>
                      <a:pt x="10039" y="5294"/>
                      <a:pt x="10062" y="5264"/>
                    </a:cubicBezTo>
                    <a:cubicBezTo>
                      <a:pt x="10228" y="5052"/>
                      <a:pt x="10388" y="4833"/>
                      <a:pt x="10538" y="4611"/>
                    </a:cubicBezTo>
                    <a:cubicBezTo>
                      <a:pt x="10572" y="4561"/>
                      <a:pt x="10606" y="4509"/>
                      <a:pt x="10637" y="4458"/>
                    </a:cubicBezTo>
                    <a:cubicBezTo>
                      <a:pt x="10671" y="4407"/>
                      <a:pt x="10701" y="4357"/>
                      <a:pt x="10733" y="4303"/>
                    </a:cubicBezTo>
                    <a:cubicBezTo>
                      <a:pt x="10936" y="3969"/>
                      <a:pt x="11117" y="3606"/>
                      <a:pt x="11234" y="3231"/>
                    </a:cubicBezTo>
                    <a:lnTo>
                      <a:pt x="11237" y="3229"/>
                    </a:lnTo>
                    <a:cubicBezTo>
                      <a:pt x="11254" y="3174"/>
                      <a:pt x="11269" y="3119"/>
                      <a:pt x="11283" y="3064"/>
                    </a:cubicBezTo>
                    <a:cubicBezTo>
                      <a:pt x="11395" y="2664"/>
                      <a:pt x="11422" y="2250"/>
                      <a:pt x="11323" y="1835"/>
                    </a:cubicBezTo>
                    <a:cubicBezTo>
                      <a:pt x="11314" y="1797"/>
                      <a:pt x="11303" y="1757"/>
                      <a:pt x="11292" y="1717"/>
                    </a:cubicBezTo>
                    <a:cubicBezTo>
                      <a:pt x="11279" y="1678"/>
                      <a:pt x="11266" y="1635"/>
                      <a:pt x="11251" y="1594"/>
                    </a:cubicBezTo>
                    <a:cubicBezTo>
                      <a:pt x="11117" y="1218"/>
                      <a:pt x="10889" y="877"/>
                      <a:pt x="10599" y="609"/>
                    </a:cubicBezTo>
                    <a:cubicBezTo>
                      <a:pt x="10570" y="582"/>
                      <a:pt x="10541" y="558"/>
                      <a:pt x="10512" y="531"/>
                    </a:cubicBezTo>
                    <a:cubicBezTo>
                      <a:pt x="10257" y="317"/>
                      <a:pt x="9955" y="157"/>
                      <a:pt x="9630" y="72"/>
                    </a:cubicBezTo>
                    <a:cubicBezTo>
                      <a:pt x="9593" y="62"/>
                      <a:pt x="9553" y="52"/>
                      <a:pt x="9516" y="46"/>
                    </a:cubicBezTo>
                    <a:cubicBezTo>
                      <a:pt x="9479" y="37"/>
                      <a:pt x="9442" y="32"/>
                      <a:pt x="9403" y="27"/>
                    </a:cubicBezTo>
                    <a:cubicBezTo>
                      <a:pt x="9279" y="9"/>
                      <a:pt x="9154" y="0"/>
                      <a:pt x="9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22"/>
              <p:cNvSpPr/>
              <p:nvPr/>
            </p:nvSpPr>
            <p:spPr>
              <a:xfrm>
                <a:off x="6547805" y="4412065"/>
                <a:ext cx="14206" cy="11788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34" extrusionOk="0">
                    <a:moveTo>
                      <a:pt x="111" y="0"/>
                    </a:moveTo>
                    <a:cubicBezTo>
                      <a:pt x="98" y="0"/>
                      <a:pt x="86" y="3"/>
                      <a:pt x="74" y="10"/>
                    </a:cubicBezTo>
                    <a:cubicBezTo>
                      <a:pt x="60" y="16"/>
                      <a:pt x="47" y="23"/>
                      <a:pt x="36" y="35"/>
                    </a:cubicBezTo>
                    <a:cubicBezTo>
                      <a:pt x="26" y="45"/>
                      <a:pt x="19" y="57"/>
                      <a:pt x="13" y="71"/>
                    </a:cubicBezTo>
                    <a:cubicBezTo>
                      <a:pt x="5" y="84"/>
                      <a:pt x="0" y="100"/>
                      <a:pt x="3" y="115"/>
                    </a:cubicBezTo>
                    <a:cubicBezTo>
                      <a:pt x="5" y="127"/>
                      <a:pt x="5" y="137"/>
                      <a:pt x="6" y="148"/>
                    </a:cubicBezTo>
                    <a:cubicBezTo>
                      <a:pt x="12" y="166"/>
                      <a:pt x="22" y="185"/>
                      <a:pt x="36" y="199"/>
                    </a:cubicBezTo>
                    <a:cubicBezTo>
                      <a:pt x="44" y="205"/>
                      <a:pt x="53" y="212"/>
                      <a:pt x="60" y="216"/>
                    </a:cubicBezTo>
                    <a:cubicBezTo>
                      <a:pt x="77" y="227"/>
                      <a:pt x="97" y="233"/>
                      <a:pt x="118" y="233"/>
                    </a:cubicBezTo>
                    <a:lnTo>
                      <a:pt x="163" y="233"/>
                    </a:lnTo>
                    <a:cubicBezTo>
                      <a:pt x="166" y="233"/>
                      <a:pt x="168" y="233"/>
                      <a:pt x="170" y="233"/>
                    </a:cubicBezTo>
                    <a:cubicBezTo>
                      <a:pt x="184" y="233"/>
                      <a:pt x="196" y="229"/>
                      <a:pt x="209" y="222"/>
                    </a:cubicBezTo>
                    <a:cubicBezTo>
                      <a:pt x="223" y="216"/>
                      <a:pt x="234" y="209"/>
                      <a:pt x="246" y="199"/>
                    </a:cubicBezTo>
                    <a:cubicBezTo>
                      <a:pt x="258" y="188"/>
                      <a:pt x="265" y="176"/>
                      <a:pt x="270" y="162"/>
                    </a:cubicBezTo>
                    <a:cubicBezTo>
                      <a:pt x="277" y="149"/>
                      <a:pt x="281" y="134"/>
                      <a:pt x="281" y="117"/>
                    </a:cubicBezTo>
                    <a:lnTo>
                      <a:pt x="275" y="86"/>
                    </a:lnTo>
                    <a:cubicBezTo>
                      <a:pt x="270" y="66"/>
                      <a:pt x="260" y="49"/>
                      <a:pt x="246" y="35"/>
                    </a:cubicBezTo>
                    <a:cubicBezTo>
                      <a:pt x="239" y="29"/>
                      <a:pt x="231" y="22"/>
                      <a:pt x="223" y="16"/>
                    </a:cubicBezTo>
                    <a:cubicBezTo>
                      <a:pt x="203" y="6"/>
                      <a:pt x="185" y="1"/>
                      <a:pt x="163" y="1"/>
                    </a:cubicBezTo>
                    <a:lnTo>
                      <a:pt x="118" y="1"/>
                    </a:lnTo>
                    <a:cubicBezTo>
                      <a:pt x="116" y="0"/>
                      <a:pt x="11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22"/>
              <p:cNvSpPr/>
              <p:nvPr/>
            </p:nvSpPr>
            <p:spPr>
              <a:xfrm>
                <a:off x="6669110" y="4382142"/>
                <a:ext cx="13803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32" extrusionOk="0">
                    <a:moveTo>
                      <a:pt x="109" y="0"/>
                    </a:moveTo>
                    <a:cubicBezTo>
                      <a:pt x="96" y="0"/>
                      <a:pt x="84" y="3"/>
                      <a:pt x="72" y="9"/>
                    </a:cubicBezTo>
                    <a:cubicBezTo>
                      <a:pt x="58" y="15"/>
                      <a:pt x="47" y="22"/>
                      <a:pt x="36" y="35"/>
                    </a:cubicBezTo>
                    <a:cubicBezTo>
                      <a:pt x="23" y="45"/>
                      <a:pt x="16" y="57"/>
                      <a:pt x="11" y="72"/>
                    </a:cubicBezTo>
                    <a:cubicBezTo>
                      <a:pt x="4" y="84"/>
                      <a:pt x="0" y="100"/>
                      <a:pt x="2" y="116"/>
                    </a:cubicBezTo>
                    <a:cubicBezTo>
                      <a:pt x="4" y="127"/>
                      <a:pt x="4" y="135"/>
                      <a:pt x="6" y="147"/>
                    </a:cubicBezTo>
                    <a:cubicBezTo>
                      <a:pt x="11" y="165"/>
                      <a:pt x="21" y="184"/>
                      <a:pt x="36" y="198"/>
                    </a:cubicBezTo>
                    <a:cubicBezTo>
                      <a:pt x="44" y="203"/>
                      <a:pt x="51" y="211"/>
                      <a:pt x="58" y="215"/>
                    </a:cubicBezTo>
                    <a:cubicBezTo>
                      <a:pt x="77" y="226"/>
                      <a:pt x="96" y="232"/>
                      <a:pt x="118" y="232"/>
                    </a:cubicBezTo>
                    <a:lnTo>
                      <a:pt x="156" y="232"/>
                    </a:lnTo>
                    <a:cubicBezTo>
                      <a:pt x="172" y="232"/>
                      <a:pt x="186" y="228"/>
                      <a:pt x="200" y="220"/>
                    </a:cubicBezTo>
                    <a:cubicBezTo>
                      <a:pt x="217" y="215"/>
                      <a:pt x="227" y="208"/>
                      <a:pt x="238" y="196"/>
                    </a:cubicBezTo>
                    <a:cubicBezTo>
                      <a:pt x="250" y="185"/>
                      <a:pt x="257" y="172"/>
                      <a:pt x="262" y="158"/>
                    </a:cubicBezTo>
                    <a:cubicBezTo>
                      <a:pt x="269" y="144"/>
                      <a:pt x="274" y="128"/>
                      <a:pt x="274" y="114"/>
                    </a:cubicBezTo>
                    <a:cubicBezTo>
                      <a:pt x="271" y="104"/>
                      <a:pt x="269" y="93"/>
                      <a:pt x="268" y="84"/>
                    </a:cubicBezTo>
                    <a:cubicBezTo>
                      <a:pt x="262" y="65"/>
                      <a:pt x="252" y="48"/>
                      <a:pt x="238" y="33"/>
                    </a:cubicBezTo>
                    <a:cubicBezTo>
                      <a:pt x="231" y="28"/>
                      <a:pt x="224" y="22"/>
                      <a:pt x="214" y="15"/>
                    </a:cubicBezTo>
                    <a:cubicBezTo>
                      <a:pt x="196" y="6"/>
                      <a:pt x="177" y="1"/>
                      <a:pt x="156" y="1"/>
                    </a:cubicBezTo>
                    <a:lnTo>
                      <a:pt x="118" y="1"/>
                    </a:lnTo>
                    <a:cubicBezTo>
                      <a:pt x="115" y="1"/>
                      <a:pt x="112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22"/>
              <p:cNvSpPr/>
              <p:nvPr/>
            </p:nvSpPr>
            <p:spPr>
              <a:xfrm>
                <a:off x="6650622" y="4310608"/>
                <a:ext cx="12745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31" extrusionOk="0">
                    <a:moveTo>
                      <a:pt x="111" y="1"/>
                    </a:moveTo>
                    <a:cubicBezTo>
                      <a:pt x="38" y="1"/>
                      <a:pt x="0" y="58"/>
                      <a:pt x="0" y="116"/>
                    </a:cubicBezTo>
                    <a:cubicBezTo>
                      <a:pt x="0" y="144"/>
                      <a:pt x="11" y="174"/>
                      <a:pt x="28" y="195"/>
                    </a:cubicBezTo>
                    <a:cubicBezTo>
                      <a:pt x="48" y="216"/>
                      <a:pt x="75" y="230"/>
                      <a:pt x="112" y="230"/>
                    </a:cubicBezTo>
                    <a:lnTo>
                      <a:pt x="140" y="230"/>
                    </a:lnTo>
                    <a:cubicBezTo>
                      <a:pt x="215" y="230"/>
                      <a:pt x="252" y="174"/>
                      <a:pt x="252" y="116"/>
                    </a:cubicBezTo>
                    <a:cubicBezTo>
                      <a:pt x="252" y="86"/>
                      <a:pt x="244" y="58"/>
                      <a:pt x="221" y="36"/>
                    </a:cubicBezTo>
                    <a:cubicBezTo>
                      <a:pt x="204" y="15"/>
                      <a:pt x="176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22"/>
              <p:cNvSpPr/>
              <p:nvPr/>
            </p:nvSpPr>
            <p:spPr>
              <a:xfrm>
                <a:off x="6796611" y="4243558"/>
                <a:ext cx="14155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31" extrusionOk="0">
                    <a:moveTo>
                      <a:pt x="108" y="1"/>
                    </a:moveTo>
                    <a:cubicBezTo>
                      <a:pt x="94" y="1"/>
                      <a:pt x="82" y="4"/>
                      <a:pt x="71" y="10"/>
                    </a:cubicBezTo>
                    <a:cubicBezTo>
                      <a:pt x="57" y="15"/>
                      <a:pt x="45" y="22"/>
                      <a:pt x="34" y="35"/>
                    </a:cubicBezTo>
                    <a:cubicBezTo>
                      <a:pt x="23" y="45"/>
                      <a:pt x="16" y="58"/>
                      <a:pt x="11" y="72"/>
                    </a:cubicBezTo>
                    <a:cubicBezTo>
                      <a:pt x="1" y="85"/>
                      <a:pt x="0" y="100"/>
                      <a:pt x="0" y="116"/>
                    </a:cubicBezTo>
                    <a:cubicBezTo>
                      <a:pt x="1" y="124"/>
                      <a:pt x="4" y="136"/>
                      <a:pt x="6" y="146"/>
                    </a:cubicBezTo>
                    <a:cubicBezTo>
                      <a:pt x="10" y="166"/>
                      <a:pt x="20" y="184"/>
                      <a:pt x="34" y="198"/>
                    </a:cubicBezTo>
                    <a:cubicBezTo>
                      <a:pt x="43" y="202"/>
                      <a:pt x="50" y="209"/>
                      <a:pt x="58" y="215"/>
                    </a:cubicBezTo>
                    <a:cubicBezTo>
                      <a:pt x="77" y="227"/>
                      <a:pt x="96" y="231"/>
                      <a:pt x="118" y="231"/>
                    </a:cubicBezTo>
                    <a:lnTo>
                      <a:pt x="163" y="231"/>
                    </a:lnTo>
                    <a:cubicBezTo>
                      <a:pt x="179" y="231"/>
                      <a:pt x="193" y="228"/>
                      <a:pt x="207" y="221"/>
                    </a:cubicBezTo>
                    <a:cubicBezTo>
                      <a:pt x="224" y="215"/>
                      <a:pt x="234" y="208"/>
                      <a:pt x="245" y="195"/>
                    </a:cubicBezTo>
                    <a:cubicBezTo>
                      <a:pt x="258" y="185"/>
                      <a:pt x="264" y="173"/>
                      <a:pt x="269" y="158"/>
                    </a:cubicBezTo>
                    <a:cubicBezTo>
                      <a:pt x="276" y="144"/>
                      <a:pt x="281" y="129"/>
                      <a:pt x="281" y="115"/>
                    </a:cubicBezTo>
                    <a:cubicBezTo>
                      <a:pt x="279" y="103"/>
                      <a:pt x="276" y="93"/>
                      <a:pt x="274" y="85"/>
                    </a:cubicBezTo>
                    <a:cubicBezTo>
                      <a:pt x="268" y="65"/>
                      <a:pt x="258" y="47"/>
                      <a:pt x="244" y="32"/>
                    </a:cubicBezTo>
                    <a:cubicBezTo>
                      <a:pt x="237" y="28"/>
                      <a:pt x="230" y="21"/>
                      <a:pt x="220" y="15"/>
                    </a:cubicBezTo>
                    <a:cubicBezTo>
                      <a:pt x="203" y="7"/>
                      <a:pt x="183" y="1"/>
                      <a:pt x="162" y="1"/>
                    </a:cubicBezTo>
                    <a:lnTo>
                      <a:pt x="116" y="1"/>
                    </a:lnTo>
                    <a:cubicBezTo>
                      <a:pt x="113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22"/>
              <p:cNvSpPr/>
              <p:nvPr/>
            </p:nvSpPr>
            <p:spPr>
              <a:xfrm>
                <a:off x="6810364" y="4369044"/>
                <a:ext cx="1506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2" extrusionOk="0">
                    <a:moveTo>
                      <a:pt x="149" y="0"/>
                    </a:moveTo>
                    <a:cubicBezTo>
                      <a:pt x="2" y="0"/>
                      <a:pt x="1" y="231"/>
                      <a:pt x="149" y="231"/>
                    </a:cubicBezTo>
                    <a:cubicBezTo>
                      <a:pt x="298" y="231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22"/>
              <p:cNvSpPr/>
              <p:nvPr/>
            </p:nvSpPr>
            <p:spPr>
              <a:xfrm>
                <a:off x="6673946" y="4498862"/>
                <a:ext cx="14911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32" extrusionOk="0">
                    <a:moveTo>
                      <a:pt x="146" y="1"/>
                    </a:moveTo>
                    <a:cubicBezTo>
                      <a:pt x="0" y="1"/>
                      <a:pt x="0" y="232"/>
                      <a:pt x="146" y="232"/>
                    </a:cubicBezTo>
                    <a:cubicBezTo>
                      <a:pt x="295" y="232"/>
                      <a:pt x="295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22"/>
              <p:cNvSpPr/>
              <p:nvPr/>
            </p:nvSpPr>
            <p:spPr>
              <a:xfrm>
                <a:off x="6749208" y="4342949"/>
                <a:ext cx="13904" cy="1173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33" extrusionOk="0">
                    <a:moveTo>
                      <a:pt x="118" y="1"/>
                    </a:moveTo>
                    <a:cubicBezTo>
                      <a:pt x="102" y="1"/>
                      <a:pt x="88" y="5"/>
                      <a:pt x="74" y="12"/>
                    </a:cubicBezTo>
                    <a:cubicBezTo>
                      <a:pt x="60" y="18"/>
                      <a:pt x="47" y="23"/>
                      <a:pt x="36" y="35"/>
                    </a:cubicBezTo>
                    <a:cubicBezTo>
                      <a:pt x="24" y="46"/>
                      <a:pt x="17" y="57"/>
                      <a:pt x="11" y="72"/>
                    </a:cubicBezTo>
                    <a:cubicBezTo>
                      <a:pt x="4" y="86"/>
                      <a:pt x="0" y="100"/>
                      <a:pt x="0" y="117"/>
                    </a:cubicBezTo>
                    <a:cubicBezTo>
                      <a:pt x="4" y="127"/>
                      <a:pt x="4" y="138"/>
                      <a:pt x="6" y="148"/>
                    </a:cubicBezTo>
                    <a:cubicBezTo>
                      <a:pt x="11" y="168"/>
                      <a:pt x="21" y="185"/>
                      <a:pt x="36" y="199"/>
                    </a:cubicBezTo>
                    <a:cubicBezTo>
                      <a:pt x="45" y="205"/>
                      <a:pt x="50" y="211"/>
                      <a:pt x="60" y="218"/>
                    </a:cubicBezTo>
                    <a:cubicBezTo>
                      <a:pt x="79" y="226"/>
                      <a:pt x="96" y="232"/>
                      <a:pt x="118" y="232"/>
                    </a:cubicBezTo>
                    <a:lnTo>
                      <a:pt x="159" y="232"/>
                    </a:lnTo>
                    <a:cubicBezTo>
                      <a:pt x="161" y="232"/>
                      <a:pt x="164" y="232"/>
                      <a:pt x="167" y="232"/>
                    </a:cubicBezTo>
                    <a:cubicBezTo>
                      <a:pt x="179" y="232"/>
                      <a:pt x="191" y="229"/>
                      <a:pt x="203" y="223"/>
                    </a:cubicBezTo>
                    <a:cubicBezTo>
                      <a:pt x="217" y="218"/>
                      <a:pt x="230" y="211"/>
                      <a:pt x="240" y="198"/>
                    </a:cubicBezTo>
                    <a:cubicBezTo>
                      <a:pt x="252" y="188"/>
                      <a:pt x="259" y="175"/>
                      <a:pt x="265" y="161"/>
                    </a:cubicBezTo>
                    <a:cubicBezTo>
                      <a:pt x="272" y="148"/>
                      <a:pt x="275" y="133"/>
                      <a:pt x="274" y="117"/>
                    </a:cubicBezTo>
                    <a:cubicBezTo>
                      <a:pt x="274" y="106"/>
                      <a:pt x="272" y="96"/>
                      <a:pt x="271" y="86"/>
                    </a:cubicBezTo>
                    <a:cubicBezTo>
                      <a:pt x="265" y="66"/>
                      <a:pt x="254" y="49"/>
                      <a:pt x="240" y="35"/>
                    </a:cubicBezTo>
                    <a:cubicBezTo>
                      <a:pt x="231" y="29"/>
                      <a:pt x="224" y="22"/>
                      <a:pt x="217" y="16"/>
                    </a:cubicBezTo>
                    <a:cubicBezTo>
                      <a:pt x="200" y="6"/>
                      <a:pt x="180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22"/>
              <p:cNvSpPr/>
              <p:nvPr/>
            </p:nvSpPr>
            <p:spPr>
              <a:xfrm>
                <a:off x="6716765" y="4241341"/>
                <a:ext cx="14458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31" extrusionOk="0">
                    <a:moveTo>
                      <a:pt x="106" y="0"/>
                    </a:moveTo>
                    <a:cubicBezTo>
                      <a:pt x="94" y="0"/>
                      <a:pt x="83" y="4"/>
                      <a:pt x="72" y="10"/>
                    </a:cubicBezTo>
                    <a:cubicBezTo>
                      <a:pt x="57" y="15"/>
                      <a:pt x="45" y="23"/>
                      <a:pt x="33" y="34"/>
                    </a:cubicBezTo>
                    <a:cubicBezTo>
                      <a:pt x="23" y="45"/>
                      <a:pt x="16" y="58"/>
                      <a:pt x="11" y="72"/>
                    </a:cubicBezTo>
                    <a:cubicBezTo>
                      <a:pt x="2" y="83"/>
                      <a:pt x="1" y="100"/>
                      <a:pt x="1" y="116"/>
                    </a:cubicBezTo>
                    <a:cubicBezTo>
                      <a:pt x="2" y="126"/>
                      <a:pt x="4" y="137"/>
                      <a:pt x="5" y="146"/>
                    </a:cubicBezTo>
                    <a:cubicBezTo>
                      <a:pt x="9" y="166"/>
                      <a:pt x="19" y="183"/>
                      <a:pt x="33" y="197"/>
                    </a:cubicBezTo>
                    <a:cubicBezTo>
                      <a:pt x="43" y="202"/>
                      <a:pt x="50" y="210"/>
                      <a:pt x="59" y="215"/>
                    </a:cubicBezTo>
                    <a:cubicBezTo>
                      <a:pt x="76" y="225"/>
                      <a:pt x="96" y="231"/>
                      <a:pt x="117" y="231"/>
                    </a:cubicBezTo>
                    <a:lnTo>
                      <a:pt x="172" y="231"/>
                    </a:lnTo>
                    <a:cubicBezTo>
                      <a:pt x="188" y="231"/>
                      <a:pt x="202" y="228"/>
                      <a:pt x="216" y="221"/>
                    </a:cubicBezTo>
                    <a:cubicBezTo>
                      <a:pt x="230" y="215"/>
                      <a:pt x="243" y="208"/>
                      <a:pt x="253" y="195"/>
                    </a:cubicBezTo>
                    <a:cubicBezTo>
                      <a:pt x="266" y="185"/>
                      <a:pt x="273" y="173"/>
                      <a:pt x="278" y="159"/>
                    </a:cubicBezTo>
                    <a:cubicBezTo>
                      <a:pt x="284" y="147"/>
                      <a:pt x="287" y="136"/>
                      <a:pt x="287" y="122"/>
                    </a:cubicBezTo>
                    <a:lnTo>
                      <a:pt x="287" y="116"/>
                    </a:lnTo>
                    <a:lnTo>
                      <a:pt x="281" y="83"/>
                    </a:lnTo>
                    <a:cubicBezTo>
                      <a:pt x="277" y="65"/>
                      <a:pt x="266" y="47"/>
                      <a:pt x="252" y="32"/>
                    </a:cubicBezTo>
                    <a:cubicBezTo>
                      <a:pt x="243" y="27"/>
                      <a:pt x="237" y="23"/>
                      <a:pt x="229" y="15"/>
                    </a:cubicBezTo>
                    <a:cubicBezTo>
                      <a:pt x="210" y="6"/>
                      <a:pt x="192" y="1"/>
                      <a:pt x="171" y="1"/>
                    </a:cubicBezTo>
                    <a:lnTo>
                      <a:pt x="116" y="1"/>
                    </a:lnTo>
                    <a:cubicBezTo>
                      <a:pt x="112" y="1"/>
                      <a:pt x="109" y="0"/>
                      <a:pt x="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22"/>
              <p:cNvSpPr/>
              <p:nvPr/>
            </p:nvSpPr>
            <p:spPr>
              <a:xfrm>
                <a:off x="6576519" y="4524856"/>
                <a:ext cx="14861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31" extrusionOk="0">
                    <a:moveTo>
                      <a:pt x="146" y="1"/>
                    </a:moveTo>
                    <a:cubicBezTo>
                      <a:pt x="0" y="1"/>
                      <a:pt x="0" y="230"/>
                      <a:pt x="146" y="230"/>
                    </a:cubicBezTo>
                    <a:cubicBezTo>
                      <a:pt x="295" y="230"/>
                      <a:pt x="295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22"/>
              <p:cNvSpPr/>
              <p:nvPr/>
            </p:nvSpPr>
            <p:spPr>
              <a:xfrm>
                <a:off x="6489974" y="4479317"/>
                <a:ext cx="1506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2" extrusionOk="0">
                    <a:moveTo>
                      <a:pt x="149" y="0"/>
                    </a:moveTo>
                    <a:cubicBezTo>
                      <a:pt x="1" y="0"/>
                      <a:pt x="1" y="231"/>
                      <a:pt x="149" y="231"/>
                    </a:cubicBezTo>
                    <a:cubicBezTo>
                      <a:pt x="297" y="231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22"/>
              <p:cNvSpPr/>
              <p:nvPr/>
            </p:nvSpPr>
            <p:spPr>
              <a:xfrm>
                <a:off x="6409927" y="4537803"/>
                <a:ext cx="129161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467" extrusionOk="0">
                    <a:moveTo>
                      <a:pt x="1317" y="118"/>
                    </a:moveTo>
                    <a:cubicBezTo>
                      <a:pt x="1342" y="118"/>
                      <a:pt x="1365" y="123"/>
                      <a:pt x="1383" y="135"/>
                    </a:cubicBezTo>
                    <a:cubicBezTo>
                      <a:pt x="1388" y="147"/>
                      <a:pt x="1397" y="160"/>
                      <a:pt x="1411" y="167"/>
                    </a:cubicBezTo>
                    <a:lnTo>
                      <a:pt x="1412" y="167"/>
                    </a:lnTo>
                    <a:lnTo>
                      <a:pt x="1412" y="169"/>
                    </a:lnTo>
                    <a:cubicBezTo>
                      <a:pt x="1422" y="190"/>
                      <a:pt x="1439" y="199"/>
                      <a:pt x="1456" y="199"/>
                    </a:cubicBezTo>
                    <a:cubicBezTo>
                      <a:pt x="1473" y="199"/>
                      <a:pt x="1492" y="190"/>
                      <a:pt x="1503" y="174"/>
                    </a:cubicBezTo>
                    <a:cubicBezTo>
                      <a:pt x="1753" y="189"/>
                      <a:pt x="1993" y="281"/>
                      <a:pt x="2168" y="469"/>
                    </a:cubicBezTo>
                    <a:cubicBezTo>
                      <a:pt x="2230" y="537"/>
                      <a:pt x="2281" y="617"/>
                      <a:pt x="2322" y="699"/>
                    </a:cubicBezTo>
                    <a:cubicBezTo>
                      <a:pt x="2338" y="736"/>
                      <a:pt x="2353" y="777"/>
                      <a:pt x="2366" y="815"/>
                    </a:cubicBezTo>
                    <a:cubicBezTo>
                      <a:pt x="2403" y="927"/>
                      <a:pt x="2421" y="1043"/>
                      <a:pt x="2419" y="1161"/>
                    </a:cubicBezTo>
                    <a:cubicBezTo>
                      <a:pt x="2410" y="1573"/>
                      <a:pt x="2145" y="1932"/>
                      <a:pt x="1802" y="2140"/>
                    </a:cubicBezTo>
                    <a:cubicBezTo>
                      <a:pt x="1597" y="2265"/>
                      <a:pt x="1347" y="2348"/>
                      <a:pt x="1102" y="2348"/>
                    </a:cubicBezTo>
                    <a:cubicBezTo>
                      <a:pt x="962" y="2348"/>
                      <a:pt x="823" y="2322"/>
                      <a:pt x="695" y="2260"/>
                    </a:cubicBezTo>
                    <a:cubicBezTo>
                      <a:pt x="246" y="2048"/>
                      <a:pt x="66" y="1489"/>
                      <a:pt x="215" y="1035"/>
                    </a:cubicBezTo>
                    <a:cubicBezTo>
                      <a:pt x="222" y="1013"/>
                      <a:pt x="229" y="991"/>
                      <a:pt x="239" y="971"/>
                    </a:cubicBezTo>
                    <a:cubicBezTo>
                      <a:pt x="243" y="958"/>
                      <a:pt x="248" y="948"/>
                      <a:pt x="253" y="935"/>
                    </a:cubicBezTo>
                    <a:cubicBezTo>
                      <a:pt x="371" y="663"/>
                      <a:pt x="588" y="452"/>
                      <a:pt x="843" y="303"/>
                    </a:cubicBezTo>
                    <a:cubicBezTo>
                      <a:pt x="943" y="245"/>
                      <a:pt x="1048" y="191"/>
                      <a:pt x="1157" y="155"/>
                    </a:cubicBezTo>
                    <a:cubicBezTo>
                      <a:pt x="1196" y="141"/>
                      <a:pt x="1261" y="118"/>
                      <a:pt x="1317" y="118"/>
                    </a:cubicBezTo>
                    <a:close/>
                    <a:moveTo>
                      <a:pt x="1324" y="1"/>
                    </a:moveTo>
                    <a:cubicBezTo>
                      <a:pt x="1184" y="1"/>
                      <a:pt x="1010" y="87"/>
                      <a:pt x="919" y="132"/>
                    </a:cubicBezTo>
                    <a:cubicBezTo>
                      <a:pt x="678" y="250"/>
                      <a:pt x="462" y="408"/>
                      <a:pt x="299" y="625"/>
                    </a:cubicBezTo>
                    <a:cubicBezTo>
                      <a:pt x="100" y="893"/>
                      <a:pt x="1" y="1232"/>
                      <a:pt x="59" y="1562"/>
                    </a:cubicBezTo>
                    <a:cubicBezTo>
                      <a:pt x="106" y="1821"/>
                      <a:pt x="248" y="2079"/>
                      <a:pt x="454" y="2245"/>
                    </a:cubicBezTo>
                    <a:cubicBezTo>
                      <a:pt x="648" y="2399"/>
                      <a:pt x="875" y="2467"/>
                      <a:pt x="1106" y="2467"/>
                    </a:cubicBezTo>
                    <a:cubicBezTo>
                      <a:pt x="1745" y="2467"/>
                      <a:pt x="2418" y="1949"/>
                      <a:pt x="2515" y="1318"/>
                    </a:cubicBezTo>
                    <a:cubicBezTo>
                      <a:pt x="2563" y="1026"/>
                      <a:pt x="2494" y="709"/>
                      <a:pt x="2312" y="468"/>
                    </a:cubicBezTo>
                    <a:cubicBezTo>
                      <a:pt x="2112" y="203"/>
                      <a:pt x="1802" y="70"/>
                      <a:pt x="1475" y="57"/>
                    </a:cubicBezTo>
                    <a:cubicBezTo>
                      <a:pt x="1436" y="16"/>
                      <a:pt x="1383" y="1"/>
                      <a:pt x="1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22"/>
              <p:cNvSpPr/>
              <p:nvPr/>
            </p:nvSpPr>
            <p:spPr>
              <a:xfrm>
                <a:off x="6419095" y="4571656"/>
                <a:ext cx="114452" cy="19294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383" extrusionOk="0">
                    <a:moveTo>
                      <a:pt x="1779" y="1"/>
                    </a:moveTo>
                    <a:cubicBezTo>
                      <a:pt x="1726" y="1"/>
                      <a:pt x="1674" y="6"/>
                      <a:pt x="1624" y="27"/>
                    </a:cubicBezTo>
                    <a:cubicBezTo>
                      <a:pt x="1541" y="59"/>
                      <a:pt x="1464" y="112"/>
                      <a:pt x="1379" y="140"/>
                    </a:cubicBezTo>
                    <a:cubicBezTo>
                      <a:pt x="1337" y="154"/>
                      <a:pt x="1295" y="159"/>
                      <a:pt x="1252" y="159"/>
                    </a:cubicBezTo>
                    <a:cubicBezTo>
                      <a:pt x="1193" y="159"/>
                      <a:pt x="1134" y="149"/>
                      <a:pt x="1075" y="136"/>
                    </a:cubicBezTo>
                    <a:cubicBezTo>
                      <a:pt x="943" y="104"/>
                      <a:pt x="816" y="76"/>
                      <a:pt x="686" y="76"/>
                    </a:cubicBezTo>
                    <a:cubicBezTo>
                      <a:pt x="640" y="76"/>
                      <a:pt x="593" y="80"/>
                      <a:pt x="546" y="88"/>
                    </a:cubicBezTo>
                    <a:cubicBezTo>
                      <a:pt x="373" y="119"/>
                      <a:pt x="217" y="198"/>
                      <a:pt x="58" y="265"/>
                    </a:cubicBezTo>
                    <a:cubicBezTo>
                      <a:pt x="1" y="294"/>
                      <a:pt x="18" y="383"/>
                      <a:pt x="71" y="383"/>
                    </a:cubicBezTo>
                    <a:cubicBezTo>
                      <a:pt x="77" y="383"/>
                      <a:pt x="85" y="381"/>
                      <a:pt x="92" y="378"/>
                    </a:cubicBezTo>
                    <a:cubicBezTo>
                      <a:pt x="244" y="314"/>
                      <a:pt x="394" y="236"/>
                      <a:pt x="557" y="205"/>
                    </a:cubicBezTo>
                    <a:cubicBezTo>
                      <a:pt x="600" y="197"/>
                      <a:pt x="642" y="194"/>
                      <a:pt x="683" y="194"/>
                    </a:cubicBezTo>
                    <a:cubicBezTo>
                      <a:pt x="830" y="194"/>
                      <a:pt x="970" y="237"/>
                      <a:pt x="1116" y="263"/>
                    </a:cubicBezTo>
                    <a:cubicBezTo>
                      <a:pt x="1161" y="272"/>
                      <a:pt x="1208" y="277"/>
                      <a:pt x="1255" y="277"/>
                    </a:cubicBezTo>
                    <a:cubicBezTo>
                      <a:pt x="1296" y="277"/>
                      <a:pt x="1338" y="273"/>
                      <a:pt x="1378" y="262"/>
                    </a:cubicBezTo>
                    <a:cubicBezTo>
                      <a:pt x="1461" y="241"/>
                      <a:pt x="1538" y="197"/>
                      <a:pt x="1616" y="157"/>
                    </a:cubicBezTo>
                    <a:cubicBezTo>
                      <a:pt x="1683" y="125"/>
                      <a:pt x="1756" y="114"/>
                      <a:pt x="1832" y="114"/>
                    </a:cubicBezTo>
                    <a:cubicBezTo>
                      <a:pt x="1954" y="114"/>
                      <a:pt x="2082" y="141"/>
                      <a:pt x="2198" y="142"/>
                    </a:cubicBezTo>
                    <a:cubicBezTo>
                      <a:pt x="2272" y="142"/>
                      <a:pt x="2272" y="27"/>
                      <a:pt x="2198" y="27"/>
                    </a:cubicBezTo>
                    <a:cubicBezTo>
                      <a:pt x="2098" y="24"/>
                      <a:pt x="1997" y="14"/>
                      <a:pt x="1896" y="7"/>
                    </a:cubicBezTo>
                    <a:cubicBezTo>
                      <a:pt x="1858" y="4"/>
                      <a:pt x="1818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22"/>
              <p:cNvSpPr/>
              <p:nvPr/>
            </p:nvSpPr>
            <p:spPr>
              <a:xfrm>
                <a:off x="6431689" y="4608581"/>
                <a:ext cx="88106" cy="20251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402" extrusionOk="0">
                    <a:moveTo>
                      <a:pt x="1416" y="1"/>
                    </a:moveTo>
                    <a:cubicBezTo>
                      <a:pt x="1398" y="1"/>
                      <a:pt x="1380" y="2"/>
                      <a:pt x="1362" y="4"/>
                    </a:cubicBezTo>
                    <a:cubicBezTo>
                      <a:pt x="1268" y="16"/>
                      <a:pt x="1189" y="59"/>
                      <a:pt x="1101" y="89"/>
                    </a:cubicBezTo>
                    <a:cubicBezTo>
                      <a:pt x="1055" y="105"/>
                      <a:pt x="1012" y="113"/>
                      <a:pt x="969" y="113"/>
                    </a:cubicBezTo>
                    <a:cubicBezTo>
                      <a:pt x="918" y="113"/>
                      <a:pt x="869" y="102"/>
                      <a:pt x="816" y="82"/>
                    </a:cubicBezTo>
                    <a:cubicBezTo>
                      <a:pt x="749" y="55"/>
                      <a:pt x="681" y="26"/>
                      <a:pt x="609" y="14"/>
                    </a:cubicBezTo>
                    <a:cubicBezTo>
                      <a:pt x="582" y="9"/>
                      <a:pt x="552" y="6"/>
                      <a:pt x="521" y="6"/>
                    </a:cubicBezTo>
                    <a:cubicBezTo>
                      <a:pt x="306" y="6"/>
                      <a:pt x="34" y="123"/>
                      <a:pt x="5" y="344"/>
                    </a:cubicBezTo>
                    <a:cubicBezTo>
                      <a:pt x="0" y="382"/>
                      <a:pt x="28" y="402"/>
                      <a:pt x="57" y="402"/>
                    </a:cubicBezTo>
                    <a:cubicBezTo>
                      <a:pt x="85" y="402"/>
                      <a:pt x="116" y="383"/>
                      <a:pt x="120" y="347"/>
                    </a:cubicBezTo>
                    <a:cubicBezTo>
                      <a:pt x="134" y="236"/>
                      <a:pt x="279" y="177"/>
                      <a:pt x="371" y="150"/>
                    </a:cubicBezTo>
                    <a:cubicBezTo>
                      <a:pt x="423" y="136"/>
                      <a:pt x="473" y="129"/>
                      <a:pt x="521" y="129"/>
                    </a:cubicBezTo>
                    <a:cubicBezTo>
                      <a:pt x="581" y="129"/>
                      <a:pt x="640" y="139"/>
                      <a:pt x="701" y="161"/>
                    </a:cubicBezTo>
                    <a:cubicBezTo>
                      <a:pt x="771" y="185"/>
                      <a:pt x="836" y="219"/>
                      <a:pt x="910" y="229"/>
                    </a:cubicBezTo>
                    <a:cubicBezTo>
                      <a:pt x="927" y="231"/>
                      <a:pt x="944" y="232"/>
                      <a:pt x="960" y="232"/>
                    </a:cubicBezTo>
                    <a:cubicBezTo>
                      <a:pt x="1026" y="232"/>
                      <a:pt x="1091" y="217"/>
                      <a:pt x="1150" y="194"/>
                    </a:cubicBezTo>
                    <a:cubicBezTo>
                      <a:pt x="1221" y="167"/>
                      <a:pt x="1291" y="130"/>
                      <a:pt x="1367" y="119"/>
                    </a:cubicBezTo>
                    <a:cubicBezTo>
                      <a:pt x="1385" y="116"/>
                      <a:pt x="1402" y="115"/>
                      <a:pt x="1419" y="115"/>
                    </a:cubicBezTo>
                    <a:cubicBezTo>
                      <a:pt x="1503" y="115"/>
                      <a:pt x="1589" y="139"/>
                      <a:pt x="1673" y="140"/>
                    </a:cubicBezTo>
                    <a:cubicBezTo>
                      <a:pt x="1674" y="140"/>
                      <a:pt x="1674" y="140"/>
                      <a:pt x="1675" y="140"/>
                    </a:cubicBezTo>
                    <a:cubicBezTo>
                      <a:pt x="1749" y="140"/>
                      <a:pt x="1748" y="26"/>
                      <a:pt x="1673" y="25"/>
                    </a:cubicBezTo>
                    <a:cubicBezTo>
                      <a:pt x="1587" y="21"/>
                      <a:pt x="1502" y="1"/>
                      <a:pt x="1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22"/>
              <p:cNvSpPr/>
              <p:nvPr/>
            </p:nvSpPr>
            <p:spPr>
              <a:xfrm>
                <a:off x="6623318" y="4479971"/>
                <a:ext cx="8211" cy="2211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439" extrusionOk="0">
                    <a:moveTo>
                      <a:pt x="82" y="0"/>
                    </a:moveTo>
                    <a:cubicBezTo>
                      <a:pt x="82" y="0"/>
                      <a:pt x="81" y="0"/>
                      <a:pt x="80" y="0"/>
                    </a:cubicBezTo>
                    <a:cubicBezTo>
                      <a:pt x="49" y="2"/>
                      <a:pt x="22" y="27"/>
                      <a:pt x="22" y="58"/>
                    </a:cubicBezTo>
                    <a:cubicBezTo>
                      <a:pt x="22" y="176"/>
                      <a:pt x="1" y="298"/>
                      <a:pt x="50" y="410"/>
                    </a:cubicBezTo>
                    <a:cubicBezTo>
                      <a:pt x="57" y="429"/>
                      <a:pt x="78" y="439"/>
                      <a:pt x="99" y="439"/>
                    </a:cubicBezTo>
                    <a:cubicBezTo>
                      <a:pt x="109" y="439"/>
                      <a:pt x="120" y="436"/>
                      <a:pt x="128" y="431"/>
                    </a:cubicBezTo>
                    <a:cubicBezTo>
                      <a:pt x="157" y="413"/>
                      <a:pt x="162" y="384"/>
                      <a:pt x="151" y="356"/>
                    </a:cubicBezTo>
                    <a:cubicBezTo>
                      <a:pt x="150" y="353"/>
                      <a:pt x="148" y="346"/>
                      <a:pt x="148" y="345"/>
                    </a:cubicBezTo>
                    <a:cubicBezTo>
                      <a:pt x="145" y="338"/>
                      <a:pt x="144" y="332"/>
                      <a:pt x="142" y="325"/>
                    </a:cubicBezTo>
                    <a:cubicBezTo>
                      <a:pt x="141" y="319"/>
                      <a:pt x="141" y="316"/>
                      <a:pt x="138" y="311"/>
                    </a:cubicBezTo>
                    <a:cubicBezTo>
                      <a:pt x="138" y="311"/>
                      <a:pt x="137" y="305"/>
                      <a:pt x="137" y="302"/>
                    </a:cubicBezTo>
                    <a:cubicBezTo>
                      <a:pt x="134" y="275"/>
                      <a:pt x="134" y="250"/>
                      <a:pt x="134" y="224"/>
                    </a:cubicBezTo>
                    <a:cubicBezTo>
                      <a:pt x="134" y="169"/>
                      <a:pt x="138" y="114"/>
                      <a:pt x="138" y="58"/>
                    </a:cubicBezTo>
                    <a:cubicBezTo>
                      <a:pt x="138" y="28"/>
                      <a:pt x="114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22"/>
              <p:cNvSpPr/>
              <p:nvPr/>
            </p:nvSpPr>
            <p:spPr>
              <a:xfrm>
                <a:off x="6565789" y="4595886"/>
                <a:ext cx="41710" cy="2755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547" extrusionOk="0">
                    <a:moveTo>
                      <a:pt x="749" y="0"/>
                    </a:moveTo>
                    <a:cubicBezTo>
                      <a:pt x="740" y="0"/>
                      <a:pt x="729" y="3"/>
                      <a:pt x="719" y="11"/>
                    </a:cubicBezTo>
                    <a:cubicBezTo>
                      <a:pt x="655" y="53"/>
                      <a:pt x="590" y="94"/>
                      <a:pt x="522" y="131"/>
                    </a:cubicBezTo>
                    <a:cubicBezTo>
                      <a:pt x="457" y="171"/>
                      <a:pt x="393" y="215"/>
                      <a:pt x="326" y="251"/>
                    </a:cubicBezTo>
                    <a:cubicBezTo>
                      <a:pt x="278" y="277"/>
                      <a:pt x="239" y="315"/>
                      <a:pt x="200" y="351"/>
                    </a:cubicBezTo>
                    <a:cubicBezTo>
                      <a:pt x="161" y="385"/>
                      <a:pt x="121" y="422"/>
                      <a:pt x="69" y="433"/>
                    </a:cubicBezTo>
                    <a:cubicBezTo>
                      <a:pt x="1" y="448"/>
                      <a:pt x="23" y="546"/>
                      <a:pt x="87" y="546"/>
                    </a:cubicBezTo>
                    <a:cubicBezTo>
                      <a:pt x="91" y="546"/>
                      <a:pt x="95" y="546"/>
                      <a:pt x="100" y="545"/>
                    </a:cubicBezTo>
                    <a:cubicBezTo>
                      <a:pt x="159" y="532"/>
                      <a:pt x="209" y="495"/>
                      <a:pt x="253" y="457"/>
                    </a:cubicBezTo>
                    <a:cubicBezTo>
                      <a:pt x="294" y="422"/>
                      <a:pt x="329" y="382"/>
                      <a:pt x="376" y="355"/>
                    </a:cubicBezTo>
                    <a:cubicBezTo>
                      <a:pt x="441" y="318"/>
                      <a:pt x="505" y="276"/>
                      <a:pt x="570" y="237"/>
                    </a:cubicBezTo>
                    <a:cubicBezTo>
                      <a:pt x="640" y="198"/>
                      <a:pt x="709" y="155"/>
                      <a:pt x="776" y="110"/>
                    </a:cubicBezTo>
                    <a:cubicBezTo>
                      <a:pt x="827" y="74"/>
                      <a:pt x="796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22"/>
              <p:cNvSpPr/>
              <p:nvPr/>
            </p:nvSpPr>
            <p:spPr>
              <a:xfrm>
                <a:off x="6400607" y="4519214"/>
                <a:ext cx="28865" cy="12392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46" extrusionOk="0">
                    <a:moveTo>
                      <a:pt x="502" y="0"/>
                    </a:moveTo>
                    <a:cubicBezTo>
                      <a:pt x="499" y="0"/>
                      <a:pt x="496" y="0"/>
                      <a:pt x="492" y="1"/>
                    </a:cubicBezTo>
                    <a:cubicBezTo>
                      <a:pt x="414" y="11"/>
                      <a:pt x="342" y="43"/>
                      <a:pt x="271" y="76"/>
                    </a:cubicBezTo>
                    <a:cubicBezTo>
                      <a:pt x="211" y="101"/>
                      <a:pt x="141" y="128"/>
                      <a:pt x="74" y="130"/>
                    </a:cubicBezTo>
                    <a:cubicBezTo>
                      <a:pt x="1" y="132"/>
                      <a:pt x="0" y="246"/>
                      <a:pt x="73" y="246"/>
                    </a:cubicBezTo>
                    <a:cubicBezTo>
                      <a:pt x="73" y="246"/>
                      <a:pt x="74" y="246"/>
                      <a:pt x="74" y="246"/>
                    </a:cubicBezTo>
                    <a:cubicBezTo>
                      <a:pt x="237" y="243"/>
                      <a:pt x="367" y="134"/>
                      <a:pt x="525" y="113"/>
                    </a:cubicBezTo>
                    <a:cubicBezTo>
                      <a:pt x="554" y="107"/>
                      <a:pt x="573" y="69"/>
                      <a:pt x="563" y="42"/>
                    </a:cubicBezTo>
                    <a:cubicBezTo>
                      <a:pt x="555" y="11"/>
                      <a:pt x="531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22"/>
              <p:cNvSpPr/>
              <p:nvPr/>
            </p:nvSpPr>
            <p:spPr>
              <a:xfrm>
                <a:off x="6378492" y="4588380"/>
                <a:ext cx="13601" cy="3062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608" extrusionOk="0">
                    <a:moveTo>
                      <a:pt x="211" y="1"/>
                    </a:moveTo>
                    <a:cubicBezTo>
                      <a:pt x="182" y="1"/>
                      <a:pt x="153" y="19"/>
                      <a:pt x="152" y="55"/>
                    </a:cubicBezTo>
                    <a:cubicBezTo>
                      <a:pt x="152" y="140"/>
                      <a:pt x="137" y="218"/>
                      <a:pt x="115" y="301"/>
                    </a:cubicBezTo>
                    <a:cubicBezTo>
                      <a:pt x="105" y="338"/>
                      <a:pt x="91" y="381"/>
                      <a:pt x="77" y="415"/>
                    </a:cubicBezTo>
                    <a:cubicBezTo>
                      <a:pt x="65" y="434"/>
                      <a:pt x="58" y="451"/>
                      <a:pt x="48" y="470"/>
                    </a:cubicBezTo>
                    <a:cubicBezTo>
                      <a:pt x="44" y="478"/>
                      <a:pt x="38" y="485"/>
                      <a:pt x="34" y="493"/>
                    </a:cubicBezTo>
                    <a:cubicBezTo>
                      <a:pt x="34" y="497"/>
                      <a:pt x="30" y="500"/>
                      <a:pt x="28" y="501"/>
                    </a:cubicBezTo>
                    <a:lnTo>
                      <a:pt x="28" y="504"/>
                    </a:lnTo>
                    <a:lnTo>
                      <a:pt x="24" y="510"/>
                    </a:lnTo>
                    <a:cubicBezTo>
                      <a:pt x="24" y="510"/>
                      <a:pt x="24" y="508"/>
                      <a:pt x="24" y="508"/>
                    </a:cubicBezTo>
                    <a:cubicBezTo>
                      <a:pt x="23" y="508"/>
                      <a:pt x="23" y="509"/>
                      <a:pt x="23" y="510"/>
                    </a:cubicBezTo>
                    <a:cubicBezTo>
                      <a:pt x="3" y="532"/>
                      <a:pt x="0" y="566"/>
                      <a:pt x="23" y="590"/>
                    </a:cubicBezTo>
                    <a:cubicBezTo>
                      <a:pt x="34" y="601"/>
                      <a:pt x="51" y="607"/>
                      <a:pt x="67" y="607"/>
                    </a:cubicBezTo>
                    <a:cubicBezTo>
                      <a:pt x="82" y="607"/>
                      <a:pt x="96" y="602"/>
                      <a:pt x="105" y="590"/>
                    </a:cubicBezTo>
                    <a:cubicBezTo>
                      <a:pt x="164" y="518"/>
                      <a:pt x="198" y="429"/>
                      <a:pt x="225" y="341"/>
                    </a:cubicBezTo>
                    <a:cubicBezTo>
                      <a:pt x="251" y="249"/>
                      <a:pt x="269" y="152"/>
                      <a:pt x="269" y="58"/>
                    </a:cubicBezTo>
                    <a:cubicBezTo>
                      <a:pt x="269" y="20"/>
                      <a:pt x="240" y="1"/>
                      <a:pt x="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22"/>
              <p:cNvSpPr/>
              <p:nvPr/>
            </p:nvSpPr>
            <p:spPr>
              <a:xfrm>
                <a:off x="6502064" y="4397809"/>
                <a:ext cx="8261" cy="25439"/>
              </a:xfrm>
              <a:custGeom>
                <a:avLst/>
                <a:gdLst/>
                <a:ahLst/>
                <a:cxnLst/>
                <a:rect l="l" t="t" r="r" b="b"/>
                <a:pathLst>
                  <a:path w="164" h="505" extrusionOk="0">
                    <a:moveTo>
                      <a:pt x="58" y="0"/>
                    </a:moveTo>
                    <a:cubicBezTo>
                      <a:pt x="27" y="0"/>
                      <a:pt x="0" y="27"/>
                      <a:pt x="0" y="58"/>
                    </a:cubicBezTo>
                    <a:cubicBezTo>
                      <a:pt x="0" y="85"/>
                      <a:pt x="20" y="108"/>
                      <a:pt x="44" y="114"/>
                    </a:cubicBezTo>
                    <a:cubicBezTo>
                      <a:pt x="40" y="221"/>
                      <a:pt x="20" y="325"/>
                      <a:pt x="4" y="432"/>
                    </a:cubicBezTo>
                    <a:cubicBezTo>
                      <a:pt x="0" y="462"/>
                      <a:pt x="13" y="495"/>
                      <a:pt x="44" y="503"/>
                    </a:cubicBezTo>
                    <a:cubicBezTo>
                      <a:pt x="49" y="504"/>
                      <a:pt x="53" y="505"/>
                      <a:pt x="58" y="505"/>
                    </a:cubicBezTo>
                    <a:cubicBezTo>
                      <a:pt x="84" y="505"/>
                      <a:pt x="112" y="490"/>
                      <a:pt x="115" y="462"/>
                    </a:cubicBezTo>
                    <a:cubicBezTo>
                      <a:pt x="135" y="328"/>
                      <a:pt x="162" y="194"/>
                      <a:pt x="163" y="58"/>
                    </a:cubicBezTo>
                    <a:cubicBezTo>
                      <a:pt x="163" y="28"/>
                      <a:pt x="136" y="2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22"/>
              <p:cNvSpPr/>
              <p:nvPr/>
            </p:nvSpPr>
            <p:spPr>
              <a:xfrm>
                <a:off x="6623419" y="4347080"/>
                <a:ext cx="5793" cy="30628"/>
              </a:xfrm>
              <a:custGeom>
                <a:avLst/>
                <a:gdLst/>
                <a:ahLst/>
                <a:cxnLst/>
                <a:rect l="l" t="t" r="r" b="b"/>
                <a:pathLst>
                  <a:path w="115" h="608" extrusionOk="0">
                    <a:moveTo>
                      <a:pt x="58" y="0"/>
                    </a:moveTo>
                    <a:cubicBezTo>
                      <a:pt x="29" y="0"/>
                      <a:pt x="0" y="19"/>
                      <a:pt x="0" y="58"/>
                    </a:cubicBezTo>
                    <a:lnTo>
                      <a:pt x="0" y="552"/>
                    </a:lnTo>
                    <a:cubicBezTo>
                      <a:pt x="0" y="589"/>
                      <a:pt x="29" y="608"/>
                      <a:pt x="58" y="608"/>
                    </a:cubicBezTo>
                    <a:cubicBezTo>
                      <a:pt x="86" y="608"/>
                      <a:pt x="115" y="589"/>
                      <a:pt x="115" y="552"/>
                    </a:cubicBezTo>
                    <a:lnTo>
                      <a:pt x="115" y="58"/>
                    </a:lnTo>
                    <a:cubicBezTo>
                      <a:pt x="115" y="19"/>
                      <a:pt x="86" y="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22"/>
              <p:cNvSpPr/>
              <p:nvPr/>
            </p:nvSpPr>
            <p:spPr>
              <a:xfrm>
                <a:off x="6707950" y="4445464"/>
                <a:ext cx="37277" cy="9471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8" extrusionOk="0">
                    <a:moveTo>
                      <a:pt x="653" y="1"/>
                    </a:moveTo>
                    <a:cubicBezTo>
                      <a:pt x="649" y="1"/>
                      <a:pt x="645" y="1"/>
                      <a:pt x="641" y="2"/>
                    </a:cubicBezTo>
                    <a:cubicBezTo>
                      <a:pt x="484" y="39"/>
                      <a:pt x="321" y="70"/>
                      <a:pt x="158" y="70"/>
                    </a:cubicBezTo>
                    <a:cubicBezTo>
                      <a:pt x="125" y="70"/>
                      <a:pt x="91" y="69"/>
                      <a:pt x="58" y="66"/>
                    </a:cubicBezTo>
                    <a:cubicBezTo>
                      <a:pt x="57" y="66"/>
                      <a:pt x="56" y="66"/>
                      <a:pt x="54" y="66"/>
                    </a:cubicBezTo>
                    <a:cubicBezTo>
                      <a:pt x="25" y="66"/>
                      <a:pt x="0" y="97"/>
                      <a:pt x="0" y="124"/>
                    </a:cubicBezTo>
                    <a:cubicBezTo>
                      <a:pt x="0" y="158"/>
                      <a:pt x="27" y="179"/>
                      <a:pt x="58" y="182"/>
                    </a:cubicBezTo>
                    <a:cubicBezTo>
                      <a:pt x="94" y="186"/>
                      <a:pt x="130" y="187"/>
                      <a:pt x="166" y="187"/>
                    </a:cubicBezTo>
                    <a:cubicBezTo>
                      <a:pt x="336" y="187"/>
                      <a:pt x="508" y="152"/>
                      <a:pt x="673" y="116"/>
                    </a:cubicBezTo>
                    <a:cubicBezTo>
                      <a:pt x="740" y="98"/>
                      <a:pt x="717" y="1"/>
                      <a:pt x="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22"/>
              <p:cNvSpPr/>
              <p:nvPr/>
            </p:nvSpPr>
            <p:spPr>
              <a:xfrm>
                <a:off x="6730065" y="4292825"/>
                <a:ext cx="8513" cy="252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502" extrusionOk="0">
                    <a:moveTo>
                      <a:pt x="112" y="1"/>
                    </a:moveTo>
                    <a:cubicBezTo>
                      <a:pt x="80" y="2"/>
                      <a:pt x="53" y="28"/>
                      <a:pt x="53" y="59"/>
                    </a:cubicBezTo>
                    <a:cubicBezTo>
                      <a:pt x="53" y="187"/>
                      <a:pt x="51" y="309"/>
                      <a:pt x="9" y="429"/>
                    </a:cubicBezTo>
                    <a:cubicBezTo>
                      <a:pt x="0" y="460"/>
                      <a:pt x="22" y="496"/>
                      <a:pt x="50" y="500"/>
                    </a:cubicBezTo>
                    <a:cubicBezTo>
                      <a:pt x="55" y="501"/>
                      <a:pt x="60" y="502"/>
                      <a:pt x="65" y="502"/>
                    </a:cubicBezTo>
                    <a:cubicBezTo>
                      <a:pt x="90" y="502"/>
                      <a:pt x="111" y="486"/>
                      <a:pt x="121" y="460"/>
                    </a:cubicBezTo>
                    <a:cubicBezTo>
                      <a:pt x="166" y="333"/>
                      <a:pt x="169" y="194"/>
                      <a:pt x="169" y="59"/>
                    </a:cubicBezTo>
                    <a:cubicBezTo>
                      <a:pt x="169" y="29"/>
                      <a:pt x="142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22"/>
              <p:cNvSpPr/>
              <p:nvPr/>
            </p:nvSpPr>
            <p:spPr>
              <a:xfrm>
                <a:off x="6825073" y="4307132"/>
                <a:ext cx="34305" cy="5843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16" extrusionOk="0">
                    <a:moveTo>
                      <a:pt x="76" y="0"/>
                    </a:moveTo>
                    <a:cubicBezTo>
                      <a:pt x="1" y="0"/>
                      <a:pt x="1" y="115"/>
                      <a:pt x="76" y="115"/>
                    </a:cubicBezTo>
                    <a:lnTo>
                      <a:pt x="607" y="115"/>
                    </a:lnTo>
                    <a:cubicBezTo>
                      <a:pt x="681" y="115"/>
                      <a:pt x="681" y="0"/>
                      <a:pt x="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22"/>
              <p:cNvSpPr/>
              <p:nvPr/>
            </p:nvSpPr>
            <p:spPr>
              <a:xfrm>
                <a:off x="6800238" y="4198219"/>
                <a:ext cx="25439" cy="25842"/>
              </a:xfrm>
              <a:custGeom>
                <a:avLst/>
                <a:gdLst/>
                <a:ahLst/>
                <a:cxnLst/>
                <a:rect l="l" t="t" r="r" b="b"/>
                <a:pathLst>
                  <a:path w="505" h="513" extrusionOk="0">
                    <a:moveTo>
                      <a:pt x="93" y="1"/>
                    </a:moveTo>
                    <a:cubicBezTo>
                      <a:pt x="74" y="1"/>
                      <a:pt x="54" y="5"/>
                      <a:pt x="36" y="15"/>
                    </a:cubicBezTo>
                    <a:cubicBezTo>
                      <a:pt x="7" y="30"/>
                      <a:pt x="0" y="68"/>
                      <a:pt x="15" y="93"/>
                    </a:cubicBezTo>
                    <a:cubicBezTo>
                      <a:pt x="25" y="111"/>
                      <a:pt x="44" y="122"/>
                      <a:pt x="65" y="122"/>
                    </a:cubicBezTo>
                    <a:cubicBezTo>
                      <a:pt x="73" y="122"/>
                      <a:pt x="82" y="120"/>
                      <a:pt x="90" y="116"/>
                    </a:cubicBezTo>
                    <a:lnTo>
                      <a:pt x="91" y="116"/>
                    </a:lnTo>
                    <a:lnTo>
                      <a:pt x="92" y="115"/>
                    </a:lnTo>
                    <a:lnTo>
                      <a:pt x="95" y="115"/>
                    </a:lnTo>
                    <a:cubicBezTo>
                      <a:pt x="95" y="115"/>
                      <a:pt x="95" y="115"/>
                      <a:pt x="96" y="115"/>
                    </a:cubicBezTo>
                    <a:cubicBezTo>
                      <a:pt x="96" y="115"/>
                      <a:pt x="96" y="115"/>
                      <a:pt x="97" y="115"/>
                    </a:cubicBezTo>
                    <a:lnTo>
                      <a:pt x="98" y="116"/>
                    </a:lnTo>
                    <a:cubicBezTo>
                      <a:pt x="98" y="116"/>
                      <a:pt x="98" y="117"/>
                      <a:pt x="99" y="117"/>
                    </a:cubicBezTo>
                    <a:cubicBezTo>
                      <a:pt x="99" y="117"/>
                      <a:pt x="99" y="117"/>
                      <a:pt x="100" y="116"/>
                    </a:cubicBezTo>
                    <a:cubicBezTo>
                      <a:pt x="100" y="116"/>
                      <a:pt x="102" y="118"/>
                      <a:pt x="104" y="118"/>
                    </a:cubicBezTo>
                    <a:cubicBezTo>
                      <a:pt x="105" y="120"/>
                      <a:pt x="107" y="120"/>
                      <a:pt x="109" y="120"/>
                    </a:cubicBezTo>
                    <a:lnTo>
                      <a:pt x="105" y="120"/>
                    </a:lnTo>
                    <a:lnTo>
                      <a:pt x="108" y="122"/>
                    </a:lnTo>
                    <a:cubicBezTo>
                      <a:pt x="111" y="122"/>
                      <a:pt x="115" y="125"/>
                      <a:pt x="118" y="127"/>
                    </a:cubicBezTo>
                    <a:cubicBezTo>
                      <a:pt x="119" y="129"/>
                      <a:pt x="124" y="129"/>
                      <a:pt x="125" y="130"/>
                    </a:cubicBezTo>
                    <a:lnTo>
                      <a:pt x="129" y="135"/>
                    </a:lnTo>
                    <a:cubicBezTo>
                      <a:pt x="136" y="139"/>
                      <a:pt x="141" y="144"/>
                      <a:pt x="148" y="152"/>
                    </a:cubicBezTo>
                    <a:cubicBezTo>
                      <a:pt x="162" y="166"/>
                      <a:pt x="176" y="180"/>
                      <a:pt x="189" y="194"/>
                    </a:cubicBezTo>
                    <a:cubicBezTo>
                      <a:pt x="194" y="203"/>
                      <a:pt x="200" y="208"/>
                      <a:pt x="207" y="217"/>
                    </a:cubicBezTo>
                    <a:cubicBezTo>
                      <a:pt x="209" y="218"/>
                      <a:pt x="210" y="222"/>
                      <a:pt x="212" y="224"/>
                    </a:cubicBezTo>
                    <a:cubicBezTo>
                      <a:pt x="216" y="228"/>
                      <a:pt x="219" y="231"/>
                      <a:pt x="223" y="237"/>
                    </a:cubicBezTo>
                    <a:cubicBezTo>
                      <a:pt x="236" y="256"/>
                      <a:pt x="247" y="273"/>
                      <a:pt x="260" y="292"/>
                    </a:cubicBezTo>
                    <a:lnTo>
                      <a:pt x="329" y="398"/>
                    </a:lnTo>
                    <a:cubicBezTo>
                      <a:pt x="349" y="426"/>
                      <a:pt x="365" y="456"/>
                      <a:pt x="386" y="483"/>
                    </a:cubicBezTo>
                    <a:cubicBezTo>
                      <a:pt x="397" y="501"/>
                      <a:pt x="416" y="512"/>
                      <a:pt x="436" y="512"/>
                    </a:cubicBezTo>
                    <a:cubicBezTo>
                      <a:pt x="445" y="512"/>
                      <a:pt x="455" y="510"/>
                      <a:pt x="464" y="504"/>
                    </a:cubicBezTo>
                    <a:cubicBezTo>
                      <a:pt x="488" y="490"/>
                      <a:pt x="505" y="449"/>
                      <a:pt x="482" y="425"/>
                    </a:cubicBezTo>
                    <a:cubicBezTo>
                      <a:pt x="437" y="363"/>
                      <a:pt x="400" y="293"/>
                      <a:pt x="355" y="229"/>
                    </a:cubicBezTo>
                    <a:cubicBezTo>
                      <a:pt x="305" y="154"/>
                      <a:pt x="248" y="72"/>
                      <a:pt x="170" y="24"/>
                    </a:cubicBezTo>
                    <a:cubicBezTo>
                      <a:pt x="147" y="10"/>
                      <a:pt x="120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22"/>
              <p:cNvSpPr/>
              <p:nvPr/>
            </p:nvSpPr>
            <p:spPr>
              <a:xfrm>
                <a:off x="6854543" y="4253784"/>
                <a:ext cx="20754" cy="1138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6" extrusionOk="0">
                    <a:moveTo>
                      <a:pt x="347" y="1"/>
                    </a:moveTo>
                    <a:cubicBezTo>
                      <a:pt x="337" y="1"/>
                      <a:pt x="327" y="3"/>
                      <a:pt x="317" y="8"/>
                    </a:cubicBezTo>
                    <a:cubicBezTo>
                      <a:pt x="315" y="11"/>
                      <a:pt x="313" y="12"/>
                      <a:pt x="307" y="14"/>
                    </a:cubicBezTo>
                    <a:cubicBezTo>
                      <a:pt x="307" y="14"/>
                      <a:pt x="307" y="16"/>
                      <a:pt x="305" y="16"/>
                    </a:cubicBezTo>
                    <a:lnTo>
                      <a:pt x="303" y="16"/>
                    </a:lnTo>
                    <a:lnTo>
                      <a:pt x="301" y="18"/>
                    </a:lnTo>
                    <a:cubicBezTo>
                      <a:pt x="298" y="18"/>
                      <a:pt x="296" y="19"/>
                      <a:pt x="293" y="21"/>
                    </a:cubicBezTo>
                    <a:cubicBezTo>
                      <a:pt x="280" y="25"/>
                      <a:pt x="270" y="28"/>
                      <a:pt x="259" y="32"/>
                    </a:cubicBezTo>
                    <a:cubicBezTo>
                      <a:pt x="235" y="39"/>
                      <a:pt x="211" y="46"/>
                      <a:pt x="186" y="53"/>
                    </a:cubicBezTo>
                    <a:cubicBezTo>
                      <a:pt x="135" y="67"/>
                      <a:pt x="83" y="87"/>
                      <a:pt x="39" y="118"/>
                    </a:cubicBezTo>
                    <a:cubicBezTo>
                      <a:pt x="15" y="137"/>
                      <a:pt x="1" y="168"/>
                      <a:pt x="18" y="196"/>
                    </a:cubicBezTo>
                    <a:cubicBezTo>
                      <a:pt x="28" y="213"/>
                      <a:pt x="50" y="225"/>
                      <a:pt x="71" y="225"/>
                    </a:cubicBezTo>
                    <a:cubicBezTo>
                      <a:pt x="80" y="225"/>
                      <a:pt x="88" y="223"/>
                      <a:pt x="96" y="218"/>
                    </a:cubicBezTo>
                    <a:cubicBezTo>
                      <a:pt x="108" y="211"/>
                      <a:pt x="117" y="203"/>
                      <a:pt x="130" y="196"/>
                    </a:cubicBezTo>
                    <a:cubicBezTo>
                      <a:pt x="135" y="194"/>
                      <a:pt x="142" y="191"/>
                      <a:pt x="147" y="188"/>
                    </a:cubicBezTo>
                    <a:cubicBezTo>
                      <a:pt x="151" y="186"/>
                      <a:pt x="152" y="186"/>
                      <a:pt x="157" y="184"/>
                    </a:cubicBezTo>
                    <a:cubicBezTo>
                      <a:pt x="157" y="182"/>
                      <a:pt x="158" y="182"/>
                      <a:pt x="158" y="182"/>
                    </a:cubicBezTo>
                    <a:cubicBezTo>
                      <a:pt x="179" y="175"/>
                      <a:pt x="202" y="168"/>
                      <a:pt x="225" y="161"/>
                    </a:cubicBezTo>
                    <a:cubicBezTo>
                      <a:pt x="277" y="147"/>
                      <a:pt x="327" y="133"/>
                      <a:pt x="373" y="110"/>
                    </a:cubicBezTo>
                    <a:cubicBezTo>
                      <a:pt x="400" y="96"/>
                      <a:pt x="412" y="56"/>
                      <a:pt x="398" y="29"/>
                    </a:cubicBezTo>
                    <a:cubicBezTo>
                      <a:pt x="384" y="10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22"/>
              <p:cNvSpPr/>
              <p:nvPr/>
            </p:nvSpPr>
            <p:spPr>
              <a:xfrm>
                <a:off x="6625686" y="4134998"/>
                <a:ext cx="72993" cy="6402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271" extrusionOk="0">
                    <a:moveTo>
                      <a:pt x="81" y="0"/>
                    </a:moveTo>
                    <a:cubicBezTo>
                      <a:pt x="21" y="0"/>
                      <a:pt x="0" y="97"/>
                      <a:pt x="67" y="114"/>
                    </a:cubicBezTo>
                    <a:cubicBezTo>
                      <a:pt x="188" y="142"/>
                      <a:pt x="311" y="142"/>
                      <a:pt x="430" y="172"/>
                    </a:cubicBezTo>
                    <a:cubicBezTo>
                      <a:pt x="484" y="186"/>
                      <a:pt x="542" y="203"/>
                      <a:pt x="579" y="244"/>
                    </a:cubicBezTo>
                    <a:cubicBezTo>
                      <a:pt x="630" y="301"/>
                      <a:pt x="607" y="376"/>
                      <a:pt x="590" y="443"/>
                    </a:cubicBezTo>
                    <a:cubicBezTo>
                      <a:pt x="572" y="514"/>
                      <a:pt x="550" y="590"/>
                      <a:pt x="570" y="663"/>
                    </a:cubicBezTo>
                    <a:cubicBezTo>
                      <a:pt x="590" y="733"/>
                      <a:pt x="635" y="796"/>
                      <a:pt x="692" y="841"/>
                    </a:cubicBezTo>
                    <a:cubicBezTo>
                      <a:pt x="791" y="919"/>
                      <a:pt x="917" y="964"/>
                      <a:pt x="1031" y="1017"/>
                    </a:cubicBezTo>
                    <a:cubicBezTo>
                      <a:pt x="1066" y="1032"/>
                      <a:pt x="1309" y="1142"/>
                      <a:pt x="1273" y="1191"/>
                    </a:cubicBezTo>
                    <a:cubicBezTo>
                      <a:pt x="1242" y="1231"/>
                      <a:pt x="1281" y="1271"/>
                      <a:pt x="1323" y="1271"/>
                    </a:cubicBezTo>
                    <a:cubicBezTo>
                      <a:pt x="1341" y="1271"/>
                      <a:pt x="1359" y="1263"/>
                      <a:pt x="1372" y="1245"/>
                    </a:cubicBezTo>
                    <a:cubicBezTo>
                      <a:pt x="1449" y="1139"/>
                      <a:pt x="1320" y="1039"/>
                      <a:pt x="1238" y="993"/>
                    </a:cubicBezTo>
                    <a:cubicBezTo>
                      <a:pt x="1129" y="926"/>
                      <a:pt x="1005" y="877"/>
                      <a:pt x="890" y="824"/>
                    </a:cubicBezTo>
                    <a:cubicBezTo>
                      <a:pt x="818" y="790"/>
                      <a:pt x="742" y="750"/>
                      <a:pt x="701" y="680"/>
                    </a:cubicBezTo>
                    <a:cubicBezTo>
                      <a:pt x="654" y="597"/>
                      <a:pt x="691" y="514"/>
                      <a:pt x="710" y="429"/>
                    </a:cubicBezTo>
                    <a:cubicBezTo>
                      <a:pt x="746" y="276"/>
                      <a:pt x="693" y="151"/>
                      <a:pt x="548" y="89"/>
                    </a:cubicBezTo>
                    <a:cubicBezTo>
                      <a:pt x="403" y="29"/>
                      <a:pt x="246" y="38"/>
                      <a:pt x="97" y="2"/>
                    </a:cubicBezTo>
                    <a:cubicBezTo>
                      <a:pt x="91" y="1"/>
                      <a:pt x="86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22"/>
              <p:cNvSpPr/>
              <p:nvPr/>
            </p:nvSpPr>
            <p:spPr>
              <a:xfrm>
                <a:off x="6565789" y="4177162"/>
                <a:ext cx="69820" cy="6946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379" extrusionOk="0">
                    <a:moveTo>
                      <a:pt x="85" y="0"/>
                    </a:moveTo>
                    <a:cubicBezTo>
                      <a:pt x="35" y="0"/>
                      <a:pt x="0" y="76"/>
                      <a:pt x="54" y="108"/>
                    </a:cubicBezTo>
                    <a:cubicBezTo>
                      <a:pt x="317" y="262"/>
                      <a:pt x="620" y="350"/>
                      <a:pt x="861" y="541"/>
                    </a:cubicBezTo>
                    <a:cubicBezTo>
                      <a:pt x="973" y="630"/>
                      <a:pt x="1049" y="741"/>
                      <a:pt x="1116" y="864"/>
                    </a:cubicBezTo>
                    <a:cubicBezTo>
                      <a:pt x="1192" y="1002"/>
                      <a:pt x="1269" y="1162"/>
                      <a:pt x="1272" y="1322"/>
                    </a:cubicBezTo>
                    <a:cubicBezTo>
                      <a:pt x="1272" y="1360"/>
                      <a:pt x="1300" y="1378"/>
                      <a:pt x="1329" y="1378"/>
                    </a:cubicBezTo>
                    <a:cubicBezTo>
                      <a:pt x="1357" y="1378"/>
                      <a:pt x="1386" y="1360"/>
                      <a:pt x="1385" y="1322"/>
                    </a:cubicBezTo>
                    <a:cubicBezTo>
                      <a:pt x="1382" y="1152"/>
                      <a:pt x="1309" y="985"/>
                      <a:pt x="1231" y="836"/>
                    </a:cubicBezTo>
                    <a:cubicBezTo>
                      <a:pt x="1163" y="704"/>
                      <a:pt x="1082" y="578"/>
                      <a:pt x="968" y="482"/>
                    </a:cubicBezTo>
                    <a:cubicBezTo>
                      <a:pt x="718" y="266"/>
                      <a:pt x="395" y="173"/>
                      <a:pt x="114" y="8"/>
                    </a:cubicBezTo>
                    <a:cubicBezTo>
                      <a:pt x="104" y="3"/>
                      <a:pt x="95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22"/>
              <p:cNvSpPr/>
              <p:nvPr/>
            </p:nvSpPr>
            <p:spPr>
              <a:xfrm>
                <a:off x="6496472" y="4237613"/>
                <a:ext cx="76671" cy="58989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171" extrusionOk="0">
                    <a:moveTo>
                      <a:pt x="94" y="1"/>
                    </a:moveTo>
                    <a:cubicBezTo>
                      <a:pt x="28" y="1"/>
                      <a:pt x="1" y="104"/>
                      <a:pt x="73" y="114"/>
                    </a:cubicBezTo>
                    <a:cubicBezTo>
                      <a:pt x="380" y="157"/>
                      <a:pt x="618" y="410"/>
                      <a:pt x="845" y="601"/>
                    </a:cubicBezTo>
                    <a:cubicBezTo>
                      <a:pt x="944" y="686"/>
                      <a:pt x="1052" y="755"/>
                      <a:pt x="1158" y="829"/>
                    </a:cubicBezTo>
                    <a:cubicBezTo>
                      <a:pt x="1260" y="901"/>
                      <a:pt x="1388" y="994"/>
                      <a:pt x="1408" y="1128"/>
                    </a:cubicBezTo>
                    <a:cubicBezTo>
                      <a:pt x="1411" y="1158"/>
                      <a:pt x="1430" y="1170"/>
                      <a:pt x="1452" y="1170"/>
                    </a:cubicBezTo>
                    <a:cubicBezTo>
                      <a:pt x="1484" y="1170"/>
                      <a:pt x="1521" y="1142"/>
                      <a:pt x="1515" y="1098"/>
                    </a:cubicBezTo>
                    <a:cubicBezTo>
                      <a:pt x="1497" y="962"/>
                      <a:pt x="1386" y="862"/>
                      <a:pt x="1282" y="781"/>
                    </a:cubicBezTo>
                    <a:cubicBezTo>
                      <a:pt x="1164" y="692"/>
                      <a:pt x="1038" y="617"/>
                      <a:pt x="924" y="519"/>
                    </a:cubicBezTo>
                    <a:cubicBezTo>
                      <a:pt x="684" y="316"/>
                      <a:pt x="428" y="48"/>
                      <a:pt x="103" y="2"/>
                    </a:cubicBezTo>
                    <a:cubicBezTo>
                      <a:pt x="99" y="1"/>
                      <a:pt x="97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22"/>
              <p:cNvSpPr/>
              <p:nvPr/>
            </p:nvSpPr>
            <p:spPr>
              <a:xfrm>
                <a:off x="6423175" y="4306930"/>
                <a:ext cx="74857" cy="60047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1192" extrusionOk="0">
                    <a:moveTo>
                      <a:pt x="230" y="1"/>
                    </a:moveTo>
                    <a:cubicBezTo>
                      <a:pt x="173" y="1"/>
                      <a:pt x="117" y="9"/>
                      <a:pt x="65" y="26"/>
                    </a:cubicBezTo>
                    <a:cubicBezTo>
                      <a:pt x="1" y="46"/>
                      <a:pt x="20" y="141"/>
                      <a:pt x="77" y="141"/>
                    </a:cubicBezTo>
                    <a:cubicBezTo>
                      <a:pt x="83" y="141"/>
                      <a:pt x="89" y="140"/>
                      <a:pt x="95" y="138"/>
                    </a:cubicBezTo>
                    <a:cubicBezTo>
                      <a:pt x="136" y="124"/>
                      <a:pt x="189" y="116"/>
                      <a:pt x="243" y="116"/>
                    </a:cubicBezTo>
                    <a:cubicBezTo>
                      <a:pt x="328" y="116"/>
                      <a:pt x="417" y="136"/>
                      <a:pt x="468" y="187"/>
                    </a:cubicBezTo>
                    <a:cubicBezTo>
                      <a:pt x="517" y="237"/>
                      <a:pt x="505" y="347"/>
                      <a:pt x="515" y="414"/>
                    </a:cubicBezTo>
                    <a:cubicBezTo>
                      <a:pt x="524" y="500"/>
                      <a:pt x="551" y="559"/>
                      <a:pt x="604" y="628"/>
                    </a:cubicBezTo>
                    <a:cubicBezTo>
                      <a:pt x="703" y="763"/>
                      <a:pt x="828" y="855"/>
                      <a:pt x="977" y="931"/>
                    </a:cubicBezTo>
                    <a:cubicBezTo>
                      <a:pt x="1113" y="999"/>
                      <a:pt x="1267" y="1054"/>
                      <a:pt x="1369" y="1174"/>
                    </a:cubicBezTo>
                    <a:cubicBezTo>
                      <a:pt x="1380" y="1186"/>
                      <a:pt x="1393" y="1192"/>
                      <a:pt x="1406" y="1192"/>
                    </a:cubicBezTo>
                    <a:cubicBezTo>
                      <a:pt x="1447" y="1192"/>
                      <a:pt x="1486" y="1133"/>
                      <a:pt x="1450" y="1090"/>
                    </a:cubicBezTo>
                    <a:cubicBezTo>
                      <a:pt x="1339" y="964"/>
                      <a:pt x="1176" y="904"/>
                      <a:pt x="1033" y="829"/>
                    </a:cubicBezTo>
                    <a:cubicBezTo>
                      <a:pt x="955" y="789"/>
                      <a:pt x="873" y="744"/>
                      <a:pt x="808" y="686"/>
                    </a:cubicBezTo>
                    <a:cubicBezTo>
                      <a:pt x="744" y="628"/>
                      <a:pt x="661" y="543"/>
                      <a:pt x="638" y="458"/>
                    </a:cubicBezTo>
                    <a:cubicBezTo>
                      <a:pt x="615" y="373"/>
                      <a:pt x="625" y="282"/>
                      <a:pt x="602" y="197"/>
                    </a:cubicBezTo>
                    <a:cubicBezTo>
                      <a:pt x="583" y="128"/>
                      <a:pt x="540" y="85"/>
                      <a:pt x="476" y="55"/>
                    </a:cubicBezTo>
                    <a:cubicBezTo>
                      <a:pt x="403" y="20"/>
                      <a:pt x="316" y="1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22"/>
              <p:cNvSpPr/>
              <p:nvPr/>
            </p:nvSpPr>
            <p:spPr>
              <a:xfrm>
                <a:off x="6348216" y="4409848"/>
                <a:ext cx="87199" cy="28663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569" extrusionOk="0">
                    <a:moveTo>
                      <a:pt x="598" y="0"/>
                    </a:moveTo>
                    <a:cubicBezTo>
                      <a:pt x="534" y="0"/>
                      <a:pt x="470" y="4"/>
                      <a:pt x="405" y="11"/>
                    </a:cubicBezTo>
                    <a:cubicBezTo>
                      <a:pt x="285" y="23"/>
                      <a:pt x="155" y="43"/>
                      <a:pt x="51" y="111"/>
                    </a:cubicBezTo>
                    <a:cubicBezTo>
                      <a:pt x="0" y="145"/>
                      <a:pt x="32" y="220"/>
                      <a:pt x="81" y="220"/>
                    </a:cubicBezTo>
                    <a:cubicBezTo>
                      <a:pt x="90" y="220"/>
                      <a:pt x="100" y="217"/>
                      <a:pt x="111" y="210"/>
                    </a:cubicBezTo>
                    <a:cubicBezTo>
                      <a:pt x="206" y="147"/>
                      <a:pt x="332" y="132"/>
                      <a:pt x="444" y="123"/>
                    </a:cubicBezTo>
                    <a:cubicBezTo>
                      <a:pt x="499" y="118"/>
                      <a:pt x="556" y="115"/>
                      <a:pt x="612" y="115"/>
                    </a:cubicBezTo>
                    <a:cubicBezTo>
                      <a:pt x="686" y="115"/>
                      <a:pt x="761" y="120"/>
                      <a:pt x="833" y="131"/>
                    </a:cubicBezTo>
                    <a:cubicBezTo>
                      <a:pt x="1141" y="179"/>
                      <a:pt x="1354" y="456"/>
                      <a:pt x="1638" y="565"/>
                    </a:cubicBezTo>
                    <a:cubicBezTo>
                      <a:pt x="1646" y="568"/>
                      <a:pt x="1653" y="569"/>
                      <a:pt x="1659" y="569"/>
                    </a:cubicBezTo>
                    <a:cubicBezTo>
                      <a:pt x="1713" y="569"/>
                      <a:pt x="1730" y="477"/>
                      <a:pt x="1670" y="454"/>
                    </a:cubicBezTo>
                    <a:cubicBezTo>
                      <a:pt x="1495" y="388"/>
                      <a:pt x="1354" y="260"/>
                      <a:pt x="1199" y="161"/>
                    </a:cubicBezTo>
                    <a:cubicBezTo>
                      <a:pt x="1079" y="83"/>
                      <a:pt x="958" y="32"/>
                      <a:pt x="816" y="15"/>
                    </a:cubicBezTo>
                    <a:cubicBezTo>
                      <a:pt x="744" y="5"/>
                      <a:pt x="671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22"/>
              <p:cNvSpPr/>
              <p:nvPr/>
            </p:nvSpPr>
            <p:spPr>
              <a:xfrm>
                <a:off x="6289831" y="4498510"/>
                <a:ext cx="93446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266" extrusionOk="0">
                    <a:moveTo>
                      <a:pt x="1781" y="1"/>
                    </a:moveTo>
                    <a:cubicBezTo>
                      <a:pt x="1611" y="1"/>
                      <a:pt x="1443" y="9"/>
                      <a:pt x="1273" y="15"/>
                    </a:cubicBezTo>
                    <a:cubicBezTo>
                      <a:pt x="1107" y="21"/>
                      <a:pt x="941" y="16"/>
                      <a:pt x="777" y="33"/>
                    </a:cubicBezTo>
                    <a:cubicBezTo>
                      <a:pt x="641" y="45"/>
                      <a:pt x="504" y="70"/>
                      <a:pt x="367" y="73"/>
                    </a:cubicBezTo>
                    <a:cubicBezTo>
                      <a:pt x="249" y="76"/>
                      <a:pt x="133" y="86"/>
                      <a:pt x="44" y="169"/>
                    </a:cubicBezTo>
                    <a:cubicBezTo>
                      <a:pt x="1" y="209"/>
                      <a:pt x="40" y="266"/>
                      <a:pt x="86" y="266"/>
                    </a:cubicBezTo>
                    <a:cubicBezTo>
                      <a:pt x="99" y="266"/>
                      <a:pt x="112" y="261"/>
                      <a:pt x="125" y="250"/>
                    </a:cubicBezTo>
                    <a:cubicBezTo>
                      <a:pt x="210" y="171"/>
                      <a:pt x="339" y="192"/>
                      <a:pt x="445" y="185"/>
                    </a:cubicBezTo>
                    <a:cubicBezTo>
                      <a:pt x="582" y="176"/>
                      <a:pt x="718" y="151"/>
                      <a:pt x="854" y="141"/>
                    </a:cubicBezTo>
                    <a:cubicBezTo>
                      <a:pt x="1003" y="130"/>
                      <a:pt x="1152" y="134"/>
                      <a:pt x="1301" y="128"/>
                    </a:cubicBezTo>
                    <a:cubicBezTo>
                      <a:pt x="1461" y="123"/>
                      <a:pt x="1621" y="115"/>
                      <a:pt x="1781" y="114"/>
                    </a:cubicBezTo>
                    <a:cubicBezTo>
                      <a:pt x="1782" y="114"/>
                      <a:pt x="1782" y="114"/>
                      <a:pt x="1783" y="114"/>
                    </a:cubicBezTo>
                    <a:cubicBezTo>
                      <a:pt x="1854" y="114"/>
                      <a:pt x="1855" y="1"/>
                      <a:pt x="17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22"/>
              <p:cNvSpPr/>
              <p:nvPr/>
            </p:nvSpPr>
            <p:spPr>
              <a:xfrm>
                <a:off x="6245853" y="4581479"/>
                <a:ext cx="108155" cy="23273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462" extrusionOk="0">
                    <a:moveTo>
                      <a:pt x="1660" y="1"/>
                    </a:moveTo>
                    <a:cubicBezTo>
                      <a:pt x="1558" y="1"/>
                      <a:pt x="1457" y="12"/>
                      <a:pt x="1358" y="27"/>
                    </a:cubicBezTo>
                    <a:cubicBezTo>
                      <a:pt x="1196" y="54"/>
                      <a:pt x="1053" y="105"/>
                      <a:pt x="904" y="169"/>
                    </a:cubicBezTo>
                    <a:cubicBezTo>
                      <a:pt x="758" y="231"/>
                      <a:pt x="612" y="297"/>
                      <a:pt x="456" y="331"/>
                    </a:cubicBezTo>
                    <a:cubicBezTo>
                      <a:pt x="416" y="339"/>
                      <a:pt x="373" y="345"/>
                      <a:pt x="332" y="345"/>
                    </a:cubicBezTo>
                    <a:cubicBezTo>
                      <a:pt x="247" y="345"/>
                      <a:pt x="167" y="318"/>
                      <a:pt x="122" y="230"/>
                    </a:cubicBezTo>
                    <a:cubicBezTo>
                      <a:pt x="112" y="210"/>
                      <a:pt x="95" y="201"/>
                      <a:pt x="78" y="201"/>
                    </a:cubicBezTo>
                    <a:cubicBezTo>
                      <a:pt x="40" y="201"/>
                      <a:pt x="0" y="242"/>
                      <a:pt x="23" y="288"/>
                    </a:cubicBezTo>
                    <a:cubicBezTo>
                      <a:pt x="88" y="418"/>
                      <a:pt x="201" y="462"/>
                      <a:pt x="327" y="462"/>
                    </a:cubicBezTo>
                    <a:cubicBezTo>
                      <a:pt x="503" y="462"/>
                      <a:pt x="706" y="377"/>
                      <a:pt x="842" y="321"/>
                    </a:cubicBezTo>
                    <a:cubicBezTo>
                      <a:pt x="989" y="258"/>
                      <a:pt x="1131" y="195"/>
                      <a:pt x="1287" y="159"/>
                    </a:cubicBezTo>
                    <a:cubicBezTo>
                      <a:pt x="1411" y="131"/>
                      <a:pt x="1538" y="116"/>
                      <a:pt x="1665" y="116"/>
                    </a:cubicBezTo>
                    <a:cubicBezTo>
                      <a:pt x="1671" y="116"/>
                      <a:pt x="1678" y="117"/>
                      <a:pt x="1684" y="117"/>
                    </a:cubicBezTo>
                    <a:cubicBezTo>
                      <a:pt x="1815" y="118"/>
                      <a:pt x="1940" y="165"/>
                      <a:pt x="2073" y="168"/>
                    </a:cubicBezTo>
                    <a:cubicBezTo>
                      <a:pt x="2147" y="168"/>
                      <a:pt x="2147" y="53"/>
                      <a:pt x="2073" y="51"/>
                    </a:cubicBezTo>
                    <a:cubicBezTo>
                      <a:pt x="1949" y="47"/>
                      <a:pt x="1834" y="5"/>
                      <a:pt x="1710" y="2"/>
                    </a:cubicBezTo>
                    <a:cubicBezTo>
                      <a:pt x="1694" y="1"/>
                      <a:pt x="1677" y="1"/>
                      <a:pt x="16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22"/>
              <p:cNvSpPr/>
              <p:nvPr/>
            </p:nvSpPr>
            <p:spPr>
              <a:xfrm>
                <a:off x="6298244" y="4665153"/>
                <a:ext cx="75663" cy="5778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147" extrusionOk="0">
                    <a:moveTo>
                      <a:pt x="1426" y="0"/>
                    </a:moveTo>
                    <a:cubicBezTo>
                      <a:pt x="1420" y="0"/>
                      <a:pt x="1414" y="1"/>
                      <a:pt x="1407" y="3"/>
                    </a:cubicBezTo>
                    <a:cubicBezTo>
                      <a:pt x="1176" y="80"/>
                      <a:pt x="858" y="163"/>
                      <a:pt x="731" y="391"/>
                    </a:cubicBezTo>
                    <a:cubicBezTo>
                      <a:pt x="699" y="454"/>
                      <a:pt x="722" y="519"/>
                      <a:pt x="696" y="581"/>
                    </a:cubicBezTo>
                    <a:cubicBezTo>
                      <a:pt x="666" y="661"/>
                      <a:pt x="597" y="717"/>
                      <a:pt x="532" y="768"/>
                    </a:cubicBezTo>
                    <a:cubicBezTo>
                      <a:pt x="388" y="885"/>
                      <a:pt x="226" y="967"/>
                      <a:pt x="58" y="1042"/>
                    </a:cubicBezTo>
                    <a:cubicBezTo>
                      <a:pt x="0" y="1068"/>
                      <a:pt x="37" y="1147"/>
                      <a:pt x="92" y="1147"/>
                    </a:cubicBezTo>
                    <a:cubicBezTo>
                      <a:pt x="101" y="1147"/>
                      <a:pt x="109" y="1145"/>
                      <a:pt x="118" y="1141"/>
                    </a:cubicBezTo>
                    <a:cubicBezTo>
                      <a:pt x="275" y="1072"/>
                      <a:pt x="430" y="994"/>
                      <a:pt x="566" y="889"/>
                    </a:cubicBezTo>
                    <a:cubicBezTo>
                      <a:pt x="680" y="802"/>
                      <a:pt x="815" y="695"/>
                      <a:pt x="822" y="539"/>
                    </a:cubicBezTo>
                    <a:cubicBezTo>
                      <a:pt x="824" y="505"/>
                      <a:pt x="819" y="475"/>
                      <a:pt x="835" y="442"/>
                    </a:cubicBezTo>
                    <a:cubicBezTo>
                      <a:pt x="849" y="414"/>
                      <a:pt x="872" y="391"/>
                      <a:pt x="894" y="370"/>
                    </a:cubicBezTo>
                    <a:cubicBezTo>
                      <a:pt x="944" y="323"/>
                      <a:pt x="1004" y="288"/>
                      <a:pt x="1062" y="258"/>
                    </a:cubicBezTo>
                    <a:cubicBezTo>
                      <a:pt x="1182" y="196"/>
                      <a:pt x="1310" y="156"/>
                      <a:pt x="1437" y="114"/>
                    </a:cubicBezTo>
                    <a:cubicBezTo>
                      <a:pt x="1502" y="94"/>
                      <a:pt x="1483" y="0"/>
                      <a:pt x="1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22"/>
              <p:cNvSpPr/>
              <p:nvPr/>
            </p:nvSpPr>
            <p:spPr>
              <a:xfrm>
                <a:off x="6407005" y="4696588"/>
                <a:ext cx="23676" cy="7526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494" extrusionOk="0">
                    <a:moveTo>
                      <a:pt x="344" y="113"/>
                    </a:moveTo>
                    <a:cubicBezTo>
                      <a:pt x="344" y="113"/>
                      <a:pt x="344" y="114"/>
                      <a:pt x="345" y="116"/>
                    </a:cubicBezTo>
                    <a:lnTo>
                      <a:pt x="345" y="116"/>
                    </a:lnTo>
                    <a:cubicBezTo>
                      <a:pt x="344" y="115"/>
                      <a:pt x="343" y="114"/>
                      <a:pt x="344" y="113"/>
                    </a:cubicBezTo>
                    <a:close/>
                    <a:moveTo>
                      <a:pt x="349" y="118"/>
                    </a:moveTo>
                    <a:cubicBezTo>
                      <a:pt x="351" y="118"/>
                      <a:pt x="353" y="119"/>
                      <a:pt x="355" y="119"/>
                    </a:cubicBezTo>
                    <a:cubicBezTo>
                      <a:pt x="354" y="119"/>
                      <a:pt x="351" y="118"/>
                      <a:pt x="349" y="118"/>
                    </a:cubicBezTo>
                    <a:close/>
                    <a:moveTo>
                      <a:pt x="349" y="1"/>
                    </a:moveTo>
                    <a:cubicBezTo>
                      <a:pt x="286" y="1"/>
                      <a:pt x="285" y="99"/>
                      <a:pt x="345" y="117"/>
                    </a:cubicBezTo>
                    <a:lnTo>
                      <a:pt x="345" y="117"/>
                    </a:lnTo>
                    <a:cubicBezTo>
                      <a:pt x="347" y="122"/>
                      <a:pt x="351" y="130"/>
                      <a:pt x="351" y="134"/>
                    </a:cubicBezTo>
                    <a:cubicBezTo>
                      <a:pt x="354" y="161"/>
                      <a:pt x="349" y="201"/>
                      <a:pt x="344" y="234"/>
                    </a:cubicBezTo>
                    <a:cubicBezTo>
                      <a:pt x="324" y="341"/>
                      <a:pt x="291" y="446"/>
                      <a:pt x="257" y="551"/>
                    </a:cubicBezTo>
                    <a:cubicBezTo>
                      <a:pt x="184" y="779"/>
                      <a:pt x="89" y="1005"/>
                      <a:pt x="39" y="1240"/>
                    </a:cubicBezTo>
                    <a:cubicBezTo>
                      <a:pt x="24" y="1312"/>
                      <a:pt x="1" y="1414"/>
                      <a:pt x="58" y="1475"/>
                    </a:cubicBezTo>
                    <a:cubicBezTo>
                      <a:pt x="69" y="1488"/>
                      <a:pt x="82" y="1493"/>
                      <a:pt x="95" y="1493"/>
                    </a:cubicBezTo>
                    <a:cubicBezTo>
                      <a:pt x="138" y="1493"/>
                      <a:pt x="176" y="1435"/>
                      <a:pt x="138" y="1394"/>
                    </a:cubicBezTo>
                    <a:lnTo>
                      <a:pt x="138" y="1394"/>
                    </a:lnTo>
                    <a:cubicBezTo>
                      <a:pt x="140" y="1396"/>
                      <a:pt x="141" y="1397"/>
                      <a:pt x="141" y="1397"/>
                    </a:cubicBezTo>
                    <a:cubicBezTo>
                      <a:pt x="141" y="1397"/>
                      <a:pt x="140" y="1394"/>
                      <a:pt x="137" y="1385"/>
                    </a:cubicBezTo>
                    <a:lnTo>
                      <a:pt x="137" y="1385"/>
                    </a:lnTo>
                    <a:cubicBezTo>
                      <a:pt x="137" y="1385"/>
                      <a:pt x="137" y="1385"/>
                      <a:pt x="137" y="1385"/>
                    </a:cubicBezTo>
                    <a:cubicBezTo>
                      <a:pt x="138" y="1385"/>
                      <a:pt x="137" y="1354"/>
                      <a:pt x="137" y="1346"/>
                    </a:cubicBezTo>
                    <a:cubicBezTo>
                      <a:pt x="141" y="1304"/>
                      <a:pt x="150" y="1262"/>
                      <a:pt x="160" y="1221"/>
                    </a:cubicBezTo>
                    <a:cubicBezTo>
                      <a:pt x="191" y="1104"/>
                      <a:pt x="229" y="986"/>
                      <a:pt x="270" y="870"/>
                    </a:cubicBezTo>
                    <a:cubicBezTo>
                      <a:pt x="344" y="650"/>
                      <a:pt x="449" y="416"/>
                      <a:pt x="464" y="180"/>
                    </a:cubicBezTo>
                    <a:cubicBezTo>
                      <a:pt x="470" y="99"/>
                      <a:pt x="447" y="14"/>
                      <a:pt x="355" y="1"/>
                    </a:cubicBezTo>
                    <a:cubicBezTo>
                      <a:pt x="353" y="1"/>
                      <a:pt x="351" y="1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22"/>
              <p:cNvSpPr/>
              <p:nvPr/>
            </p:nvSpPr>
            <p:spPr>
              <a:xfrm>
                <a:off x="6495364" y="4702129"/>
                <a:ext cx="21712" cy="7289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447" extrusionOk="0">
                    <a:moveTo>
                      <a:pt x="93" y="0"/>
                    </a:moveTo>
                    <a:cubicBezTo>
                      <a:pt x="37" y="0"/>
                      <a:pt x="0" y="79"/>
                      <a:pt x="59" y="104"/>
                    </a:cubicBezTo>
                    <a:cubicBezTo>
                      <a:pt x="261" y="190"/>
                      <a:pt x="246" y="400"/>
                      <a:pt x="215" y="586"/>
                    </a:cubicBezTo>
                    <a:cubicBezTo>
                      <a:pt x="180" y="785"/>
                      <a:pt x="102" y="1001"/>
                      <a:pt x="140" y="1206"/>
                    </a:cubicBezTo>
                    <a:cubicBezTo>
                      <a:pt x="160" y="1308"/>
                      <a:pt x="222" y="1392"/>
                      <a:pt x="316" y="1440"/>
                    </a:cubicBezTo>
                    <a:cubicBezTo>
                      <a:pt x="325" y="1445"/>
                      <a:pt x="334" y="1447"/>
                      <a:pt x="342" y="1447"/>
                    </a:cubicBezTo>
                    <a:cubicBezTo>
                      <a:pt x="395" y="1447"/>
                      <a:pt x="430" y="1368"/>
                      <a:pt x="374" y="1339"/>
                    </a:cubicBezTo>
                    <a:cubicBezTo>
                      <a:pt x="194" y="1252"/>
                      <a:pt x="245" y="1019"/>
                      <a:pt x="276" y="860"/>
                    </a:cubicBezTo>
                    <a:cubicBezTo>
                      <a:pt x="316" y="664"/>
                      <a:pt x="390" y="438"/>
                      <a:pt x="331" y="240"/>
                    </a:cubicBezTo>
                    <a:cubicBezTo>
                      <a:pt x="300" y="132"/>
                      <a:pt x="222" y="50"/>
                      <a:pt x="119" y="6"/>
                    </a:cubicBezTo>
                    <a:cubicBezTo>
                      <a:pt x="110" y="2"/>
                      <a:pt x="101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22"/>
              <p:cNvSpPr/>
              <p:nvPr/>
            </p:nvSpPr>
            <p:spPr>
              <a:xfrm>
                <a:off x="6568056" y="4668579"/>
                <a:ext cx="43524" cy="5989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189" extrusionOk="0">
                    <a:moveTo>
                      <a:pt x="86" y="1"/>
                    </a:moveTo>
                    <a:cubicBezTo>
                      <a:pt x="40" y="1"/>
                      <a:pt x="1" y="58"/>
                      <a:pt x="43" y="97"/>
                    </a:cubicBezTo>
                    <a:cubicBezTo>
                      <a:pt x="158" y="200"/>
                      <a:pt x="276" y="308"/>
                      <a:pt x="351" y="444"/>
                    </a:cubicBezTo>
                    <a:cubicBezTo>
                      <a:pt x="410" y="550"/>
                      <a:pt x="437" y="668"/>
                      <a:pt x="453" y="788"/>
                    </a:cubicBezTo>
                    <a:cubicBezTo>
                      <a:pt x="464" y="882"/>
                      <a:pt x="474" y="984"/>
                      <a:pt x="525" y="1067"/>
                    </a:cubicBezTo>
                    <a:cubicBezTo>
                      <a:pt x="580" y="1154"/>
                      <a:pt x="671" y="1188"/>
                      <a:pt x="771" y="1188"/>
                    </a:cubicBezTo>
                    <a:cubicBezTo>
                      <a:pt x="777" y="1188"/>
                      <a:pt x="783" y="1188"/>
                      <a:pt x="789" y="1188"/>
                    </a:cubicBezTo>
                    <a:cubicBezTo>
                      <a:pt x="863" y="1185"/>
                      <a:pt x="864" y="1073"/>
                      <a:pt x="793" y="1073"/>
                    </a:cubicBezTo>
                    <a:cubicBezTo>
                      <a:pt x="791" y="1073"/>
                      <a:pt x="790" y="1073"/>
                      <a:pt x="789" y="1073"/>
                    </a:cubicBezTo>
                    <a:cubicBezTo>
                      <a:pt x="784" y="1073"/>
                      <a:pt x="780" y="1073"/>
                      <a:pt x="776" y="1073"/>
                    </a:cubicBezTo>
                    <a:cubicBezTo>
                      <a:pt x="692" y="1073"/>
                      <a:pt x="631" y="1046"/>
                      <a:pt x="603" y="961"/>
                    </a:cubicBezTo>
                    <a:cubicBezTo>
                      <a:pt x="571" y="869"/>
                      <a:pt x="569" y="770"/>
                      <a:pt x="552" y="676"/>
                    </a:cubicBezTo>
                    <a:cubicBezTo>
                      <a:pt x="531" y="557"/>
                      <a:pt x="488" y="441"/>
                      <a:pt x="420" y="338"/>
                    </a:cubicBezTo>
                    <a:cubicBezTo>
                      <a:pt x="341" y="216"/>
                      <a:pt x="233" y="112"/>
                      <a:pt x="126" y="17"/>
                    </a:cubicBezTo>
                    <a:cubicBezTo>
                      <a:pt x="113" y="6"/>
                      <a:pt x="99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22"/>
              <p:cNvSpPr/>
              <p:nvPr/>
            </p:nvSpPr>
            <p:spPr>
              <a:xfrm>
                <a:off x="6349325" y="4168246"/>
                <a:ext cx="564502" cy="529643"/>
              </a:xfrm>
              <a:custGeom>
                <a:avLst/>
                <a:gdLst/>
                <a:ahLst/>
                <a:cxnLst/>
                <a:rect l="l" t="t" r="r" b="b"/>
                <a:pathLst>
                  <a:path w="11206" h="10514" extrusionOk="0">
                    <a:moveTo>
                      <a:pt x="9044" y="596"/>
                    </a:moveTo>
                    <a:cubicBezTo>
                      <a:pt x="9071" y="596"/>
                      <a:pt x="9098" y="605"/>
                      <a:pt x="9121" y="619"/>
                    </a:cubicBezTo>
                    <a:cubicBezTo>
                      <a:pt x="9199" y="667"/>
                      <a:pt x="9256" y="749"/>
                      <a:pt x="9306" y="824"/>
                    </a:cubicBezTo>
                    <a:cubicBezTo>
                      <a:pt x="9351" y="888"/>
                      <a:pt x="9388" y="958"/>
                      <a:pt x="9433" y="1020"/>
                    </a:cubicBezTo>
                    <a:cubicBezTo>
                      <a:pt x="9456" y="1044"/>
                      <a:pt x="9439" y="1085"/>
                      <a:pt x="9415" y="1099"/>
                    </a:cubicBezTo>
                    <a:cubicBezTo>
                      <a:pt x="9406" y="1105"/>
                      <a:pt x="9396" y="1107"/>
                      <a:pt x="9387" y="1107"/>
                    </a:cubicBezTo>
                    <a:cubicBezTo>
                      <a:pt x="9367" y="1107"/>
                      <a:pt x="9348" y="1096"/>
                      <a:pt x="9337" y="1078"/>
                    </a:cubicBezTo>
                    <a:cubicBezTo>
                      <a:pt x="9316" y="1051"/>
                      <a:pt x="9300" y="1021"/>
                      <a:pt x="9280" y="993"/>
                    </a:cubicBezTo>
                    <a:lnTo>
                      <a:pt x="9211" y="887"/>
                    </a:lnTo>
                    <a:cubicBezTo>
                      <a:pt x="9198" y="868"/>
                      <a:pt x="9187" y="851"/>
                      <a:pt x="9174" y="832"/>
                    </a:cubicBezTo>
                    <a:cubicBezTo>
                      <a:pt x="9170" y="826"/>
                      <a:pt x="9167" y="823"/>
                      <a:pt x="9163" y="819"/>
                    </a:cubicBezTo>
                    <a:cubicBezTo>
                      <a:pt x="9161" y="817"/>
                      <a:pt x="9160" y="813"/>
                      <a:pt x="9158" y="812"/>
                    </a:cubicBezTo>
                    <a:cubicBezTo>
                      <a:pt x="9151" y="803"/>
                      <a:pt x="9145" y="798"/>
                      <a:pt x="9140" y="789"/>
                    </a:cubicBezTo>
                    <a:cubicBezTo>
                      <a:pt x="9127" y="775"/>
                      <a:pt x="9113" y="761"/>
                      <a:pt x="9099" y="747"/>
                    </a:cubicBezTo>
                    <a:cubicBezTo>
                      <a:pt x="9092" y="739"/>
                      <a:pt x="9087" y="734"/>
                      <a:pt x="9080" y="730"/>
                    </a:cubicBezTo>
                    <a:lnTo>
                      <a:pt x="9076" y="725"/>
                    </a:lnTo>
                    <a:cubicBezTo>
                      <a:pt x="9075" y="724"/>
                      <a:pt x="9070" y="724"/>
                      <a:pt x="9069" y="722"/>
                    </a:cubicBezTo>
                    <a:cubicBezTo>
                      <a:pt x="9066" y="720"/>
                      <a:pt x="9062" y="717"/>
                      <a:pt x="9059" y="717"/>
                    </a:cubicBezTo>
                    <a:lnTo>
                      <a:pt x="9056" y="715"/>
                    </a:lnTo>
                    <a:lnTo>
                      <a:pt x="9055" y="713"/>
                    </a:lnTo>
                    <a:cubicBezTo>
                      <a:pt x="9053" y="713"/>
                      <a:pt x="9051" y="711"/>
                      <a:pt x="9051" y="711"/>
                    </a:cubicBezTo>
                    <a:cubicBezTo>
                      <a:pt x="9050" y="712"/>
                      <a:pt x="9050" y="712"/>
                      <a:pt x="9050" y="712"/>
                    </a:cubicBezTo>
                    <a:cubicBezTo>
                      <a:pt x="9049" y="712"/>
                      <a:pt x="9049" y="711"/>
                      <a:pt x="9049" y="711"/>
                    </a:cubicBezTo>
                    <a:lnTo>
                      <a:pt x="9048" y="710"/>
                    </a:lnTo>
                    <a:cubicBezTo>
                      <a:pt x="9047" y="710"/>
                      <a:pt x="9047" y="710"/>
                      <a:pt x="9047" y="710"/>
                    </a:cubicBezTo>
                    <a:cubicBezTo>
                      <a:pt x="9046" y="710"/>
                      <a:pt x="9046" y="710"/>
                      <a:pt x="9046" y="710"/>
                    </a:cubicBezTo>
                    <a:lnTo>
                      <a:pt x="9043" y="710"/>
                    </a:lnTo>
                    <a:lnTo>
                      <a:pt x="9042" y="711"/>
                    </a:lnTo>
                    <a:lnTo>
                      <a:pt x="9041" y="711"/>
                    </a:lnTo>
                    <a:cubicBezTo>
                      <a:pt x="9033" y="715"/>
                      <a:pt x="9024" y="717"/>
                      <a:pt x="9016" y="717"/>
                    </a:cubicBezTo>
                    <a:cubicBezTo>
                      <a:pt x="8995" y="717"/>
                      <a:pt x="8976" y="706"/>
                      <a:pt x="8966" y="688"/>
                    </a:cubicBezTo>
                    <a:cubicBezTo>
                      <a:pt x="8951" y="663"/>
                      <a:pt x="8958" y="625"/>
                      <a:pt x="8987" y="610"/>
                    </a:cubicBezTo>
                    <a:cubicBezTo>
                      <a:pt x="9005" y="600"/>
                      <a:pt x="9025" y="596"/>
                      <a:pt x="9044" y="596"/>
                    </a:cubicBezTo>
                    <a:close/>
                    <a:moveTo>
                      <a:pt x="7401" y="1451"/>
                    </a:moveTo>
                    <a:cubicBezTo>
                      <a:pt x="7404" y="1451"/>
                      <a:pt x="7408" y="1452"/>
                      <a:pt x="7411" y="1452"/>
                    </a:cubicBezTo>
                    <a:lnTo>
                      <a:pt x="7466" y="1452"/>
                    </a:lnTo>
                    <a:cubicBezTo>
                      <a:pt x="7487" y="1452"/>
                      <a:pt x="7507" y="1457"/>
                      <a:pt x="7524" y="1466"/>
                    </a:cubicBezTo>
                    <a:cubicBezTo>
                      <a:pt x="7533" y="1474"/>
                      <a:pt x="7538" y="1478"/>
                      <a:pt x="7547" y="1483"/>
                    </a:cubicBezTo>
                    <a:cubicBezTo>
                      <a:pt x="7561" y="1498"/>
                      <a:pt x="7572" y="1516"/>
                      <a:pt x="7578" y="1534"/>
                    </a:cubicBezTo>
                    <a:cubicBezTo>
                      <a:pt x="7580" y="1546"/>
                      <a:pt x="7580" y="1556"/>
                      <a:pt x="7581" y="1567"/>
                    </a:cubicBezTo>
                    <a:lnTo>
                      <a:pt x="7581" y="1573"/>
                    </a:lnTo>
                    <a:cubicBezTo>
                      <a:pt x="7581" y="1587"/>
                      <a:pt x="7578" y="1598"/>
                      <a:pt x="7572" y="1610"/>
                    </a:cubicBezTo>
                    <a:cubicBezTo>
                      <a:pt x="7567" y="1624"/>
                      <a:pt x="7560" y="1636"/>
                      <a:pt x="7547" y="1646"/>
                    </a:cubicBezTo>
                    <a:cubicBezTo>
                      <a:pt x="7537" y="1659"/>
                      <a:pt x="7524" y="1666"/>
                      <a:pt x="7510" y="1672"/>
                    </a:cubicBezTo>
                    <a:cubicBezTo>
                      <a:pt x="7496" y="1679"/>
                      <a:pt x="7482" y="1682"/>
                      <a:pt x="7466" y="1682"/>
                    </a:cubicBezTo>
                    <a:lnTo>
                      <a:pt x="7411" y="1682"/>
                    </a:lnTo>
                    <a:cubicBezTo>
                      <a:pt x="7390" y="1682"/>
                      <a:pt x="7370" y="1676"/>
                      <a:pt x="7353" y="1666"/>
                    </a:cubicBezTo>
                    <a:cubicBezTo>
                      <a:pt x="7344" y="1661"/>
                      <a:pt x="7337" y="1653"/>
                      <a:pt x="7327" y="1648"/>
                    </a:cubicBezTo>
                    <a:cubicBezTo>
                      <a:pt x="7313" y="1634"/>
                      <a:pt x="7303" y="1617"/>
                      <a:pt x="7299" y="1597"/>
                    </a:cubicBezTo>
                    <a:cubicBezTo>
                      <a:pt x="7298" y="1588"/>
                      <a:pt x="7296" y="1577"/>
                      <a:pt x="7295" y="1567"/>
                    </a:cubicBezTo>
                    <a:cubicBezTo>
                      <a:pt x="7296" y="1551"/>
                      <a:pt x="7298" y="1537"/>
                      <a:pt x="7306" y="1523"/>
                    </a:cubicBezTo>
                    <a:cubicBezTo>
                      <a:pt x="7312" y="1509"/>
                      <a:pt x="7319" y="1496"/>
                      <a:pt x="7330" y="1485"/>
                    </a:cubicBezTo>
                    <a:cubicBezTo>
                      <a:pt x="7340" y="1474"/>
                      <a:pt x="7353" y="1466"/>
                      <a:pt x="7367" y="1461"/>
                    </a:cubicBezTo>
                    <a:cubicBezTo>
                      <a:pt x="7378" y="1455"/>
                      <a:pt x="7389" y="1451"/>
                      <a:pt x="7401" y="1451"/>
                    </a:cubicBezTo>
                    <a:close/>
                    <a:moveTo>
                      <a:pt x="8987" y="1496"/>
                    </a:moveTo>
                    <a:cubicBezTo>
                      <a:pt x="8990" y="1496"/>
                      <a:pt x="8992" y="1496"/>
                      <a:pt x="8995" y="1496"/>
                    </a:cubicBezTo>
                    <a:lnTo>
                      <a:pt x="9041" y="1496"/>
                    </a:lnTo>
                    <a:cubicBezTo>
                      <a:pt x="9062" y="1496"/>
                      <a:pt x="9082" y="1502"/>
                      <a:pt x="9099" y="1510"/>
                    </a:cubicBezTo>
                    <a:cubicBezTo>
                      <a:pt x="9109" y="1516"/>
                      <a:pt x="9116" y="1523"/>
                      <a:pt x="9123" y="1527"/>
                    </a:cubicBezTo>
                    <a:cubicBezTo>
                      <a:pt x="9137" y="1542"/>
                      <a:pt x="9147" y="1560"/>
                      <a:pt x="9153" y="1580"/>
                    </a:cubicBezTo>
                    <a:lnTo>
                      <a:pt x="9158" y="1611"/>
                    </a:lnTo>
                    <a:cubicBezTo>
                      <a:pt x="9160" y="1625"/>
                      <a:pt x="9155" y="1639"/>
                      <a:pt x="9148" y="1653"/>
                    </a:cubicBezTo>
                    <a:cubicBezTo>
                      <a:pt x="9144" y="1668"/>
                      <a:pt x="9137" y="1680"/>
                      <a:pt x="9124" y="1690"/>
                    </a:cubicBezTo>
                    <a:cubicBezTo>
                      <a:pt x="9113" y="1703"/>
                      <a:pt x="9103" y="1710"/>
                      <a:pt x="9087" y="1716"/>
                    </a:cubicBezTo>
                    <a:cubicBezTo>
                      <a:pt x="9073" y="1723"/>
                      <a:pt x="9059" y="1726"/>
                      <a:pt x="9042" y="1726"/>
                    </a:cubicBezTo>
                    <a:lnTo>
                      <a:pt x="8997" y="1726"/>
                    </a:lnTo>
                    <a:cubicBezTo>
                      <a:pt x="8975" y="1726"/>
                      <a:pt x="8956" y="1722"/>
                      <a:pt x="8939" y="1710"/>
                    </a:cubicBezTo>
                    <a:cubicBezTo>
                      <a:pt x="8929" y="1704"/>
                      <a:pt x="8922" y="1697"/>
                      <a:pt x="8913" y="1693"/>
                    </a:cubicBezTo>
                    <a:cubicBezTo>
                      <a:pt x="8899" y="1679"/>
                      <a:pt x="8889" y="1661"/>
                      <a:pt x="8885" y="1641"/>
                    </a:cubicBezTo>
                    <a:cubicBezTo>
                      <a:pt x="8883" y="1631"/>
                      <a:pt x="8882" y="1619"/>
                      <a:pt x="8879" y="1611"/>
                    </a:cubicBezTo>
                    <a:cubicBezTo>
                      <a:pt x="8879" y="1595"/>
                      <a:pt x="8882" y="1580"/>
                      <a:pt x="8890" y="1567"/>
                    </a:cubicBezTo>
                    <a:cubicBezTo>
                      <a:pt x="8896" y="1553"/>
                      <a:pt x="8903" y="1540"/>
                      <a:pt x="8913" y="1530"/>
                    </a:cubicBezTo>
                    <a:cubicBezTo>
                      <a:pt x="8924" y="1517"/>
                      <a:pt x="8936" y="1510"/>
                      <a:pt x="8950" y="1505"/>
                    </a:cubicBezTo>
                    <a:cubicBezTo>
                      <a:pt x="8961" y="1499"/>
                      <a:pt x="8973" y="1496"/>
                      <a:pt x="8987" y="1496"/>
                    </a:cubicBezTo>
                    <a:close/>
                    <a:moveTo>
                      <a:pt x="10376" y="1699"/>
                    </a:moveTo>
                    <a:cubicBezTo>
                      <a:pt x="10396" y="1699"/>
                      <a:pt x="10413" y="1708"/>
                      <a:pt x="10427" y="1727"/>
                    </a:cubicBezTo>
                    <a:cubicBezTo>
                      <a:pt x="10441" y="1754"/>
                      <a:pt x="10429" y="1794"/>
                      <a:pt x="10402" y="1808"/>
                    </a:cubicBezTo>
                    <a:cubicBezTo>
                      <a:pt x="10356" y="1831"/>
                      <a:pt x="10306" y="1845"/>
                      <a:pt x="10254" y="1859"/>
                    </a:cubicBezTo>
                    <a:cubicBezTo>
                      <a:pt x="10231" y="1866"/>
                      <a:pt x="10208" y="1873"/>
                      <a:pt x="10187" y="1880"/>
                    </a:cubicBezTo>
                    <a:cubicBezTo>
                      <a:pt x="10187" y="1880"/>
                      <a:pt x="10186" y="1880"/>
                      <a:pt x="10186" y="1882"/>
                    </a:cubicBezTo>
                    <a:cubicBezTo>
                      <a:pt x="10181" y="1884"/>
                      <a:pt x="10180" y="1884"/>
                      <a:pt x="10176" y="1886"/>
                    </a:cubicBezTo>
                    <a:cubicBezTo>
                      <a:pt x="10171" y="1889"/>
                      <a:pt x="10164" y="1892"/>
                      <a:pt x="10159" y="1894"/>
                    </a:cubicBezTo>
                    <a:cubicBezTo>
                      <a:pt x="10146" y="1901"/>
                      <a:pt x="10137" y="1909"/>
                      <a:pt x="10125" y="1916"/>
                    </a:cubicBezTo>
                    <a:cubicBezTo>
                      <a:pt x="10117" y="1921"/>
                      <a:pt x="10109" y="1923"/>
                      <a:pt x="10100" y="1923"/>
                    </a:cubicBezTo>
                    <a:cubicBezTo>
                      <a:pt x="10079" y="1923"/>
                      <a:pt x="10057" y="1911"/>
                      <a:pt x="10047" y="1894"/>
                    </a:cubicBezTo>
                    <a:cubicBezTo>
                      <a:pt x="10030" y="1866"/>
                      <a:pt x="10044" y="1835"/>
                      <a:pt x="10068" y="1816"/>
                    </a:cubicBezTo>
                    <a:cubicBezTo>
                      <a:pt x="10112" y="1785"/>
                      <a:pt x="10164" y="1765"/>
                      <a:pt x="10215" y="1751"/>
                    </a:cubicBezTo>
                    <a:cubicBezTo>
                      <a:pt x="10240" y="1744"/>
                      <a:pt x="10264" y="1737"/>
                      <a:pt x="10288" y="1730"/>
                    </a:cubicBezTo>
                    <a:cubicBezTo>
                      <a:pt x="10299" y="1726"/>
                      <a:pt x="10309" y="1723"/>
                      <a:pt x="10322" y="1719"/>
                    </a:cubicBezTo>
                    <a:cubicBezTo>
                      <a:pt x="10325" y="1717"/>
                      <a:pt x="10327" y="1716"/>
                      <a:pt x="10330" y="1716"/>
                    </a:cubicBezTo>
                    <a:lnTo>
                      <a:pt x="10332" y="1714"/>
                    </a:lnTo>
                    <a:lnTo>
                      <a:pt x="10334" y="1714"/>
                    </a:lnTo>
                    <a:lnTo>
                      <a:pt x="10336" y="1712"/>
                    </a:lnTo>
                    <a:cubicBezTo>
                      <a:pt x="10342" y="1710"/>
                      <a:pt x="10344" y="1709"/>
                      <a:pt x="10346" y="1706"/>
                    </a:cubicBezTo>
                    <a:cubicBezTo>
                      <a:pt x="10356" y="1701"/>
                      <a:pt x="10366" y="1699"/>
                      <a:pt x="10376" y="1699"/>
                    </a:cubicBezTo>
                    <a:close/>
                    <a:moveTo>
                      <a:pt x="10051" y="2757"/>
                    </a:moveTo>
                    <a:cubicBezTo>
                      <a:pt x="10125" y="2757"/>
                      <a:pt x="10125" y="2872"/>
                      <a:pt x="10051" y="2872"/>
                    </a:cubicBezTo>
                    <a:lnTo>
                      <a:pt x="9520" y="2872"/>
                    </a:lnTo>
                    <a:cubicBezTo>
                      <a:pt x="9445" y="2872"/>
                      <a:pt x="9445" y="2757"/>
                      <a:pt x="9520" y="2757"/>
                    </a:cubicBezTo>
                    <a:close/>
                    <a:moveTo>
                      <a:pt x="7672" y="2475"/>
                    </a:moveTo>
                    <a:cubicBezTo>
                      <a:pt x="7703" y="2475"/>
                      <a:pt x="7728" y="2504"/>
                      <a:pt x="7728" y="2534"/>
                    </a:cubicBezTo>
                    <a:cubicBezTo>
                      <a:pt x="7728" y="2668"/>
                      <a:pt x="7727" y="2807"/>
                      <a:pt x="7680" y="2935"/>
                    </a:cubicBezTo>
                    <a:cubicBezTo>
                      <a:pt x="7672" y="2961"/>
                      <a:pt x="7650" y="2977"/>
                      <a:pt x="7624" y="2977"/>
                    </a:cubicBezTo>
                    <a:cubicBezTo>
                      <a:pt x="7619" y="2977"/>
                      <a:pt x="7614" y="2977"/>
                      <a:pt x="7609" y="2976"/>
                    </a:cubicBezTo>
                    <a:cubicBezTo>
                      <a:pt x="7581" y="2970"/>
                      <a:pt x="7560" y="2935"/>
                      <a:pt x="7568" y="2905"/>
                    </a:cubicBezTo>
                    <a:cubicBezTo>
                      <a:pt x="7611" y="2784"/>
                      <a:pt x="7614" y="2661"/>
                      <a:pt x="7614" y="2534"/>
                    </a:cubicBezTo>
                    <a:cubicBezTo>
                      <a:pt x="7611" y="2501"/>
                      <a:pt x="7638" y="2475"/>
                      <a:pt x="7670" y="2475"/>
                    </a:cubicBezTo>
                    <a:cubicBezTo>
                      <a:pt x="7671" y="2475"/>
                      <a:pt x="7672" y="2475"/>
                      <a:pt x="7672" y="2475"/>
                    </a:cubicBezTo>
                    <a:close/>
                    <a:moveTo>
                      <a:pt x="6120" y="2827"/>
                    </a:moveTo>
                    <a:cubicBezTo>
                      <a:pt x="6157" y="2827"/>
                      <a:pt x="6185" y="2841"/>
                      <a:pt x="6202" y="2862"/>
                    </a:cubicBezTo>
                    <a:cubicBezTo>
                      <a:pt x="6221" y="2884"/>
                      <a:pt x="6232" y="2913"/>
                      <a:pt x="6232" y="2942"/>
                    </a:cubicBezTo>
                    <a:cubicBezTo>
                      <a:pt x="6233" y="2998"/>
                      <a:pt x="6196" y="3056"/>
                      <a:pt x="6121" y="3056"/>
                    </a:cubicBezTo>
                    <a:lnTo>
                      <a:pt x="6093" y="3056"/>
                    </a:lnTo>
                    <a:cubicBezTo>
                      <a:pt x="6056" y="3056"/>
                      <a:pt x="6029" y="3042"/>
                      <a:pt x="6009" y="3021"/>
                    </a:cubicBezTo>
                    <a:cubicBezTo>
                      <a:pt x="5992" y="3000"/>
                      <a:pt x="5981" y="2970"/>
                      <a:pt x="5981" y="2942"/>
                    </a:cubicBezTo>
                    <a:cubicBezTo>
                      <a:pt x="5981" y="2884"/>
                      <a:pt x="6019" y="2827"/>
                      <a:pt x="6092" y="2827"/>
                    </a:cubicBezTo>
                    <a:close/>
                    <a:moveTo>
                      <a:pt x="8097" y="3469"/>
                    </a:moveTo>
                    <a:cubicBezTo>
                      <a:pt x="8118" y="3469"/>
                      <a:pt x="8138" y="3474"/>
                      <a:pt x="8155" y="3484"/>
                    </a:cubicBezTo>
                    <a:cubicBezTo>
                      <a:pt x="8162" y="3490"/>
                      <a:pt x="8169" y="3497"/>
                      <a:pt x="8178" y="3503"/>
                    </a:cubicBezTo>
                    <a:cubicBezTo>
                      <a:pt x="8192" y="3517"/>
                      <a:pt x="8203" y="3534"/>
                      <a:pt x="8209" y="3554"/>
                    </a:cubicBezTo>
                    <a:cubicBezTo>
                      <a:pt x="8210" y="3562"/>
                      <a:pt x="8210" y="3574"/>
                      <a:pt x="8212" y="3584"/>
                    </a:cubicBezTo>
                    <a:cubicBezTo>
                      <a:pt x="8213" y="3601"/>
                      <a:pt x="8210" y="3615"/>
                      <a:pt x="8203" y="3629"/>
                    </a:cubicBezTo>
                    <a:cubicBezTo>
                      <a:pt x="8197" y="3643"/>
                      <a:pt x="8190" y="3656"/>
                      <a:pt x="8178" y="3666"/>
                    </a:cubicBezTo>
                    <a:cubicBezTo>
                      <a:pt x="8168" y="3679"/>
                      <a:pt x="8155" y="3686"/>
                      <a:pt x="8141" y="3691"/>
                    </a:cubicBezTo>
                    <a:cubicBezTo>
                      <a:pt x="8129" y="3697"/>
                      <a:pt x="8117" y="3700"/>
                      <a:pt x="8105" y="3700"/>
                    </a:cubicBezTo>
                    <a:cubicBezTo>
                      <a:pt x="8102" y="3700"/>
                      <a:pt x="8099" y="3700"/>
                      <a:pt x="8097" y="3700"/>
                    </a:cubicBezTo>
                    <a:lnTo>
                      <a:pt x="8056" y="3700"/>
                    </a:lnTo>
                    <a:cubicBezTo>
                      <a:pt x="8034" y="3700"/>
                      <a:pt x="8017" y="3694"/>
                      <a:pt x="7998" y="3686"/>
                    </a:cubicBezTo>
                    <a:cubicBezTo>
                      <a:pt x="7988" y="3679"/>
                      <a:pt x="7983" y="3673"/>
                      <a:pt x="7974" y="3667"/>
                    </a:cubicBezTo>
                    <a:cubicBezTo>
                      <a:pt x="7959" y="3653"/>
                      <a:pt x="7949" y="3636"/>
                      <a:pt x="7944" y="3616"/>
                    </a:cubicBezTo>
                    <a:cubicBezTo>
                      <a:pt x="7942" y="3606"/>
                      <a:pt x="7942" y="3595"/>
                      <a:pt x="7938" y="3585"/>
                    </a:cubicBezTo>
                    <a:cubicBezTo>
                      <a:pt x="7938" y="3568"/>
                      <a:pt x="7942" y="3554"/>
                      <a:pt x="7949" y="3540"/>
                    </a:cubicBezTo>
                    <a:cubicBezTo>
                      <a:pt x="7955" y="3525"/>
                      <a:pt x="7962" y="3514"/>
                      <a:pt x="7974" y="3503"/>
                    </a:cubicBezTo>
                    <a:cubicBezTo>
                      <a:pt x="7985" y="3491"/>
                      <a:pt x="7998" y="3486"/>
                      <a:pt x="8012" y="3480"/>
                    </a:cubicBezTo>
                    <a:cubicBezTo>
                      <a:pt x="8026" y="3473"/>
                      <a:pt x="8040" y="3469"/>
                      <a:pt x="8056" y="3469"/>
                    </a:cubicBezTo>
                    <a:close/>
                    <a:moveTo>
                      <a:pt x="5499" y="3551"/>
                    </a:moveTo>
                    <a:cubicBezTo>
                      <a:pt x="5527" y="3551"/>
                      <a:pt x="5556" y="3570"/>
                      <a:pt x="5556" y="3608"/>
                    </a:cubicBezTo>
                    <a:lnTo>
                      <a:pt x="5556" y="4102"/>
                    </a:lnTo>
                    <a:cubicBezTo>
                      <a:pt x="5556" y="4139"/>
                      <a:pt x="5527" y="4158"/>
                      <a:pt x="5499" y="4158"/>
                    </a:cubicBezTo>
                    <a:cubicBezTo>
                      <a:pt x="5470" y="4158"/>
                      <a:pt x="5441" y="4139"/>
                      <a:pt x="5441" y="4102"/>
                    </a:cubicBezTo>
                    <a:lnTo>
                      <a:pt x="5441" y="3608"/>
                    </a:lnTo>
                    <a:cubicBezTo>
                      <a:pt x="5441" y="3570"/>
                      <a:pt x="5470" y="3551"/>
                      <a:pt x="5499" y="3551"/>
                    </a:cubicBezTo>
                    <a:close/>
                    <a:moveTo>
                      <a:pt x="9301" y="3986"/>
                    </a:moveTo>
                    <a:cubicBezTo>
                      <a:pt x="9450" y="3986"/>
                      <a:pt x="9450" y="4217"/>
                      <a:pt x="9301" y="4217"/>
                    </a:cubicBezTo>
                    <a:cubicBezTo>
                      <a:pt x="9153" y="4217"/>
                      <a:pt x="9154" y="3986"/>
                      <a:pt x="9301" y="3986"/>
                    </a:cubicBezTo>
                    <a:close/>
                    <a:moveTo>
                      <a:pt x="6459" y="4245"/>
                    </a:moveTo>
                    <a:cubicBezTo>
                      <a:pt x="6462" y="4245"/>
                      <a:pt x="6465" y="4245"/>
                      <a:pt x="6467" y="4245"/>
                    </a:cubicBezTo>
                    <a:lnTo>
                      <a:pt x="6505" y="4245"/>
                    </a:lnTo>
                    <a:cubicBezTo>
                      <a:pt x="6527" y="4245"/>
                      <a:pt x="6545" y="4251"/>
                      <a:pt x="6565" y="4260"/>
                    </a:cubicBezTo>
                    <a:cubicBezTo>
                      <a:pt x="6573" y="4267"/>
                      <a:pt x="6581" y="4272"/>
                      <a:pt x="6588" y="4277"/>
                    </a:cubicBezTo>
                    <a:cubicBezTo>
                      <a:pt x="6602" y="4291"/>
                      <a:pt x="6612" y="4309"/>
                      <a:pt x="6617" y="4329"/>
                    </a:cubicBezTo>
                    <a:cubicBezTo>
                      <a:pt x="6619" y="4339"/>
                      <a:pt x="6619" y="4350"/>
                      <a:pt x="6623" y="4360"/>
                    </a:cubicBezTo>
                    <a:cubicBezTo>
                      <a:pt x="6623" y="4374"/>
                      <a:pt x="6619" y="4390"/>
                      <a:pt x="6612" y="4404"/>
                    </a:cubicBezTo>
                    <a:cubicBezTo>
                      <a:pt x="6606" y="4418"/>
                      <a:pt x="6600" y="4431"/>
                      <a:pt x="6588" y="4442"/>
                    </a:cubicBezTo>
                    <a:cubicBezTo>
                      <a:pt x="6576" y="4454"/>
                      <a:pt x="6566" y="4461"/>
                      <a:pt x="6551" y="4466"/>
                    </a:cubicBezTo>
                    <a:cubicBezTo>
                      <a:pt x="6535" y="4474"/>
                      <a:pt x="6521" y="4478"/>
                      <a:pt x="6505" y="4478"/>
                    </a:cubicBezTo>
                    <a:lnTo>
                      <a:pt x="6467" y="4478"/>
                    </a:lnTo>
                    <a:lnTo>
                      <a:pt x="6467" y="4475"/>
                    </a:lnTo>
                    <a:cubicBezTo>
                      <a:pt x="6446" y="4475"/>
                      <a:pt x="6426" y="4471"/>
                      <a:pt x="6409" y="4459"/>
                    </a:cubicBezTo>
                    <a:cubicBezTo>
                      <a:pt x="6402" y="4454"/>
                      <a:pt x="6393" y="4447"/>
                      <a:pt x="6385" y="4442"/>
                    </a:cubicBezTo>
                    <a:cubicBezTo>
                      <a:pt x="6371" y="4428"/>
                      <a:pt x="6361" y="4410"/>
                      <a:pt x="6355" y="4390"/>
                    </a:cubicBezTo>
                    <a:cubicBezTo>
                      <a:pt x="6354" y="4380"/>
                      <a:pt x="6354" y="4372"/>
                      <a:pt x="6352" y="4360"/>
                    </a:cubicBezTo>
                    <a:cubicBezTo>
                      <a:pt x="6350" y="4345"/>
                      <a:pt x="6354" y="4329"/>
                      <a:pt x="6361" y="4316"/>
                    </a:cubicBezTo>
                    <a:cubicBezTo>
                      <a:pt x="6367" y="4302"/>
                      <a:pt x="6374" y="4289"/>
                      <a:pt x="6385" y="4279"/>
                    </a:cubicBezTo>
                    <a:cubicBezTo>
                      <a:pt x="6396" y="4267"/>
                      <a:pt x="6409" y="4260"/>
                      <a:pt x="6423" y="4254"/>
                    </a:cubicBezTo>
                    <a:cubicBezTo>
                      <a:pt x="6435" y="4248"/>
                      <a:pt x="6447" y="4245"/>
                      <a:pt x="6459" y="4245"/>
                    </a:cubicBezTo>
                    <a:close/>
                    <a:moveTo>
                      <a:pt x="3137" y="4559"/>
                    </a:moveTo>
                    <a:cubicBezTo>
                      <a:pt x="3168" y="4559"/>
                      <a:pt x="3195" y="4585"/>
                      <a:pt x="3195" y="4617"/>
                    </a:cubicBezTo>
                    <a:cubicBezTo>
                      <a:pt x="3194" y="4754"/>
                      <a:pt x="3167" y="4886"/>
                      <a:pt x="3147" y="5021"/>
                    </a:cubicBezTo>
                    <a:cubicBezTo>
                      <a:pt x="3144" y="5048"/>
                      <a:pt x="3116" y="5063"/>
                      <a:pt x="3090" y="5063"/>
                    </a:cubicBezTo>
                    <a:cubicBezTo>
                      <a:pt x="3085" y="5063"/>
                      <a:pt x="3081" y="5063"/>
                      <a:pt x="3076" y="5062"/>
                    </a:cubicBezTo>
                    <a:cubicBezTo>
                      <a:pt x="3045" y="5053"/>
                      <a:pt x="3032" y="5021"/>
                      <a:pt x="3036" y="4991"/>
                    </a:cubicBezTo>
                    <a:cubicBezTo>
                      <a:pt x="3052" y="4883"/>
                      <a:pt x="3072" y="4780"/>
                      <a:pt x="3076" y="4672"/>
                    </a:cubicBezTo>
                    <a:cubicBezTo>
                      <a:pt x="3052" y="4666"/>
                      <a:pt x="3032" y="4644"/>
                      <a:pt x="3032" y="4617"/>
                    </a:cubicBezTo>
                    <a:cubicBezTo>
                      <a:pt x="3033" y="4585"/>
                      <a:pt x="3060" y="4559"/>
                      <a:pt x="3090" y="4559"/>
                    </a:cubicBezTo>
                    <a:close/>
                    <a:moveTo>
                      <a:pt x="4051" y="4840"/>
                    </a:moveTo>
                    <a:cubicBezTo>
                      <a:pt x="4053" y="4840"/>
                      <a:pt x="4056" y="4840"/>
                      <a:pt x="4058" y="4841"/>
                    </a:cubicBezTo>
                    <a:lnTo>
                      <a:pt x="4103" y="4841"/>
                    </a:lnTo>
                    <a:cubicBezTo>
                      <a:pt x="4125" y="4841"/>
                      <a:pt x="4143" y="4846"/>
                      <a:pt x="4163" y="4856"/>
                    </a:cubicBezTo>
                    <a:cubicBezTo>
                      <a:pt x="4171" y="4862"/>
                      <a:pt x="4179" y="4869"/>
                      <a:pt x="4186" y="4875"/>
                    </a:cubicBezTo>
                    <a:cubicBezTo>
                      <a:pt x="4200" y="4889"/>
                      <a:pt x="4210" y="4906"/>
                      <a:pt x="4215" y="4926"/>
                    </a:cubicBezTo>
                    <a:cubicBezTo>
                      <a:pt x="4217" y="4936"/>
                      <a:pt x="4217" y="4947"/>
                      <a:pt x="4221" y="4957"/>
                    </a:cubicBezTo>
                    <a:cubicBezTo>
                      <a:pt x="4221" y="4974"/>
                      <a:pt x="4217" y="4988"/>
                      <a:pt x="4210" y="5002"/>
                    </a:cubicBezTo>
                    <a:cubicBezTo>
                      <a:pt x="4205" y="5016"/>
                      <a:pt x="4198" y="5028"/>
                      <a:pt x="4186" y="5039"/>
                    </a:cubicBezTo>
                    <a:cubicBezTo>
                      <a:pt x="4174" y="5049"/>
                      <a:pt x="4163" y="5056"/>
                      <a:pt x="4149" y="5062"/>
                    </a:cubicBezTo>
                    <a:cubicBezTo>
                      <a:pt x="4136" y="5069"/>
                      <a:pt x="4124" y="5073"/>
                      <a:pt x="4110" y="5073"/>
                    </a:cubicBezTo>
                    <a:cubicBezTo>
                      <a:pt x="4108" y="5073"/>
                      <a:pt x="4106" y="5073"/>
                      <a:pt x="4103" y="5073"/>
                    </a:cubicBezTo>
                    <a:lnTo>
                      <a:pt x="4058" y="5073"/>
                    </a:lnTo>
                    <a:cubicBezTo>
                      <a:pt x="4037" y="5073"/>
                      <a:pt x="4017" y="5067"/>
                      <a:pt x="4000" y="5056"/>
                    </a:cubicBezTo>
                    <a:cubicBezTo>
                      <a:pt x="3993" y="5052"/>
                      <a:pt x="3984" y="5045"/>
                      <a:pt x="3976" y="5039"/>
                    </a:cubicBezTo>
                    <a:cubicBezTo>
                      <a:pt x="3962" y="5025"/>
                      <a:pt x="3952" y="5006"/>
                      <a:pt x="3946" y="4988"/>
                    </a:cubicBezTo>
                    <a:cubicBezTo>
                      <a:pt x="3945" y="4977"/>
                      <a:pt x="3945" y="4967"/>
                      <a:pt x="3943" y="4955"/>
                    </a:cubicBezTo>
                    <a:cubicBezTo>
                      <a:pt x="3940" y="4940"/>
                      <a:pt x="3945" y="4924"/>
                      <a:pt x="3953" y="4911"/>
                    </a:cubicBezTo>
                    <a:cubicBezTo>
                      <a:pt x="3959" y="4897"/>
                      <a:pt x="3966" y="4885"/>
                      <a:pt x="3976" y="4875"/>
                    </a:cubicBezTo>
                    <a:cubicBezTo>
                      <a:pt x="3987" y="4863"/>
                      <a:pt x="4000" y="4856"/>
                      <a:pt x="4014" y="4850"/>
                    </a:cubicBezTo>
                    <a:cubicBezTo>
                      <a:pt x="4026" y="4843"/>
                      <a:pt x="4038" y="4840"/>
                      <a:pt x="4051" y="4840"/>
                    </a:cubicBezTo>
                    <a:close/>
                    <a:moveTo>
                      <a:pt x="7772" y="5504"/>
                    </a:moveTo>
                    <a:cubicBezTo>
                      <a:pt x="7836" y="5504"/>
                      <a:pt x="7859" y="5601"/>
                      <a:pt x="7792" y="5619"/>
                    </a:cubicBezTo>
                    <a:cubicBezTo>
                      <a:pt x="7627" y="5655"/>
                      <a:pt x="7455" y="5690"/>
                      <a:pt x="7285" y="5690"/>
                    </a:cubicBezTo>
                    <a:cubicBezTo>
                      <a:pt x="7249" y="5690"/>
                      <a:pt x="7213" y="5689"/>
                      <a:pt x="7177" y="5685"/>
                    </a:cubicBezTo>
                    <a:cubicBezTo>
                      <a:pt x="7146" y="5682"/>
                      <a:pt x="7119" y="5661"/>
                      <a:pt x="7119" y="5627"/>
                    </a:cubicBezTo>
                    <a:cubicBezTo>
                      <a:pt x="7119" y="5600"/>
                      <a:pt x="7144" y="5569"/>
                      <a:pt x="7173" y="5569"/>
                    </a:cubicBezTo>
                    <a:cubicBezTo>
                      <a:pt x="7175" y="5569"/>
                      <a:pt x="7176" y="5569"/>
                      <a:pt x="7177" y="5569"/>
                    </a:cubicBezTo>
                    <a:cubicBezTo>
                      <a:pt x="7210" y="5572"/>
                      <a:pt x="7244" y="5573"/>
                      <a:pt x="7277" y="5573"/>
                    </a:cubicBezTo>
                    <a:cubicBezTo>
                      <a:pt x="7440" y="5573"/>
                      <a:pt x="7603" y="5542"/>
                      <a:pt x="7760" y="5505"/>
                    </a:cubicBezTo>
                    <a:cubicBezTo>
                      <a:pt x="7764" y="5504"/>
                      <a:pt x="7768" y="5504"/>
                      <a:pt x="7772" y="5504"/>
                    </a:cubicBezTo>
                    <a:close/>
                    <a:moveTo>
                      <a:pt x="2941" y="6175"/>
                    </a:moveTo>
                    <a:cubicBezTo>
                      <a:pt x="3090" y="6175"/>
                      <a:pt x="3089" y="6406"/>
                      <a:pt x="2941" y="6406"/>
                    </a:cubicBezTo>
                    <a:cubicBezTo>
                      <a:pt x="2793" y="6406"/>
                      <a:pt x="2793" y="6175"/>
                      <a:pt x="2941" y="6175"/>
                    </a:cubicBezTo>
                    <a:close/>
                    <a:moveTo>
                      <a:pt x="5521" y="6188"/>
                    </a:moveTo>
                    <a:cubicBezTo>
                      <a:pt x="5553" y="6188"/>
                      <a:pt x="5577" y="6216"/>
                      <a:pt x="5577" y="6246"/>
                    </a:cubicBezTo>
                    <a:cubicBezTo>
                      <a:pt x="5577" y="6302"/>
                      <a:pt x="5573" y="6357"/>
                      <a:pt x="5573" y="6412"/>
                    </a:cubicBezTo>
                    <a:cubicBezTo>
                      <a:pt x="5573" y="6438"/>
                      <a:pt x="5573" y="6463"/>
                      <a:pt x="5576" y="6490"/>
                    </a:cubicBezTo>
                    <a:cubicBezTo>
                      <a:pt x="5576" y="6493"/>
                      <a:pt x="5577" y="6499"/>
                      <a:pt x="5577" y="6499"/>
                    </a:cubicBezTo>
                    <a:cubicBezTo>
                      <a:pt x="5580" y="6504"/>
                      <a:pt x="5580" y="6507"/>
                      <a:pt x="5581" y="6513"/>
                    </a:cubicBezTo>
                    <a:cubicBezTo>
                      <a:pt x="5583" y="6520"/>
                      <a:pt x="5584" y="6526"/>
                      <a:pt x="5587" y="6533"/>
                    </a:cubicBezTo>
                    <a:cubicBezTo>
                      <a:pt x="5587" y="6534"/>
                      <a:pt x="5589" y="6541"/>
                      <a:pt x="5590" y="6544"/>
                    </a:cubicBezTo>
                    <a:cubicBezTo>
                      <a:pt x="5601" y="6572"/>
                      <a:pt x="5596" y="6601"/>
                      <a:pt x="5567" y="6619"/>
                    </a:cubicBezTo>
                    <a:cubicBezTo>
                      <a:pt x="5559" y="6624"/>
                      <a:pt x="5548" y="6627"/>
                      <a:pt x="5538" y="6627"/>
                    </a:cubicBezTo>
                    <a:cubicBezTo>
                      <a:pt x="5517" y="6627"/>
                      <a:pt x="5496" y="6617"/>
                      <a:pt x="5489" y="6598"/>
                    </a:cubicBezTo>
                    <a:cubicBezTo>
                      <a:pt x="5440" y="6486"/>
                      <a:pt x="5461" y="6364"/>
                      <a:pt x="5461" y="6246"/>
                    </a:cubicBezTo>
                    <a:cubicBezTo>
                      <a:pt x="5461" y="6215"/>
                      <a:pt x="5488" y="6190"/>
                      <a:pt x="5519" y="6188"/>
                    </a:cubicBezTo>
                    <a:cubicBezTo>
                      <a:pt x="5520" y="6188"/>
                      <a:pt x="5521" y="6188"/>
                      <a:pt x="5521" y="6188"/>
                    </a:cubicBezTo>
                    <a:close/>
                    <a:moveTo>
                      <a:pt x="6590" y="6564"/>
                    </a:moveTo>
                    <a:cubicBezTo>
                      <a:pt x="6739" y="6564"/>
                      <a:pt x="6739" y="6795"/>
                      <a:pt x="6590" y="6795"/>
                    </a:cubicBezTo>
                    <a:cubicBezTo>
                      <a:pt x="6444" y="6795"/>
                      <a:pt x="6444" y="6564"/>
                      <a:pt x="6590" y="6564"/>
                    </a:cubicBezTo>
                    <a:close/>
                    <a:moveTo>
                      <a:pt x="1523" y="6965"/>
                    </a:moveTo>
                    <a:cubicBezTo>
                      <a:pt x="1550" y="6965"/>
                      <a:pt x="1574" y="6978"/>
                      <a:pt x="1581" y="7007"/>
                    </a:cubicBezTo>
                    <a:cubicBezTo>
                      <a:pt x="1591" y="7036"/>
                      <a:pt x="1572" y="7074"/>
                      <a:pt x="1543" y="7078"/>
                    </a:cubicBezTo>
                    <a:cubicBezTo>
                      <a:pt x="1385" y="7099"/>
                      <a:pt x="1255" y="7209"/>
                      <a:pt x="1092" y="7210"/>
                    </a:cubicBezTo>
                    <a:cubicBezTo>
                      <a:pt x="1091" y="7210"/>
                      <a:pt x="1090" y="7210"/>
                      <a:pt x="1089" y="7210"/>
                    </a:cubicBezTo>
                    <a:cubicBezTo>
                      <a:pt x="1018" y="7210"/>
                      <a:pt x="1019" y="7097"/>
                      <a:pt x="1092" y="7095"/>
                    </a:cubicBezTo>
                    <a:cubicBezTo>
                      <a:pt x="1159" y="7094"/>
                      <a:pt x="1229" y="7067"/>
                      <a:pt x="1289" y="7040"/>
                    </a:cubicBezTo>
                    <a:cubicBezTo>
                      <a:pt x="1360" y="7009"/>
                      <a:pt x="1432" y="6976"/>
                      <a:pt x="1510" y="6966"/>
                    </a:cubicBezTo>
                    <a:cubicBezTo>
                      <a:pt x="1514" y="6966"/>
                      <a:pt x="1519" y="6965"/>
                      <a:pt x="1523" y="6965"/>
                    </a:cubicBezTo>
                    <a:close/>
                    <a:moveTo>
                      <a:pt x="4656" y="7080"/>
                    </a:moveTo>
                    <a:cubicBezTo>
                      <a:pt x="4805" y="7080"/>
                      <a:pt x="4805" y="7309"/>
                      <a:pt x="4656" y="7309"/>
                    </a:cubicBezTo>
                    <a:cubicBezTo>
                      <a:pt x="4510" y="7309"/>
                      <a:pt x="4510" y="7080"/>
                      <a:pt x="4656" y="7080"/>
                    </a:cubicBezTo>
                    <a:close/>
                    <a:moveTo>
                      <a:pt x="789" y="8339"/>
                    </a:moveTo>
                    <a:cubicBezTo>
                      <a:pt x="818" y="8339"/>
                      <a:pt x="847" y="8358"/>
                      <a:pt x="847" y="8395"/>
                    </a:cubicBezTo>
                    <a:cubicBezTo>
                      <a:pt x="848" y="8492"/>
                      <a:pt x="830" y="8589"/>
                      <a:pt x="804" y="8681"/>
                    </a:cubicBezTo>
                    <a:cubicBezTo>
                      <a:pt x="777" y="8769"/>
                      <a:pt x="743" y="8858"/>
                      <a:pt x="684" y="8930"/>
                    </a:cubicBezTo>
                    <a:cubicBezTo>
                      <a:pt x="675" y="8942"/>
                      <a:pt x="661" y="8947"/>
                      <a:pt x="646" y="8947"/>
                    </a:cubicBezTo>
                    <a:cubicBezTo>
                      <a:pt x="630" y="8947"/>
                      <a:pt x="613" y="8941"/>
                      <a:pt x="602" y="8930"/>
                    </a:cubicBezTo>
                    <a:cubicBezTo>
                      <a:pt x="579" y="8906"/>
                      <a:pt x="582" y="8872"/>
                      <a:pt x="602" y="8850"/>
                    </a:cubicBezTo>
                    <a:cubicBezTo>
                      <a:pt x="602" y="8849"/>
                      <a:pt x="602" y="8848"/>
                      <a:pt x="603" y="8848"/>
                    </a:cubicBezTo>
                    <a:cubicBezTo>
                      <a:pt x="603" y="8848"/>
                      <a:pt x="603" y="8850"/>
                      <a:pt x="603" y="8850"/>
                    </a:cubicBezTo>
                    <a:lnTo>
                      <a:pt x="607" y="8844"/>
                    </a:lnTo>
                    <a:lnTo>
                      <a:pt x="607" y="8841"/>
                    </a:lnTo>
                    <a:cubicBezTo>
                      <a:pt x="609" y="8840"/>
                      <a:pt x="613" y="8837"/>
                      <a:pt x="613" y="8833"/>
                    </a:cubicBezTo>
                    <a:cubicBezTo>
                      <a:pt x="617" y="8825"/>
                      <a:pt x="623" y="8818"/>
                      <a:pt x="627" y="8810"/>
                    </a:cubicBezTo>
                    <a:cubicBezTo>
                      <a:pt x="637" y="8791"/>
                      <a:pt x="644" y="8774"/>
                      <a:pt x="656" y="8755"/>
                    </a:cubicBezTo>
                    <a:cubicBezTo>
                      <a:pt x="670" y="8721"/>
                      <a:pt x="684" y="8678"/>
                      <a:pt x="694" y="8641"/>
                    </a:cubicBezTo>
                    <a:cubicBezTo>
                      <a:pt x="716" y="8558"/>
                      <a:pt x="731" y="8480"/>
                      <a:pt x="731" y="8395"/>
                    </a:cubicBezTo>
                    <a:cubicBezTo>
                      <a:pt x="731" y="8358"/>
                      <a:pt x="760" y="8339"/>
                      <a:pt x="789" y="8339"/>
                    </a:cubicBezTo>
                    <a:close/>
                    <a:moveTo>
                      <a:pt x="5046" y="8489"/>
                    </a:moveTo>
                    <a:cubicBezTo>
                      <a:pt x="5093" y="8489"/>
                      <a:pt x="5124" y="8563"/>
                      <a:pt x="5073" y="8599"/>
                    </a:cubicBezTo>
                    <a:cubicBezTo>
                      <a:pt x="5006" y="8644"/>
                      <a:pt x="4937" y="8687"/>
                      <a:pt x="4867" y="8726"/>
                    </a:cubicBezTo>
                    <a:cubicBezTo>
                      <a:pt x="4802" y="8765"/>
                      <a:pt x="4738" y="8807"/>
                      <a:pt x="4673" y="8844"/>
                    </a:cubicBezTo>
                    <a:cubicBezTo>
                      <a:pt x="4626" y="8871"/>
                      <a:pt x="4591" y="8911"/>
                      <a:pt x="4550" y="8946"/>
                    </a:cubicBezTo>
                    <a:cubicBezTo>
                      <a:pt x="4506" y="8984"/>
                      <a:pt x="4456" y="9021"/>
                      <a:pt x="4397" y="9034"/>
                    </a:cubicBezTo>
                    <a:cubicBezTo>
                      <a:pt x="4392" y="9035"/>
                      <a:pt x="4388" y="9035"/>
                      <a:pt x="4384" y="9035"/>
                    </a:cubicBezTo>
                    <a:cubicBezTo>
                      <a:pt x="4320" y="9035"/>
                      <a:pt x="4298" y="8937"/>
                      <a:pt x="4366" y="8922"/>
                    </a:cubicBezTo>
                    <a:cubicBezTo>
                      <a:pt x="4418" y="8911"/>
                      <a:pt x="4458" y="8874"/>
                      <a:pt x="4497" y="8840"/>
                    </a:cubicBezTo>
                    <a:cubicBezTo>
                      <a:pt x="4536" y="8804"/>
                      <a:pt x="4575" y="8766"/>
                      <a:pt x="4623" y="8740"/>
                    </a:cubicBezTo>
                    <a:cubicBezTo>
                      <a:pt x="4690" y="8704"/>
                      <a:pt x="4754" y="8660"/>
                      <a:pt x="4819" y="8620"/>
                    </a:cubicBezTo>
                    <a:cubicBezTo>
                      <a:pt x="4887" y="8583"/>
                      <a:pt x="4952" y="8542"/>
                      <a:pt x="5016" y="8500"/>
                    </a:cubicBezTo>
                    <a:cubicBezTo>
                      <a:pt x="5026" y="8492"/>
                      <a:pt x="5037" y="8489"/>
                      <a:pt x="5046" y="8489"/>
                    </a:cubicBezTo>
                    <a:close/>
                    <a:moveTo>
                      <a:pt x="2530" y="7339"/>
                    </a:moveTo>
                    <a:cubicBezTo>
                      <a:pt x="2589" y="7339"/>
                      <a:pt x="2642" y="7354"/>
                      <a:pt x="2681" y="7394"/>
                    </a:cubicBezTo>
                    <a:cubicBezTo>
                      <a:pt x="3009" y="7407"/>
                      <a:pt x="3318" y="7539"/>
                      <a:pt x="3520" y="7805"/>
                    </a:cubicBezTo>
                    <a:cubicBezTo>
                      <a:pt x="3697" y="8045"/>
                      <a:pt x="3766" y="8362"/>
                      <a:pt x="3721" y="8655"/>
                    </a:cubicBezTo>
                    <a:cubicBezTo>
                      <a:pt x="3625" y="9287"/>
                      <a:pt x="2952" y="9804"/>
                      <a:pt x="2313" y="9804"/>
                    </a:cubicBezTo>
                    <a:cubicBezTo>
                      <a:pt x="2082" y="9804"/>
                      <a:pt x="1855" y="9737"/>
                      <a:pt x="1662" y="9582"/>
                    </a:cubicBezTo>
                    <a:cubicBezTo>
                      <a:pt x="1453" y="9418"/>
                      <a:pt x="1312" y="9159"/>
                      <a:pt x="1266" y="8901"/>
                    </a:cubicBezTo>
                    <a:cubicBezTo>
                      <a:pt x="1207" y="8569"/>
                      <a:pt x="1307" y="8230"/>
                      <a:pt x="1504" y="7964"/>
                    </a:cubicBezTo>
                    <a:cubicBezTo>
                      <a:pt x="1667" y="7746"/>
                      <a:pt x="1884" y="7588"/>
                      <a:pt x="2125" y="7469"/>
                    </a:cubicBezTo>
                    <a:cubicBezTo>
                      <a:pt x="2215" y="7424"/>
                      <a:pt x="2389" y="7339"/>
                      <a:pt x="2530" y="7339"/>
                    </a:cubicBezTo>
                    <a:close/>
                    <a:moveTo>
                      <a:pt x="8843" y="1"/>
                    </a:moveTo>
                    <a:cubicBezTo>
                      <a:pt x="8771" y="1"/>
                      <a:pt x="8700" y="4"/>
                      <a:pt x="8628" y="10"/>
                    </a:cubicBezTo>
                    <a:cubicBezTo>
                      <a:pt x="7680" y="89"/>
                      <a:pt x="6802" y="632"/>
                      <a:pt x="6140" y="1284"/>
                    </a:cubicBezTo>
                    <a:cubicBezTo>
                      <a:pt x="6134" y="1291"/>
                      <a:pt x="6127" y="1296"/>
                      <a:pt x="6121" y="1301"/>
                    </a:cubicBezTo>
                    <a:cubicBezTo>
                      <a:pt x="6116" y="1306"/>
                      <a:pt x="6109" y="1313"/>
                      <a:pt x="6102" y="1318"/>
                    </a:cubicBezTo>
                    <a:cubicBezTo>
                      <a:pt x="5875" y="1496"/>
                      <a:pt x="5647" y="1675"/>
                      <a:pt x="5420" y="1856"/>
                    </a:cubicBezTo>
                    <a:cubicBezTo>
                      <a:pt x="4451" y="2626"/>
                      <a:pt x="3498" y="3419"/>
                      <a:pt x="2632" y="4305"/>
                    </a:cubicBezTo>
                    <a:cubicBezTo>
                      <a:pt x="2202" y="4744"/>
                      <a:pt x="1792" y="5206"/>
                      <a:pt x="1422" y="5699"/>
                    </a:cubicBezTo>
                    <a:cubicBezTo>
                      <a:pt x="1061" y="6178"/>
                      <a:pt x="714" y="6680"/>
                      <a:pt x="451" y="7221"/>
                    </a:cubicBezTo>
                    <a:cubicBezTo>
                      <a:pt x="191" y="7760"/>
                      <a:pt x="1" y="8385"/>
                      <a:pt x="120" y="8986"/>
                    </a:cubicBezTo>
                    <a:cubicBezTo>
                      <a:pt x="221" y="9499"/>
                      <a:pt x="521" y="9944"/>
                      <a:pt x="977" y="10202"/>
                    </a:cubicBezTo>
                    <a:cubicBezTo>
                      <a:pt x="1367" y="10423"/>
                      <a:pt x="1803" y="10513"/>
                      <a:pt x="2246" y="10513"/>
                    </a:cubicBezTo>
                    <a:cubicBezTo>
                      <a:pt x="2803" y="10513"/>
                      <a:pt x="3370" y="10370"/>
                      <a:pt x="3868" y="10165"/>
                    </a:cubicBezTo>
                    <a:cubicBezTo>
                      <a:pt x="4604" y="9860"/>
                      <a:pt x="5263" y="9404"/>
                      <a:pt x="5872" y="8889"/>
                    </a:cubicBezTo>
                    <a:cubicBezTo>
                      <a:pt x="5872" y="8861"/>
                      <a:pt x="5889" y="8831"/>
                      <a:pt x="5929" y="8831"/>
                    </a:cubicBezTo>
                    <a:lnTo>
                      <a:pt x="5940" y="8831"/>
                    </a:lnTo>
                    <a:cubicBezTo>
                      <a:pt x="6124" y="8675"/>
                      <a:pt x="6306" y="8511"/>
                      <a:pt x="6481" y="8345"/>
                    </a:cubicBezTo>
                    <a:cubicBezTo>
                      <a:pt x="7221" y="7649"/>
                      <a:pt x="7924" y="6904"/>
                      <a:pt x="8610" y="6153"/>
                    </a:cubicBezTo>
                    <a:cubicBezTo>
                      <a:pt x="9259" y="5443"/>
                      <a:pt x="9915" y="4722"/>
                      <a:pt x="10407" y="3885"/>
                    </a:cubicBezTo>
                    <a:cubicBezTo>
                      <a:pt x="10867" y="3093"/>
                      <a:pt x="11206" y="2104"/>
                      <a:pt x="10754" y="1227"/>
                    </a:cubicBezTo>
                    <a:cubicBezTo>
                      <a:pt x="10543" y="817"/>
                      <a:pt x="10244" y="456"/>
                      <a:pt x="9834" y="235"/>
                    </a:cubicBezTo>
                    <a:cubicBezTo>
                      <a:pt x="9529" y="71"/>
                      <a:pt x="9187" y="1"/>
                      <a:pt x="8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22"/>
              <p:cNvSpPr/>
              <p:nvPr/>
            </p:nvSpPr>
            <p:spPr>
              <a:xfrm>
                <a:off x="6645030" y="4613115"/>
                <a:ext cx="65639" cy="26951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35" extrusionOk="0">
                    <a:moveTo>
                      <a:pt x="57" y="0"/>
                    </a:moveTo>
                    <a:cubicBezTo>
                      <a:pt x="18" y="0"/>
                      <a:pt x="1" y="30"/>
                      <a:pt x="1" y="58"/>
                    </a:cubicBezTo>
                    <a:cubicBezTo>
                      <a:pt x="1" y="87"/>
                      <a:pt x="19" y="115"/>
                      <a:pt x="57" y="115"/>
                    </a:cubicBezTo>
                    <a:cubicBezTo>
                      <a:pt x="129" y="118"/>
                      <a:pt x="203" y="115"/>
                      <a:pt x="277" y="125"/>
                    </a:cubicBezTo>
                    <a:cubicBezTo>
                      <a:pt x="324" y="131"/>
                      <a:pt x="370" y="142"/>
                      <a:pt x="414" y="160"/>
                    </a:cubicBezTo>
                    <a:cubicBezTo>
                      <a:pt x="515" y="201"/>
                      <a:pt x="600" y="281"/>
                      <a:pt x="684" y="349"/>
                    </a:cubicBezTo>
                    <a:cubicBezTo>
                      <a:pt x="799" y="446"/>
                      <a:pt x="928" y="534"/>
                      <a:pt x="1067" y="534"/>
                    </a:cubicBezTo>
                    <a:cubicBezTo>
                      <a:pt x="1126" y="534"/>
                      <a:pt x="1187" y="518"/>
                      <a:pt x="1249" y="479"/>
                    </a:cubicBezTo>
                    <a:cubicBezTo>
                      <a:pt x="1303" y="444"/>
                      <a:pt x="1270" y="369"/>
                      <a:pt x="1222" y="369"/>
                    </a:cubicBezTo>
                    <a:cubicBezTo>
                      <a:pt x="1213" y="369"/>
                      <a:pt x="1203" y="371"/>
                      <a:pt x="1194" y="377"/>
                    </a:cubicBezTo>
                    <a:cubicBezTo>
                      <a:pt x="1149" y="405"/>
                      <a:pt x="1106" y="416"/>
                      <a:pt x="1063" y="416"/>
                    </a:cubicBezTo>
                    <a:cubicBezTo>
                      <a:pt x="918" y="416"/>
                      <a:pt x="787" y="279"/>
                      <a:pt x="674" y="189"/>
                    </a:cubicBezTo>
                    <a:cubicBezTo>
                      <a:pt x="591" y="125"/>
                      <a:pt x="506" y="65"/>
                      <a:pt x="407" y="34"/>
                    </a:cubicBezTo>
                    <a:cubicBezTo>
                      <a:pt x="400" y="33"/>
                      <a:pt x="395" y="30"/>
                      <a:pt x="387" y="29"/>
                    </a:cubicBezTo>
                    <a:cubicBezTo>
                      <a:pt x="285" y="0"/>
                      <a:pt x="175" y="2"/>
                      <a:pt x="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22"/>
              <p:cNvSpPr/>
              <p:nvPr/>
            </p:nvSpPr>
            <p:spPr>
              <a:xfrm>
                <a:off x="6726135" y="4538407"/>
                <a:ext cx="108709" cy="25389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504" extrusionOk="0">
                    <a:moveTo>
                      <a:pt x="342" y="1"/>
                    </a:moveTo>
                    <a:cubicBezTo>
                      <a:pt x="247" y="1"/>
                      <a:pt x="154" y="14"/>
                      <a:pt x="64" y="46"/>
                    </a:cubicBezTo>
                    <a:cubicBezTo>
                      <a:pt x="0" y="69"/>
                      <a:pt x="18" y="162"/>
                      <a:pt x="74" y="162"/>
                    </a:cubicBezTo>
                    <a:cubicBezTo>
                      <a:pt x="80" y="162"/>
                      <a:pt x="87" y="161"/>
                      <a:pt x="94" y="158"/>
                    </a:cubicBezTo>
                    <a:cubicBezTo>
                      <a:pt x="170" y="131"/>
                      <a:pt x="249" y="121"/>
                      <a:pt x="329" y="121"/>
                    </a:cubicBezTo>
                    <a:cubicBezTo>
                      <a:pt x="476" y="121"/>
                      <a:pt x="626" y="157"/>
                      <a:pt x="764" y="198"/>
                    </a:cubicBezTo>
                    <a:cubicBezTo>
                      <a:pt x="927" y="245"/>
                      <a:pt x="1083" y="313"/>
                      <a:pt x="1240" y="372"/>
                    </a:cubicBezTo>
                    <a:cubicBezTo>
                      <a:pt x="1387" y="428"/>
                      <a:pt x="1596" y="504"/>
                      <a:pt x="1784" y="504"/>
                    </a:cubicBezTo>
                    <a:cubicBezTo>
                      <a:pt x="1920" y="504"/>
                      <a:pt x="2045" y="464"/>
                      <a:pt x="2127" y="348"/>
                    </a:cubicBezTo>
                    <a:cubicBezTo>
                      <a:pt x="2157" y="305"/>
                      <a:pt x="2118" y="264"/>
                      <a:pt x="2076" y="264"/>
                    </a:cubicBezTo>
                    <a:cubicBezTo>
                      <a:pt x="2059" y="264"/>
                      <a:pt x="2041" y="272"/>
                      <a:pt x="2028" y="290"/>
                    </a:cubicBezTo>
                    <a:cubicBezTo>
                      <a:pt x="1976" y="364"/>
                      <a:pt x="1887" y="385"/>
                      <a:pt x="1796" y="385"/>
                    </a:cubicBezTo>
                    <a:cubicBezTo>
                      <a:pt x="1735" y="385"/>
                      <a:pt x="1674" y="375"/>
                      <a:pt x="1622" y="365"/>
                    </a:cubicBezTo>
                    <a:cubicBezTo>
                      <a:pt x="1467" y="335"/>
                      <a:pt x="1318" y="280"/>
                      <a:pt x="1172" y="222"/>
                    </a:cubicBezTo>
                    <a:cubicBezTo>
                      <a:pt x="923" y="121"/>
                      <a:pt x="626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22"/>
              <p:cNvSpPr/>
              <p:nvPr/>
            </p:nvSpPr>
            <p:spPr>
              <a:xfrm>
                <a:off x="6785881" y="4478964"/>
                <a:ext cx="68510" cy="33247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660" extrusionOk="0">
                    <a:moveTo>
                      <a:pt x="76" y="0"/>
                    </a:moveTo>
                    <a:cubicBezTo>
                      <a:pt x="1" y="0"/>
                      <a:pt x="1" y="117"/>
                      <a:pt x="76" y="117"/>
                    </a:cubicBezTo>
                    <a:cubicBezTo>
                      <a:pt x="230" y="118"/>
                      <a:pt x="352" y="155"/>
                      <a:pt x="475" y="246"/>
                    </a:cubicBezTo>
                    <a:cubicBezTo>
                      <a:pt x="570" y="315"/>
                      <a:pt x="658" y="393"/>
                      <a:pt x="752" y="460"/>
                    </a:cubicBezTo>
                    <a:cubicBezTo>
                      <a:pt x="845" y="526"/>
                      <a:pt x="1029" y="660"/>
                      <a:pt x="1177" y="660"/>
                    </a:cubicBezTo>
                    <a:cubicBezTo>
                      <a:pt x="1237" y="660"/>
                      <a:pt x="1290" y="638"/>
                      <a:pt x="1330" y="580"/>
                    </a:cubicBezTo>
                    <a:cubicBezTo>
                      <a:pt x="1359" y="537"/>
                      <a:pt x="1319" y="496"/>
                      <a:pt x="1279" y="496"/>
                    </a:cubicBezTo>
                    <a:cubicBezTo>
                      <a:pt x="1261" y="496"/>
                      <a:pt x="1243" y="503"/>
                      <a:pt x="1231" y="522"/>
                    </a:cubicBezTo>
                    <a:cubicBezTo>
                      <a:pt x="1219" y="539"/>
                      <a:pt x="1199" y="546"/>
                      <a:pt x="1177" y="546"/>
                    </a:cubicBezTo>
                    <a:cubicBezTo>
                      <a:pt x="1120" y="546"/>
                      <a:pt x="1042" y="503"/>
                      <a:pt x="1011" y="486"/>
                    </a:cubicBezTo>
                    <a:cubicBezTo>
                      <a:pt x="913" y="435"/>
                      <a:pt x="825" y="373"/>
                      <a:pt x="737" y="305"/>
                    </a:cubicBezTo>
                    <a:cubicBezTo>
                      <a:pt x="645" y="237"/>
                      <a:pt x="560" y="156"/>
                      <a:pt x="461" y="97"/>
                    </a:cubicBezTo>
                    <a:cubicBezTo>
                      <a:pt x="343" y="24"/>
                      <a:pt x="212" y="0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22"/>
              <p:cNvSpPr/>
              <p:nvPr/>
            </p:nvSpPr>
            <p:spPr>
              <a:xfrm>
                <a:off x="6833385" y="4418563"/>
                <a:ext cx="44632" cy="28613"/>
              </a:xfrm>
              <a:custGeom>
                <a:avLst/>
                <a:gdLst/>
                <a:ahLst/>
                <a:cxnLst/>
                <a:rect l="l" t="t" r="r" b="b"/>
                <a:pathLst>
                  <a:path w="886" h="568" extrusionOk="0">
                    <a:moveTo>
                      <a:pt x="140" y="0"/>
                    </a:moveTo>
                    <a:cubicBezTo>
                      <a:pt x="112" y="0"/>
                      <a:pt x="82" y="9"/>
                      <a:pt x="52" y="30"/>
                    </a:cubicBezTo>
                    <a:cubicBezTo>
                      <a:pt x="1" y="65"/>
                      <a:pt x="31" y="141"/>
                      <a:pt x="78" y="141"/>
                    </a:cubicBezTo>
                    <a:cubicBezTo>
                      <a:pt x="88" y="141"/>
                      <a:pt x="98" y="137"/>
                      <a:pt x="109" y="129"/>
                    </a:cubicBezTo>
                    <a:cubicBezTo>
                      <a:pt x="119" y="122"/>
                      <a:pt x="130" y="119"/>
                      <a:pt x="140" y="119"/>
                    </a:cubicBezTo>
                    <a:cubicBezTo>
                      <a:pt x="187" y="119"/>
                      <a:pt x="232" y="182"/>
                      <a:pt x="262" y="212"/>
                    </a:cubicBezTo>
                    <a:cubicBezTo>
                      <a:pt x="316" y="263"/>
                      <a:pt x="353" y="332"/>
                      <a:pt x="404" y="387"/>
                    </a:cubicBezTo>
                    <a:cubicBezTo>
                      <a:pt x="505" y="495"/>
                      <a:pt x="630" y="567"/>
                      <a:pt x="776" y="567"/>
                    </a:cubicBezTo>
                    <a:cubicBezTo>
                      <a:pt x="788" y="567"/>
                      <a:pt x="800" y="567"/>
                      <a:pt x="812" y="566"/>
                    </a:cubicBezTo>
                    <a:cubicBezTo>
                      <a:pt x="884" y="560"/>
                      <a:pt x="886" y="451"/>
                      <a:pt x="817" y="451"/>
                    </a:cubicBezTo>
                    <a:cubicBezTo>
                      <a:pt x="815" y="451"/>
                      <a:pt x="814" y="451"/>
                      <a:pt x="812" y="451"/>
                    </a:cubicBezTo>
                    <a:cubicBezTo>
                      <a:pt x="804" y="452"/>
                      <a:pt x="795" y="452"/>
                      <a:pt x="787" y="452"/>
                    </a:cubicBezTo>
                    <a:cubicBezTo>
                      <a:pt x="717" y="452"/>
                      <a:pt x="652" y="435"/>
                      <a:pt x="592" y="397"/>
                    </a:cubicBezTo>
                    <a:cubicBezTo>
                      <a:pt x="528" y="356"/>
                      <a:pt x="479" y="300"/>
                      <a:pt x="432" y="241"/>
                    </a:cubicBezTo>
                    <a:cubicBezTo>
                      <a:pt x="367" y="159"/>
                      <a:pt x="261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22"/>
              <p:cNvSpPr/>
              <p:nvPr/>
            </p:nvSpPr>
            <p:spPr>
              <a:xfrm>
                <a:off x="6872276" y="4373578"/>
                <a:ext cx="68963" cy="3279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51" extrusionOk="0">
                    <a:moveTo>
                      <a:pt x="181" y="1"/>
                    </a:moveTo>
                    <a:cubicBezTo>
                      <a:pt x="134" y="1"/>
                      <a:pt x="89" y="13"/>
                      <a:pt x="48" y="43"/>
                    </a:cubicBezTo>
                    <a:cubicBezTo>
                      <a:pt x="0" y="78"/>
                      <a:pt x="31" y="153"/>
                      <a:pt x="76" y="153"/>
                    </a:cubicBezTo>
                    <a:cubicBezTo>
                      <a:pt x="86" y="153"/>
                      <a:pt x="96" y="150"/>
                      <a:pt x="107" y="142"/>
                    </a:cubicBezTo>
                    <a:cubicBezTo>
                      <a:pt x="132" y="123"/>
                      <a:pt x="161" y="115"/>
                      <a:pt x="190" y="115"/>
                    </a:cubicBezTo>
                    <a:cubicBezTo>
                      <a:pt x="307" y="115"/>
                      <a:pt x="441" y="248"/>
                      <a:pt x="517" y="311"/>
                    </a:cubicBezTo>
                    <a:cubicBezTo>
                      <a:pt x="666" y="434"/>
                      <a:pt x="831" y="602"/>
                      <a:pt x="1029" y="643"/>
                    </a:cubicBezTo>
                    <a:cubicBezTo>
                      <a:pt x="1053" y="648"/>
                      <a:pt x="1077" y="650"/>
                      <a:pt x="1100" y="650"/>
                    </a:cubicBezTo>
                    <a:cubicBezTo>
                      <a:pt x="1183" y="650"/>
                      <a:pt x="1257" y="619"/>
                      <a:pt x="1324" y="562"/>
                    </a:cubicBezTo>
                    <a:cubicBezTo>
                      <a:pt x="1368" y="525"/>
                      <a:pt x="1328" y="467"/>
                      <a:pt x="1280" y="467"/>
                    </a:cubicBezTo>
                    <a:cubicBezTo>
                      <a:pt x="1268" y="467"/>
                      <a:pt x="1254" y="471"/>
                      <a:pt x="1242" y="481"/>
                    </a:cubicBezTo>
                    <a:cubicBezTo>
                      <a:pt x="1198" y="519"/>
                      <a:pt x="1151" y="534"/>
                      <a:pt x="1104" y="534"/>
                    </a:cubicBezTo>
                    <a:cubicBezTo>
                      <a:pt x="989" y="534"/>
                      <a:pt x="870" y="448"/>
                      <a:pt x="781" y="381"/>
                    </a:cubicBezTo>
                    <a:cubicBezTo>
                      <a:pt x="625" y="260"/>
                      <a:pt x="482" y="99"/>
                      <a:pt x="296" y="23"/>
                    </a:cubicBezTo>
                    <a:cubicBezTo>
                      <a:pt x="259" y="9"/>
                      <a:pt x="220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22"/>
              <p:cNvSpPr/>
              <p:nvPr/>
            </p:nvSpPr>
            <p:spPr>
              <a:xfrm>
                <a:off x="6899982" y="4289752"/>
                <a:ext cx="64077" cy="30426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604" extrusionOk="0">
                    <a:moveTo>
                      <a:pt x="1202" y="1"/>
                    </a:moveTo>
                    <a:cubicBezTo>
                      <a:pt x="1179" y="1"/>
                      <a:pt x="1157" y="13"/>
                      <a:pt x="1149" y="42"/>
                    </a:cubicBezTo>
                    <a:cubicBezTo>
                      <a:pt x="1130" y="120"/>
                      <a:pt x="1049" y="163"/>
                      <a:pt x="981" y="192"/>
                    </a:cubicBezTo>
                    <a:cubicBezTo>
                      <a:pt x="879" y="238"/>
                      <a:pt x="767" y="263"/>
                      <a:pt x="658" y="289"/>
                    </a:cubicBezTo>
                    <a:cubicBezTo>
                      <a:pt x="455" y="337"/>
                      <a:pt x="207" y="368"/>
                      <a:pt x="45" y="508"/>
                    </a:cubicBezTo>
                    <a:cubicBezTo>
                      <a:pt x="1" y="546"/>
                      <a:pt x="43" y="604"/>
                      <a:pt x="90" y="604"/>
                    </a:cubicBezTo>
                    <a:cubicBezTo>
                      <a:pt x="102" y="604"/>
                      <a:pt x="116" y="600"/>
                      <a:pt x="128" y="589"/>
                    </a:cubicBezTo>
                    <a:cubicBezTo>
                      <a:pt x="201" y="524"/>
                      <a:pt x="306" y="496"/>
                      <a:pt x="398" y="472"/>
                    </a:cubicBezTo>
                    <a:cubicBezTo>
                      <a:pt x="519" y="438"/>
                      <a:pt x="641" y="412"/>
                      <a:pt x="761" y="382"/>
                    </a:cubicBezTo>
                    <a:cubicBezTo>
                      <a:pt x="935" y="338"/>
                      <a:pt x="1210" y="277"/>
                      <a:pt x="1261" y="72"/>
                    </a:cubicBezTo>
                    <a:cubicBezTo>
                      <a:pt x="1271" y="29"/>
                      <a:pt x="1236" y="1"/>
                      <a:pt x="1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22"/>
              <p:cNvSpPr/>
              <p:nvPr/>
            </p:nvSpPr>
            <p:spPr>
              <a:xfrm>
                <a:off x="6901796" y="4216103"/>
                <a:ext cx="67049" cy="2941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584" extrusionOk="0">
                    <a:moveTo>
                      <a:pt x="1259" y="0"/>
                    </a:moveTo>
                    <a:cubicBezTo>
                      <a:pt x="1258" y="0"/>
                      <a:pt x="1256" y="1"/>
                      <a:pt x="1255" y="1"/>
                    </a:cubicBezTo>
                    <a:cubicBezTo>
                      <a:pt x="1126" y="6"/>
                      <a:pt x="1040" y="93"/>
                      <a:pt x="922" y="131"/>
                    </a:cubicBezTo>
                    <a:cubicBezTo>
                      <a:pt x="800" y="173"/>
                      <a:pt x="667" y="185"/>
                      <a:pt x="544" y="217"/>
                    </a:cubicBezTo>
                    <a:cubicBezTo>
                      <a:pt x="362" y="270"/>
                      <a:pt x="134" y="327"/>
                      <a:pt x="29" y="498"/>
                    </a:cubicBezTo>
                    <a:cubicBezTo>
                      <a:pt x="1" y="542"/>
                      <a:pt x="40" y="584"/>
                      <a:pt x="80" y="584"/>
                    </a:cubicBezTo>
                    <a:cubicBezTo>
                      <a:pt x="97" y="584"/>
                      <a:pt x="115" y="576"/>
                      <a:pt x="127" y="556"/>
                    </a:cubicBezTo>
                    <a:cubicBezTo>
                      <a:pt x="219" y="407"/>
                      <a:pt x="447" y="362"/>
                      <a:pt x="605" y="321"/>
                    </a:cubicBezTo>
                    <a:cubicBezTo>
                      <a:pt x="717" y="293"/>
                      <a:pt x="831" y="283"/>
                      <a:pt x="942" y="247"/>
                    </a:cubicBezTo>
                    <a:cubicBezTo>
                      <a:pt x="997" y="229"/>
                      <a:pt x="1047" y="205"/>
                      <a:pt x="1096" y="176"/>
                    </a:cubicBezTo>
                    <a:cubicBezTo>
                      <a:pt x="1147" y="145"/>
                      <a:pt x="1193" y="120"/>
                      <a:pt x="1255" y="115"/>
                    </a:cubicBezTo>
                    <a:cubicBezTo>
                      <a:pt x="1329" y="113"/>
                      <a:pt x="1330" y="0"/>
                      <a:pt x="1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22"/>
              <p:cNvSpPr/>
              <p:nvPr/>
            </p:nvSpPr>
            <p:spPr>
              <a:xfrm>
                <a:off x="6866432" y="4146685"/>
                <a:ext cx="63674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975" extrusionOk="0">
                    <a:moveTo>
                      <a:pt x="1183" y="0"/>
                    </a:moveTo>
                    <a:cubicBezTo>
                      <a:pt x="1170" y="0"/>
                      <a:pt x="1156" y="6"/>
                      <a:pt x="1145" y="20"/>
                    </a:cubicBezTo>
                    <a:cubicBezTo>
                      <a:pt x="1044" y="137"/>
                      <a:pt x="927" y="194"/>
                      <a:pt x="781" y="234"/>
                    </a:cubicBezTo>
                    <a:cubicBezTo>
                      <a:pt x="655" y="269"/>
                      <a:pt x="541" y="316"/>
                      <a:pt x="432" y="387"/>
                    </a:cubicBezTo>
                    <a:cubicBezTo>
                      <a:pt x="329" y="453"/>
                      <a:pt x="228" y="530"/>
                      <a:pt x="145" y="622"/>
                    </a:cubicBezTo>
                    <a:cubicBezTo>
                      <a:pt x="72" y="701"/>
                      <a:pt x="0" y="806"/>
                      <a:pt x="11" y="919"/>
                    </a:cubicBezTo>
                    <a:cubicBezTo>
                      <a:pt x="14" y="956"/>
                      <a:pt x="45" y="975"/>
                      <a:pt x="74" y="975"/>
                    </a:cubicBezTo>
                    <a:cubicBezTo>
                      <a:pt x="103" y="975"/>
                      <a:pt x="130" y="957"/>
                      <a:pt x="126" y="919"/>
                    </a:cubicBezTo>
                    <a:cubicBezTo>
                      <a:pt x="115" y="815"/>
                      <a:pt x="201" y="722"/>
                      <a:pt x="272" y="656"/>
                    </a:cubicBezTo>
                    <a:cubicBezTo>
                      <a:pt x="353" y="579"/>
                      <a:pt x="442" y="514"/>
                      <a:pt x="537" y="457"/>
                    </a:cubicBezTo>
                    <a:cubicBezTo>
                      <a:pt x="646" y="392"/>
                      <a:pt x="761" y="364"/>
                      <a:pt x="881" y="324"/>
                    </a:cubicBezTo>
                    <a:cubicBezTo>
                      <a:pt x="1018" y="282"/>
                      <a:pt x="1134" y="209"/>
                      <a:pt x="1227" y="102"/>
                    </a:cubicBezTo>
                    <a:cubicBezTo>
                      <a:pt x="1264" y="59"/>
                      <a:pt x="1225" y="0"/>
                      <a:pt x="1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22"/>
              <p:cNvSpPr/>
              <p:nvPr/>
            </p:nvSpPr>
            <p:spPr>
              <a:xfrm>
                <a:off x="6819331" y="4098274"/>
                <a:ext cx="19092" cy="68359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357" extrusionOk="0">
                    <a:moveTo>
                      <a:pt x="231" y="0"/>
                    </a:moveTo>
                    <a:cubicBezTo>
                      <a:pt x="190" y="0"/>
                      <a:pt x="150" y="41"/>
                      <a:pt x="180" y="85"/>
                    </a:cubicBezTo>
                    <a:cubicBezTo>
                      <a:pt x="246" y="180"/>
                      <a:pt x="270" y="279"/>
                      <a:pt x="239" y="392"/>
                    </a:cubicBezTo>
                    <a:cubicBezTo>
                      <a:pt x="208" y="500"/>
                      <a:pt x="151" y="595"/>
                      <a:pt x="105" y="694"/>
                    </a:cubicBezTo>
                    <a:cubicBezTo>
                      <a:pt x="8" y="886"/>
                      <a:pt x="1" y="1091"/>
                      <a:pt x="1" y="1299"/>
                    </a:cubicBezTo>
                    <a:cubicBezTo>
                      <a:pt x="0" y="1338"/>
                      <a:pt x="29" y="1357"/>
                      <a:pt x="58" y="1357"/>
                    </a:cubicBezTo>
                    <a:cubicBezTo>
                      <a:pt x="86" y="1357"/>
                      <a:pt x="115" y="1338"/>
                      <a:pt x="115" y="1301"/>
                    </a:cubicBezTo>
                    <a:cubicBezTo>
                      <a:pt x="115" y="1190"/>
                      <a:pt x="113" y="1077"/>
                      <a:pt x="133" y="966"/>
                    </a:cubicBezTo>
                    <a:cubicBezTo>
                      <a:pt x="154" y="845"/>
                      <a:pt x="211" y="747"/>
                      <a:pt x="263" y="635"/>
                    </a:cubicBezTo>
                    <a:cubicBezTo>
                      <a:pt x="310" y="540"/>
                      <a:pt x="354" y="442"/>
                      <a:pt x="367" y="336"/>
                    </a:cubicBezTo>
                    <a:cubicBezTo>
                      <a:pt x="378" y="222"/>
                      <a:pt x="343" y="118"/>
                      <a:pt x="279" y="25"/>
                    </a:cubicBezTo>
                    <a:cubicBezTo>
                      <a:pt x="266" y="8"/>
                      <a:pt x="248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22"/>
              <p:cNvSpPr/>
              <p:nvPr/>
            </p:nvSpPr>
            <p:spPr>
              <a:xfrm>
                <a:off x="6718378" y="4101347"/>
                <a:ext cx="43574" cy="6735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337" extrusionOk="0">
                    <a:moveTo>
                      <a:pt x="88" y="0"/>
                    </a:moveTo>
                    <a:cubicBezTo>
                      <a:pt x="36" y="0"/>
                      <a:pt x="0" y="78"/>
                      <a:pt x="57" y="106"/>
                    </a:cubicBezTo>
                    <a:cubicBezTo>
                      <a:pt x="248" y="203"/>
                      <a:pt x="479" y="268"/>
                      <a:pt x="615" y="445"/>
                    </a:cubicBezTo>
                    <a:cubicBezTo>
                      <a:pt x="803" y="693"/>
                      <a:pt x="625" y="1024"/>
                      <a:pt x="737" y="1297"/>
                    </a:cubicBezTo>
                    <a:cubicBezTo>
                      <a:pt x="748" y="1324"/>
                      <a:pt x="772" y="1336"/>
                      <a:pt x="795" y="1336"/>
                    </a:cubicBezTo>
                    <a:cubicBezTo>
                      <a:pt x="831" y="1336"/>
                      <a:pt x="864" y="1309"/>
                      <a:pt x="847" y="1267"/>
                    </a:cubicBezTo>
                    <a:cubicBezTo>
                      <a:pt x="784" y="1109"/>
                      <a:pt x="819" y="935"/>
                      <a:pt x="820" y="772"/>
                    </a:cubicBezTo>
                    <a:cubicBezTo>
                      <a:pt x="822" y="628"/>
                      <a:pt x="794" y="493"/>
                      <a:pt x="706" y="375"/>
                    </a:cubicBezTo>
                    <a:cubicBezTo>
                      <a:pt x="558" y="184"/>
                      <a:pt x="323" y="112"/>
                      <a:pt x="115" y="7"/>
                    </a:cubicBezTo>
                    <a:cubicBezTo>
                      <a:pt x="106" y="2"/>
                      <a:pt x="97" y="0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2" name="Google Shape;2822;p22"/>
            <p:cNvGrpSpPr/>
            <p:nvPr/>
          </p:nvGrpSpPr>
          <p:grpSpPr>
            <a:xfrm>
              <a:off x="8515121" y="1738489"/>
              <a:ext cx="431669" cy="406532"/>
              <a:chOff x="6084046" y="655639"/>
              <a:chExt cx="431669" cy="406532"/>
            </a:xfrm>
          </p:grpSpPr>
          <p:sp>
            <p:nvSpPr>
              <p:cNvPr id="2823" name="Google Shape;2823;p22"/>
              <p:cNvSpPr/>
              <p:nvPr/>
            </p:nvSpPr>
            <p:spPr>
              <a:xfrm>
                <a:off x="6090746" y="655639"/>
                <a:ext cx="407332" cy="38073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7558" extrusionOk="0">
                    <a:moveTo>
                      <a:pt x="2189" y="236"/>
                    </a:moveTo>
                    <a:cubicBezTo>
                      <a:pt x="2472" y="236"/>
                      <a:pt x="2735" y="322"/>
                      <a:pt x="2940" y="538"/>
                    </a:cubicBezTo>
                    <a:cubicBezTo>
                      <a:pt x="3197" y="809"/>
                      <a:pt x="3275" y="1172"/>
                      <a:pt x="3292" y="1533"/>
                    </a:cubicBezTo>
                    <a:cubicBezTo>
                      <a:pt x="3313" y="1977"/>
                      <a:pt x="3304" y="2433"/>
                      <a:pt x="3436" y="2863"/>
                    </a:cubicBezTo>
                    <a:cubicBezTo>
                      <a:pt x="3559" y="3265"/>
                      <a:pt x="3813" y="3616"/>
                      <a:pt x="4145" y="3874"/>
                    </a:cubicBezTo>
                    <a:cubicBezTo>
                      <a:pt x="4291" y="3988"/>
                      <a:pt x="4449" y="4075"/>
                      <a:pt x="4618" y="4145"/>
                    </a:cubicBezTo>
                    <a:lnTo>
                      <a:pt x="4618" y="4145"/>
                    </a:lnTo>
                    <a:cubicBezTo>
                      <a:pt x="4629" y="4152"/>
                      <a:pt x="4642" y="4157"/>
                      <a:pt x="4656" y="4161"/>
                    </a:cubicBezTo>
                    <a:cubicBezTo>
                      <a:pt x="4658" y="4161"/>
                      <a:pt x="4659" y="4161"/>
                      <a:pt x="4660" y="4162"/>
                    </a:cubicBezTo>
                    <a:lnTo>
                      <a:pt x="4660" y="4162"/>
                    </a:lnTo>
                    <a:cubicBezTo>
                      <a:pt x="4671" y="4166"/>
                      <a:pt x="4681" y="4168"/>
                      <a:pt x="4691" y="4169"/>
                    </a:cubicBezTo>
                    <a:lnTo>
                      <a:pt x="4691" y="4169"/>
                    </a:lnTo>
                    <a:cubicBezTo>
                      <a:pt x="5101" y="4265"/>
                      <a:pt x="5514" y="4282"/>
                      <a:pt x="5933" y="4321"/>
                    </a:cubicBezTo>
                    <a:cubicBezTo>
                      <a:pt x="6334" y="4358"/>
                      <a:pt x="6691" y="4470"/>
                      <a:pt x="7024" y="4698"/>
                    </a:cubicBezTo>
                    <a:cubicBezTo>
                      <a:pt x="7357" y="4926"/>
                      <a:pt x="7663" y="5256"/>
                      <a:pt x="7768" y="5654"/>
                    </a:cubicBezTo>
                    <a:cubicBezTo>
                      <a:pt x="7866" y="6024"/>
                      <a:pt x="7740" y="6420"/>
                      <a:pt x="7475" y="6690"/>
                    </a:cubicBezTo>
                    <a:cubicBezTo>
                      <a:pt x="7004" y="7171"/>
                      <a:pt x="6236" y="7256"/>
                      <a:pt x="5601" y="7301"/>
                    </a:cubicBezTo>
                    <a:cubicBezTo>
                      <a:pt x="5376" y="7317"/>
                      <a:pt x="5149" y="7327"/>
                      <a:pt x="4922" y="7327"/>
                    </a:cubicBezTo>
                    <a:cubicBezTo>
                      <a:pt x="4194" y="7327"/>
                      <a:pt x="3463" y="7232"/>
                      <a:pt x="2779" y="6981"/>
                    </a:cubicBezTo>
                    <a:cubicBezTo>
                      <a:pt x="2091" y="6730"/>
                      <a:pt x="1485" y="6323"/>
                      <a:pt x="1053" y="5725"/>
                    </a:cubicBezTo>
                    <a:cubicBezTo>
                      <a:pt x="646" y="5161"/>
                      <a:pt x="411" y="4488"/>
                      <a:pt x="327" y="3801"/>
                    </a:cubicBezTo>
                    <a:cubicBezTo>
                      <a:pt x="177" y="2551"/>
                      <a:pt x="432" y="432"/>
                      <a:pt x="2009" y="247"/>
                    </a:cubicBezTo>
                    <a:cubicBezTo>
                      <a:pt x="2070" y="239"/>
                      <a:pt x="2130" y="236"/>
                      <a:pt x="2189" y="236"/>
                    </a:cubicBezTo>
                    <a:close/>
                    <a:moveTo>
                      <a:pt x="2177" y="1"/>
                    </a:moveTo>
                    <a:cubicBezTo>
                      <a:pt x="475" y="1"/>
                      <a:pt x="1" y="2100"/>
                      <a:pt x="68" y="3459"/>
                    </a:cubicBezTo>
                    <a:cubicBezTo>
                      <a:pt x="146" y="4974"/>
                      <a:pt x="915" y="6418"/>
                      <a:pt x="2338" y="7056"/>
                    </a:cubicBezTo>
                    <a:cubicBezTo>
                      <a:pt x="3158" y="7423"/>
                      <a:pt x="4050" y="7558"/>
                      <a:pt x="4944" y="7558"/>
                    </a:cubicBezTo>
                    <a:cubicBezTo>
                      <a:pt x="5053" y="7558"/>
                      <a:pt x="5163" y="7556"/>
                      <a:pt x="5273" y="7552"/>
                    </a:cubicBezTo>
                    <a:cubicBezTo>
                      <a:pt x="5984" y="7526"/>
                      <a:pt x="6816" y="7468"/>
                      <a:pt x="7418" y="7043"/>
                    </a:cubicBezTo>
                    <a:cubicBezTo>
                      <a:pt x="7724" y="6826"/>
                      <a:pt x="7952" y="6505"/>
                      <a:pt x="8016" y="6130"/>
                    </a:cubicBezTo>
                    <a:cubicBezTo>
                      <a:pt x="8086" y="5724"/>
                      <a:pt x="7940" y="5328"/>
                      <a:pt x="7690" y="5008"/>
                    </a:cubicBezTo>
                    <a:cubicBezTo>
                      <a:pt x="7434" y="4678"/>
                      <a:pt x="7074" y="4406"/>
                      <a:pt x="6686" y="4251"/>
                    </a:cubicBezTo>
                    <a:cubicBezTo>
                      <a:pt x="6299" y="4097"/>
                      <a:pt x="5881" y="4090"/>
                      <a:pt x="5471" y="4056"/>
                    </a:cubicBezTo>
                    <a:cubicBezTo>
                      <a:pt x="5215" y="4035"/>
                      <a:pt x="4967" y="3998"/>
                      <a:pt x="4719" y="3940"/>
                    </a:cubicBezTo>
                    <a:lnTo>
                      <a:pt x="4719" y="3940"/>
                    </a:lnTo>
                    <a:cubicBezTo>
                      <a:pt x="4719" y="3940"/>
                      <a:pt x="4719" y="3940"/>
                      <a:pt x="4719" y="3940"/>
                    </a:cubicBezTo>
                    <a:cubicBezTo>
                      <a:pt x="4281" y="3764"/>
                      <a:pt x="3908" y="3414"/>
                      <a:pt x="3721" y="2979"/>
                    </a:cubicBezTo>
                    <a:cubicBezTo>
                      <a:pt x="3520" y="2518"/>
                      <a:pt x="3545" y="2001"/>
                      <a:pt x="3520" y="1511"/>
                    </a:cubicBezTo>
                    <a:cubicBezTo>
                      <a:pt x="3500" y="1122"/>
                      <a:pt x="3411" y="747"/>
                      <a:pt x="3160" y="441"/>
                    </a:cubicBezTo>
                    <a:cubicBezTo>
                      <a:pt x="2937" y="171"/>
                      <a:pt x="2611" y="17"/>
                      <a:pt x="2267" y="3"/>
                    </a:cubicBezTo>
                    <a:cubicBezTo>
                      <a:pt x="2237" y="2"/>
                      <a:pt x="2207" y="1"/>
                      <a:pt x="2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22"/>
              <p:cNvSpPr/>
              <p:nvPr/>
            </p:nvSpPr>
            <p:spPr>
              <a:xfrm>
                <a:off x="6098252" y="687729"/>
                <a:ext cx="66344" cy="58334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158" extrusionOk="0">
                    <a:moveTo>
                      <a:pt x="1146" y="0"/>
                    </a:moveTo>
                    <a:cubicBezTo>
                      <a:pt x="986" y="0"/>
                      <a:pt x="894" y="237"/>
                      <a:pt x="865" y="385"/>
                    </a:cubicBezTo>
                    <a:cubicBezTo>
                      <a:pt x="844" y="498"/>
                      <a:pt x="857" y="616"/>
                      <a:pt x="830" y="726"/>
                    </a:cubicBezTo>
                    <a:cubicBezTo>
                      <a:pt x="796" y="859"/>
                      <a:pt x="697" y="970"/>
                      <a:pt x="561" y="1000"/>
                    </a:cubicBezTo>
                    <a:cubicBezTo>
                      <a:pt x="477" y="1017"/>
                      <a:pt x="391" y="1028"/>
                      <a:pt x="306" y="1034"/>
                    </a:cubicBezTo>
                    <a:cubicBezTo>
                      <a:pt x="266" y="1036"/>
                      <a:pt x="221" y="1041"/>
                      <a:pt x="178" y="1041"/>
                    </a:cubicBezTo>
                    <a:cubicBezTo>
                      <a:pt x="151" y="1041"/>
                      <a:pt x="124" y="1039"/>
                      <a:pt x="99" y="1034"/>
                    </a:cubicBezTo>
                    <a:cubicBezTo>
                      <a:pt x="93" y="1033"/>
                      <a:pt x="88" y="1032"/>
                      <a:pt x="84" y="1032"/>
                    </a:cubicBezTo>
                    <a:cubicBezTo>
                      <a:pt x="21" y="1032"/>
                      <a:pt x="0" y="1130"/>
                      <a:pt x="67" y="1144"/>
                    </a:cubicBezTo>
                    <a:cubicBezTo>
                      <a:pt x="112" y="1154"/>
                      <a:pt x="159" y="1158"/>
                      <a:pt x="207" y="1158"/>
                    </a:cubicBezTo>
                    <a:cubicBezTo>
                      <a:pt x="297" y="1158"/>
                      <a:pt x="390" y="1144"/>
                      <a:pt x="474" y="1133"/>
                    </a:cubicBezTo>
                    <a:cubicBezTo>
                      <a:pt x="616" y="1113"/>
                      <a:pt x="751" y="1069"/>
                      <a:pt x="845" y="956"/>
                    </a:cubicBezTo>
                    <a:cubicBezTo>
                      <a:pt x="936" y="847"/>
                      <a:pt x="960" y="708"/>
                      <a:pt x="966" y="570"/>
                    </a:cubicBezTo>
                    <a:cubicBezTo>
                      <a:pt x="970" y="471"/>
                      <a:pt x="980" y="383"/>
                      <a:pt x="1013" y="287"/>
                    </a:cubicBezTo>
                    <a:cubicBezTo>
                      <a:pt x="1037" y="218"/>
                      <a:pt x="1079" y="122"/>
                      <a:pt x="1149" y="122"/>
                    </a:cubicBezTo>
                    <a:cubicBezTo>
                      <a:pt x="1167" y="122"/>
                      <a:pt x="1186" y="128"/>
                      <a:pt x="1207" y="141"/>
                    </a:cubicBezTo>
                    <a:cubicBezTo>
                      <a:pt x="1217" y="147"/>
                      <a:pt x="1226" y="150"/>
                      <a:pt x="1235" y="150"/>
                    </a:cubicBezTo>
                    <a:cubicBezTo>
                      <a:pt x="1284" y="150"/>
                      <a:pt x="1316" y="74"/>
                      <a:pt x="1264" y="39"/>
                    </a:cubicBezTo>
                    <a:cubicBezTo>
                      <a:pt x="1221" y="12"/>
                      <a:pt x="1182" y="0"/>
                      <a:pt x="1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22"/>
              <p:cNvSpPr/>
              <p:nvPr/>
            </p:nvSpPr>
            <p:spPr>
              <a:xfrm>
                <a:off x="6185301" y="704907"/>
                <a:ext cx="54707" cy="76419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517" extrusionOk="0">
                    <a:moveTo>
                      <a:pt x="161" y="0"/>
                    </a:moveTo>
                    <a:cubicBezTo>
                      <a:pt x="132" y="0"/>
                      <a:pt x="103" y="19"/>
                      <a:pt x="102" y="56"/>
                    </a:cubicBezTo>
                    <a:cubicBezTo>
                      <a:pt x="97" y="215"/>
                      <a:pt x="0" y="411"/>
                      <a:pt x="170" y="520"/>
                    </a:cubicBezTo>
                    <a:cubicBezTo>
                      <a:pt x="298" y="603"/>
                      <a:pt x="471" y="579"/>
                      <a:pt x="593" y="676"/>
                    </a:cubicBezTo>
                    <a:cubicBezTo>
                      <a:pt x="716" y="774"/>
                      <a:pt x="766" y="951"/>
                      <a:pt x="797" y="1098"/>
                    </a:cubicBezTo>
                    <a:cubicBezTo>
                      <a:pt x="808" y="1149"/>
                      <a:pt x="862" y="1396"/>
                      <a:pt x="774" y="1401"/>
                    </a:cubicBezTo>
                    <a:cubicBezTo>
                      <a:pt x="700" y="1404"/>
                      <a:pt x="699" y="1516"/>
                      <a:pt x="771" y="1516"/>
                    </a:cubicBezTo>
                    <a:cubicBezTo>
                      <a:pt x="772" y="1516"/>
                      <a:pt x="773" y="1516"/>
                      <a:pt x="774" y="1516"/>
                    </a:cubicBezTo>
                    <a:cubicBezTo>
                      <a:pt x="1086" y="1498"/>
                      <a:pt x="879" y="905"/>
                      <a:pt x="802" y="759"/>
                    </a:cubicBezTo>
                    <a:cubicBezTo>
                      <a:pt x="713" y="589"/>
                      <a:pt x="571" y="518"/>
                      <a:pt x="391" y="475"/>
                    </a:cubicBezTo>
                    <a:cubicBezTo>
                      <a:pt x="326" y="459"/>
                      <a:pt x="227" y="449"/>
                      <a:pt x="193" y="381"/>
                    </a:cubicBezTo>
                    <a:cubicBezTo>
                      <a:pt x="146" y="286"/>
                      <a:pt x="214" y="156"/>
                      <a:pt x="216" y="56"/>
                    </a:cubicBezTo>
                    <a:cubicBezTo>
                      <a:pt x="218" y="19"/>
                      <a:pt x="190" y="0"/>
                      <a:pt x="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22"/>
              <p:cNvSpPr/>
              <p:nvPr/>
            </p:nvSpPr>
            <p:spPr>
              <a:xfrm>
                <a:off x="6146965" y="742084"/>
                <a:ext cx="26145" cy="63372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258" extrusionOk="0">
                    <a:moveTo>
                      <a:pt x="373" y="0"/>
                    </a:moveTo>
                    <a:cubicBezTo>
                      <a:pt x="210" y="0"/>
                      <a:pt x="100" y="305"/>
                      <a:pt x="71" y="427"/>
                    </a:cubicBezTo>
                    <a:cubicBezTo>
                      <a:pt x="29" y="609"/>
                      <a:pt x="135" y="788"/>
                      <a:pt x="160" y="968"/>
                    </a:cubicBezTo>
                    <a:cubicBezTo>
                      <a:pt x="168" y="1012"/>
                      <a:pt x="173" y="1067"/>
                      <a:pt x="156" y="1110"/>
                    </a:cubicBezTo>
                    <a:cubicBezTo>
                      <a:pt x="147" y="1134"/>
                      <a:pt x="129" y="1143"/>
                      <a:pt x="101" y="1143"/>
                    </a:cubicBezTo>
                    <a:cubicBezTo>
                      <a:pt x="93" y="1143"/>
                      <a:pt x="85" y="1142"/>
                      <a:pt x="75" y="1141"/>
                    </a:cubicBezTo>
                    <a:cubicBezTo>
                      <a:pt x="73" y="1141"/>
                      <a:pt x="71" y="1141"/>
                      <a:pt x="69" y="1141"/>
                    </a:cubicBezTo>
                    <a:cubicBezTo>
                      <a:pt x="1" y="1141"/>
                      <a:pt x="5" y="1249"/>
                      <a:pt x="75" y="1256"/>
                    </a:cubicBezTo>
                    <a:cubicBezTo>
                      <a:pt x="86" y="1257"/>
                      <a:pt x="96" y="1257"/>
                      <a:pt x="105" y="1257"/>
                    </a:cubicBezTo>
                    <a:cubicBezTo>
                      <a:pt x="327" y="1257"/>
                      <a:pt x="282" y="964"/>
                      <a:pt x="245" y="815"/>
                    </a:cubicBezTo>
                    <a:cubicBezTo>
                      <a:pt x="224" y="724"/>
                      <a:pt x="190" y="636"/>
                      <a:pt x="173" y="546"/>
                    </a:cubicBezTo>
                    <a:cubicBezTo>
                      <a:pt x="169" y="532"/>
                      <a:pt x="169" y="539"/>
                      <a:pt x="170" y="517"/>
                    </a:cubicBezTo>
                    <a:cubicBezTo>
                      <a:pt x="173" y="500"/>
                      <a:pt x="175" y="483"/>
                      <a:pt x="180" y="465"/>
                    </a:cubicBezTo>
                    <a:cubicBezTo>
                      <a:pt x="192" y="411"/>
                      <a:pt x="209" y="360"/>
                      <a:pt x="227" y="310"/>
                    </a:cubicBezTo>
                    <a:cubicBezTo>
                      <a:pt x="249" y="258"/>
                      <a:pt x="305" y="120"/>
                      <a:pt x="374" y="120"/>
                    </a:cubicBezTo>
                    <a:cubicBezTo>
                      <a:pt x="385" y="120"/>
                      <a:pt x="398" y="124"/>
                      <a:pt x="410" y="133"/>
                    </a:cubicBezTo>
                    <a:cubicBezTo>
                      <a:pt x="421" y="141"/>
                      <a:pt x="432" y="145"/>
                      <a:pt x="442" y="145"/>
                    </a:cubicBezTo>
                    <a:cubicBezTo>
                      <a:pt x="489" y="145"/>
                      <a:pt x="519" y="72"/>
                      <a:pt x="471" y="36"/>
                    </a:cubicBezTo>
                    <a:cubicBezTo>
                      <a:pt x="437" y="11"/>
                      <a:pt x="404" y="0"/>
                      <a:pt x="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22"/>
              <p:cNvSpPr/>
              <p:nvPr/>
            </p:nvSpPr>
            <p:spPr>
              <a:xfrm>
                <a:off x="6173513" y="792007"/>
                <a:ext cx="21812" cy="68611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362" extrusionOk="0">
                    <a:moveTo>
                      <a:pt x="161" y="0"/>
                    </a:moveTo>
                    <a:cubicBezTo>
                      <a:pt x="153" y="0"/>
                      <a:pt x="144" y="2"/>
                      <a:pt x="135" y="7"/>
                    </a:cubicBezTo>
                    <a:cubicBezTo>
                      <a:pt x="61" y="41"/>
                      <a:pt x="59" y="112"/>
                      <a:pt x="111" y="165"/>
                    </a:cubicBezTo>
                    <a:cubicBezTo>
                      <a:pt x="137" y="192"/>
                      <a:pt x="168" y="212"/>
                      <a:pt x="192" y="239"/>
                    </a:cubicBezTo>
                    <a:cubicBezTo>
                      <a:pt x="223" y="275"/>
                      <a:pt x="250" y="320"/>
                      <a:pt x="267" y="364"/>
                    </a:cubicBezTo>
                    <a:cubicBezTo>
                      <a:pt x="301" y="449"/>
                      <a:pt x="317" y="552"/>
                      <a:pt x="295" y="642"/>
                    </a:cubicBezTo>
                    <a:cubicBezTo>
                      <a:pt x="285" y="690"/>
                      <a:pt x="264" y="738"/>
                      <a:pt x="246" y="783"/>
                    </a:cubicBezTo>
                    <a:cubicBezTo>
                      <a:pt x="196" y="915"/>
                      <a:pt x="0" y="1353"/>
                      <a:pt x="280" y="1362"/>
                    </a:cubicBezTo>
                    <a:cubicBezTo>
                      <a:pt x="280" y="1362"/>
                      <a:pt x="281" y="1362"/>
                      <a:pt x="281" y="1362"/>
                    </a:cubicBezTo>
                    <a:cubicBezTo>
                      <a:pt x="353" y="1362"/>
                      <a:pt x="353" y="1248"/>
                      <a:pt x="280" y="1247"/>
                    </a:cubicBezTo>
                    <a:cubicBezTo>
                      <a:pt x="256" y="1247"/>
                      <a:pt x="253" y="1240"/>
                      <a:pt x="250" y="1213"/>
                    </a:cubicBezTo>
                    <a:cubicBezTo>
                      <a:pt x="244" y="1170"/>
                      <a:pt x="257" y="1122"/>
                      <a:pt x="267" y="1081"/>
                    </a:cubicBezTo>
                    <a:cubicBezTo>
                      <a:pt x="295" y="973"/>
                      <a:pt x="338" y="868"/>
                      <a:pt x="377" y="765"/>
                    </a:cubicBezTo>
                    <a:cubicBezTo>
                      <a:pt x="420" y="652"/>
                      <a:pt x="433" y="541"/>
                      <a:pt x="406" y="419"/>
                    </a:cubicBezTo>
                    <a:cubicBezTo>
                      <a:pt x="387" y="336"/>
                      <a:pt x="352" y="256"/>
                      <a:pt x="301" y="188"/>
                    </a:cubicBezTo>
                    <a:cubicBezTo>
                      <a:pt x="281" y="163"/>
                      <a:pt x="263" y="141"/>
                      <a:pt x="237" y="120"/>
                    </a:cubicBezTo>
                    <a:cubicBezTo>
                      <a:pt x="228" y="111"/>
                      <a:pt x="218" y="101"/>
                      <a:pt x="209" y="94"/>
                    </a:cubicBezTo>
                    <a:lnTo>
                      <a:pt x="209" y="94"/>
                    </a:lnTo>
                    <a:cubicBezTo>
                      <a:pt x="243" y="63"/>
                      <a:pt x="209" y="0"/>
                      <a:pt x="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22"/>
              <p:cNvSpPr/>
              <p:nvPr/>
            </p:nvSpPr>
            <p:spPr>
              <a:xfrm>
                <a:off x="6086564" y="846413"/>
                <a:ext cx="53700" cy="7450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479" extrusionOk="0">
                    <a:moveTo>
                      <a:pt x="956" y="1"/>
                    </a:moveTo>
                    <a:cubicBezTo>
                      <a:pt x="846" y="1"/>
                      <a:pt x="730" y="182"/>
                      <a:pt x="701" y="259"/>
                    </a:cubicBezTo>
                    <a:cubicBezTo>
                      <a:pt x="637" y="427"/>
                      <a:pt x="692" y="595"/>
                      <a:pt x="674" y="768"/>
                    </a:cubicBezTo>
                    <a:cubicBezTo>
                      <a:pt x="658" y="918"/>
                      <a:pt x="579" y="1023"/>
                      <a:pt x="470" y="1123"/>
                    </a:cubicBezTo>
                    <a:cubicBezTo>
                      <a:pt x="414" y="1174"/>
                      <a:pt x="359" y="1222"/>
                      <a:pt x="299" y="1268"/>
                    </a:cubicBezTo>
                    <a:cubicBezTo>
                      <a:pt x="255" y="1303"/>
                      <a:pt x="184" y="1363"/>
                      <a:pt x="122" y="1363"/>
                    </a:cubicBezTo>
                    <a:cubicBezTo>
                      <a:pt x="114" y="1363"/>
                      <a:pt x="106" y="1362"/>
                      <a:pt x="98" y="1360"/>
                    </a:cubicBezTo>
                    <a:cubicBezTo>
                      <a:pt x="92" y="1358"/>
                      <a:pt x="87" y="1358"/>
                      <a:pt x="81" y="1358"/>
                    </a:cubicBezTo>
                    <a:cubicBezTo>
                      <a:pt x="20" y="1358"/>
                      <a:pt x="1" y="1454"/>
                      <a:pt x="68" y="1472"/>
                    </a:cubicBezTo>
                    <a:cubicBezTo>
                      <a:pt x="86" y="1477"/>
                      <a:pt x="104" y="1479"/>
                      <a:pt x="121" y="1479"/>
                    </a:cubicBezTo>
                    <a:cubicBezTo>
                      <a:pt x="240" y="1479"/>
                      <a:pt x="352" y="1378"/>
                      <a:pt x="437" y="1305"/>
                    </a:cubicBezTo>
                    <a:cubicBezTo>
                      <a:pt x="543" y="1215"/>
                      <a:pt x="659" y="1120"/>
                      <a:pt x="727" y="996"/>
                    </a:cubicBezTo>
                    <a:cubicBezTo>
                      <a:pt x="801" y="854"/>
                      <a:pt x="793" y="705"/>
                      <a:pt x="781" y="551"/>
                    </a:cubicBezTo>
                    <a:cubicBezTo>
                      <a:pt x="777" y="464"/>
                      <a:pt x="778" y="374"/>
                      <a:pt x="810" y="290"/>
                    </a:cubicBezTo>
                    <a:cubicBezTo>
                      <a:pt x="827" y="249"/>
                      <a:pt x="851" y="212"/>
                      <a:pt x="880" y="181"/>
                    </a:cubicBezTo>
                    <a:cubicBezTo>
                      <a:pt x="891" y="170"/>
                      <a:pt x="938" y="122"/>
                      <a:pt x="953" y="122"/>
                    </a:cubicBezTo>
                    <a:cubicBezTo>
                      <a:pt x="954" y="122"/>
                      <a:pt x="955" y="122"/>
                      <a:pt x="956" y="123"/>
                    </a:cubicBezTo>
                    <a:cubicBezTo>
                      <a:pt x="966" y="130"/>
                      <a:pt x="976" y="133"/>
                      <a:pt x="986" y="133"/>
                    </a:cubicBezTo>
                    <a:cubicBezTo>
                      <a:pt x="1034" y="133"/>
                      <a:pt x="1066" y="56"/>
                      <a:pt x="1015" y="21"/>
                    </a:cubicBezTo>
                    <a:cubicBezTo>
                      <a:pt x="996" y="7"/>
                      <a:pt x="976" y="1"/>
                      <a:pt x="9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22"/>
              <p:cNvSpPr/>
              <p:nvPr/>
            </p:nvSpPr>
            <p:spPr>
              <a:xfrm>
                <a:off x="6084046" y="788027"/>
                <a:ext cx="41459" cy="5430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078" extrusionOk="0">
                    <a:moveTo>
                      <a:pt x="733" y="0"/>
                    </a:moveTo>
                    <a:cubicBezTo>
                      <a:pt x="539" y="0"/>
                      <a:pt x="505" y="199"/>
                      <a:pt x="505" y="358"/>
                    </a:cubicBezTo>
                    <a:cubicBezTo>
                      <a:pt x="505" y="427"/>
                      <a:pt x="517" y="514"/>
                      <a:pt x="503" y="573"/>
                    </a:cubicBezTo>
                    <a:cubicBezTo>
                      <a:pt x="483" y="661"/>
                      <a:pt x="413" y="740"/>
                      <a:pt x="352" y="804"/>
                    </a:cubicBezTo>
                    <a:cubicBezTo>
                      <a:pt x="286" y="872"/>
                      <a:pt x="192" y="961"/>
                      <a:pt x="91" y="961"/>
                    </a:cubicBezTo>
                    <a:cubicBezTo>
                      <a:pt x="86" y="961"/>
                      <a:pt x="81" y="961"/>
                      <a:pt x="76" y="960"/>
                    </a:cubicBezTo>
                    <a:cubicBezTo>
                      <a:pt x="75" y="960"/>
                      <a:pt x="73" y="960"/>
                      <a:pt x="72" y="960"/>
                    </a:cubicBezTo>
                    <a:cubicBezTo>
                      <a:pt x="1" y="960"/>
                      <a:pt x="2" y="1071"/>
                      <a:pt x="76" y="1076"/>
                    </a:cubicBezTo>
                    <a:cubicBezTo>
                      <a:pt x="82" y="1077"/>
                      <a:pt x="89" y="1077"/>
                      <a:pt x="95" y="1077"/>
                    </a:cubicBezTo>
                    <a:cubicBezTo>
                      <a:pt x="188" y="1077"/>
                      <a:pt x="275" y="1020"/>
                      <a:pt x="347" y="964"/>
                    </a:cubicBezTo>
                    <a:cubicBezTo>
                      <a:pt x="433" y="896"/>
                      <a:pt x="510" y="810"/>
                      <a:pt x="566" y="716"/>
                    </a:cubicBezTo>
                    <a:cubicBezTo>
                      <a:pt x="607" y="646"/>
                      <a:pt x="623" y="576"/>
                      <a:pt x="623" y="497"/>
                    </a:cubicBezTo>
                    <a:cubicBezTo>
                      <a:pt x="623" y="413"/>
                      <a:pt x="614" y="328"/>
                      <a:pt x="626" y="247"/>
                    </a:cubicBezTo>
                    <a:cubicBezTo>
                      <a:pt x="637" y="172"/>
                      <a:pt x="662" y="115"/>
                      <a:pt x="737" y="115"/>
                    </a:cubicBezTo>
                    <a:cubicBezTo>
                      <a:pt x="740" y="115"/>
                      <a:pt x="744" y="115"/>
                      <a:pt x="748" y="116"/>
                    </a:cubicBezTo>
                    <a:cubicBezTo>
                      <a:pt x="749" y="116"/>
                      <a:pt x="750" y="116"/>
                      <a:pt x="752" y="116"/>
                    </a:cubicBezTo>
                    <a:cubicBezTo>
                      <a:pt x="823" y="116"/>
                      <a:pt x="821" y="4"/>
                      <a:pt x="749" y="1"/>
                    </a:cubicBezTo>
                    <a:cubicBezTo>
                      <a:pt x="744" y="0"/>
                      <a:pt x="738" y="0"/>
                      <a:pt x="7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22"/>
              <p:cNvSpPr/>
              <p:nvPr/>
            </p:nvSpPr>
            <p:spPr>
              <a:xfrm>
                <a:off x="6148577" y="883086"/>
                <a:ext cx="25188" cy="60752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206" extrusionOk="0">
                    <a:moveTo>
                      <a:pt x="143" y="0"/>
                    </a:moveTo>
                    <a:cubicBezTo>
                      <a:pt x="120" y="0"/>
                      <a:pt x="96" y="12"/>
                      <a:pt x="85" y="40"/>
                    </a:cubicBezTo>
                    <a:cubicBezTo>
                      <a:pt x="1" y="242"/>
                      <a:pt x="144" y="384"/>
                      <a:pt x="272" y="523"/>
                    </a:cubicBezTo>
                    <a:cubicBezTo>
                      <a:pt x="301" y="554"/>
                      <a:pt x="330" y="588"/>
                      <a:pt x="351" y="625"/>
                    </a:cubicBezTo>
                    <a:cubicBezTo>
                      <a:pt x="379" y="673"/>
                      <a:pt x="382" y="723"/>
                      <a:pt x="378" y="778"/>
                    </a:cubicBezTo>
                    <a:cubicBezTo>
                      <a:pt x="372" y="904"/>
                      <a:pt x="333" y="1024"/>
                      <a:pt x="330" y="1149"/>
                    </a:cubicBezTo>
                    <a:cubicBezTo>
                      <a:pt x="329" y="1187"/>
                      <a:pt x="357" y="1206"/>
                      <a:pt x="386" y="1206"/>
                    </a:cubicBezTo>
                    <a:cubicBezTo>
                      <a:pt x="415" y="1206"/>
                      <a:pt x="444" y="1187"/>
                      <a:pt x="446" y="1149"/>
                    </a:cubicBezTo>
                    <a:cubicBezTo>
                      <a:pt x="447" y="1032"/>
                      <a:pt x="484" y="914"/>
                      <a:pt x="493" y="795"/>
                    </a:cubicBezTo>
                    <a:cubicBezTo>
                      <a:pt x="500" y="684"/>
                      <a:pt x="477" y="595"/>
                      <a:pt x="408" y="507"/>
                    </a:cubicBezTo>
                    <a:cubicBezTo>
                      <a:pt x="354" y="436"/>
                      <a:pt x="284" y="377"/>
                      <a:pt x="229" y="306"/>
                    </a:cubicBezTo>
                    <a:cubicBezTo>
                      <a:pt x="172" y="232"/>
                      <a:pt x="157" y="157"/>
                      <a:pt x="194" y="69"/>
                    </a:cubicBezTo>
                    <a:cubicBezTo>
                      <a:pt x="211" y="27"/>
                      <a:pt x="178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22"/>
              <p:cNvSpPr/>
              <p:nvPr/>
            </p:nvSpPr>
            <p:spPr>
              <a:xfrm>
                <a:off x="6180515" y="961169"/>
                <a:ext cx="44078" cy="75462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498" extrusionOk="0">
                    <a:moveTo>
                      <a:pt x="252" y="1"/>
                    </a:moveTo>
                    <a:cubicBezTo>
                      <a:pt x="239" y="1"/>
                      <a:pt x="225" y="6"/>
                      <a:pt x="213" y="20"/>
                    </a:cubicBezTo>
                    <a:cubicBezTo>
                      <a:pt x="0" y="264"/>
                      <a:pt x="267" y="534"/>
                      <a:pt x="472" y="675"/>
                    </a:cubicBezTo>
                    <a:cubicBezTo>
                      <a:pt x="598" y="760"/>
                      <a:pt x="713" y="836"/>
                      <a:pt x="747" y="995"/>
                    </a:cubicBezTo>
                    <a:cubicBezTo>
                      <a:pt x="764" y="1077"/>
                      <a:pt x="757" y="1158"/>
                      <a:pt x="734" y="1239"/>
                    </a:cubicBezTo>
                    <a:cubicBezTo>
                      <a:pt x="715" y="1310"/>
                      <a:pt x="688" y="1388"/>
                      <a:pt x="716" y="1460"/>
                    </a:cubicBezTo>
                    <a:cubicBezTo>
                      <a:pt x="727" y="1486"/>
                      <a:pt x="751" y="1498"/>
                      <a:pt x="774" y="1498"/>
                    </a:cubicBezTo>
                    <a:cubicBezTo>
                      <a:pt x="810" y="1498"/>
                      <a:pt x="844" y="1471"/>
                      <a:pt x="828" y="1430"/>
                    </a:cubicBezTo>
                    <a:cubicBezTo>
                      <a:pt x="801" y="1362"/>
                      <a:pt x="846" y="1284"/>
                      <a:pt x="861" y="1218"/>
                    </a:cubicBezTo>
                    <a:cubicBezTo>
                      <a:pt x="875" y="1150"/>
                      <a:pt x="875" y="1077"/>
                      <a:pt x="865" y="1009"/>
                    </a:cubicBezTo>
                    <a:cubicBezTo>
                      <a:pt x="846" y="866"/>
                      <a:pt x="768" y="746"/>
                      <a:pt x="655" y="659"/>
                    </a:cubicBezTo>
                    <a:cubicBezTo>
                      <a:pt x="557" y="583"/>
                      <a:pt x="451" y="527"/>
                      <a:pt x="365" y="435"/>
                    </a:cubicBezTo>
                    <a:cubicBezTo>
                      <a:pt x="277" y="346"/>
                      <a:pt x="197" y="214"/>
                      <a:pt x="295" y="101"/>
                    </a:cubicBezTo>
                    <a:cubicBezTo>
                      <a:pt x="333" y="58"/>
                      <a:pt x="294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22"/>
              <p:cNvSpPr/>
              <p:nvPr/>
            </p:nvSpPr>
            <p:spPr>
              <a:xfrm>
                <a:off x="6239002" y="980563"/>
                <a:ext cx="78132" cy="21107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419" extrusionOk="0">
                    <a:moveTo>
                      <a:pt x="95" y="0"/>
                    </a:moveTo>
                    <a:cubicBezTo>
                      <a:pt x="88" y="0"/>
                      <a:pt x="80" y="0"/>
                      <a:pt x="72" y="1"/>
                    </a:cubicBezTo>
                    <a:cubicBezTo>
                      <a:pt x="1" y="5"/>
                      <a:pt x="0" y="117"/>
                      <a:pt x="70" y="117"/>
                    </a:cubicBezTo>
                    <a:cubicBezTo>
                      <a:pt x="71" y="117"/>
                      <a:pt x="71" y="117"/>
                      <a:pt x="72" y="117"/>
                    </a:cubicBezTo>
                    <a:cubicBezTo>
                      <a:pt x="79" y="117"/>
                      <a:pt x="85" y="116"/>
                      <a:pt x="91" y="116"/>
                    </a:cubicBezTo>
                    <a:cubicBezTo>
                      <a:pt x="318" y="116"/>
                      <a:pt x="461" y="338"/>
                      <a:pt x="672" y="395"/>
                    </a:cubicBezTo>
                    <a:cubicBezTo>
                      <a:pt x="736" y="412"/>
                      <a:pt x="799" y="418"/>
                      <a:pt x="862" y="418"/>
                    </a:cubicBezTo>
                    <a:cubicBezTo>
                      <a:pt x="1068" y="418"/>
                      <a:pt x="1268" y="346"/>
                      <a:pt x="1475" y="327"/>
                    </a:cubicBezTo>
                    <a:cubicBezTo>
                      <a:pt x="1547" y="320"/>
                      <a:pt x="1550" y="212"/>
                      <a:pt x="1482" y="212"/>
                    </a:cubicBezTo>
                    <a:cubicBezTo>
                      <a:pt x="1480" y="212"/>
                      <a:pt x="1477" y="212"/>
                      <a:pt x="1475" y="212"/>
                    </a:cubicBezTo>
                    <a:cubicBezTo>
                      <a:pt x="1285" y="228"/>
                      <a:pt x="1074" y="309"/>
                      <a:pt x="873" y="309"/>
                    </a:cubicBezTo>
                    <a:cubicBezTo>
                      <a:pt x="798" y="309"/>
                      <a:pt x="724" y="297"/>
                      <a:pt x="653" y="267"/>
                    </a:cubicBezTo>
                    <a:cubicBezTo>
                      <a:pt x="458" y="182"/>
                      <a:pt x="322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22"/>
              <p:cNvSpPr/>
              <p:nvPr/>
            </p:nvSpPr>
            <p:spPr>
              <a:xfrm>
                <a:off x="6227415" y="924495"/>
                <a:ext cx="51282" cy="40854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811" extrusionOk="0">
                    <a:moveTo>
                      <a:pt x="98" y="0"/>
                    </a:moveTo>
                    <a:cubicBezTo>
                      <a:pt x="90" y="0"/>
                      <a:pt x="82" y="1"/>
                      <a:pt x="74" y="1"/>
                    </a:cubicBezTo>
                    <a:cubicBezTo>
                      <a:pt x="3" y="7"/>
                      <a:pt x="0" y="115"/>
                      <a:pt x="66" y="115"/>
                    </a:cubicBezTo>
                    <a:cubicBezTo>
                      <a:pt x="68" y="115"/>
                      <a:pt x="71" y="115"/>
                      <a:pt x="73" y="115"/>
                    </a:cubicBezTo>
                    <a:cubicBezTo>
                      <a:pt x="78" y="114"/>
                      <a:pt x="84" y="114"/>
                      <a:pt x="89" y="114"/>
                    </a:cubicBezTo>
                    <a:cubicBezTo>
                      <a:pt x="190" y="114"/>
                      <a:pt x="288" y="186"/>
                      <a:pt x="359" y="248"/>
                    </a:cubicBezTo>
                    <a:cubicBezTo>
                      <a:pt x="441" y="319"/>
                      <a:pt x="515" y="398"/>
                      <a:pt x="555" y="501"/>
                    </a:cubicBezTo>
                    <a:cubicBezTo>
                      <a:pt x="586" y="582"/>
                      <a:pt x="600" y="684"/>
                      <a:pt x="662" y="751"/>
                    </a:cubicBezTo>
                    <a:cubicBezTo>
                      <a:pt x="703" y="796"/>
                      <a:pt x="756" y="811"/>
                      <a:pt x="812" y="811"/>
                    </a:cubicBezTo>
                    <a:cubicBezTo>
                      <a:pt x="859" y="811"/>
                      <a:pt x="909" y="799"/>
                      <a:pt x="953" y="786"/>
                    </a:cubicBezTo>
                    <a:cubicBezTo>
                      <a:pt x="1017" y="767"/>
                      <a:pt x="998" y="672"/>
                      <a:pt x="940" y="672"/>
                    </a:cubicBezTo>
                    <a:cubicBezTo>
                      <a:pt x="935" y="672"/>
                      <a:pt x="929" y="673"/>
                      <a:pt x="923" y="674"/>
                    </a:cubicBezTo>
                    <a:cubicBezTo>
                      <a:pt x="891" y="685"/>
                      <a:pt x="850" y="699"/>
                      <a:pt x="812" y="699"/>
                    </a:cubicBezTo>
                    <a:cubicBezTo>
                      <a:pt x="797" y="699"/>
                      <a:pt x="783" y="696"/>
                      <a:pt x="770" y="691"/>
                    </a:cubicBezTo>
                    <a:cubicBezTo>
                      <a:pt x="747" y="681"/>
                      <a:pt x="733" y="659"/>
                      <a:pt x="720" y="630"/>
                    </a:cubicBezTo>
                    <a:cubicBezTo>
                      <a:pt x="682" y="544"/>
                      <a:pt x="665" y="448"/>
                      <a:pt x="617" y="365"/>
                    </a:cubicBezTo>
                    <a:cubicBezTo>
                      <a:pt x="557" y="269"/>
                      <a:pt x="472" y="188"/>
                      <a:pt x="384" y="120"/>
                    </a:cubicBezTo>
                    <a:cubicBezTo>
                      <a:pt x="304" y="60"/>
                      <a:pt x="203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22"/>
              <p:cNvSpPr/>
              <p:nvPr/>
            </p:nvSpPr>
            <p:spPr>
              <a:xfrm>
                <a:off x="6212353" y="867369"/>
                <a:ext cx="61659" cy="3954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785" extrusionOk="0">
                    <a:moveTo>
                      <a:pt x="82" y="0"/>
                    </a:moveTo>
                    <a:cubicBezTo>
                      <a:pt x="33" y="0"/>
                      <a:pt x="0" y="76"/>
                      <a:pt x="54" y="108"/>
                    </a:cubicBezTo>
                    <a:cubicBezTo>
                      <a:pt x="176" y="183"/>
                      <a:pt x="318" y="210"/>
                      <a:pt x="448" y="264"/>
                    </a:cubicBezTo>
                    <a:cubicBezTo>
                      <a:pt x="557" y="310"/>
                      <a:pt x="637" y="374"/>
                      <a:pt x="710" y="466"/>
                    </a:cubicBezTo>
                    <a:cubicBezTo>
                      <a:pt x="796" y="574"/>
                      <a:pt x="925" y="784"/>
                      <a:pt x="1082" y="784"/>
                    </a:cubicBezTo>
                    <a:cubicBezTo>
                      <a:pt x="1110" y="784"/>
                      <a:pt x="1139" y="777"/>
                      <a:pt x="1168" y="763"/>
                    </a:cubicBezTo>
                    <a:cubicBezTo>
                      <a:pt x="1224" y="733"/>
                      <a:pt x="1189" y="656"/>
                      <a:pt x="1137" y="656"/>
                    </a:cubicBezTo>
                    <a:cubicBezTo>
                      <a:pt x="1128" y="656"/>
                      <a:pt x="1119" y="658"/>
                      <a:pt x="1110" y="663"/>
                    </a:cubicBezTo>
                    <a:cubicBezTo>
                      <a:pt x="1101" y="668"/>
                      <a:pt x="1091" y="670"/>
                      <a:pt x="1082" y="670"/>
                    </a:cubicBezTo>
                    <a:cubicBezTo>
                      <a:pt x="1025" y="670"/>
                      <a:pt x="966" y="601"/>
                      <a:pt x="936" y="566"/>
                    </a:cubicBezTo>
                    <a:cubicBezTo>
                      <a:pt x="869" y="490"/>
                      <a:pt x="814" y="408"/>
                      <a:pt x="747" y="333"/>
                    </a:cubicBezTo>
                    <a:cubicBezTo>
                      <a:pt x="674" y="250"/>
                      <a:pt x="579" y="197"/>
                      <a:pt x="478" y="155"/>
                    </a:cubicBezTo>
                    <a:cubicBezTo>
                      <a:pt x="358" y="105"/>
                      <a:pt x="224" y="78"/>
                      <a:pt x="111" y="9"/>
                    </a:cubicBezTo>
                    <a:cubicBezTo>
                      <a:pt x="101" y="3"/>
                      <a:pt x="91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22"/>
              <p:cNvSpPr/>
              <p:nvPr/>
            </p:nvSpPr>
            <p:spPr>
              <a:xfrm>
                <a:off x="6247112" y="824952"/>
                <a:ext cx="85738" cy="20049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398" extrusionOk="0">
                    <a:moveTo>
                      <a:pt x="1645" y="0"/>
                    </a:moveTo>
                    <a:cubicBezTo>
                      <a:pt x="1616" y="0"/>
                      <a:pt x="1586" y="19"/>
                      <a:pt x="1583" y="56"/>
                    </a:cubicBezTo>
                    <a:cubicBezTo>
                      <a:pt x="1572" y="220"/>
                      <a:pt x="1429" y="263"/>
                      <a:pt x="1276" y="263"/>
                    </a:cubicBezTo>
                    <a:cubicBezTo>
                      <a:pt x="1168" y="263"/>
                      <a:pt x="1055" y="242"/>
                      <a:pt x="980" y="227"/>
                    </a:cubicBezTo>
                    <a:cubicBezTo>
                      <a:pt x="815" y="196"/>
                      <a:pt x="644" y="155"/>
                      <a:pt x="478" y="155"/>
                    </a:cubicBezTo>
                    <a:cubicBezTo>
                      <a:pt x="325" y="155"/>
                      <a:pt x="177" y="190"/>
                      <a:pt x="44" y="304"/>
                    </a:cubicBezTo>
                    <a:cubicBezTo>
                      <a:pt x="0" y="340"/>
                      <a:pt x="41" y="398"/>
                      <a:pt x="88" y="398"/>
                    </a:cubicBezTo>
                    <a:cubicBezTo>
                      <a:pt x="101" y="398"/>
                      <a:pt x="114" y="393"/>
                      <a:pt x="127" y="383"/>
                    </a:cubicBezTo>
                    <a:cubicBezTo>
                      <a:pt x="232" y="292"/>
                      <a:pt x="355" y="262"/>
                      <a:pt x="483" y="262"/>
                    </a:cubicBezTo>
                    <a:cubicBezTo>
                      <a:pt x="687" y="262"/>
                      <a:pt x="907" y="337"/>
                      <a:pt x="1099" y="362"/>
                    </a:cubicBezTo>
                    <a:cubicBezTo>
                      <a:pt x="1150" y="368"/>
                      <a:pt x="1204" y="373"/>
                      <a:pt x="1258" y="373"/>
                    </a:cubicBezTo>
                    <a:cubicBezTo>
                      <a:pt x="1469" y="373"/>
                      <a:pt x="1681" y="307"/>
                      <a:pt x="1698" y="56"/>
                    </a:cubicBezTo>
                    <a:cubicBezTo>
                      <a:pt x="1701" y="19"/>
                      <a:pt x="1674" y="0"/>
                      <a:pt x="16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22"/>
              <p:cNvSpPr/>
              <p:nvPr/>
            </p:nvSpPr>
            <p:spPr>
              <a:xfrm>
                <a:off x="6249178" y="781226"/>
                <a:ext cx="75059" cy="30628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08" extrusionOk="0">
                    <a:moveTo>
                      <a:pt x="85" y="1"/>
                    </a:moveTo>
                    <a:cubicBezTo>
                      <a:pt x="22" y="1"/>
                      <a:pt x="0" y="97"/>
                      <a:pt x="67" y="114"/>
                    </a:cubicBezTo>
                    <a:cubicBezTo>
                      <a:pt x="202" y="146"/>
                      <a:pt x="328" y="201"/>
                      <a:pt x="440" y="286"/>
                    </a:cubicBezTo>
                    <a:cubicBezTo>
                      <a:pt x="552" y="371"/>
                      <a:pt x="641" y="489"/>
                      <a:pt x="767" y="557"/>
                    </a:cubicBezTo>
                    <a:cubicBezTo>
                      <a:pt x="834" y="594"/>
                      <a:pt x="900" y="608"/>
                      <a:pt x="965" y="608"/>
                    </a:cubicBezTo>
                    <a:cubicBezTo>
                      <a:pt x="1120" y="608"/>
                      <a:pt x="1271" y="528"/>
                      <a:pt x="1425" y="479"/>
                    </a:cubicBezTo>
                    <a:cubicBezTo>
                      <a:pt x="1489" y="458"/>
                      <a:pt x="1469" y="364"/>
                      <a:pt x="1412" y="364"/>
                    </a:cubicBezTo>
                    <a:cubicBezTo>
                      <a:pt x="1406" y="364"/>
                      <a:pt x="1400" y="365"/>
                      <a:pt x="1394" y="367"/>
                    </a:cubicBezTo>
                    <a:cubicBezTo>
                      <a:pt x="1283" y="402"/>
                      <a:pt x="1177" y="456"/>
                      <a:pt x="1063" y="484"/>
                    </a:cubicBezTo>
                    <a:cubicBezTo>
                      <a:pt x="1034" y="491"/>
                      <a:pt x="1006" y="495"/>
                      <a:pt x="979" y="495"/>
                    </a:cubicBezTo>
                    <a:cubicBezTo>
                      <a:pt x="897" y="495"/>
                      <a:pt x="823" y="464"/>
                      <a:pt x="755" y="409"/>
                    </a:cubicBezTo>
                    <a:cubicBezTo>
                      <a:pt x="653" y="330"/>
                      <a:pt x="569" y="232"/>
                      <a:pt x="461" y="158"/>
                    </a:cubicBezTo>
                    <a:cubicBezTo>
                      <a:pt x="351" y="85"/>
                      <a:pt x="229" y="32"/>
                      <a:pt x="100" y="3"/>
                    </a:cubicBezTo>
                    <a:cubicBezTo>
                      <a:pt x="95" y="1"/>
                      <a:pt x="90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22"/>
              <p:cNvSpPr/>
              <p:nvPr/>
            </p:nvSpPr>
            <p:spPr>
              <a:xfrm>
                <a:off x="6229732" y="703647"/>
                <a:ext cx="63120" cy="39847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791" extrusionOk="0">
                    <a:moveTo>
                      <a:pt x="122" y="0"/>
                    </a:moveTo>
                    <a:cubicBezTo>
                      <a:pt x="105" y="0"/>
                      <a:pt x="86" y="2"/>
                      <a:pt x="68" y="5"/>
                    </a:cubicBezTo>
                    <a:cubicBezTo>
                      <a:pt x="1" y="18"/>
                      <a:pt x="24" y="118"/>
                      <a:pt x="88" y="118"/>
                    </a:cubicBezTo>
                    <a:cubicBezTo>
                      <a:pt x="91" y="118"/>
                      <a:pt x="95" y="118"/>
                      <a:pt x="99" y="117"/>
                    </a:cubicBezTo>
                    <a:cubicBezTo>
                      <a:pt x="108" y="115"/>
                      <a:pt x="118" y="115"/>
                      <a:pt x="127" y="115"/>
                    </a:cubicBezTo>
                    <a:cubicBezTo>
                      <a:pt x="225" y="115"/>
                      <a:pt x="309" y="199"/>
                      <a:pt x="370" y="264"/>
                    </a:cubicBezTo>
                    <a:cubicBezTo>
                      <a:pt x="450" y="346"/>
                      <a:pt x="524" y="434"/>
                      <a:pt x="603" y="517"/>
                    </a:cubicBezTo>
                    <a:cubicBezTo>
                      <a:pt x="674" y="592"/>
                      <a:pt x="752" y="665"/>
                      <a:pt x="844" y="715"/>
                    </a:cubicBezTo>
                    <a:cubicBezTo>
                      <a:pt x="948" y="770"/>
                      <a:pt x="1063" y="790"/>
                      <a:pt x="1177" y="790"/>
                    </a:cubicBezTo>
                    <a:cubicBezTo>
                      <a:pt x="1252" y="790"/>
                      <a:pt x="1252" y="675"/>
                      <a:pt x="1177" y="675"/>
                    </a:cubicBezTo>
                    <a:cubicBezTo>
                      <a:pt x="1064" y="672"/>
                      <a:pt x="956" y="654"/>
                      <a:pt x="859" y="590"/>
                    </a:cubicBezTo>
                    <a:cubicBezTo>
                      <a:pt x="764" y="528"/>
                      <a:pt x="686" y="436"/>
                      <a:pt x="608" y="352"/>
                    </a:cubicBezTo>
                    <a:cubicBezTo>
                      <a:pt x="477" y="210"/>
                      <a:pt x="330" y="0"/>
                      <a:pt x="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22"/>
              <p:cNvSpPr/>
              <p:nvPr/>
            </p:nvSpPr>
            <p:spPr>
              <a:xfrm>
                <a:off x="6264995" y="864346"/>
                <a:ext cx="88307" cy="23777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472" extrusionOk="0">
                    <a:moveTo>
                      <a:pt x="1321" y="0"/>
                    </a:moveTo>
                    <a:cubicBezTo>
                      <a:pt x="1300" y="0"/>
                      <a:pt x="1279" y="2"/>
                      <a:pt x="1258" y="5"/>
                    </a:cubicBezTo>
                    <a:cubicBezTo>
                      <a:pt x="1194" y="16"/>
                      <a:pt x="1152" y="45"/>
                      <a:pt x="1114" y="94"/>
                    </a:cubicBezTo>
                    <a:cubicBezTo>
                      <a:pt x="1064" y="157"/>
                      <a:pt x="1030" y="209"/>
                      <a:pt x="958" y="247"/>
                    </a:cubicBezTo>
                    <a:cubicBezTo>
                      <a:pt x="846" y="307"/>
                      <a:pt x="732" y="356"/>
                      <a:pt x="612" y="356"/>
                    </a:cubicBezTo>
                    <a:cubicBezTo>
                      <a:pt x="572" y="356"/>
                      <a:pt x="531" y="350"/>
                      <a:pt x="489" y="338"/>
                    </a:cubicBezTo>
                    <a:cubicBezTo>
                      <a:pt x="348" y="297"/>
                      <a:pt x="227" y="210"/>
                      <a:pt x="92" y="158"/>
                    </a:cubicBezTo>
                    <a:cubicBezTo>
                      <a:pt x="85" y="155"/>
                      <a:pt x="78" y="154"/>
                      <a:pt x="71" y="154"/>
                    </a:cubicBezTo>
                    <a:cubicBezTo>
                      <a:pt x="17" y="154"/>
                      <a:pt x="0" y="246"/>
                      <a:pt x="62" y="270"/>
                    </a:cubicBezTo>
                    <a:cubicBezTo>
                      <a:pt x="197" y="322"/>
                      <a:pt x="319" y="409"/>
                      <a:pt x="459" y="450"/>
                    </a:cubicBezTo>
                    <a:cubicBezTo>
                      <a:pt x="510" y="465"/>
                      <a:pt x="563" y="472"/>
                      <a:pt x="615" y="472"/>
                    </a:cubicBezTo>
                    <a:cubicBezTo>
                      <a:pt x="708" y="472"/>
                      <a:pt x="801" y="450"/>
                      <a:pt x="888" y="412"/>
                    </a:cubicBezTo>
                    <a:cubicBezTo>
                      <a:pt x="955" y="383"/>
                      <a:pt x="1036" y="351"/>
                      <a:pt x="1091" y="302"/>
                    </a:cubicBezTo>
                    <a:cubicBezTo>
                      <a:pt x="1143" y="257"/>
                      <a:pt x="1172" y="185"/>
                      <a:pt x="1227" y="142"/>
                    </a:cubicBezTo>
                    <a:cubicBezTo>
                      <a:pt x="1252" y="122"/>
                      <a:pt x="1285" y="115"/>
                      <a:pt x="1320" y="115"/>
                    </a:cubicBezTo>
                    <a:cubicBezTo>
                      <a:pt x="1361" y="115"/>
                      <a:pt x="1405" y="125"/>
                      <a:pt x="1440" y="132"/>
                    </a:cubicBezTo>
                    <a:cubicBezTo>
                      <a:pt x="1512" y="149"/>
                      <a:pt x="1584" y="172"/>
                      <a:pt x="1655" y="193"/>
                    </a:cubicBezTo>
                    <a:cubicBezTo>
                      <a:pt x="1661" y="195"/>
                      <a:pt x="1667" y="196"/>
                      <a:pt x="1672" y="196"/>
                    </a:cubicBezTo>
                    <a:cubicBezTo>
                      <a:pt x="1731" y="196"/>
                      <a:pt x="1752" y="101"/>
                      <a:pt x="1686" y="81"/>
                    </a:cubicBezTo>
                    <a:cubicBezTo>
                      <a:pt x="1571" y="49"/>
                      <a:pt x="1446" y="0"/>
                      <a:pt x="1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22"/>
              <p:cNvSpPr/>
              <p:nvPr/>
            </p:nvSpPr>
            <p:spPr>
              <a:xfrm>
                <a:off x="6312500" y="915528"/>
                <a:ext cx="62969" cy="31081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617" extrusionOk="0">
                    <a:moveTo>
                      <a:pt x="109" y="1"/>
                    </a:moveTo>
                    <a:cubicBezTo>
                      <a:pt x="99" y="1"/>
                      <a:pt x="88" y="1"/>
                      <a:pt x="77" y="2"/>
                    </a:cubicBezTo>
                    <a:cubicBezTo>
                      <a:pt x="3" y="9"/>
                      <a:pt x="1" y="120"/>
                      <a:pt x="69" y="120"/>
                    </a:cubicBezTo>
                    <a:cubicBezTo>
                      <a:pt x="71" y="120"/>
                      <a:pt x="74" y="120"/>
                      <a:pt x="76" y="120"/>
                    </a:cubicBezTo>
                    <a:cubicBezTo>
                      <a:pt x="85" y="119"/>
                      <a:pt x="94" y="119"/>
                      <a:pt x="103" y="119"/>
                    </a:cubicBezTo>
                    <a:cubicBezTo>
                      <a:pt x="310" y="119"/>
                      <a:pt x="472" y="284"/>
                      <a:pt x="623" y="406"/>
                    </a:cubicBezTo>
                    <a:cubicBezTo>
                      <a:pt x="751" y="512"/>
                      <a:pt x="898" y="617"/>
                      <a:pt x="1063" y="617"/>
                    </a:cubicBezTo>
                    <a:cubicBezTo>
                      <a:pt x="1103" y="617"/>
                      <a:pt x="1144" y="611"/>
                      <a:pt x="1185" y="597"/>
                    </a:cubicBezTo>
                    <a:cubicBezTo>
                      <a:pt x="1250" y="577"/>
                      <a:pt x="1231" y="484"/>
                      <a:pt x="1173" y="484"/>
                    </a:cubicBezTo>
                    <a:cubicBezTo>
                      <a:pt x="1168" y="484"/>
                      <a:pt x="1162" y="485"/>
                      <a:pt x="1156" y="487"/>
                    </a:cubicBezTo>
                    <a:cubicBezTo>
                      <a:pt x="1124" y="497"/>
                      <a:pt x="1094" y="501"/>
                      <a:pt x="1064" y="501"/>
                    </a:cubicBezTo>
                    <a:cubicBezTo>
                      <a:pt x="901" y="501"/>
                      <a:pt x="759" y="370"/>
                      <a:pt x="638" y="269"/>
                    </a:cubicBezTo>
                    <a:cubicBezTo>
                      <a:pt x="487" y="142"/>
                      <a:pt x="316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22"/>
              <p:cNvSpPr/>
              <p:nvPr/>
            </p:nvSpPr>
            <p:spPr>
              <a:xfrm>
                <a:off x="6331844" y="974669"/>
                <a:ext cx="72288" cy="2236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444" extrusionOk="0">
                    <a:moveTo>
                      <a:pt x="103" y="1"/>
                    </a:moveTo>
                    <a:cubicBezTo>
                      <a:pt x="93" y="1"/>
                      <a:pt x="84" y="1"/>
                      <a:pt x="74" y="1"/>
                    </a:cubicBezTo>
                    <a:cubicBezTo>
                      <a:pt x="2" y="7"/>
                      <a:pt x="1" y="118"/>
                      <a:pt x="69" y="118"/>
                    </a:cubicBezTo>
                    <a:cubicBezTo>
                      <a:pt x="71" y="118"/>
                      <a:pt x="73" y="118"/>
                      <a:pt x="74" y="118"/>
                    </a:cubicBezTo>
                    <a:cubicBezTo>
                      <a:pt x="84" y="117"/>
                      <a:pt x="93" y="117"/>
                      <a:pt x="102" y="117"/>
                    </a:cubicBezTo>
                    <a:cubicBezTo>
                      <a:pt x="302" y="117"/>
                      <a:pt x="470" y="261"/>
                      <a:pt x="655" y="322"/>
                    </a:cubicBezTo>
                    <a:cubicBezTo>
                      <a:pt x="878" y="395"/>
                      <a:pt x="1124" y="442"/>
                      <a:pt x="1360" y="444"/>
                    </a:cubicBezTo>
                    <a:cubicBezTo>
                      <a:pt x="1435" y="444"/>
                      <a:pt x="1435" y="329"/>
                      <a:pt x="1360" y="329"/>
                    </a:cubicBezTo>
                    <a:cubicBezTo>
                      <a:pt x="1232" y="327"/>
                      <a:pt x="1109" y="312"/>
                      <a:pt x="984" y="285"/>
                    </a:cubicBezTo>
                    <a:cubicBezTo>
                      <a:pt x="872" y="262"/>
                      <a:pt x="756" y="238"/>
                      <a:pt x="650" y="196"/>
                    </a:cubicBezTo>
                    <a:cubicBezTo>
                      <a:pt x="468" y="125"/>
                      <a:pt x="303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22"/>
              <p:cNvSpPr/>
              <p:nvPr/>
            </p:nvSpPr>
            <p:spPr>
              <a:xfrm>
                <a:off x="6313507" y="1019353"/>
                <a:ext cx="66445" cy="42819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850" extrusionOk="0">
                    <a:moveTo>
                      <a:pt x="100" y="1"/>
                    </a:moveTo>
                    <a:cubicBezTo>
                      <a:pt x="90" y="1"/>
                      <a:pt x="81" y="1"/>
                      <a:pt x="71" y="2"/>
                    </a:cubicBezTo>
                    <a:cubicBezTo>
                      <a:pt x="2" y="6"/>
                      <a:pt x="0" y="115"/>
                      <a:pt x="68" y="115"/>
                    </a:cubicBezTo>
                    <a:cubicBezTo>
                      <a:pt x="69" y="115"/>
                      <a:pt x="71" y="115"/>
                      <a:pt x="73" y="115"/>
                    </a:cubicBezTo>
                    <a:cubicBezTo>
                      <a:pt x="80" y="114"/>
                      <a:pt x="88" y="114"/>
                      <a:pt x="96" y="114"/>
                    </a:cubicBezTo>
                    <a:cubicBezTo>
                      <a:pt x="215" y="114"/>
                      <a:pt x="327" y="175"/>
                      <a:pt x="424" y="241"/>
                    </a:cubicBezTo>
                    <a:cubicBezTo>
                      <a:pt x="477" y="277"/>
                      <a:pt x="525" y="319"/>
                      <a:pt x="569" y="364"/>
                    </a:cubicBezTo>
                    <a:cubicBezTo>
                      <a:pt x="611" y="407"/>
                      <a:pt x="637" y="459"/>
                      <a:pt x="662" y="512"/>
                    </a:cubicBezTo>
                    <a:cubicBezTo>
                      <a:pt x="712" y="611"/>
                      <a:pt x="764" y="726"/>
                      <a:pt x="858" y="792"/>
                    </a:cubicBezTo>
                    <a:cubicBezTo>
                      <a:pt x="925" y="841"/>
                      <a:pt x="1009" y="850"/>
                      <a:pt x="1092" y="850"/>
                    </a:cubicBezTo>
                    <a:cubicBezTo>
                      <a:pt x="1144" y="850"/>
                      <a:pt x="1196" y="846"/>
                      <a:pt x="1243" y="846"/>
                    </a:cubicBezTo>
                    <a:cubicBezTo>
                      <a:pt x="1318" y="846"/>
                      <a:pt x="1318" y="731"/>
                      <a:pt x="1243" y="731"/>
                    </a:cubicBezTo>
                    <a:cubicBezTo>
                      <a:pt x="1199" y="732"/>
                      <a:pt x="1151" y="736"/>
                      <a:pt x="1104" y="736"/>
                    </a:cubicBezTo>
                    <a:cubicBezTo>
                      <a:pt x="1017" y="736"/>
                      <a:pt x="932" y="723"/>
                      <a:pt x="873" y="651"/>
                    </a:cubicBezTo>
                    <a:cubicBezTo>
                      <a:pt x="800" y="559"/>
                      <a:pt x="769" y="441"/>
                      <a:pt x="702" y="343"/>
                    </a:cubicBezTo>
                    <a:cubicBezTo>
                      <a:pt x="632" y="244"/>
                      <a:pt x="521" y="163"/>
                      <a:pt x="419" y="102"/>
                    </a:cubicBezTo>
                    <a:cubicBezTo>
                      <a:pt x="323" y="46"/>
                      <a:pt x="212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22"/>
              <p:cNvSpPr/>
              <p:nvPr/>
            </p:nvSpPr>
            <p:spPr>
              <a:xfrm>
                <a:off x="6379953" y="1016229"/>
                <a:ext cx="75210" cy="26699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530" extrusionOk="0">
                    <a:moveTo>
                      <a:pt x="223" y="1"/>
                    </a:moveTo>
                    <a:cubicBezTo>
                      <a:pt x="171" y="1"/>
                      <a:pt x="119" y="9"/>
                      <a:pt x="65" y="27"/>
                    </a:cubicBezTo>
                    <a:cubicBezTo>
                      <a:pt x="1" y="46"/>
                      <a:pt x="19" y="139"/>
                      <a:pt x="75" y="139"/>
                    </a:cubicBezTo>
                    <a:cubicBezTo>
                      <a:pt x="81" y="139"/>
                      <a:pt x="88" y="138"/>
                      <a:pt x="94" y="136"/>
                    </a:cubicBezTo>
                    <a:cubicBezTo>
                      <a:pt x="138" y="122"/>
                      <a:pt x="180" y="115"/>
                      <a:pt x="222" y="115"/>
                    </a:cubicBezTo>
                    <a:cubicBezTo>
                      <a:pt x="416" y="115"/>
                      <a:pt x="586" y="253"/>
                      <a:pt x="746" y="360"/>
                    </a:cubicBezTo>
                    <a:cubicBezTo>
                      <a:pt x="893" y="457"/>
                      <a:pt x="1043" y="529"/>
                      <a:pt x="1202" y="529"/>
                    </a:cubicBezTo>
                    <a:cubicBezTo>
                      <a:pt x="1277" y="529"/>
                      <a:pt x="1354" y="513"/>
                      <a:pt x="1433" y="476"/>
                    </a:cubicBezTo>
                    <a:cubicBezTo>
                      <a:pt x="1492" y="449"/>
                      <a:pt x="1457" y="371"/>
                      <a:pt x="1402" y="371"/>
                    </a:cubicBezTo>
                    <a:cubicBezTo>
                      <a:pt x="1393" y="371"/>
                      <a:pt x="1384" y="373"/>
                      <a:pt x="1375" y="377"/>
                    </a:cubicBezTo>
                    <a:cubicBezTo>
                      <a:pt x="1316" y="405"/>
                      <a:pt x="1258" y="417"/>
                      <a:pt x="1201" y="417"/>
                    </a:cubicBezTo>
                    <a:cubicBezTo>
                      <a:pt x="1029" y="417"/>
                      <a:pt x="871" y="306"/>
                      <a:pt x="724" y="205"/>
                    </a:cubicBezTo>
                    <a:cubicBezTo>
                      <a:pt x="570" y="100"/>
                      <a:pt x="404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22"/>
              <p:cNvSpPr/>
              <p:nvPr/>
            </p:nvSpPr>
            <p:spPr>
              <a:xfrm>
                <a:off x="6435064" y="972352"/>
                <a:ext cx="80650" cy="18790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373" extrusionOk="0">
                    <a:moveTo>
                      <a:pt x="667" y="0"/>
                    </a:moveTo>
                    <a:cubicBezTo>
                      <a:pt x="465" y="0"/>
                      <a:pt x="260" y="96"/>
                      <a:pt x="67" y="147"/>
                    </a:cubicBezTo>
                    <a:cubicBezTo>
                      <a:pt x="0" y="165"/>
                      <a:pt x="21" y="260"/>
                      <a:pt x="81" y="260"/>
                    </a:cubicBezTo>
                    <a:cubicBezTo>
                      <a:pt x="86" y="260"/>
                      <a:pt x="91" y="260"/>
                      <a:pt x="96" y="259"/>
                    </a:cubicBezTo>
                    <a:cubicBezTo>
                      <a:pt x="252" y="218"/>
                      <a:pt x="402" y="148"/>
                      <a:pt x="562" y="125"/>
                    </a:cubicBezTo>
                    <a:cubicBezTo>
                      <a:pt x="596" y="120"/>
                      <a:pt x="633" y="117"/>
                      <a:pt x="670" y="117"/>
                    </a:cubicBezTo>
                    <a:cubicBezTo>
                      <a:pt x="712" y="117"/>
                      <a:pt x="754" y="121"/>
                      <a:pt x="793" y="133"/>
                    </a:cubicBezTo>
                    <a:cubicBezTo>
                      <a:pt x="848" y="148"/>
                      <a:pt x="898" y="181"/>
                      <a:pt x="947" y="206"/>
                    </a:cubicBezTo>
                    <a:cubicBezTo>
                      <a:pt x="1066" y="274"/>
                      <a:pt x="1221" y="372"/>
                      <a:pt x="1363" y="372"/>
                    </a:cubicBezTo>
                    <a:cubicBezTo>
                      <a:pt x="1435" y="372"/>
                      <a:pt x="1503" y="347"/>
                      <a:pt x="1562" y="281"/>
                    </a:cubicBezTo>
                    <a:cubicBezTo>
                      <a:pt x="1601" y="239"/>
                      <a:pt x="1561" y="181"/>
                      <a:pt x="1518" y="181"/>
                    </a:cubicBezTo>
                    <a:cubicBezTo>
                      <a:pt x="1505" y="181"/>
                      <a:pt x="1492" y="187"/>
                      <a:pt x="1480" y="199"/>
                    </a:cubicBezTo>
                    <a:cubicBezTo>
                      <a:pt x="1443" y="241"/>
                      <a:pt x="1400" y="257"/>
                      <a:pt x="1355" y="257"/>
                    </a:cubicBezTo>
                    <a:cubicBezTo>
                      <a:pt x="1304" y="257"/>
                      <a:pt x="1250" y="237"/>
                      <a:pt x="1200" y="212"/>
                    </a:cubicBezTo>
                    <a:cubicBezTo>
                      <a:pt x="1095" y="162"/>
                      <a:pt x="997" y="96"/>
                      <a:pt x="892" y="47"/>
                    </a:cubicBezTo>
                    <a:cubicBezTo>
                      <a:pt x="818" y="14"/>
                      <a:pt x="743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22"/>
              <p:cNvSpPr/>
              <p:nvPr/>
            </p:nvSpPr>
            <p:spPr>
              <a:xfrm>
                <a:off x="6431639" y="939054"/>
                <a:ext cx="74656" cy="2423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481" extrusionOk="0">
                    <a:moveTo>
                      <a:pt x="1399" y="0"/>
                    </a:moveTo>
                    <a:cubicBezTo>
                      <a:pt x="1389" y="0"/>
                      <a:pt x="1380" y="3"/>
                      <a:pt x="1370" y="8"/>
                    </a:cubicBezTo>
                    <a:cubicBezTo>
                      <a:pt x="1123" y="149"/>
                      <a:pt x="841" y="113"/>
                      <a:pt x="572" y="150"/>
                    </a:cubicBezTo>
                    <a:cubicBezTo>
                      <a:pt x="393" y="176"/>
                      <a:pt x="114" y="211"/>
                      <a:pt x="23" y="395"/>
                    </a:cubicBezTo>
                    <a:cubicBezTo>
                      <a:pt x="0" y="439"/>
                      <a:pt x="40" y="481"/>
                      <a:pt x="78" y="481"/>
                    </a:cubicBezTo>
                    <a:cubicBezTo>
                      <a:pt x="95" y="481"/>
                      <a:pt x="112" y="472"/>
                      <a:pt x="123" y="452"/>
                    </a:cubicBezTo>
                    <a:cubicBezTo>
                      <a:pt x="164" y="367"/>
                      <a:pt x="269" y="333"/>
                      <a:pt x="351" y="310"/>
                    </a:cubicBezTo>
                    <a:cubicBezTo>
                      <a:pt x="449" y="282"/>
                      <a:pt x="549" y="268"/>
                      <a:pt x="650" y="255"/>
                    </a:cubicBezTo>
                    <a:cubicBezTo>
                      <a:pt x="777" y="239"/>
                      <a:pt x="909" y="242"/>
                      <a:pt x="1038" y="228"/>
                    </a:cubicBezTo>
                    <a:cubicBezTo>
                      <a:pt x="1177" y="212"/>
                      <a:pt x="1306" y="177"/>
                      <a:pt x="1428" y="108"/>
                    </a:cubicBezTo>
                    <a:cubicBezTo>
                      <a:pt x="1482" y="76"/>
                      <a:pt x="1449" y="0"/>
                      <a:pt x="1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22"/>
              <p:cNvSpPr/>
              <p:nvPr/>
            </p:nvSpPr>
            <p:spPr>
              <a:xfrm>
                <a:off x="6400960" y="921473"/>
                <a:ext cx="57780" cy="20402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405" extrusionOk="0">
                    <a:moveTo>
                      <a:pt x="1064" y="0"/>
                    </a:moveTo>
                    <a:cubicBezTo>
                      <a:pt x="1051" y="0"/>
                      <a:pt x="1038" y="5"/>
                      <a:pt x="1026" y="17"/>
                    </a:cubicBezTo>
                    <a:cubicBezTo>
                      <a:pt x="970" y="78"/>
                      <a:pt x="879" y="90"/>
                      <a:pt x="801" y="94"/>
                    </a:cubicBezTo>
                    <a:cubicBezTo>
                      <a:pt x="766" y="96"/>
                      <a:pt x="730" y="97"/>
                      <a:pt x="695" y="97"/>
                    </a:cubicBezTo>
                    <a:cubicBezTo>
                      <a:pt x="624" y="97"/>
                      <a:pt x="553" y="94"/>
                      <a:pt x="482" y="94"/>
                    </a:cubicBezTo>
                    <a:cubicBezTo>
                      <a:pt x="297" y="94"/>
                      <a:pt x="73" y="121"/>
                      <a:pt x="13" y="330"/>
                    </a:cubicBezTo>
                    <a:cubicBezTo>
                      <a:pt x="0" y="375"/>
                      <a:pt x="35" y="404"/>
                      <a:pt x="69" y="404"/>
                    </a:cubicBezTo>
                    <a:cubicBezTo>
                      <a:pt x="92" y="404"/>
                      <a:pt x="114" y="392"/>
                      <a:pt x="122" y="363"/>
                    </a:cubicBezTo>
                    <a:cubicBezTo>
                      <a:pt x="161" y="225"/>
                      <a:pt x="318" y="208"/>
                      <a:pt x="454" y="208"/>
                    </a:cubicBezTo>
                    <a:cubicBezTo>
                      <a:pt x="495" y="208"/>
                      <a:pt x="534" y="210"/>
                      <a:pt x="567" y="210"/>
                    </a:cubicBezTo>
                    <a:cubicBezTo>
                      <a:pt x="618" y="211"/>
                      <a:pt x="675" y="214"/>
                      <a:pt x="732" y="214"/>
                    </a:cubicBezTo>
                    <a:cubicBezTo>
                      <a:pt x="870" y="214"/>
                      <a:pt x="1013" y="197"/>
                      <a:pt x="1107" y="100"/>
                    </a:cubicBezTo>
                    <a:cubicBezTo>
                      <a:pt x="1147" y="58"/>
                      <a:pt x="1107" y="0"/>
                      <a:pt x="1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22"/>
              <p:cNvSpPr/>
              <p:nvPr/>
            </p:nvSpPr>
            <p:spPr>
              <a:xfrm>
                <a:off x="6365797" y="901121"/>
                <a:ext cx="63926" cy="1445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87" extrusionOk="0">
                    <a:moveTo>
                      <a:pt x="547" y="1"/>
                    </a:moveTo>
                    <a:cubicBezTo>
                      <a:pt x="522" y="1"/>
                      <a:pt x="497" y="2"/>
                      <a:pt x="472" y="5"/>
                    </a:cubicBezTo>
                    <a:cubicBezTo>
                      <a:pt x="380" y="16"/>
                      <a:pt x="286" y="33"/>
                      <a:pt x="198" y="67"/>
                    </a:cubicBezTo>
                    <a:cubicBezTo>
                      <a:pt x="123" y="95"/>
                      <a:pt x="47" y="135"/>
                      <a:pt x="17" y="214"/>
                    </a:cubicBezTo>
                    <a:cubicBezTo>
                      <a:pt x="0" y="258"/>
                      <a:pt x="35" y="287"/>
                      <a:pt x="71" y="287"/>
                    </a:cubicBezTo>
                    <a:cubicBezTo>
                      <a:pt x="94" y="287"/>
                      <a:pt x="117" y="275"/>
                      <a:pt x="127" y="248"/>
                    </a:cubicBezTo>
                    <a:cubicBezTo>
                      <a:pt x="149" y="195"/>
                      <a:pt x="258" y="170"/>
                      <a:pt x="304" y="156"/>
                    </a:cubicBezTo>
                    <a:cubicBezTo>
                      <a:pt x="380" y="135"/>
                      <a:pt x="456" y="121"/>
                      <a:pt x="531" y="117"/>
                    </a:cubicBezTo>
                    <a:cubicBezTo>
                      <a:pt x="539" y="116"/>
                      <a:pt x="547" y="116"/>
                      <a:pt x="555" y="116"/>
                    </a:cubicBezTo>
                    <a:cubicBezTo>
                      <a:pt x="658" y="116"/>
                      <a:pt x="756" y="148"/>
                      <a:pt x="854" y="173"/>
                    </a:cubicBezTo>
                    <a:cubicBezTo>
                      <a:pt x="926" y="192"/>
                      <a:pt x="997" y="204"/>
                      <a:pt x="1069" y="204"/>
                    </a:cubicBezTo>
                    <a:cubicBezTo>
                      <a:pt x="1113" y="204"/>
                      <a:pt x="1157" y="200"/>
                      <a:pt x="1202" y="189"/>
                    </a:cubicBezTo>
                    <a:cubicBezTo>
                      <a:pt x="1269" y="174"/>
                      <a:pt x="1248" y="77"/>
                      <a:pt x="1186" y="77"/>
                    </a:cubicBezTo>
                    <a:cubicBezTo>
                      <a:pt x="1182" y="77"/>
                      <a:pt x="1177" y="77"/>
                      <a:pt x="1172" y="78"/>
                    </a:cubicBezTo>
                    <a:cubicBezTo>
                      <a:pt x="1139" y="86"/>
                      <a:pt x="1107" y="89"/>
                      <a:pt x="1075" y="89"/>
                    </a:cubicBezTo>
                    <a:cubicBezTo>
                      <a:pt x="976" y="89"/>
                      <a:pt x="881" y="59"/>
                      <a:pt x="783" y="33"/>
                    </a:cubicBezTo>
                    <a:cubicBezTo>
                      <a:pt x="705" y="14"/>
                      <a:pt x="627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22"/>
              <p:cNvSpPr/>
              <p:nvPr/>
            </p:nvSpPr>
            <p:spPr>
              <a:xfrm>
                <a:off x="6389424" y="862482"/>
                <a:ext cx="88610" cy="28109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558" extrusionOk="0">
                    <a:moveTo>
                      <a:pt x="1680" y="0"/>
                    </a:moveTo>
                    <a:cubicBezTo>
                      <a:pt x="1670" y="0"/>
                      <a:pt x="1660" y="3"/>
                      <a:pt x="1649" y="11"/>
                    </a:cubicBezTo>
                    <a:cubicBezTo>
                      <a:pt x="1406" y="184"/>
                      <a:pt x="1108" y="182"/>
                      <a:pt x="823" y="202"/>
                    </a:cubicBezTo>
                    <a:cubicBezTo>
                      <a:pt x="689" y="211"/>
                      <a:pt x="568" y="232"/>
                      <a:pt x="445" y="288"/>
                    </a:cubicBezTo>
                    <a:cubicBezTo>
                      <a:pt x="322" y="345"/>
                      <a:pt x="207" y="420"/>
                      <a:pt x="69" y="446"/>
                    </a:cubicBezTo>
                    <a:cubicBezTo>
                      <a:pt x="0" y="459"/>
                      <a:pt x="23" y="558"/>
                      <a:pt x="88" y="558"/>
                    </a:cubicBezTo>
                    <a:cubicBezTo>
                      <a:pt x="92" y="558"/>
                      <a:pt x="96" y="557"/>
                      <a:pt x="100" y="556"/>
                    </a:cubicBezTo>
                    <a:cubicBezTo>
                      <a:pt x="231" y="529"/>
                      <a:pt x="344" y="464"/>
                      <a:pt x="463" y="406"/>
                    </a:cubicBezTo>
                    <a:cubicBezTo>
                      <a:pt x="602" y="337"/>
                      <a:pt x="740" y="320"/>
                      <a:pt x="894" y="311"/>
                    </a:cubicBezTo>
                    <a:cubicBezTo>
                      <a:pt x="1177" y="294"/>
                      <a:pt x="1469" y="280"/>
                      <a:pt x="1709" y="110"/>
                    </a:cubicBezTo>
                    <a:cubicBezTo>
                      <a:pt x="1758" y="75"/>
                      <a:pt x="1727" y="0"/>
                      <a:pt x="1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8" name="Google Shape;2848;p22"/>
            <p:cNvGrpSpPr/>
            <p:nvPr/>
          </p:nvGrpSpPr>
          <p:grpSpPr>
            <a:xfrm>
              <a:off x="8565135" y="2864914"/>
              <a:ext cx="681574" cy="744341"/>
              <a:chOff x="5921735" y="3041389"/>
              <a:chExt cx="681574" cy="744341"/>
            </a:xfrm>
          </p:grpSpPr>
          <p:sp>
            <p:nvSpPr>
              <p:cNvPr id="2849" name="Google Shape;2849;p22"/>
              <p:cNvSpPr/>
              <p:nvPr/>
            </p:nvSpPr>
            <p:spPr>
              <a:xfrm>
                <a:off x="5921735" y="3041389"/>
                <a:ext cx="681574" cy="744341"/>
              </a:xfrm>
              <a:custGeom>
                <a:avLst/>
                <a:gdLst/>
                <a:ahLst/>
                <a:cxnLst/>
                <a:rect l="l" t="t" r="r" b="b"/>
                <a:pathLst>
                  <a:path w="13530" h="14776" extrusionOk="0">
                    <a:moveTo>
                      <a:pt x="2491" y="233"/>
                    </a:moveTo>
                    <a:cubicBezTo>
                      <a:pt x="2830" y="233"/>
                      <a:pt x="3159" y="364"/>
                      <a:pt x="3450" y="552"/>
                    </a:cubicBezTo>
                    <a:cubicBezTo>
                      <a:pt x="3929" y="861"/>
                      <a:pt x="4321" y="1306"/>
                      <a:pt x="4665" y="1757"/>
                    </a:cubicBezTo>
                    <a:cubicBezTo>
                      <a:pt x="5041" y="2249"/>
                      <a:pt x="5368" y="2777"/>
                      <a:pt x="5676" y="3313"/>
                    </a:cubicBezTo>
                    <a:cubicBezTo>
                      <a:pt x="6302" y="4403"/>
                      <a:pt x="6798" y="5587"/>
                      <a:pt x="7729" y="6462"/>
                    </a:cubicBezTo>
                    <a:cubicBezTo>
                      <a:pt x="8305" y="7002"/>
                      <a:pt x="8988" y="7352"/>
                      <a:pt x="9725" y="7617"/>
                    </a:cubicBezTo>
                    <a:cubicBezTo>
                      <a:pt x="10429" y="7869"/>
                      <a:pt x="11153" y="8094"/>
                      <a:pt x="11803" y="8475"/>
                    </a:cubicBezTo>
                    <a:cubicBezTo>
                      <a:pt x="12420" y="8838"/>
                      <a:pt x="12932" y="9362"/>
                      <a:pt x="13158" y="10054"/>
                    </a:cubicBezTo>
                    <a:cubicBezTo>
                      <a:pt x="13327" y="10566"/>
                      <a:pt x="13313" y="11111"/>
                      <a:pt x="13154" y="11623"/>
                    </a:cubicBezTo>
                    <a:cubicBezTo>
                      <a:pt x="12815" y="12707"/>
                      <a:pt x="11914" y="13585"/>
                      <a:pt x="10919" y="14094"/>
                    </a:cubicBezTo>
                    <a:cubicBezTo>
                      <a:pt x="10381" y="14370"/>
                      <a:pt x="9762" y="14551"/>
                      <a:pt x="9152" y="14551"/>
                    </a:cubicBezTo>
                    <a:cubicBezTo>
                      <a:pt x="8678" y="14551"/>
                      <a:pt x="8209" y="14441"/>
                      <a:pt x="7790" y="14182"/>
                    </a:cubicBezTo>
                    <a:cubicBezTo>
                      <a:pt x="6379" y="13311"/>
                      <a:pt x="6268" y="11419"/>
                      <a:pt x="5815" y="9990"/>
                    </a:cubicBezTo>
                    <a:cubicBezTo>
                      <a:pt x="5553" y="9164"/>
                      <a:pt x="5081" y="8455"/>
                      <a:pt x="4478" y="7838"/>
                    </a:cubicBezTo>
                    <a:cubicBezTo>
                      <a:pt x="3904" y="7250"/>
                      <a:pt x="3250" y="6749"/>
                      <a:pt x="2628" y="6215"/>
                    </a:cubicBezTo>
                    <a:cubicBezTo>
                      <a:pt x="2030" y="5701"/>
                      <a:pt x="1443" y="5152"/>
                      <a:pt x="984" y="4507"/>
                    </a:cubicBezTo>
                    <a:cubicBezTo>
                      <a:pt x="564" y="3919"/>
                      <a:pt x="223" y="3202"/>
                      <a:pt x="333" y="2460"/>
                    </a:cubicBezTo>
                    <a:cubicBezTo>
                      <a:pt x="375" y="2187"/>
                      <a:pt x="475" y="1933"/>
                      <a:pt x="611" y="1700"/>
                    </a:cubicBezTo>
                    <a:lnTo>
                      <a:pt x="611" y="1700"/>
                    </a:lnTo>
                    <a:cubicBezTo>
                      <a:pt x="995" y="1155"/>
                      <a:pt x="1453" y="485"/>
                      <a:pt x="2127" y="286"/>
                    </a:cubicBezTo>
                    <a:cubicBezTo>
                      <a:pt x="2249" y="250"/>
                      <a:pt x="2371" y="233"/>
                      <a:pt x="2491" y="233"/>
                    </a:cubicBezTo>
                    <a:close/>
                    <a:moveTo>
                      <a:pt x="2510" y="0"/>
                    </a:moveTo>
                    <a:cubicBezTo>
                      <a:pt x="2030" y="0"/>
                      <a:pt x="1589" y="238"/>
                      <a:pt x="1240" y="569"/>
                    </a:cubicBezTo>
                    <a:cubicBezTo>
                      <a:pt x="1018" y="780"/>
                      <a:pt x="824" y="1019"/>
                      <a:pt x="641" y="1266"/>
                    </a:cubicBezTo>
                    <a:lnTo>
                      <a:pt x="641" y="1266"/>
                    </a:lnTo>
                    <a:cubicBezTo>
                      <a:pt x="629" y="1273"/>
                      <a:pt x="617" y="1284"/>
                      <a:pt x="607" y="1298"/>
                    </a:cubicBezTo>
                    <a:cubicBezTo>
                      <a:pt x="544" y="1380"/>
                      <a:pt x="487" y="1466"/>
                      <a:pt x="435" y="1553"/>
                    </a:cubicBezTo>
                    <a:lnTo>
                      <a:pt x="435" y="1553"/>
                    </a:lnTo>
                    <a:cubicBezTo>
                      <a:pt x="426" y="1565"/>
                      <a:pt x="418" y="1576"/>
                      <a:pt x="410" y="1588"/>
                    </a:cubicBezTo>
                    <a:cubicBezTo>
                      <a:pt x="400" y="1602"/>
                      <a:pt x="394" y="1615"/>
                      <a:pt x="391" y="1629"/>
                    </a:cubicBezTo>
                    <a:lnTo>
                      <a:pt x="391" y="1629"/>
                    </a:lnTo>
                    <a:cubicBezTo>
                      <a:pt x="82" y="2191"/>
                      <a:pt x="1" y="2831"/>
                      <a:pt x="192" y="3469"/>
                    </a:cubicBezTo>
                    <a:cubicBezTo>
                      <a:pt x="421" y="4231"/>
                      <a:pt x="933" y="4884"/>
                      <a:pt x="1474" y="5451"/>
                    </a:cubicBezTo>
                    <a:cubicBezTo>
                      <a:pt x="2032" y="6038"/>
                      <a:pt x="2663" y="6544"/>
                      <a:pt x="3281" y="7064"/>
                    </a:cubicBezTo>
                    <a:cubicBezTo>
                      <a:pt x="3967" y="7639"/>
                      <a:pt x="4648" y="8247"/>
                      <a:pt x="5123" y="9015"/>
                    </a:cubicBezTo>
                    <a:cubicBezTo>
                      <a:pt x="6056" y="10529"/>
                      <a:pt x="5852" y="12524"/>
                      <a:pt x="7084" y="13889"/>
                    </a:cubicBezTo>
                    <a:cubicBezTo>
                      <a:pt x="7639" y="14503"/>
                      <a:pt x="8401" y="14776"/>
                      <a:pt x="9185" y="14776"/>
                    </a:cubicBezTo>
                    <a:cubicBezTo>
                      <a:pt x="9534" y="14776"/>
                      <a:pt x="9887" y="14722"/>
                      <a:pt x="10229" y="14620"/>
                    </a:cubicBezTo>
                    <a:cubicBezTo>
                      <a:pt x="11363" y="14284"/>
                      <a:pt x="12402" y="13499"/>
                      <a:pt x="13014" y="12484"/>
                    </a:cubicBezTo>
                    <a:cubicBezTo>
                      <a:pt x="13304" y="12003"/>
                      <a:pt x="13496" y="11453"/>
                      <a:pt x="13511" y="10886"/>
                    </a:cubicBezTo>
                    <a:cubicBezTo>
                      <a:pt x="13530" y="10269"/>
                      <a:pt x="13320" y="9659"/>
                      <a:pt x="12950" y="9165"/>
                    </a:cubicBezTo>
                    <a:cubicBezTo>
                      <a:pt x="12484" y="8548"/>
                      <a:pt x="11801" y="8166"/>
                      <a:pt x="11099" y="7876"/>
                    </a:cubicBezTo>
                    <a:cubicBezTo>
                      <a:pt x="10358" y="7568"/>
                      <a:pt x="9563" y="7378"/>
                      <a:pt x="8856" y="6993"/>
                    </a:cubicBezTo>
                    <a:cubicBezTo>
                      <a:pt x="8146" y="6605"/>
                      <a:pt x="7566" y="6039"/>
                      <a:pt x="7111" y="5373"/>
                    </a:cubicBezTo>
                    <a:cubicBezTo>
                      <a:pt x="6766" y="4870"/>
                      <a:pt x="6496" y="4323"/>
                      <a:pt x="6206" y="3786"/>
                    </a:cubicBezTo>
                    <a:cubicBezTo>
                      <a:pt x="5618" y="2701"/>
                      <a:pt x="4973" y="1561"/>
                      <a:pt x="4046" y="724"/>
                    </a:cubicBezTo>
                    <a:cubicBezTo>
                      <a:pt x="3664" y="378"/>
                      <a:pt x="3209" y="73"/>
                      <a:pt x="2686" y="11"/>
                    </a:cubicBezTo>
                    <a:cubicBezTo>
                      <a:pt x="2627" y="4"/>
                      <a:pt x="2568" y="0"/>
                      <a:pt x="2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22"/>
              <p:cNvSpPr/>
              <p:nvPr/>
            </p:nvSpPr>
            <p:spPr>
              <a:xfrm>
                <a:off x="5978357" y="3100278"/>
                <a:ext cx="533018" cy="616036"/>
              </a:xfrm>
              <a:custGeom>
                <a:avLst/>
                <a:gdLst/>
                <a:ahLst/>
                <a:cxnLst/>
                <a:rect l="l" t="t" r="r" b="b"/>
                <a:pathLst>
                  <a:path w="10581" h="12229" extrusionOk="0">
                    <a:moveTo>
                      <a:pt x="1928" y="226"/>
                    </a:moveTo>
                    <a:cubicBezTo>
                      <a:pt x="2100" y="226"/>
                      <a:pt x="2266" y="256"/>
                      <a:pt x="2418" y="357"/>
                    </a:cubicBezTo>
                    <a:cubicBezTo>
                      <a:pt x="2722" y="561"/>
                      <a:pt x="2912" y="928"/>
                      <a:pt x="3064" y="1250"/>
                    </a:cubicBezTo>
                    <a:cubicBezTo>
                      <a:pt x="3503" y="2178"/>
                      <a:pt x="3748" y="3188"/>
                      <a:pt x="4159" y="4128"/>
                    </a:cubicBezTo>
                    <a:cubicBezTo>
                      <a:pt x="4344" y="4549"/>
                      <a:pt x="4558" y="4967"/>
                      <a:pt x="4861" y="5314"/>
                    </a:cubicBezTo>
                    <a:cubicBezTo>
                      <a:pt x="5130" y="5621"/>
                      <a:pt x="5469" y="5867"/>
                      <a:pt x="5823" y="6068"/>
                    </a:cubicBezTo>
                    <a:cubicBezTo>
                      <a:pt x="6604" y="6516"/>
                      <a:pt x="7470" y="6785"/>
                      <a:pt x="8283" y="7170"/>
                    </a:cubicBezTo>
                    <a:cubicBezTo>
                      <a:pt x="9019" y="7517"/>
                      <a:pt x="9777" y="7985"/>
                      <a:pt x="10089" y="8774"/>
                    </a:cubicBezTo>
                    <a:cubicBezTo>
                      <a:pt x="10518" y="9867"/>
                      <a:pt x="10021" y="11114"/>
                      <a:pt x="9029" y="11709"/>
                    </a:cubicBezTo>
                    <a:cubicBezTo>
                      <a:pt x="8722" y="11894"/>
                      <a:pt x="8380" y="11993"/>
                      <a:pt x="8037" y="11993"/>
                    </a:cubicBezTo>
                    <a:cubicBezTo>
                      <a:pt x="7783" y="11993"/>
                      <a:pt x="7529" y="11939"/>
                      <a:pt x="7287" y="11827"/>
                    </a:cubicBezTo>
                    <a:cubicBezTo>
                      <a:pt x="6747" y="11573"/>
                      <a:pt x="6335" y="11106"/>
                      <a:pt x="6053" y="10588"/>
                    </a:cubicBezTo>
                    <a:cubicBezTo>
                      <a:pt x="5364" y="9313"/>
                      <a:pt x="5293" y="7822"/>
                      <a:pt x="4695" y="6511"/>
                    </a:cubicBezTo>
                    <a:cubicBezTo>
                      <a:pt x="4149" y="5308"/>
                      <a:pt x="3163" y="4380"/>
                      <a:pt x="2165" y="3545"/>
                    </a:cubicBezTo>
                    <a:cubicBezTo>
                      <a:pt x="1695" y="3150"/>
                      <a:pt x="1200" y="2772"/>
                      <a:pt x="804" y="2297"/>
                    </a:cubicBezTo>
                    <a:cubicBezTo>
                      <a:pt x="607" y="2063"/>
                      <a:pt x="428" y="1794"/>
                      <a:pt x="335" y="1499"/>
                    </a:cubicBezTo>
                    <a:cubicBezTo>
                      <a:pt x="240" y="1201"/>
                      <a:pt x="326" y="894"/>
                      <a:pt x="520" y="656"/>
                    </a:cubicBezTo>
                    <a:cubicBezTo>
                      <a:pt x="670" y="474"/>
                      <a:pt x="894" y="309"/>
                      <a:pt x="1137" y="293"/>
                    </a:cubicBezTo>
                    <a:cubicBezTo>
                      <a:pt x="1137" y="293"/>
                      <a:pt x="1137" y="293"/>
                      <a:pt x="1137" y="293"/>
                    </a:cubicBezTo>
                    <a:lnTo>
                      <a:pt x="1137" y="293"/>
                    </a:lnTo>
                    <a:cubicBezTo>
                      <a:pt x="1138" y="293"/>
                      <a:pt x="1139" y="293"/>
                      <a:pt x="1139" y="293"/>
                    </a:cubicBezTo>
                    <a:cubicBezTo>
                      <a:pt x="1144" y="293"/>
                      <a:pt x="1149" y="293"/>
                      <a:pt x="1153" y="293"/>
                    </a:cubicBezTo>
                    <a:cubicBezTo>
                      <a:pt x="1403" y="293"/>
                      <a:pt x="1672" y="226"/>
                      <a:pt x="1928" y="226"/>
                    </a:cubicBezTo>
                    <a:close/>
                    <a:moveTo>
                      <a:pt x="1989" y="1"/>
                    </a:moveTo>
                    <a:cubicBezTo>
                      <a:pt x="1980" y="1"/>
                      <a:pt x="1972" y="1"/>
                      <a:pt x="1963" y="1"/>
                    </a:cubicBezTo>
                    <a:cubicBezTo>
                      <a:pt x="1694" y="4"/>
                      <a:pt x="1428" y="62"/>
                      <a:pt x="1158" y="63"/>
                    </a:cubicBezTo>
                    <a:lnTo>
                      <a:pt x="1158" y="63"/>
                    </a:lnTo>
                    <a:cubicBezTo>
                      <a:pt x="1155" y="63"/>
                      <a:pt x="1152" y="63"/>
                      <a:pt x="1149" y="63"/>
                    </a:cubicBezTo>
                    <a:cubicBezTo>
                      <a:pt x="1146" y="63"/>
                      <a:pt x="1143" y="63"/>
                      <a:pt x="1139" y="63"/>
                    </a:cubicBezTo>
                    <a:cubicBezTo>
                      <a:pt x="1139" y="63"/>
                      <a:pt x="1138" y="63"/>
                      <a:pt x="1137" y="63"/>
                    </a:cubicBezTo>
                    <a:cubicBezTo>
                      <a:pt x="1129" y="63"/>
                      <a:pt x="1122" y="64"/>
                      <a:pt x="1115" y="65"/>
                    </a:cubicBezTo>
                    <a:lnTo>
                      <a:pt x="1115" y="65"/>
                    </a:lnTo>
                    <a:cubicBezTo>
                      <a:pt x="587" y="110"/>
                      <a:pt x="134" y="617"/>
                      <a:pt x="72" y="1129"/>
                    </a:cubicBezTo>
                    <a:cubicBezTo>
                      <a:pt x="0" y="1743"/>
                      <a:pt x="503" y="2339"/>
                      <a:pt x="903" y="2745"/>
                    </a:cubicBezTo>
                    <a:cubicBezTo>
                      <a:pt x="1348" y="3197"/>
                      <a:pt x="1864" y="3572"/>
                      <a:pt x="2334" y="3993"/>
                    </a:cubicBezTo>
                    <a:cubicBezTo>
                      <a:pt x="2873" y="4475"/>
                      <a:pt x="3407" y="4962"/>
                      <a:pt x="3843" y="5542"/>
                    </a:cubicBezTo>
                    <a:cubicBezTo>
                      <a:pt x="4295" y="6137"/>
                      <a:pt x="4601" y="6795"/>
                      <a:pt x="4814" y="7508"/>
                    </a:cubicBezTo>
                    <a:cubicBezTo>
                      <a:pt x="5032" y="8235"/>
                      <a:pt x="5180" y="8981"/>
                      <a:pt x="5422" y="9700"/>
                    </a:cubicBezTo>
                    <a:cubicBezTo>
                      <a:pt x="5813" y="10856"/>
                      <a:pt x="6602" y="12170"/>
                      <a:pt x="7971" y="12227"/>
                    </a:cubicBezTo>
                    <a:cubicBezTo>
                      <a:pt x="7998" y="12228"/>
                      <a:pt x="8025" y="12228"/>
                      <a:pt x="8051" y="12228"/>
                    </a:cubicBezTo>
                    <a:cubicBezTo>
                      <a:pt x="9279" y="12228"/>
                      <a:pt x="10320" y="11082"/>
                      <a:pt x="10463" y="9910"/>
                    </a:cubicBezTo>
                    <a:cubicBezTo>
                      <a:pt x="10580" y="8946"/>
                      <a:pt x="10107" y="8079"/>
                      <a:pt x="9347" y="7519"/>
                    </a:cubicBezTo>
                    <a:cubicBezTo>
                      <a:pt x="8589" y="6961"/>
                      <a:pt x="7670" y="6670"/>
                      <a:pt x="6816" y="6300"/>
                    </a:cubicBezTo>
                    <a:cubicBezTo>
                      <a:pt x="5986" y="5940"/>
                      <a:pt x="5190" y="5509"/>
                      <a:pt x="4711" y="4710"/>
                    </a:cubicBezTo>
                    <a:cubicBezTo>
                      <a:pt x="4154" y="3781"/>
                      <a:pt x="3893" y="2705"/>
                      <a:pt x="3503" y="1703"/>
                    </a:cubicBezTo>
                    <a:cubicBezTo>
                      <a:pt x="3244" y="1037"/>
                      <a:pt x="2849" y="1"/>
                      <a:pt x="19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22"/>
              <p:cNvSpPr/>
              <p:nvPr/>
            </p:nvSpPr>
            <p:spPr>
              <a:xfrm>
                <a:off x="5955789" y="3233623"/>
                <a:ext cx="80197" cy="3143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624" extrusionOk="0">
                    <a:moveTo>
                      <a:pt x="1519" y="0"/>
                    </a:moveTo>
                    <a:cubicBezTo>
                      <a:pt x="1513" y="0"/>
                      <a:pt x="1507" y="2"/>
                      <a:pt x="1500" y="4"/>
                    </a:cubicBezTo>
                    <a:cubicBezTo>
                      <a:pt x="1031" y="177"/>
                      <a:pt x="583" y="467"/>
                      <a:pt x="73" y="509"/>
                    </a:cubicBezTo>
                    <a:cubicBezTo>
                      <a:pt x="2" y="514"/>
                      <a:pt x="0" y="624"/>
                      <a:pt x="67" y="624"/>
                    </a:cubicBezTo>
                    <a:cubicBezTo>
                      <a:pt x="69" y="624"/>
                      <a:pt x="71" y="624"/>
                      <a:pt x="73" y="623"/>
                    </a:cubicBezTo>
                    <a:cubicBezTo>
                      <a:pt x="597" y="584"/>
                      <a:pt x="1046" y="293"/>
                      <a:pt x="1531" y="116"/>
                    </a:cubicBezTo>
                    <a:cubicBezTo>
                      <a:pt x="1592" y="93"/>
                      <a:pt x="1574" y="0"/>
                      <a:pt x="1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22"/>
              <p:cNvSpPr/>
              <p:nvPr/>
            </p:nvSpPr>
            <p:spPr>
              <a:xfrm>
                <a:off x="5983042" y="3254478"/>
                <a:ext cx="79038" cy="4095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813" extrusionOk="0">
                    <a:moveTo>
                      <a:pt x="1495" y="1"/>
                    </a:moveTo>
                    <a:cubicBezTo>
                      <a:pt x="1489" y="1"/>
                      <a:pt x="1483" y="2"/>
                      <a:pt x="1476" y="4"/>
                    </a:cubicBezTo>
                    <a:cubicBezTo>
                      <a:pt x="1385" y="36"/>
                      <a:pt x="1314" y="96"/>
                      <a:pt x="1241" y="156"/>
                    </a:cubicBezTo>
                    <a:cubicBezTo>
                      <a:pt x="1158" y="219"/>
                      <a:pt x="1071" y="272"/>
                      <a:pt x="980" y="320"/>
                    </a:cubicBezTo>
                    <a:cubicBezTo>
                      <a:pt x="842" y="392"/>
                      <a:pt x="695" y="463"/>
                      <a:pt x="553" y="513"/>
                    </a:cubicBezTo>
                    <a:cubicBezTo>
                      <a:pt x="443" y="549"/>
                      <a:pt x="332" y="583"/>
                      <a:pt x="222" y="623"/>
                    </a:cubicBezTo>
                    <a:cubicBezTo>
                      <a:pt x="165" y="642"/>
                      <a:pt x="29" y="670"/>
                      <a:pt x="11" y="741"/>
                    </a:cubicBezTo>
                    <a:cubicBezTo>
                      <a:pt x="0" y="784"/>
                      <a:pt x="37" y="813"/>
                      <a:pt x="72" y="813"/>
                    </a:cubicBezTo>
                    <a:cubicBezTo>
                      <a:pt x="90" y="813"/>
                      <a:pt x="108" y="804"/>
                      <a:pt x="117" y="784"/>
                    </a:cubicBezTo>
                    <a:lnTo>
                      <a:pt x="117" y="784"/>
                    </a:lnTo>
                    <a:cubicBezTo>
                      <a:pt x="115" y="789"/>
                      <a:pt x="113" y="791"/>
                      <a:pt x="113" y="791"/>
                    </a:cubicBezTo>
                    <a:cubicBezTo>
                      <a:pt x="113" y="791"/>
                      <a:pt x="118" y="786"/>
                      <a:pt x="132" y="778"/>
                    </a:cubicBezTo>
                    <a:cubicBezTo>
                      <a:pt x="148" y="769"/>
                      <a:pt x="165" y="763"/>
                      <a:pt x="182" y="758"/>
                    </a:cubicBezTo>
                    <a:cubicBezTo>
                      <a:pt x="232" y="738"/>
                      <a:pt x="281" y="722"/>
                      <a:pt x="331" y="705"/>
                    </a:cubicBezTo>
                    <a:cubicBezTo>
                      <a:pt x="427" y="674"/>
                      <a:pt x="525" y="646"/>
                      <a:pt x="621" y="610"/>
                    </a:cubicBezTo>
                    <a:cubicBezTo>
                      <a:pt x="759" y="559"/>
                      <a:pt x="895" y="493"/>
                      <a:pt x="1027" y="425"/>
                    </a:cubicBezTo>
                    <a:cubicBezTo>
                      <a:pt x="1106" y="382"/>
                      <a:pt x="1188" y="337"/>
                      <a:pt x="1260" y="284"/>
                    </a:cubicBezTo>
                    <a:cubicBezTo>
                      <a:pt x="1340" y="226"/>
                      <a:pt x="1412" y="150"/>
                      <a:pt x="1506" y="116"/>
                    </a:cubicBezTo>
                    <a:cubicBezTo>
                      <a:pt x="1568" y="94"/>
                      <a:pt x="1550" y="1"/>
                      <a:pt x="1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22"/>
              <p:cNvSpPr/>
              <p:nvPr/>
            </p:nvSpPr>
            <p:spPr>
              <a:xfrm>
                <a:off x="6013268" y="3285762"/>
                <a:ext cx="83219" cy="46244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918" extrusionOk="0">
                    <a:moveTo>
                      <a:pt x="1583" y="0"/>
                    </a:moveTo>
                    <a:cubicBezTo>
                      <a:pt x="1576" y="0"/>
                      <a:pt x="1569" y="2"/>
                      <a:pt x="1562" y="5"/>
                    </a:cubicBezTo>
                    <a:cubicBezTo>
                      <a:pt x="1427" y="60"/>
                      <a:pt x="1294" y="118"/>
                      <a:pt x="1162" y="176"/>
                    </a:cubicBezTo>
                    <a:cubicBezTo>
                      <a:pt x="1022" y="239"/>
                      <a:pt x="869" y="294"/>
                      <a:pt x="738" y="372"/>
                    </a:cubicBezTo>
                    <a:cubicBezTo>
                      <a:pt x="510" y="508"/>
                      <a:pt x="319" y="708"/>
                      <a:pt x="65" y="803"/>
                    </a:cubicBezTo>
                    <a:cubicBezTo>
                      <a:pt x="0" y="824"/>
                      <a:pt x="18" y="917"/>
                      <a:pt x="73" y="917"/>
                    </a:cubicBezTo>
                    <a:cubicBezTo>
                      <a:pt x="80" y="917"/>
                      <a:pt x="86" y="916"/>
                      <a:pt x="94" y="913"/>
                    </a:cubicBezTo>
                    <a:cubicBezTo>
                      <a:pt x="343" y="821"/>
                      <a:pt x="533" y="637"/>
                      <a:pt x="754" y="498"/>
                    </a:cubicBezTo>
                    <a:cubicBezTo>
                      <a:pt x="879" y="417"/>
                      <a:pt x="1022" y="365"/>
                      <a:pt x="1156" y="304"/>
                    </a:cubicBezTo>
                    <a:cubicBezTo>
                      <a:pt x="1300" y="240"/>
                      <a:pt x="1446" y="176"/>
                      <a:pt x="1591" y="117"/>
                    </a:cubicBezTo>
                    <a:cubicBezTo>
                      <a:pt x="1652" y="92"/>
                      <a:pt x="1635" y="0"/>
                      <a:pt x="15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22"/>
              <p:cNvSpPr/>
              <p:nvPr/>
            </p:nvSpPr>
            <p:spPr>
              <a:xfrm>
                <a:off x="6046415" y="3311000"/>
                <a:ext cx="77124" cy="48662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966" extrusionOk="0">
                    <a:moveTo>
                      <a:pt x="1449" y="1"/>
                    </a:moveTo>
                    <a:cubicBezTo>
                      <a:pt x="1440" y="1"/>
                      <a:pt x="1430" y="4"/>
                      <a:pt x="1420" y="10"/>
                    </a:cubicBezTo>
                    <a:cubicBezTo>
                      <a:pt x="1177" y="164"/>
                      <a:pt x="933" y="320"/>
                      <a:pt x="690" y="469"/>
                    </a:cubicBezTo>
                    <a:cubicBezTo>
                      <a:pt x="575" y="540"/>
                      <a:pt x="466" y="618"/>
                      <a:pt x="351" y="690"/>
                    </a:cubicBezTo>
                    <a:cubicBezTo>
                      <a:pt x="252" y="752"/>
                      <a:pt x="126" y="781"/>
                      <a:pt x="41" y="866"/>
                    </a:cubicBezTo>
                    <a:cubicBezTo>
                      <a:pt x="0" y="907"/>
                      <a:pt x="39" y="965"/>
                      <a:pt x="84" y="965"/>
                    </a:cubicBezTo>
                    <a:cubicBezTo>
                      <a:pt x="97" y="965"/>
                      <a:pt x="111" y="960"/>
                      <a:pt x="123" y="948"/>
                    </a:cubicBezTo>
                    <a:cubicBezTo>
                      <a:pt x="164" y="907"/>
                      <a:pt x="221" y="886"/>
                      <a:pt x="273" y="863"/>
                    </a:cubicBezTo>
                    <a:cubicBezTo>
                      <a:pt x="334" y="836"/>
                      <a:pt x="386" y="806"/>
                      <a:pt x="442" y="771"/>
                    </a:cubicBezTo>
                    <a:cubicBezTo>
                      <a:pt x="551" y="700"/>
                      <a:pt x="657" y="625"/>
                      <a:pt x="769" y="557"/>
                    </a:cubicBezTo>
                    <a:cubicBezTo>
                      <a:pt x="1007" y="411"/>
                      <a:pt x="1242" y="258"/>
                      <a:pt x="1478" y="111"/>
                    </a:cubicBezTo>
                    <a:cubicBezTo>
                      <a:pt x="1530" y="77"/>
                      <a:pt x="1498" y="1"/>
                      <a:pt x="1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22"/>
              <p:cNvSpPr/>
              <p:nvPr/>
            </p:nvSpPr>
            <p:spPr>
              <a:xfrm>
                <a:off x="6079210" y="3341478"/>
                <a:ext cx="67402" cy="47655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946" extrusionOk="0">
                    <a:moveTo>
                      <a:pt x="1248" y="1"/>
                    </a:moveTo>
                    <a:cubicBezTo>
                      <a:pt x="1245" y="1"/>
                      <a:pt x="1241" y="1"/>
                      <a:pt x="1238" y="2"/>
                    </a:cubicBezTo>
                    <a:cubicBezTo>
                      <a:pt x="988" y="40"/>
                      <a:pt x="781" y="214"/>
                      <a:pt x="594" y="373"/>
                    </a:cubicBezTo>
                    <a:cubicBezTo>
                      <a:pt x="410" y="533"/>
                      <a:pt x="189" y="648"/>
                      <a:pt x="34" y="842"/>
                    </a:cubicBezTo>
                    <a:cubicBezTo>
                      <a:pt x="0" y="887"/>
                      <a:pt x="38" y="945"/>
                      <a:pt x="79" y="945"/>
                    </a:cubicBezTo>
                    <a:cubicBezTo>
                      <a:pt x="92" y="945"/>
                      <a:pt x="105" y="939"/>
                      <a:pt x="117" y="925"/>
                    </a:cubicBezTo>
                    <a:cubicBezTo>
                      <a:pt x="261" y="741"/>
                      <a:pt x="467" y="625"/>
                      <a:pt x="648" y="479"/>
                    </a:cubicBezTo>
                    <a:cubicBezTo>
                      <a:pt x="835" y="327"/>
                      <a:pt x="1019" y="152"/>
                      <a:pt x="1267" y="112"/>
                    </a:cubicBezTo>
                    <a:cubicBezTo>
                      <a:pt x="1337" y="101"/>
                      <a:pt x="1313" y="1"/>
                      <a:pt x="12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22"/>
              <p:cNvSpPr/>
              <p:nvPr/>
            </p:nvSpPr>
            <p:spPr>
              <a:xfrm>
                <a:off x="6102534" y="3366968"/>
                <a:ext cx="72993" cy="40451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803" extrusionOk="0">
                    <a:moveTo>
                      <a:pt x="1375" y="1"/>
                    </a:moveTo>
                    <a:cubicBezTo>
                      <a:pt x="1369" y="1"/>
                      <a:pt x="1362" y="2"/>
                      <a:pt x="1356" y="4"/>
                    </a:cubicBezTo>
                    <a:cubicBezTo>
                      <a:pt x="1258" y="40"/>
                      <a:pt x="1183" y="118"/>
                      <a:pt x="1093" y="167"/>
                    </a:cubicBezTo>
                    <a:cubicBezTo>
                      <a:pt x="977" y="231"/>
                      <a:pt x="858" y="293"/>
                      <a:pt x="743" y="361"/>
                    </a:cubicBezTo>
                    <a:cubicBezTo>
                      <a:pt x="527" y="486"/>
                      <a:pt x="341" y="677"/>
                      <a:pt x="73" y="687"/>
                    </a:cubicBezTo>
                    <a:cubicBezTo>
                      <a:pt x="3" y="689"/>
                      <a:pt x="1" y="802"/>
                      <a:pt x="73" y="802"/>
                    </a:cubicBezTo>
                    <a:cubicBezTo>
                      <a:pt x="74" y="802"/>
                      <a:pt x="74" y="802"/>
                      <a:pt x="75" y="802"/>
                    </a:cubicBezTo>
                    <a:cubicBezTo>
                      <a:pt x="195" y="799"/>
                      <a:pt x="308" y="764"/>
                      <a:pt x="415" y="709"/>
                    </a:cubicBezTo>
                    <a:cubicBezTo>
                      <a:pt x="532" y="650"/>
                      <a:pt x="630" y="567"/>
                      <a:pt x="738" y="497"/>
                    </a:cubicBezTo>
                    <a:cubicBezTo>
                      <a:pt x="853" y="427"/>
                      <a:pt x="973" y="367"/>
                      <a:pt x="1092" y="300"/>
                    </a:cubicBezTo>
                    <a:cubicBezTo>
                      <a:pt x="1143" y="272"/>
                      <a:pt x="1196" y="245"/>
                      <a:pt x="1242" y="210"/>
                    </a:cubicBezTo>
                    <a:cubicBezTo>
                      <a:pt x="1289" y="179"/>
                      <a:pt x="1333" y="136"/>
                      <a:pt x="1385" y="116"/>
                    </a:cubicBezTo>
                    <a:cubicBezTo>
                      <a:pt x="1448" y="94"/>
                      <a:pt x="1430" y="1"/>
                      <a:pt x="13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22"/>
              <p:cNvSpPr/>
              <p:nvPr/>
            </p:nvSpPr>
            <p:spPr>
              <a:xfrm>
                <a:off x="6129787" y="3393667"/>
                <a:ext cx="65840" cy="39444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783" extrusionOk="0">
                    <a:moveTo>
                      <a:pt x="1235" y="0"/>
                    </a:moveTo>
                    <a:cubicBezTo>
                      <a:pt x="1229" y="0"/>
                      <a:pt x="1223" y="2"/>
                      <a:pt x="1216" y="4"/>
                    </a:cubicBezTo>
                    <a:cubicBezTo>
                      <a:pt x="999" y="86"/>
                      <a:pt x="796" y="196"/>
                      <a:pt x="603" y="320"/>
                    </a:cubicBezTo>
                    <a:cubicBezTo>
                      <a:pt x="426" y="434"/>
                      <a:pt x="269" y="602"/>
                      <a:pt x="68" y="669"/>
                    </a:cubicBezTo>
                    <a:cubicBezTo>
                      <a:pt x="1" y="688"/>
                      <a:pt x="20" y="782"/>
                      <a:pt x="78" y="782"/>
                    </a:cubicBezTo>
                    <a:cubicBezTo>
                      <a:pt x="84" y="782"/>
                      <a:pt x="90" y="781"/>
                      <a:pt x="96" y="779"/>
                    </a:cubicBezTo>
                    <a:cubicBezTo>
                      <a:pt x="302" y="711"/>
                      <a:pt x="452" y="553"/>
                      <a:pt x="630" y="439"/>
                    </a:cubicBezTo>
                    <a:cubicBezTo>
                      <a:pt x="826" y="313"/>
                      <a:pt x="1027" y="198"/>
                      <a:pt x="1245" y="116"/>
                    </a:cubicBezTo>
                    <a:cubicBezTo>
                      <a:pt x="1307" y="92"/>
                      <a:pt x="1289" y="0"/>
                      <a:pt x="1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22"/>
              <p:cNvSpPr/>
              <p:nvPr/>
            </p:nvSpPr>
            <p:spPr>
              <a:xfrm>
                <a:off x="6152960" y="3427620"/>
                <a:ext cx="58032" cy="27857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553" extrusionOk="0">
                    <a:moveTo>
                      <a:pt x="1035" y="0"/>
                    </a:moveTo>
                    <a:cubicBezTo>
                      <a:pt x="878" y="0"/>
                      <a:pt x="735" y="109"/>
                      <a:pt x="605" y="190"/>
                    </a:cubicBezTo>
                    <a:cubicBezTo>
                      <a:pt x="523" y="241"/>
                      <a:pt x="440" y="273"/>
                      <a:pt x="348" y="305"/>
                    </a:cubicBezTo>
                    <a:cubicBezTo>
                      <a:pt x="244" y="341"/>
                      <a:pt x="141" y="379"/>
                      <a:pt x="50" y="441"/>
                    </a:cubicBezTo>
                    <a:cubicBezTo>
                      <a:pt x="0" y="477"/>
                      <a:pt x="32" y="552"/>
                      <a:pt x="79" y="552"/>
                    </a:cubicBezTo>
                    <a:cubicBezTo>
                      <a:pt x="88" y="552"/>
                      <a:pt x="98" y="549"/>
                      <a:pt x="108" y="542"/>
                    </a:cubicBezTo>
                    <a:cubicBezTo>
                      <a:pt x="268" y="433"/>
                      <a:pt x="465" y="410"/>
                      <a:pt x="630" y="312"/>
                    </a:cubicBezTo>
                    <a:cubicBezTo>
                      <a:pt x="702" y="270"/>
                      <a:pt x="771" y="222"/>
                      <a:pt x="844" y="181"/>
                    </a:cubicBezTo>
                    <a:cubicBezTo>
                      <a:pt x="898" y="152"/>
                      <a:pt x="966" y="114"/>
                      <a:pt x="1032" y="114"/>
                    </a:cubicBezTo>
                    <a:cubicBezTo>
                      <a:pt x="1038" y="114"/>
                      <a:pt x="1044" y="115"/>
                      <a:pt x="1050" y="115"/>
                    </a:cubicBezTo>
                    <a:cubicBezTo>
                      <a:pt x="1054" y="116"/>
                      <a:pt x="1057" y="116"/>
                      <a:pt x="1061" y="116"/>
                    </a:cubicBezTo>
                    <a:cubicBezTo>
                      <a:pt x="1127" y="116"/>
                      <a:pt x="1152" y="14"/>
                      <a:pt x="1080" y="3"/>
                    </a:cubicBezTo>
                    <a:cubicBezTo>
                      <a:pt x="1065" y="1"/>
                      <a:pt x="1050" y="0"/>
                      <a:pt x="10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22"/>
              <p:cNvSpPr/>
              <p:nvPr/>
            </p:nvSpPr>
            <p:spPr>
              <a:xfrm>
                <a:off x="6178954" y="3462581"/>
                <a:ext cx="55866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509" extrusionOk="0">
                    <a:moveTo>
                      <a:pt x="1022" y="1"/>
                    </a:moveTo>
                    <a:cubicBezTo>
                      <a:pt x="1013" y="1"/>
                      <a:pt x="1003" y="3"/>
                      <a:pt x="994" y="8"/>
                    </a:cubicBezTo>
                    <a:cubicBezTo>
                      <a:pt x="815" y="102"/>
                      <a:pt x="618" y="170"/>
                      <a:pt x="428" y="235"/>
                    </a:cubicBezTo>
                    <a:cubicBezTo>
                      <a:pt x="357" y="259"/>
                      <a:pt x="285" y="279"/>
                      <a:pt x="214" y="306"/>
                    </a:cubicBezTo>
                    <a:cubicBezTo>
                      <a:pt x="152" y="328"/>
                      <a:pt x="81" y="357"/>
                      <a:pt x="37" y="410"/>
                    </a:cubicBezTo>
                    <a:cubicBezTo>
                      <a:pt x="0" y="452"/>
                      <a:pt x="38" y="509"/>
                      <a:pt x="79" y="509"/>
                    </a:cubicBezTo>
                    <a:cubicBezTo>
                      <a:pt x="92" y="509"/>
                      <a:pt x="105" y="503"/>
                      <a:pt x="116" y="490"/>
                    </a:cubicBezTo>
                    <a:cubicBezTo>
                      <a:pt x="156" y="442"/>
                      <a:pt x="221" y="422"/>
                      <a:pt x="278" y="403"/>
                    </a:cubicBezTo>
                    <a:cubicBezTo>
                      <a:pt x="347" y="379"/>
                      <a:pt x="418" y="361"/>
                      <a:pt x="485" y="335"/>
                    </a:cubicBezTo>
                    <a:cubicBezTo>
                      <a:pt x="675" y="263"/>
                      <a:pt x="872" y="202"/>
                      <a:pt x="1052" y="107"/>
                    </a:cubicBezTo>
                    <a:cubicBezTo>
                      <a:pt x="1108" y="77"/>
                      <a:pt x="1074" y="1"/>
                      <a:pt x="10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22"/>
              <p:cNvSpPr/>
              <p:nvPr/>
            </p:nvSpPr>
            <p:spPr>
              <a:xfrm>
                <a:off x="6199205" y="3507214"/>
                <a:ext cx="38083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66" extrusionOk="0">
                    <a:moveTo>
                      <a:pt x="682" y="1"/>
                    </a:moveTo>
                    <a:cubicBezTo>
                      <a:pt x="556" y="1"/>
                      <a:pt x="447" y="66"/>
                      <a:pt x="324" y="86"/>
                    </a:cubicBezTo>
                    <a:cubicBezTo>
                      <a:pt x="278" y="93"/>
                      <a:pt x="234" y="98"/>
                      <a:pt x="188" y="106"/>
                    </a:cubicBezTo>
                    <a:cubicBezTo>
                      <a:pt x="128" y="113"/>
                      <a:pt x="73" y="130"/>
                      <a:pt x="25" y="169"/>
                    </a:cubicBezTo>
                    <a:cubicBezTo>
                      <a:pt x="1" y="188"/>
                      <a:pt x="5" y="230"/>
                      <a:pt x="25" y="250"/>
                    </a:cubicBezTo>
                    <a:cubicBezTo>
                      <a:pt x="37" y="261"/>
                      <a:pt x="51" y="266"/>
                      <a:pt x="64" y="266"/>
                    </a:cubicBezTo>
                    <a:cubicBezTo>
                      <a:pt x="79" y="266"/>
                      <a:pt x="94" y="260"/>
                      <a:pt x="107" y="249"/>
                    </a:cubicBezTo>
                    <a:cubicBezTo>
                      <a:pt x="138" y="223"/>
                      <a:pt x="185" y="219"/>
                      <a:pt x="223" y="215"/>
                    </a:cubicBezTo>
                    <a:cubicBezTo>
                      <a:pt x="271" y="209"/>
                      <a:pt x="320" y="202"/>
                      <a:pt x="365" y="193"/>
                    </a:cubicBezTo>
                    <a:cubicBezTo>
                      <a:pt x="470" y="174"/>
                      <a:pt x="569" y="115"/>
                      <a:pt x="678" y="115"/>
                    </a:cubicBezTo>
                    <a:cubicBezTo>
                      <a:pt x="680" y="115"/>
                      <a:pt x="681" y="115"/>
                      <a:pt x="682" y="115"/>
                    </a:cubicBezTo>
                    <a:cubicBezTo>
                      <a:pt x="756" y="115"/>
                      <a:pt x="756" y="1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22"/>
              <p:cNvSpPr/>
              <p:nvPr/>
            </p:nvSpPr>
            <p:spPr>
              <a:xfrm>
                <a:off x="6209784" y="3544291"/>
                <a:ext cx="36471" cy="1108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20" extrusionOk="0">
                    <a:moveTo>
                      <a:pt x="659" y="1"/>
                    </a:moveTo>
                    <a:cubicBezTo>
                      <a:pt x="654" y="1"/>
                      <a:pt x="649" y="1"/>
                      <a:pt x="644" y="3"/>
                    </a:cubicBezTo>
                    <a:cubicBezTo>
                      <a:pt x="454" y="74"/>
                      <a:pt x="241" y="36"/>
                      <a:pt x="50" y="106"/>
                    </a:cubicBezTo>
                    <a:cubicBezTo>
                      <a:pt x="22" y="116"/>
                      <a:pt x="0" y="145"/>
                      <a:pt x="10" y="177"/>
                    </a:cubicBezTo>
                    <a:cubicBezTo>
                      <a:pt x="17" y="200"/>
                      <a:pt x="41" y="220"/>
                      <a:pt x="65" y="220"/>
                    </a:cubicBezTo>
                    <a:cubicBezTo>
                      <a:pt x="71" y="220"/>
                      <a:pt x="76" y="219"/>
                      <a:pt x="81" y="217"/>
                    </a:cubicBezTo>
                    <a:cubicBezTo>
                      <a:pt x="272" y="149"/>
                      <a:pt x="482" y="186"/>
                      <a:pt x="674" y="115"/>
                    </a:cubicBezTo>
                    <a:cubicBezTo>
                      <a:pt x="702" y="104"/>
                      <a:pt x="723" y="75"/>
                      <a:pt x="715" y="44"/>
                    </a:cubicBezTo>
                    <a:cubicBezTo>
                      <a:pt x="709" y="20"/>
                      <a:pt x="684" y="1"/>
                      <a:pt x="6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22"/>
              <p:cNvSpPr/>
              <p:nvPr/>
            </p:nvSpPr>
            <p:spPr>
              <a:xfrm>
                <a:off x="6219204" y="3579705"/>
                <a:ext cx="40501" cy="1073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213" extrusionOk="0">
                    <a:moveTo>
                      <a:pt x="440" y="0"/>
                    </a:moveTo>
                    <a:cubicBezTo>
                      <a:pt x="416" y="0"/>
                      <a:pt x="392" y="1"/>
                      <a:pt x="369" y="1"/>
                    </a:cubicBezTo>
                    <a:cubicBezTo>
                      <a:pt x="250" y="7"/>
                      <a:pt x="93" y="17"/>
                      <a:pt x="17" y="123"/>
                    </a:cubicBezTo>
                    <a:cubicBezTo>
                      <a:pt x="0" y="149"/>
                      <a:pt x="12" y="187"/>
                      <a:pt x="39" y="203"/>
                    </a:cubicBezTo>
                    <a:cubicBezTo>
                      <a:pt x="49" y="209"/>
                      <a:pt x="59" y="212"/>
                      <a:pt x="69" y="212"/>
                    </a:cubicBezTo>
                    <a:cubicBezTo>
                      <a:pt x="87" y="212"/>
                      <a:pt x="105" y="202"/>
                      <a:pt x="116" y="186"/>
                    </a:cubicBezTo>
                    <a:lnTo>
                      <a:pt x="116" y="186"/>
                    </a:lnTo>
                    <a:cubicBezTo>
                      <a:pt x="115" y="187"/>
                      <a:pt x="115" y="188"/>
                      <a:pt x="115" y="188"/>
                    </a:cubicBezTo>
                    <a:cubicBezTo>
                      <a:pt x="116" y="188"/>
                      <a:pt x="127" y="174"/>
                      <a:pt x="128" y="173"/>
                    </a:cubicBezTo>
                    <a:lnTo>
                      <a:pt x="128" y="173"/>
                    </a:lnTo>
                    <a:cubicBezTo>
                      <a:pt x="130" y="172"/>
                      <a:pt x="145" y="163"/>
                      <a:pt x="152" y="159"/>
                    </a:cubicBezTo>
                    <a:cubicBezTo>
                      <a:pt x="163" y="153"/>
                      <a:pt x="161" y="153"/>
                      <a:pt x="178" y="149"/>
                    </a:cubicBezTo>
                    <a:lnTo>
                      <a:pt x="214" y="137"/>
                    </a:lnTo>
                    <a:cubicBezTo>
                      <a:pt x="273" y="123"/>
                      <a:pt x="331" y="120"/>
                      <a:pt x="392" y="118"/>
                    </a:cubicBezTo>
                    <a:cubicBezTo>
                      <a:pt x="406" y="117"/>
                      <a:pt x="421" y="117"/>
                      <a:pt x="436" y="117"/>
                    </a:cubicBezTo>
                    <a:cubicBezTo>
                      <a:pt x="483" y="117"/>
                      <a:pt x="530" y="119"/>
                      <a:pt x="577" y="123"/>
                    </a:cubicBezTo>
                    <a:cubicBezTo>
                      <a:pt x="631" y="128"/>
                      <a:pt x="655" y="130"/>
                      <a:pt x="705" y="139"/>
                    </a:cubicBezTo>
                    <a:cubicBezTo>
                      <a:pt x="710" y="140"/>
                      <a:pt x="715" y="141"/>
                      <a:pt x="719" y="141"/>
                    </a:cubicBezTo>
                    <a:cubicBezTo>
                      <a:pt x="781" y="141"/>
                      <a:pt x="803" y="43"/>
                      <a:pt x="735" y="28"/>
                    </a:cubicBezTo>
                    <a:cubicBezTo>
                      <a:pt x="640" y="8"/>
                      <a:pt x="539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22"/>
              <p:cNvSpPr/>
              <p:nvPr/>
            </p:nvSpPr>
            <p:spPr>
              <a:xfrm>
                <a:off x="6226458" y="3605497"/>
                <a:ext cx="45338" cy="18034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58" extrusionOk="0">
                    <a:moveTo>
                      <a:pt x="814" y="1"/>
                    </a:moveTo>
                    <a:cubicBezTo>
                      <a:pt x="805" y="1"/>
                      <a:pt x="796" y="3"/>
                      <a:pt x="786" y="8"/>
                    </a:cubicBezTo>
                    <a:cubicBezTo>
                      <a:pt x="668" y="73"/>
                      <a:pt x="518" y="72"/>
                      <a:pt x="389" y="93"/>
                    </a:cubicBezTo>
                    <a:cubicBezTo>
                      <a:pt x="249" y="114"/>
                      <a:pt x="109" y="154"/>
                      <a:pt x="21" y="270"/>
                    </a:cubicBezTo>
                    <a:cubicBezTo>
                      <a:pt x="1" y="296"/>
                      <a:pt x="17" y="334"/>
                      <a:pt x="42" y="350"/>
                    </a:cubicBezTo>
                    <a:cubicBezTo>
                      <a:pt x="51" y="355"/>
                      <a:pt x="59" y="357"/>
                      <a:pt x="68" y="357"/>
                    </a:cubicBezTo>
                    <a:cubicBezTo>
                      <a:pt x="87" y="357"/>
                      <a:pt x="106" y="345"/>
                      <a:pt x="120" y="327"/>
                    </a:cubicBezTo>
                    <a:cubicBezTo>
                      <a:pt x="194" y="231"/>
                      <a:pt x="347" y="214"/>
                      <a:pt x="459" y="198"/>
                    </a:cubicBezTo>
                    <a:cubicBezTo>
                      <a:pt x="588" y="181"/>
                      <a:pt x="728" y="174"/>
                      <a:pt x="844" y="107"/>
                    </a:cubicBezTo>
                    <a:cubicBezTo>
                      <a:pt x="900" y="77"/>
                      <a:pt x="866" y="1"/>
                      <a:pt x="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22"/>
              <p:cNvSpPr/>
              <p:nvPr/>
            </p:nvSpPr>
            <p:spPr>
              <a:xfrm>
                <a:off x="6236835" y="3641415"/>
                <a:ext cx="48864" cy="2392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475" extrusionOk="0">
                    <a:moveTo>
                      <a:pt x="881" y="1"/>
                    </a:moveTo>
                    <a:cubicBezTo>
                      <a:pt x="758" y="1"/>
                      <a:pt x="628" y="72"/>
                      <a:pt x="523" y="124"/>
                    </a:cubicBezTo>
                    <a:cubicBezTo>
                      <a:pt x="462" y="155"/>
                      <a:pt x="403" y="186"/>
                      <a:pt x="342" y="220"/>
                    </a:cubicBezTo>
                    <a:cubicBezTo>
                      <a:pt x="251" y="271"/>
                      <a:pt x="163" y="328"/>
                      <a:pt x="63" y="361"/>
                    </a:cubicBezTo>
                    <a:cubicBezTo>
                      <a:pt x="0" y="381"/>
                      <a:pt x="18" y="475"/>
                      <a:pt x="75" y="475"/>
                    </a:cubicBezTo>
                    <a:cubicBezTo>
                      <a:pt x="81" y="475"/>
                      <a:pt x="87" y="474"/>
                      <a:pt x="94" y="471"/>
                    </a:cubicBezTo>
                    <a:cubicBezTo>
                      <a:pt x="256" y="422"/>
                      <a:pt x="396" y="320"/>
                      <a:pt x="545" y="243"/>
                    </a:cubicBezTo>
                    <a:cubicBezTo>
                      <a:pt x="608" y="212"/>
                      <a:pt x="672" y="179"/>
                      <a:pt x="737" y="155"/>
                    </a:cubicBezTo>
                    <a:cubicBezTo>
                      <a:pt x="767" y="143"/>
                      <a:pt x="800" y="131"/>
                      <a:pt x="831" y="124"/>
                    </a:cubicBezTo>
                    <a:cubicBezTo>
                      <a:pt x="847" y="120"/>
                      <a:pt x="877" y="115"/>
                      <a:pt x="889" y="115"/>
                    </a:cubicBezTo>
                    <a:cubicBezTo>
                      <a:pt x="890" y="115"/>
                      <a:pt x="891" y="115"/>
                      <a:pt x="892" y="116"/>
                    </a:cubicBezTo>
                    <a:cubicBezTo>
                      <a:pt x="896" y="116"/>
                      <a:pt x="900" y="116"/>
                      <a:pt x="904" y="116"/>
                    </a:cubicBezTo>
                    <a:cubicBezTo>
                      <a:pt x="931" y="116"/>
                      <a:pt x="955" y="104"/>
                      <a:pt x="963" y="75"/>
                    </a:cubicBezTo>
                    <a:cubicBezTo>
                      <a:pt x="970" y="49"/>
                      <a:pt x="954" y="8"/>
                      <a:pt x="922" y="4"/>
                    </a:cubicBezTo>
                    <a:cubicBezTo>
                      <a:pt x="908" y="2"/>
                      <a:pt x="895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22"/>
              <p:cNvSpPr/>
              <p:nvPr/>
            </p:nvSpPr>
            <p:spPr>
              <a:xfrm>
                <a:off x="6252452" y="3659198"/>
                <a:ext cx="46647" cy="48108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55" extrusionOk="0">
                    <a:moveTo>
                      <a:pt x="850" y="0"/>
                    </a:moveTo>
                    <a:cubicBezTo>
                      <a:pt x="844" y="0"/>
                      <a:pt x="838" y="1"/>
                      <a:pt x="831" y="4"/>
                    </a:cubicBezTo>
                    <a:cubicBezTo>
                      <a:pt x="658" y="62"/>
                      <a:pt x="531" y="230"/>
                      <a:pt x="415" y="363"/>
                    </a:cubicBezTo>
                    <a:cubicBezTo>
                      <a:pt x="273" y="526"/>
                      <a:pt x="101" y="664"/>
                      <a:pt x="14" y="868"/>
                    </a:cubicBezTo>
                    <a:cubicBezTo>
                      <a:pt x="1" y="896"/>
                      <a:pt x="4" y="930"/>
                      <a:pt x="35" y="947"/>
                    </a:cubicBezTo>
                    <a:cubicBezTo>
                      <a:pt x="42" y="952"/>
                      <a:pt x="52" y="954"/>
                      <a:pt x="62" y="954"/>
                    </a:cubicBezTo>
                    <a:cubicBezTo>
                      <a:pt x="83" y="954"/>
                      <a:pt x="104" y="945"/>
                      <a:pt x="113" y="926"/>
                    </a:cubicBezTo>
                    <a:cubicBezTo>
                      <a:pt x="195" y="733"/>
                      <a:pt x="355" y="606"/>
                      <a:pt x="490" y="451"/>
                    </a:cubicBezTo>
                    <a:cubicBezTo>
                      <a:pt x="546" y="386"/>
                      <a:pt x="603" y="321"/>
                      <a:pt x="665" y="259"/>
                    </a:cubicBezTo>
                    <a:cubicBezTo>
                      <a:pt x="719" y="203"/>
                      <a:pt x="786" y="140"/>
                      <a:pt x="861" y="115"/>
                    </a:cubicBezTo>
                    <a:cubicBezTo>
                      <a:pt x="925" y="95"/>
                      <a:pt x="907" y="0"/>
                      <a:pt x="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22"/>
              <p:cNvSpPr/>
              <p:nvPr/>
            </p:nvSpPr>
            <p:spPr>
              <a:xfrm>
                <a:off x="6281065" y="3679852"/>
                <a:ext cx="35867" cy="61709"/>
              </a:xfrm>
              <a:custGeom>
                <a:avLst/>
                <a:gdLst/>
                <a:ahLst/>
                <a:cxnLst/>
                <a:rect l="l" t="t" r="r" b="b"/>
                <a:pathLst>
                  <a:path w="712" h="1225" extrusionOk="0">
                    <a:moveTo>
                      <a:pt x="633" y="1"/>
                    </a:moveTo>
                    <a:cubicBezTo>
                      <a:pt x="616" y="1"/>
                      <a:pt x="599" y="9"/>
                      <a:pt x="588" y="30"/>
                    </a:cubicBezTo>
                    <a:cubicBezTo>
                      <a:pt x="389" y="400"/>
                      <a:pt x="129" y="743"/>
                      <a:pt x="12" y="1152"/>
                    </a:cubicBezTo>
                    <a:cubicBezTo>
                      <a:pt x="0" y="1196"/>
                      <a:pt x="37" y="1225"/>
                      <a:pt x="72" y="1225"/>
                    </a:cubicBezTo>
                    <a:cubicBezTo>
                      <a:pt x="94" y="1225"/>
                      <a:pt x="116" y="1213"/>
                      <a:pt x="123" y="1185"/>
                    </a:cubicBezTo>
                    <a:cubicBezTo>
                      <a:pt x="239" y="785"/>
                      <a:pt x="494" y="449"/>
                      <a:pt x="687" y="88"/>
                    </a:cubicBezTo>
                    <a:cubicBezTo>
                      <a:pt x="711" y="43"/>
                      <a:pt x="672" y="1"/>
                      <a:pt x="6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22"/>
              <p:cNvSpPr/>
              <p:nvPr/>
            </p:nvSpPr>
            <p:spPr>
              <a:xfrm>
                <a:off x="6310082" y="3693605"/>
                <a:ext cx="26145" cy="72439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38" extrusionOk="0">
                    <a:moveTo>
                      <a:pt x="463" y="1"/>
                    </a:moveTo>
                    <a:cubicBezTo>
                      <a:pt x="434" y="1"/>
                      <a:pt x="403" y="20"/>
                      <a:pt x="400" y="56"/>
                    </a:cubicBezTo>
                    <a:cubicBezTo>
                      <a:pt x="382" y="257"/>
                      <a:pt x="277" y="456"/>
                      <a:pt x="209" y="644"/>
                    </a:cubicBezTo>
                    <a:cubicBezTo>
                      <a:pt x="122" y="878"/>
                      <a:pt x="93" y="1132"/>
                      <a:pt x="15" y="1368"/>
                    </a:cubicBezTo>
                    <a:cubicBezTo>
                      <a:pt x="0" y="1410"/>
                      <a:pt x="34" y="1438"/>
                      <a:pt x="69" y="1438"/>
                    </a:cubicBezTo>
                    <a:cubicBezTo>
                      <a:pt x="92" y="1438"/>
                      <a:pt x="115" y="1426"/>
                      <a:pt x="125" y="1398"/>
                    </a:cubicBezTo>
                    <a:cubicBezTo>
                      <a:pt x="206" y="1156"/>
                      <a:pt x="237" y="898"/>
                      <a:pt x="325" y="657"/>
                    </a:cubicBezTo>
                    <a:cubicBezTo>
                      <a:pt x="397" y="463"/>
                      <a:pt x="495" y="264"/>
                      <a:pt x="515" y="56"/>
                    </a:cubicBezTo>
                    <a:cubicBezTo>
                      <a:pt x="518" y="19"/>
                      <a:pt x="492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22"/>
              <p:cNvSpPr/>
              <p:nvPr/>
            </p:nvSpPr>
            <p:spPr>
              <a:xfrm>
                <a:off x="6345395" y="3705644"/>
                <a:ext cx="15364" cy="7440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477" extrusionOk="0">
                    <a:moveTo>
                      <a:pt x="247" y="0"/>
                    </a:moveTo>
                    <a:cubicBezTo>
                      <a:pt x="219" y="0"/>
                      <a:pt x="189" y="19"/>
                      <a:pt x="188" y="56"/>
                    </a:cubicBezTo>
                    <a:cubicBezTo>
                      <a:pt x="164" y="514"/>
                      <a:pt x="1" y="958"/>
                      <a:pt x="19" y="1420"/>
                    </a:cubicBezTo>
                    <a:cubicBezTo>
                      <a:pt x="21" y="1457"/>
                      <a:pt x="51" y="1476"/>
                      <a:pt x="79" y="1476"/>
                    </a:cubicBezTo>
                    <a:cubicBezTo>
                      <a:pt x="108" y="1476"/>
                      <a:pt x="136" y="1457"/>
                      <a:pt x="134" y="1420"/>
                    </a:cubicBezTo>
                    <a:cubicBezTo>
                      <a:pt x="117" y="958"/>
                      <a:pt x="280" y="514"/>
                      <a:pt x="303" y="56"/>
                    </a:cubicBezTo>
                    <a:cubicBezTo>
                      <a:pt x="304" y="19"/>
                      <a:pt x="276" y="0"/>
                      <a:pt x="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22"/>
              <p:cNvSpPr/>
              <p:nvPr/>
            </p:nvSpPr>
            <p:spPr>
              <a:xfrm>
                <a:off x="6388970" y="3707962"/>
                <a:ext cx="12140" cy="7682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525" extrusionOk="0">
                    <a:moveTo>
                      <a:pt x="170" y="0"/>
                    </a:moveTo>
                    <a:cubicBezTo>
                      <a:pt x="147" y="0"/>
                      <a:pt x="125" y="13"/>
                      <a:pt x="118" y="42"/>
                    </a:cubicBezTo>
                    <a:cubicBezTo>
                      <a:pt x="0" y="504"/>
                      <a:pt x="112" y="985"/>
                      <a:pt x="41" y="1453"/>
                    </a:cubicBezTo>
                    <a:cubicBezTo>
                      <a:pt x="35" y="1496"/>
                      <a:pt x="74" y="1525"/>
                      <a:pt x="107" y="1525"/>
                    </a:cubicBezTo>
                    <a:cubicBezTo>
                      <a:pt x="129" y="1525"/>
                      <a:pt x="149" y="1513"/>
                      <a:pt x="153" y="1484"/>
                    </a:cubicBezTo>
                    <a:cubicBezTo>
                      <a:pt x="221" y="1017"/>
                      <a:pt x="114" y="532"/>
                      <a:pt x="230" y="71"/>
                    </a:cubicBezTo>
                    <a:cubicBezTo>
                      <a:pt x="240" y="28"/>
                      <a:pt x="204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22"/>
              <p:cNvSpPr/>
              <p:nvPr/>
            </p:nvSpPr>
            <p:spPr>
              <a:xfrm>
                <a:off x="6423730" y="3694663"/>
                <a:ext cx="11082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51" extrusionOk="0">
                    <a:moveTo>
                      <a:pt x="112" y="1"/>
                    </a:moveTo>
                    <a:cubicBezTo>
                      <a:pt x="90" y="1"/>
                      <a:pt x="67" y="13"/>
                      <a:pt x="60" y="42"/>
                    </a:cubicBezTo>
                    <a:cubicBezTo>
                      <a:pt x="0" y="283"/>
                      <a:pt x="29" y="538"/>
                      <a:pt x="36" y="782"/>
                    </a:cubicBezTo>
                    <a:cubicBezTo>
                      <a:pt x="44" y="1058"/>
                      <a:pt x="61" y="1333"/>
                      <a:pt x="101" y="1608"/>
                    </a:cubicBezTo>
                    <a:cubicBezTo>
                      <a:pt x="106" y="1637"/>
                      <a:pt x="127" y="1650"/>
                      <a:pt x="149" y="1650"/>
                    </a:cubicBezTo>
                    <a:cubicBezTo>
                      <a:pt x="182" y="1650"/>
                      <a:pt x="220" y="1622"/>
                      <a:pt x="214" y="1578"/>
                    </a:cubicBezTo>
                    <a:cubicBezTo>
                      <a:pt x="178" y="1313"/>
                      <a:pt x="161" y="1050"/>
                      <a:pt x="152" y="782"/>
                    </a:cubicBezTo>
                    <a:cubicBezTo>
                      <a:pt x="145" y="548"/>
                      <a:pt x="115" y="303"/>
                      <a:pt x="172" y="72"/>
                    </a:cubicBezTo>
                    <a:cubicBezTo>
                      <a:pt x="182" y="29"/>
                      <a:pt x="147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22"/>
              <p:cNvSpPr/>
              <p:nvPr/>
            </p:nvSpPr>
            <p:spPr>
              <a:xfrm>
                <a:off x="6443225" y="3681766"/>
                <a:ext cx="33902" cy="80348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595" extrusionOk="0">
                    <a:moveTo>
                      <a:pt x="72" y="0"/>
                    </a:moveTo>
                    <a:cubicBezTo>
                      <a:pt x="37" y="0"/>
                      <a:pt x="1" y="36"/>
                      <a:pt x="13" y="74"/>
                    </a:cubicBezTo>
                    <a:cubicBezTo>
                      <a:pt x="18" y="90"/>
                      <a:pt x="23" y="105"/>
                      <a:pt x="27" y="121"/>
                    </a:cubicBezTo>
                    <a:lnTo>
                      <a:pt x="27" y="121"/>
                    </a:lnTo>
                    <a:cubicBezTo>
                      <a:pt x="28" y="125"/>
                      <a:pt x="29" y="130"/>
                      <a:pt x="31" y="133"/>
                    </a:cubicBezTo>
                    <a:lnTo>
                      <a:pt x="31" y="133"/>
                    </a:lnTo>
                    <a:cubicBezTo>
                      <a:pt x="109" y="393"/>
                      <a:pt x="182" y="653"/>
                      <a:pt x="275" y="909"/>
                    </a:cubicBezTo>
                    <a:cubicBezTo>
                      <a:pt x="322" y="1034"/>
                      <a:pt x="386" y="1148"/>
                      <a:pt x="437" y="1269"/>
                    </a:cubicBezTo>
                    <a:cubicBezTo>
                      <a:pt x="461" y="1327"/>
                      <a:pt x="485" y="1388"/>
                      <a:pt x="502" y="1449"/>
                    </a:cubicBezTo>
                    <a:cubicBezTo>
                      <a:pt x="515" y="1497"/>
                      <a:pt x="528" y="1537"/>
                      <a:pt x="559" y="1576"/>
                    </a:cubicBezTo>
                    <a:cubicBezTo>
                      <a:pt x="569" y="1589"/>
                      <a:pt x="580" y="1594"/>
                      <a:pt x="592" y="1594"/>
                    </a:cubicBezTo>
                    <a:cubicBezTo>
                      <a:pt x="632" y="1594"/>
                      <a:pt x="673" y="1535"/>
                      <a:pt x="637" y="1491"/>
                    </a:cubicBezTo>
                    <a:cubicBezTo>
                      <a:pt x="608" y="1454"/>
                      <a:pt x="605" y="1389"/>
                      <a:pt x="587" y="1347"/>
                    </a:cubicBezTo>
                    <a:cubicBezTo>
                      <a:pt x="567" y="1291"/>
                      <a:pt x="546" y="1239"/>
                      <a:pt x="523" y="1185"/>
                    </a:cubicBezTo>
                    <a:cubicBezTo>
                      <a:pt x="468" y="1065"/>
                      <a:pt x="410" y="950"/>
                      <a:pt x="366" y="824"/>
                    </a:cubicBezTo>
                    <a:cubicBezTo>
                      <a:pt x="280" y="585"/>
                      <a:pt x="213" y="340"/>
                      <a:pt x="140" y="96"/>
                    </a:cubicBezTo>
                    <a:lnTo>
                      <a:pt x="140" y="96"/>
                    </a:lnTo>
                    <a:cubicBezTo>
                      <a:pt x="140" y="94"/>
                      <a:pt x="139" y="93"/>
                      <a:pt x="139" y="91"/>
                    </a:cubicBezTo>
                    <a:cubicBezTo>
                      <a:pt x="134" y="59"/>
                      <a:pt x="131" y="42"/>
                      <a:pt x="109" y="17"/>
                    </a:cubicBezTo>
                    <a:cubicBezTo>
                      <a:pt x="99" y="5"/>
                      <a:pt x="86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22"/>
              <p:cNvSpPr/>
              <p:nvPr/>
            </p:nvSpPr>
            <p:spPr>
              <a:xfrm>
                <a:off x="6463224" y="3669223"/>
                <a:ext cx="43322" cy="77275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534" extrusionOk="0">
                    <a:moveTo>
                      <a:pt x="71" y="0"/>
                    </a:moveTo>
                    <a:cubicBezTo>
                      <a:pt x="38" y="0"/>
                      <a:pt x="1" y="29"/>
                      <a:pt x="6" y="72"/>
                    </a:cubicBezTo>
                    <a:cubicBezTo>
                      <a:pt x="43" y="352"/>
                      <a:pt x="213" y="595"/>
                      <a:pt x="345" y="838"/>
                    </a:cubicBezTo>
                    <a:cubicBezTo>
                      <a:pt x="471" y="1066"/>
                      <a:pt x="564" y="1318"/>
                      <a:pt x="740" y="1516"/>
                    </a:cubicBezTo>
                    <a:cubicBezTo>
                      <a:pt x="752" y="1529"/>
                      <a:pt x="765" y="1534"/>
                      <a:pt x="778" y="1534"/>
                    </a:cubicBezTo>
                    <a:cubicBezTo>
                      <a:pt x="821" y="1534"/>
                      <a:pt x="859" y="1475"/>
                      <a:pt x="822" y="1433"/>
                    </a:cubicBezTo>
                    <a:cubicBezTo>
                      <a:pt x="655" y="1243"/>
                      <a:pt x="566" y="999"/>
                      <a:pt x="445" y="779"/>
                    </a:cubicBezTo>
                    <a:cubicBezTo>
                      <a:pt x="318" y="546"/>
                      <a:pt x="155" y="313"/>
                      <a:pt x="118" y="43"/>
                    </a:cubicBezTo>
                    <a:cubicBezTo>
                      <a:pt x="113" y="13"/>
                      <a:pt x="93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22"/>
              <p:cNvSpPr/>
              <p:nvPr/>
            </p:nvSpPr>
            <p:spPr>
              <a:xfrm>
                <a:off x="6481208" y="3644136"/>
                <a:ext cx="61357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1334" extrusionOk="0">
                    <a:moveTo>
                      <a:pt x="78" y="0"/>
                    </a:moveTo>
                    <a:cubicBezTo>
                      <a:pt x="50" y="0"/>
                      <a:pt x="19" y="18"/>
                      <a:pt x="14" y="55"/>
                    </a:cubicBezTo>
                    <a:cubicBezTo>
                      <a:pt x="0" y="162"/>
                      <a:pt x="101" y="268"/>
                      <a:pt x="166" y="342"/>
                    </a:cubicBezTo>
                    <a:cubicBezTo>
                      <a:pt x="262" y="444"/>
                      <a:pt x="369" y="536"/>
                      <a:pt x="475" y="630"/>
                    </a:cubicBezTo>
                    <a:cubicBezTo>
                      <a:pt x="512" y="664"/>
                      <a:pt x="554" y="696"/>
                      <a:pt x="583" y="736"/>
                    </a:cubicBezTo>
                    <a:cubicBezTo>
                      <a:pt x="634" y="807"/>
                      <a:pt x="682" y="884"/>
                      <a:pt x="733" y="954"/>
                    </a:cubicBezTo>
                    <a:cubicBezTo>
                      <a:pt x="834" y="1096"/>
                      <a:pt x="947" y="1239"/>
                      <a:pt x="1103" y="1327"/>
                    </a:cubicBezTo>
                    <a:cubicBezTo>
                      <a:pt x="1112" y="1332"/>
                      <a:pt x="1121" y="1333"/>
                      <a:pt x="1129" y="1333"/>
                    </a:cubicBezTo>
                    <a:cubicBezTo>
                      <a:pt x="1183" y="1333"/>
                      <a:pt x="1217" y="1254"/>
                      <a:pt x="1162" y="1224"/>
                    </a:cubicBezTo>
                    <a:cubicBezTo>
                      <a:pt x="890" y="1075"/>
                      <a:pt x="795" y="760"/>
                      <a:pt x="574" y="563"/>
                    </a:cubicBezTo>
                    <a:cubicBezTo>
                      <a:pt x="476" y="477"/>
                      <a:pt x="379" y="393"/>
                      <a:pt x="288" y="301"/>
                    </a:cubicBezTo>
                    <a:cubicBezTo>
                      <a:pt x="233" y="244"/>
                      <a:pt x="118" y="145"/>
                      <a:pt x="129" y="55"/>
                    </a:cubicBezTo>
                    <a:cubicBezTo>
                      <a:pt x="133" y="18"/>
                      <a:pt x="107" y="0"/>
                      <a:pt x="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22"/>
              <p:cNvSpPr/>
              <p:nvPr/>
            </p:nvSpPr>
            <p:spPr>
              <a:xfrm>
                <a:off x="6493601" y="3617537"/>
                <a:ext cx="89013" cy="44733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888" extrusionOk="0">
                    <a:moveTo>
                      <a:pt x="82" y="1"/>
                    </a:moveTo>
                    <a:cubicBezTo>
                      <a:pt x="22" y="1"/>
                      <a:pt x="1" y="97"/>
                      <a:pt x="67" y="115"/>
                    </a:cubicBezTo>
                    <a:cubicBezTo>
                      <a:pt x="345" y="191"/>
                      <a:pt x="590" y="349"/>
                      <a:pt x="847" y="475"/>
                    </a:cubicBezTo>
                    <a:cubicBezTo>
                      <a:pt x="1116" y="609"/>
                      <a:pt x="1387" y="738"/>
                      <a:pt x="1655" y="880"/>
                    </a:cubicBezTo>
                    <a:cubicBezTo>
                      <a:pt x="1664" y="885"/>
                      <a:pt x="1673" y="888"/>
                      <a:pt x="1682" y="888"/>
                    </a:cubicBezTo>
                    <a:cubicBezTo>
                      <a:pt x="1733" y="888"/>
                      <a:pt x="1767" y="811"/>
                      <a:pt x="1711" y="781"/>
                    </a:cubicBezTo>
                    <a:cubicBezTo>
                      <a:pt x="1438" y="636"/>
                      <a:pt x="1159" y="505"/>
                      <a:pt x="882" y="364"/>
                    </a:cubicBezTo>
                    <a:cubicBezTo>
                      <a:pt x="626" y="235"/>
                      <a:pt x="378" y="81"/>
                      <a:pt x="97" y="3"/>
                    </a:cubicBezTo>
                    <a:cubicBezTo>
                      <a:pt x="92" y="2"/>
                      <a:pt x="87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22"/>
              <p:cNvSpPr/>
              <p:nvPr/>
            </p:nvSpPr>
            <p:spPr>
              <a:xfrm>
                <a:off x="6496926" y="3594415"/>
                <a:ext cx="105888" cy="1581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314" extrusionOk="0">
                    <a:moveTo>
                      <a:pt x="87" y="0"/>
                    </a:moveTo>
                    <a:cubicBezTo>
                      <a:pt x="41" y="0"/>
                      <a:pt x="1" y="59"/>
                      <a:pt x="44" y="98"/>
                    </a:cubicBezTo>
                    <a:cubicBezTo>
                      <a:pt x="119" y="164"/>
                      <a:pt x="252" y="169"/>
                      <a:pt x="350" y="176"/>
                    </a:cubicBezTo>
                    <a:cubicBezTo>
                      <a:pt x="520" y="190"/>
                      <a:pt x="689" y="227"/>
                      <a:pt x="859" y="241"/>
                    </a:cubicBezTo>
                    <a:cubicBezTo>
                      <a:pt x="1249" y="275"/>
                      <a:pt x="1640" y="285"/>
                      <a:pt x="2029" y="313"/>
                    </a:cubicBezTo>
                    <a:cubicBezTo>
                      <a:pt x="2031" y="313"/>
                      <a:pt x="2033" y="313"/>
                      <a:pt x="2034" y="313"/>
                    </a:cubicBezTo>
                    <a:cubicBezTo>
                      <a:pt x="2102" y="313"/>
                      <a:pt x="2098" y="204"/>
                      <a:pt x="2028" y="197"/>
                    </a:cubicBezTo>
                    <a:cubicBezTo>
                      <a:pt x="1665" y="170"/>
                      <a:pt x="1300" y="157"/>
                      <a:pt x="937" y="132"/>
                    </a:cubicBezTo>
                    <a:cubicBezTo>
                      <a:pt x="767" y="119"/>
                      <a:pt x="597" y="99"/>
                      <a:pt x="429" y="69"/>
                    </a:cubicBezTo>
                    <a:cubicBezTo>
                      <a:pt x="374" y="58"/>
                      <a:pt x="317" y="58"/>
                      <a:pt x="264" y="51"/>
                    </a:cubicBezTo>
                    <a:cubicBezTo>
                      <a:pt x="224" y="47"/>
                      <a:pt x="154" y="42"/>
                      <a:pt x="125" y="16"/>
                    </a:cubicBezTo>
                    <a:cubicBezTo>
                      <a:pt x="113" y="5"/>
                      <a:pt x="99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22"/>
              <p:cNvSpPr/>
              <p:nvPr/>
            </p:nvSpPr>
            <p:spPr>
              <a:xfrm>
                <a:off x="6494356" y="3562678"/>
                <a:ext cx="105536" cy="11133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221" extrusionOk="0">
                    <a:moveTo>
                      <a:pt x="2023" y="1"/>
                    </a:moveTo>
                    <a:cubicBezTo>
                      <a:pt x="2023" y="1"/>
                      <a:pt x="2022" y="1"/>
                      <a:pt x="2021" y="1"/>
                    </a:cubicBezTo>
                    <a:cubicBezTo>
                      <a:pt x="1697" y="13"/>
                      <a:pt x="1378" y="83"/>
                      <a:pt x="1054" y="83"/>
                    </a:cubicBezTo>
                    <a:cubicBezTo>
                      <a:pt x="1039" y="83"/>
                      <a:pt x="1024" y="83"/>
                      <a:pt x="1009" y="83"/>
                    </a:cubicBezTo>
                    <a:cubicBezTo>
                      <a:pt x="848" y="79"/>
                      <a:pt x="689" y="63"/>
                      <a:pt x="529" y="63"/>
                    </a:cubicBezTo>
                    <a:cubicBezTo>
                      <a:pt x="522" y="63"/>
                      <a:pt x="515" y="63"/>
                      <a:pt x="509" y="63"/>
                    </a:cubicBezTo>
                    <a:cubicBezTo>
                      <a:pt x="441" y="63"/>
                      <a:pt x="373" y="69"/>
                      <a:pt x="303" y="82"/>
                    </a:cubicBezTo>
                    <a:cubicBezTo>
                      <a:pt x="243" y="93"/>
                      <a:pt x="183" y="106"/>
                      <a:pt x="122" y="106"/>
                    </a:cubicBezTo>
                    <a:cubicBezTo>
                      <a:pt x="106" y="106"/>
                      <a:pt x="90" y="105"/>
                      <a:pt x="74" y="103"/>
                    </a:cubicBezTo>
                    <a:cubicBezTo>
                      <a:pt x="71" y="102"/>
                      <a:pt x="68" y="102"/>
                      <a:pt x="65" y="102"/>
                    </a:cubicBezTo>
                    <a:cubicBezTo>
                      <a:pt x="0" y="102"/>
                      <a:pt x="3" y="209"/>
                      <a:pt x="74" y="218"/>
                    </a:cubicBezTo>
                    <a:cubicBezTo>
                      <a:pt x="93" y="220"/>
                      <a:pt x="111" y="221"/>
                      <a:pt x="130" y="221"/>
                    </a:cubicBezTo>
                    <a:cubicBezTo>
                      <a:pt x="251" y="221"/>
                      <a:pt x="373" y="180"/>
                      <a:pt x="495" y="178"/>
                    </a:cubicBezTo>
                    <a:cubicBezTo>
                      <a:pt x="506" y="178"/>
                      <a:pt x="517" y="178"/>
                      <a:pt x="529" y="178"/>
                    </a:cubicBezTo>
                    <a:cubicBezTo>
                      <a:pt x="689" y="178"/>
                      <a:pt x="849" y="195"/>
                      <a:pt x="1006" y="198"/>
                    </a:cubicBezTo>
                    <a:cubicBezTo>
                      <a:pt x="1024" y="198"/>
                      <a:pt x="1041" y="198"/>
                      <a:pt x="1059" y="198"/>
                    </a:cubicBezTo>
                    <a:cubicBezTo>
                      <a:pt x="1381" y="198"/>
                      <a:pt x="1697" y="128"/>
                      <a:pt x="2018" y="117"/>
                    </a:cubicBezTo>
                    <a:cubicBezTo>
                      <a:pt x="2094" y="113"/>
                      <a:pt x="2094" y="1"/>
                      <a:pt x="20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22"/>
              <p:cNvSpPr/>
              <p:nvPr/>
            </p:nvSpPr>
            <p:spPr>
              <a:xfrm>
                <a:off x="6483475" y="3495174"/>
                <a:ext cx="80398" cy="38789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770" extrusionOk="0">
                    <a:moveTo>
                      <a:pt x="1512" y="1"/>
                    </a:moveTo>
                    <a:cubicBezTo>
                      <a:pt x="1499" y="1"/>
                      <a:pt x="1486" y="6"/>
                      <a:pt x="1474" y="19"/>
                    </a:cubicBezTo>
                    <a:cubicBezTo>
                      <a:pt x="1391" y="108"/>
                      <a:pt x="1249" y="129"/>
                      <a:pt x="1136" y="162"/>
                    </a:cubicBezTo>
                    <a:cubicBezTo>
                      <a:pt x="1015" y="196"/>
                      <a:pt x="913" y="250"/>
                      <a:pt x="808" y="320"/>
                    </a:cubicBezTo>
                    <a:cubicBezTo>
                      <a:pt x="694" y="401"/>
                      <a:pt x="582" y="488"/>
                      <a:pt x="460" y="557"/>
                    </a:cubicBezTo>
                    <a:cubicBezTo>
                      <a:pt x="397" y="593"/>
                      <a:pt x="334" y="622"/>
                      <a:pt x="267" y="638"/>
                    </a:cubicBezTo>
                    <a:cubicBezTo>
                      <a:pt x="233" y="646"/>
                      <a:pt x="199" y="654"/>
                      <a:pt x="169" y="654"/>
                    </a:cubicBezTo>
                    <a:cubicBezTo>
                      <a:pt x="149" y="654"/>
                      <a:pt x="130" y="651"/>
                      <a:pt x="114" y="642"/>
                    </a:cubicBezTo>
                    <a:cubicBezTo>
                      <a:pt x="104" y="637"/>
                      <a:pt x="95" y="635"/>
                      <a:pt x="86" y="635"/>
                    </a:cubicBezTo>
                    <a:cubicBezTo>
                      <a:pt x="34" y="635"/>
                      <a:pt x="0" y="712"/>
                      <a:pt x="56" y="741"/>
                    </a:cubicBezTo>
                    <a:cubicBezTo>
                      <a:pt x="93" y="761"/>
                      <a:pt x="134" y="769"/>
                      <a:pt x="176" y="769"/>
                    </a:cubicBezTo>
                    <a:cubicBezTo>
                      <a:pt x="258" y="769"/>
                      <a:pt x="344" y="739"/>
                      <a:pt x="416" y="707"/>
                    </a:cubicBezTo>
                    <a:cubicBezTo>
                      <a:pt x="563" y="642"/>
                      <a:pt x="694" y="543"/>
                      <a:pt x="824" y="448"/>
                    </a:cubicBezTo>
                    <a:cubicBezTo>
                      <a:pt x="943" y="366"/>
                      <a:pt x="1055" y="302"/>
                      <a:pt x="1195" y="264"/>
                    </a:cubicBezTo>
                    <a:cubicBezTo>
                      <a:pt x="1320" y="231"/>
                      <a:pt x="1463" y="199"/>
                      <a:pt x="1558" y="99"/>
                    </a:cubicBezTo>
                    <a:cubicBezTo>
                      <a:pt x="1595" y="59"/>
                      <a:pt x="1556" y="1"/>
                      <a:pt x="1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22"/>
              <p:cNvSpPr/>
              <p:nvPr/>
            </p:nvSpPr>
            <p:spPr>
              <a:xfrm>
                <a:off x="6452343" y="3455277"/>
                <a:ext cx="55211" cy="4558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905" extrusionOk="0">
                    <a:moveTo>
                      <a:pt x="152" y="809"/>
                    </a:moveTo>
                    <a:cubicBezTo>
                      <a:pt x="153" y="810"/>
                      <a:pt x="153" y="811"/>
                      <a:pt x="153" y="811"/>
                    </a:cubicBezTo>
                    <a:cubicBezTo>
                      <a:pt x="153" y="811"/>
                      <a:pt x="152" y="810"/>
                      <a:pt x="152" y="809"/>
                    </a:cubicBezTo>
                    <a:close/>
                    <a:moveTo>
                      <a:pt x="38" y="850"/>
                    </a:moveTo>
                    <a:cubicBezTo>
                      <a:pt x="38" y="850"/>
                      <a:pt x="39" y="851"/>
                      <a:pt x="41" y="852"/>
                    </a:cubicBezTo>
                    <a:lnTo>
                      <a:pt x="41" y="852"/>
                    </a:lnTo>
                    <a:cubicBezTo>
                      <a:pt x="39" y="851"/>
                      <a:pt x="38" y="850"/>
                      <a:pt x="38" y="850"/>
                    </a:cubicBezTo>
                    <a:close/>
                    <a:moveTo>
                      <a:pt x="1017" y="0"/>
                    </a:moveTo>
                    <a:cubicBezTo>
                      <a:pt x="1004" y="0"/>
                      <a:pt x="991" y="6"/>
                      <a:pt x="980" y="20"/>
                    </a:cubicBezTo>
                    <a:cubicBezTo>
                      <a:pt x="928" y="88"/>
                      <a:pt x="844" y="119"/>
                      <a:pt x="772" y="159"/>
                    </a:cubicBezTo>
                    <a:cubicBezTo>
                      <a:pt x="681" y="205"/>
                      <a:pt x="613" y="276"/>
                      <a:pt x="539" y="346"/>
                    </a:cubicBezTo>
                    <a:cubicBezTo>
                      <a:pt x="393" y="482"/>
                      <a:pt x="246" y="617"/>
                      <a:pt x="108" y="762"/>
                    </a:cubicBezTo>
                    <a:lnTo>
                      <a:pt x="108" y="762"/>
                    </a:lnTo>
                    <a:cubicBezTo>
                      <a:pt x="101" y="758"/>
                      <a:pt x="93" y="757"/>
                      <a:pt x="86" y="757"/>
                    </a:cubicBezTo>
                    <a:cubicBezTo>
                      <a:pt x="41" y="757"/>
                      <a:pt x="0" y="815"/>
                      <a:pt x="43" y="854"/>
                    </a:cubicBezTo>
                    <a:cubicBezTo>
                      <a:pt x="42" y="854"/>
                      <a:pt x="41" y="853"/>
                      <a:pt x="41" y="852"/>
                    </a:cubicBezTo>
                    <a:lnTo>
                      <a:pt x="41" y="852"/>
                    </a:lnTo>
                    <a:cubicBezTo>
                      <a:pt x="42" y="854"/>
                      <a:pt x="45" y="858"/>
                      <a:pt x="46" y="862"/>
                    </a:cubicBezTo>
                    <a:cubicBezTo>
                      <a:pt x="52" y="872"/>
                      <a:pt x="57" y="879"/>
                      <a:pt x="66" y="889"/>
                    </a:cubicBezTo>
                    <a:cubicBezTo>
                      <a:pt x="77" y="899"/>
                      <a:pt x="93" y="905"/>
                      <a:pt x="108" y="905"/>
                    </a:cubicBezTo>
                    <a:cubicBezTo>
                      <a:pt x="123" y="905"/>
                      <a:pt x="138" y="900"/>
                      <a:pt x="148" y="889"/>
                    </a:cubicBezTo>
                    <a:cubicBezTo>
                      <a:pt x="298" y="727"/>
                      <a:pt x="460" y="578"/>
                      <a:pt x="620" y="428"/>
                    </a:cubicBezTo>
                    <a:cubicBezTo>
                      <a:pt x="658" y="393"/>
                      <a:pt x="697" y="357"/>
                      <a:pt x="733" y="322"/>
                    </a:cubicBezTo>
                    <a:cubicBezTo>
                      <a:pt x="767" y="289"/>
                      <a:pt x="807" y="268"/>
                      <a:pt x="847" y="247"/>
                    </a:cubicBezTo>
                    <a:cubicBezTo>
                      <a:pt x="923" y="205"/>
                      <a:pt x="1007" y="169"/>
                      <a:pt x="1062" y="99"/>
                    </a:cubicBezTo>
                    <a:cubicBezTo>
                      <a:pt x="1096" y="58"/>
                      <a:pt x="1058" y="0"/>
                      <a:pt x="10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22"/>
              <p:cNvSpPr/>
              <p:nvPr/>
            </p:nvSpPr>
            <p:spPr>
              <a:xfrm>
                <a:off x="6426450" y="3432003"/>
                <a:ext cx="33348" cy="4367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867" extrusionOk="0">
                    <a:moveTo>
                      <a:pt x="24" y="813"/>
                    </a:moveTo>
                    <a:lnTo>
                      <a:pt x="24" y="813"/>
                    </a:lnTo>
                    <a:cubicBezTo>
                      <a:pt x="25" y="814"/>
                      <a:pt x="25" y="815"/>
                      <a:pt x="25" y="815"/>
                    </a:cubicBezTo>
                    <a:lnTo>
                      <a:pt x="25" y="815"/>
                    </a:lnTo>
                    <a:cubicBezTo>
                      <a:pt x="25" y="815"/>
                      <a:pt x="24" y="814"/>
                      <a:pt x="24" y="813"/>
                    </a:cubicBezTo>
                    <a:close/>
                    <a:moveTo>
                      <a:pt x="582" y="1"/>
                    </a:moveTo>
                    <a:cubicBezTo>
                      <a:pt x="565" y="1"/>
                      <a:pt x="548" y="9"/>
                      <a:pt x="537" y="30"/>
                    </a:cubicBezTo>
                    <a:cubicBezTo>
                      <a:pt x="467" y="164"/>
                      <a:pt x="394" y="298"/>
                      <a:pt x="315" y="427"/>
                    </a:cubicBezTo>
                    <a:cubicBezTo>
                      <a:pt x="249" y="531"/>
                      <a:pt x="178" y="636"/>
                      <a:pt x="91" y="727"/>
                    </a:cubicBezTo>
                    <a:lnTo>
                      <a:pt x="91" y="727"/>
                    </a:lnTo>
                    <a:cubicBezTo>
                      <a:pt x="82" y="723"/>
                      <a:pt x="73" y="721"/>
                      <a:pt x="64" y="721"/>
                    </a:cubicBezTo>
                    <a:cubicBezTo>
                      <a:pt x="50" y="721"/>
                      <a:pt x="37" y="726"/>
                      <a:pt x="26" y="737"/>
                    </a:cubicBezTo>
                    <a:cubicBezTo>
                      <a:pt x="5" y="757"/>
                      <a:pt x="0" y="799"/>
                      <a:pt x="26" y="819"/>
                    </a:cubicBezTo>
                    <a:cubicBezTo>
                      <a:pt x="26" y="818"/>
                      <a:pt x="26" y="818"/>
                      <a:pt x="26" y="817"/>
                    </a:cubicBezTo>
                    <a:lnTo>
                      <a:pt x="26" y="817"/>
                    </a:lnTo>
                    <a:cubicBezTo>
                      <a:pt x="27" y="821"/>
                      <a:pt x="29" y="825"/>
                      <a:pt x="30" y="830"/>
                    </a:cubicBezTo>
                    <a:cubicBezTo>
                      <a:pt x="36" y="838"/>
                      <a:pt x="41" y="845"/>
                      <a:pt x="49" y="850"/>
                    </a:cubicBezTo>
                    <a:cubicBezTo>
                      <a:pt x="61" y="861"/>
                      <a:pt x="75" y="867"/>
                      <a:pt x="90" y="867"/>
                    </a:cubicBezTo>
                    <a:cubicBezTo>
                      <a:pt x="104" y="867"/>
                      <a:pt x="118" y="861"/>
                      <a:pt x="131" y="850"/>
                    </a:cubicBezTo>
                    <a:cubicBezTo>
                      <a:pt x="240" y="750"/>
                      <a:pt x="328" y="624"/>
                      <a:pt x="408" y="496"/>
                    </a:cubicBezTo>
                    <a:cubicBezTo>
                      <a:pt x="491" y="363"/>
                      <a:pt x="564" y="227"/>
                      <a:pt x="638" y="89"/>
                    </a:cubicBezTo>
                    <a:cubicBezTo>
                      <a:pt x="661" y="42"/>
                      <a:pt x="621" y="1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22"/>
              <p:cNvSpPr/>
              <p:nvPr/>
            </p:nvSpPr>
            <p:spPr>
              <a:xfrm>
                <a:off x="6392345" y="3419207"/>
                <a:ext cx="22014" cy="41711"/>
              </a:xfrm>
              <a:custGeom>
                <a:avLst/>
                <a:gdLst/>
                <a:ahLst/>
                <a:cxnLst/>
                <a:rect l="l" t="t" r="r" b="b"/>
                <a:pathLst>
                  <a:path w="437" h="828" extrusionOk="0">
                    <a:moveTo>
                      <a:pt x="368" y="0"/>
                    </a:moveTo>
                    <a:cubicBezTo>
                      <a:pt x="345" y="0"/>
                      <a:pt x="321" y="12"/>
                      <a:pt x="312" y="40"/>
                    </a:cubicBezTo>
                    <a:cubicBezTo>
                      <a:pt x="231" y="259"/>
                      <a:pt x="97" y="456"/>
                      <a:pt x="30" y="680"/>
                    </a:cubicBezTo>
                    <a:lnTo>
                      <a:pt x="30" y="680"/>
                    </a:lnTo>
                    <a:cubicBezTo>
                      <a:pt x="19" y="692"/>
                      <a:pt x="13" y="708"/>
                      <a:pt x="16" y="728"/>
                    </a:cubicBezTo>
                    <a:lnTo>
                      <a:pt x="16" y="728"/>
                    </a:lnTo>
                    <a:cubicBezTo>
                      <a:pt x="14" y="737"/>
                      <a:pt x="12" y="746"/>
                      <a:pt x="10" y="756"/>
                    </a:cubicBezTo>
                    <a:cubicBezTo>
                      <a:pt x="0" y="795"/>
                      <a:pt x="37" y="828"/>
                      <a:pt x="71" y="828"/>
                    </a:cubicBezTo>
                    <a:cubicBezTo>
                      <a:pt x="88" y="828"/>
                      <a:pt x="105" y="820"/>
                      <a:pt x="115" y="800"/>
                    </a:cubicBezTo>
                    <a:cubicBezTo>
                      <a:pt x="128" y="775"/>
                      <a:pt x="134" y="752"/>
                      <a:pt x="133" y="726"/>
                    </a:cubicBezTo>
                    <a:lnTo>
                      <a:pt x="133" y="726"/>
                    </a:lnTo>
                    <a:cubicBezTo>
                      <a:pt x="198" y="496"/>
                      <a:pt x="337" y="294"/>
                      <a:pt x="419" y="70"/>
                    </a:cubicBezTo>
                    <a:cubicBezTo>
                      <a:pt x="436" y="2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22"/>
              <p:cNvSpPr/>
              <p:nvPr/>
            </p:nvSpPr>
            <p:spPr>
              <a:xfrm>
                <a:off x="6363027" y="3408427"/>
                <a:ext cx="22165" cy="3526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700" extrusionOk="0">
                    <a:moveTo>
                      <a:pt x="361" y="0"/>
                    </a:moveTo>
                    <a:cubicBezTo>
                      <a:pt x="344" y="0"/>
                      <a:pt x="327" y="9"/>
                      <a:pt x="316" y="29"/>
                    </a:cubicBezTo>
                    <a:cubicBezTo>
                      <a:pt x="215" y="220"/>
                      <a:pt x="126" y="418"/>
                      <a:pt x="25" y="611"/>
                    </a:cubicBezTo>
                    <a:cubicBezTo>
                      <a:pt x="1" y="657"/>
                      <a:pt x="41" y="699"/>
                      <a:pt x="80" y="699"/>
                    </a:cubicBezTo>
                    <a:cubicBezTo>
                      <a:pt x="97" y="699"/>
                      <a:pt x="114" y="691"/>
                      <a:pt x="124" y="671"/>
                    </a:cubicBezTo>
                    <a:cubicBezTo>
                      <a:pt x="225" y="479"/>
                      <a:pt x="314" y="281"/>
                      <a:pt x="415" y="87"/>
                    </a:cubicBezTo>
                    <a:cubicBezTo>
                      <a:pt x="439" y="42"/>
                      <a:pt x="399" y="0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22"/>
              <p:cNvSpPr/>
              <p:nvPr/>
            </p:nvSpPr>
            <p:spPr>
              <a:xfrm>
                <a:off x="6335622" y="3396286"/>
                <a:ext cx="24835" cy="36774"/>
              </a:xfrm>
              <a:custGeom>
                <a:avLst/>
                <a:gdLst/>
                <a:ahLst/>
                <a:cxnLst/>
                <a:rect l="l" t="t" r="r" b="b"/>
                <a:pathLst>
                  <a:path w="493" h="730" extrusionOk="0">
                    <a:moveTo>
                      <a:pt x="415" y="0"/>
                    </a:moveTo>
                    <a:cubicBezTo>
                      <a:pt x="397" y="0"/>
                      <a:pt x="380" y="9"/>
                      <a:pt x="369" y="29"/>
                    </a:cubicBezTo>
                    <a:cubicBezTo>
                      <a:pt x="259" y="236"/>
                      <a:pt x="135" y="434"/>
                      <a:pt x="25" y="642"/>
                    </a:cubicBezTo>
                    <a:cubicBezTo>
                      <a:pt x="0" y="687"/>
                      <a:pt x="40" y="729"/>
                      <a:pt x="79" y="729"/>
                    </a:cubicBezTo>
                    <a:cubicBezTo>
                      <a:pt x="96" y="729"/>
                      <a:pt x="113" y="721"/>
                      <a:pt x="124" y="700"/>
                    </a:cubicBezTo>
                    <a:cubicBezTo>
                      <a:pt x="235" y="494"/>
                      <a:pt x="358" y="295"/>
                      <a:pt x="468" y="87"/>
                    </a:cubicBezTo>
                    <a:cubicBezTo>
                      <a:pt x="493" y="42"/>
                      <a:pt x="453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22"/>
              <p:cNvSpPr/>
              <p:nvPr/>
            </p:nvSpPr>
            <p:spPr>
              <a:xfrm>
                <a:off x="6290032" y="3369839"/>
                <a:ext cx="41459" cy="4795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52" extrusionOk="0">
                    <a:moveTo>
                      <a:pt x="744" y="1"/>
                    </a:moveTo>
                    <a:cubicBezTo>
                      <a:pt x="727" y="1"/>
                      <a:pt x="710" y="9"/>
                      <a:pt x="699" y="29"/>
                    </a:cubicBezTo>
                    <a:cubicBezTo>
                      <a:pt x="608" y="198"/>
                      <a:pt x="491" y="341"/>
                      <a:pt x="356" y="477"/>
                    </a:cubicBezTo>
                    <a:cubicBezTo>
                      <a:pt x="288" y="547"/>
                      <a:pt x="217" y="616"/>
                      <a:pt x="153" y="690"/>
                    </a:cubicBezTo>
                    <a:cubicBezTo>
                      <a:pt x="114" y="738"/>
                      <a:pt x="85" y="807"/>
                      <a:pt x="37" y="843"/>
                    </a:cubicBezTo>
                    <a:cubicBezTo>
                      <a:pt x="13" y="863"/>
                      <a:pt x="0" y="892"/>
                      <a:pt x="16" y="922"/>
                    </a:cubicBezTo>
                    <a:cubicBezTo>
                      <a:pt x="26" y="940"/>
                      <a:pt x="48" y="952"/>
                      <a:pt x="69" y="952"/>
                    </a:cubicBezTo>
                    <a:cubicBezTo>
                      <a:pt x="79" y="952"/>
                      <a:pt x="89" y="949"/>
                      <a:pt x="97" y="943"/>
                    </a:cubicBezTo>
                    <a:cubicBezTo>
                      <a:pt x="150" y="901"/>
                      <a:pt x="192" y="841"/>
                      <a:pt x="228" y="782"/>
                    </a:cubicBezTo>
                    <a:cubicBezTo>
                      <a:pt x="254" y="742"/>
                      <a:pt x="292" y="708"/>
                      <a:pt x="325" y="674"/>
                    </a:cubicBezTo>
                    <a:cubicBezTo>
                      <a:pt x="362" y="636"/>
                      <a:pt x="398" y="598"/>
                      <a:pt x="438" y="561"/>
                    </a:cubicBezTo>
                    <a:cubicBezTo>
                      <a:pt x="580" y="419"/>
                      <a:pt x="703" y="268"/>
                      <a:pt x="798" y="90"/>
                    </a:cubicBezTo>
                    <a:cubicBezTo>
                      <a:pt x="823" y="43"/>
                      <a:pt x="783" y="1"/>
                      <a:pt x="7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22"/>
              <p:cNvSpPr/>
              <p:nvPr/>
            </p:nvSpPr>
            <p:spPr>
              <a:xfrm>
                <a:off x="6258699" y="3351099"/>
                <a:ext cx="54959" cy="4841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961" extrusionOk="0">
                    <a:moveTo>
                      <a:pt x="1011" y="1"/>
                    </a:moveTo>
                    <a:cubicBezTo>
                      <a:pt x="1002" y="1"/>
                      <a:pt x="991" y="4"/>
                      <a:pt x="981" y="10"/>
                    </a:cubicBezTo>
                    <a:cubicBezTo>
                      <a:pt x="874" y="80"/>
                      <a:pt x="797" y="182"/>
                      <a:pt x="719" y="278"/>
                    </a:cubicBezTo>
                    <a:cubicBezTo>
                      <a:pt x="655" y="356"/>
                      <a:pt x="584" y="421"/>
                      <a:pt x="510" y="492"/>
                    </a:cubicBezTo>
                    <a:cubicBezTo>
                      <a:pt x="435" y="566"/>
                      <a:pt x="357" y="642"/>
                      <a:pt x="275" y="713"/>
                    </a:cubicBezTo>
                    <a:cubicBezTo>
                      <a:pt x="216" y="764"/>
                      <a:pt x="146" y="827"/>
                      <a:pt x="68" y="846"/>
                    </a:cubicBezTo>
                    <a:cubicBezTo>
                      <a:pt x="1" y="862"/>
                      <a:pt x="23" y="960"/>
                      <a:pt x="84" y="960"/>
                    </a:cubicBezTo>
                    <a:cubicBezTo>
                      <a:pt x="88" y="960"/>
                      <a:pt x="93" y="960"/>
                      <a:pt x="98" y="958"/>
                    </a:cubicBezTo>
                    <a:cubicBezTo>
                      <a:pt x="182" y="937"/>
                      <a:pt x="254" y="880"/>
                      <a:pt x="318" y="827"/>
                    </a:cubicBezTo>
                    <a:cubicBezTo>
                      <a:pt x="404" y="756"/>
                      <a:pt x="485" y="678"/>
                      <a:pt x="564" y="600"/>
                    </a:cubicBezTo>
                    <a:cubicBezTo>
                      <a:pt x="635" y="530"/>
                      <a:pt x="712" y="465"/>
                      <a:pt x="772" y="387"/>
                    </a:cubicBezTo>
                    <a:cubicBezTo>
                      <a:pt x="853" y="289"/>
                      <a:pt x="928" y="179"/>
                      <a:pt x="1035" y="110"/>
                    </a:cubicBezTo>
                    <a:cubicBezTo>
                      <a:pt x="1090" y="75"/>
                      <a:pt x="1060" y="1"/>
                      <a:pt x="10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22"/>
              <p:cNvSpPr/>
              <p:nvPr/>
            </p:nvSpPr>
            <p:spPr>
              <a:xfrm>
                <a:off x="6233057" y="3329236"/>
                <a:ext cx="53700" cy="48259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958" extrusionOk="0">
                    <a:moveTo>
                      <a:pt x="995" y="1"/>
                    </a:moveTo>
                    <a:cubicBezTo>
                      <a:pt x="972" y="1"/>
                      <a:pt x="948" y="13"/>
                      <a:pt x="938" y="40"/>
                    </a:cubicBezTo>
                    <a:cubicBezTo>
                      <a:pt x="927" y="70"/>
                      <a:pt x="897" y="96"/>
                      <a:pt x="873" y="114"/>
                    </a:cubicBezTo>
                    <a:cubicBezTo>
                      <a:pt x="839" y="142"/>
                      <a:pt x="802" y="169"/>
                      <a:pt x="767" y="196"/>
                    </a:cubicBezTo>
                    <a:cubicBezTo>
                      <a:pt x="686" y="254"/>
                      <a:pt x="620" y="325"/>
                      <a:pt x="550" y="395"/>
                    </a:cubicBezTo>
                    <a:cubicBezTo>
                      <a:pt x="402" y="539"/>
                      <a:pt x="252" y="681"/>
                      <a:pt x="89" y="809"/>
                    </a:cubicBezTo>
                    <a:lnTo>
                      <a:pt x="89" y="809"/>
                    </a:lnTo>
                    <a:cubicBezTo>
                      <a:pt x="87" y="809"/>
                      <a:pt x="85" y="808"/>
                      <a:pt x="82" y="808"/>
                    </a:cubicBezTo>
                    <a:cubicBezTo>
                      <a:pt x="65" y="808"/>
                      <a:pt x="48" y="817"/>
                      <a:pt x="37" y="837"/>
                    </a:cubicBezTo>
                    <a:cubicBezTo>
                      <a:pt x="32" y="848"/>
                      <a:pt x="26" y="858"/>
                      <a:pt x="20" y="868"/>
                    </a:cubicBezTo>
                    <a:cubicBezTo>
                      <a:pt x="1" y="905"/>
                      <a:pt x="33" y="958"/>
                      <a:pt x="72" y="958"/>
                    </a:cubicBezTo>
                    <a:cubicBezTo>
                      <a:pt x="81" y="958"/>
                      <a:pt x="91" y="955"/>
                      <a:pt x="101" y="947"/>
                    </a:cubicBezTo>
                    <a:cubicBezTo>
                      <a:pt x="294" y="800"/>
                      <a:pt x="472" y="636"/>
                      <a:pt x="647" y="466"/>
                    </a:cubicBezTo>
                    <a:cubicBezTo>
                      <a:pt x="720" y="392"/>
                      <a:pt x="793" y="324"/>
                      <a:pt x="876" y="260"/>
                    </a:cubicBezTo>
                    <a:cubicBezTo>
                      <a:pt x="944" y="209"/>
                      <a:pt x="1024" y="155"/>
                      <a:pt x="1052" y="70"/>
                    </a:cubicBezTo>
                    <a:cubicBezTo>
                      <a:pt x="1066" y="28"/>
                      <a:pt x="1030" y="1"/>
                      <a:pt x="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22"/>
              <p:cNvSpPr/>
              <p:nvPr/>
            </p:nvSpPr>
            <p:spPr>
              <a:xfrm>
                <a:off x="6203537" y="3296240"/>
                <a:ext cx="69014" cy="43826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870" extrusionOk="0">
                    <a:moveTo>
                      <a:pt x="1287" y="0"/>
                    </a:moveTo>
                    <a:cubicBezTo>
                      <a:pt x="1274" y="0"/>
                      <a:pt x="1261" y="6"/>
                      <a:pt x="1250" y="18"/>
                    </a:cubicBezTo>
                    <a:cubicBezTo>
                      <a:pt x="1173" y="103"/>
                      <a:pt x="1074" y="163"/>
                      <a:pt x="979" y="224"/>
                    </a:cubicBezTo>
                    <a:cubicBezTo>
                      <a:pt x="875" y="290"/>
                      <a:pt x="781" y="365"/>
                      <a:pt x="676" y="428"/>
                    </a:cubicBezTo>
                    <a:cubicBezTo>
                      <a:pt x="568" y="491"/>
                      <a:pt x="455" y="547"/>
                      <a:pt x="341" y="602"/>
                    </a:cubicBezTo>
                    <a:cubicBezTo>
                      <a:pt x="285" y="630"/>
                      <a:pt x="226" y="659"/>
                      <a:pt x="170" y="688"/>
                    </a:cubicBezTo>
                    <a:cubicBezTo>
                      <a:pt x="152" y="698"/>
                      <a:pt x="128" y="708"/>
                      <a:pt x="105" y="720"/>
                    </a:cubicBezTo>
                    <a:lnTo>
                      <a:pt x="105" y="720"/>
                    </a:lnTo>
                    <a:cubicBezTo>
                      <a:pt x="100" y="719"/>
                      <a:pt x="95" y="718"/>
                      <a:pt x="90" y="718"/>
                    </a:cubicBezTo>
                    <a:cubicBezTo>
                      <a:pt x="72" y="718"/>
                      <a:pt x="56" y="726"/>
                      <a:pt x="45" y="746"/>
                    </a:cubicBezTo>
                    <a:cubicBezTo>
                      <a:pt x="38" y="759"/>
                      <a:pt x="32" y="769"/>
                      <a:pt x="26" y="781"/>
                    </a:cubicBezTo>
                    <a:lnTo>
                      <a:pt x="26" y="781"/>
                    </a:lnTo>
                    <a:cubicBezTo>
                      <a:pt x="25" y="781"/>
                      <a:pt x="25" y="782"/>
                      <a:pt x="25" y="782"/>
                    </a:cubicBezTo>
                    <a:cubicBezTo>
                      <a:pt x="1" y="827"/>
                      <a:pt x="40" y="869"/>
                      <a:pt x="79" y="869"/>
                    </a:cubicBezTo>
                    <a:cubicBezTo>
                      <a:pt x="96" y="869"/>
                      <a:pt x="113" y="861"/>
                      <a:pt x="124" y="840"/>
                    </a:cubicBezTo>
                    <a:lnTo>
                      <a:pt x="124" y="840"/>
                    </a:lnTo>
                    <a:cubicBezTo>
                      <a:pt x="123" y="843"/>
                      <a:pt x="123" y="845"/>
                      <a:pt x="125" y="845"/>
                    </a:cubicBezTo>
                    <a:cubicBezTo>
                      <a:pt x="131" y="845"/>
                      <a:pt x="149" y="831"/>
                      <a:pt x="153" y="830"/>
                    </a:cubicBezTo>
                    <a:lnTo>
                      <a:pt x="191" y="809"/>
                    </a:lnTo>
                    <a:cubicBezTo>
                      <a:pt x="219" y="793"/>
                      <a:pt x="248" y="779"/>
                      <a:pt x="276" y="762"/>
                    </a:cubicBezTo>
                    <a:cubicBezTo>
                      <a:pt x="333" y="732"/>
                      <a:pt x="389" y="705"/>
                      <a:pt x="447" y="677"/>
                    </a:cubicBezTo>
                    <a:cubicBezTo>
                      <a:pt x="559" y="622"/>
                      <a:pt x="673" y="568"/>
                      <a:pt x="779" y="500"/>
                    </a:cubicBezTo>
                    <a:cubicBezTo>
                      <a:pt x="875" y="440"/>
                      <a:pt x="966" y="368"/>
                      <a:pt x="1063" y="307"/>
                    </a:cubicBezTo>
                    <a:cubicBezTo>
                      <a:pt x="1157" y="248"/>
                      <a:pt x="1255" y="185"/>
                      <a:pt x="1332" y="100"/>
                    </a:cubicBezTo>
                    <a:cubicBezTo>
                      <a:pt x="1370" y="58"/>
                      <a:pt x="1330" y="0"/>
                      <a:pt x="1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22"/>
              <p:cNvSpPr/>
              <p:nvPr/>
            </p:nvSpPr>
            <p:spPr>
              <a:xfrm>
                <a:off x="6185251" y="3264856"/>
                <a:ext cx="66042" cy="33197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659" extrusionOk="0">
                    <a:moveTo>
                      <a:pt x="1226" y="0"/>
                    </a:moveTo>
                    <a:cubicBezTo>
                      <a:pt x="1169" y="0"/>
                      <a:pt x="1101" y="47"/>
                      <a:pt x="1054" y="70"/>
                    </a:cubicBezTo>
                    <a:cubicBezTo>
                      <a:pt x="973" y="108"/>
                      <a:pt x="891" y="149"/>
                      <a:pt x="816" y="195"/>
                    </a:cubicBezTo>
                    <a:cubicBezTo>
                      <a:pt x="768" y="226"/>
                      <a:pt x="714" y="247"/>
                      <a:pt x="665" y="273"/>
                    </a:cubicBezTo>
                    <a:cubicBezTo>
                      <a:pt x="604" y="307"/>
                      <a:pt x="541" y="343"/>
                      <a:pt x="480" y="379"/>
                    </a:cubicBezTo>
                    <a:cubicBezTo>
                      <a:pt x="350" y="454"/>
                      <a:pt x="218" y="519"/>
                      <a:pt x="69" y="546"/>
                    </a:cubicBezTo>
                    <a:cubicBezTo>
                      <a:pt x="1" y="558"/>
                      <a:pt x="24" y="659"/>
                      <a:pt x="90" y="659"/>
                    </a:cubicBezTo>
                    <a:cubicBezTo>
                      <a:pt x="93" y="659"/>
                      <a:pt x="97" y="659"/>
                      <a:pt x="101" y="658"/>
                    </a:cubicBezTo>
                    <a:cubicBezTo>
                      <a:pt x="237" y="633"/>
                      <a:pt x="363" y="577"/>
                      <a:pt x="485" y="511"/>
                    </a:cubicBezTo>
                    <a:cubicBezTo>
                      <a:pt x="547" y="477"/>
                      <a:pt x="606" y="440"/>
                      <a:pt x="667" y="404"/>
                    </a:cubicBezTo>
                    <a:cubicBezTo>
                      <a:pt x="727" y="369"/>
                      <a:pt x="792" y="341"/>
                      <a:pt x="853" y="307"/>
                    </a:cubicBezTo>
                    <a:cubicBezTo>
                      <a:pt x="918" y="270"/>
                      <a:pt x="983" y="233"/>
                      <a:pt x="1051" y="198"/>
                    </a:cubicBezTo>
                    <a:cubicBezTo>
                      <a:pt x="1090" y="178"/>
                      <a:pt x="1131" y="158"/>
                      <a:pt x="1172" y="138"/>
                    </a:cubicBezTo>
                    <a:cubicBezTo>
                      <a:pt x="1186" y="131"/>
                      <a:pt x="1200" y="124"/>
                      <a:pt x="1214" y="120"/>
                    </a:cubicBezTo>
                    <a:cubicBezTo>
                      <a:pt x="1233" y="111"/>
                      <a:pt x="1244" y="114"/>
                      <a:pt x="1228" y="112"/>
                    </a:cubicBezTo>
                    <a:lnTo>
                      <a:pt x="1228" y="112"/>
                    </a:lnTo>
                    <a:cubicBezTo>
                      <a:pt x="1228" y="112"/>
                      <a:pt x="1229" y="112"/>
                      <a:pt x="1230" y="112"/>
                    </a:cubicBezTo>
                    <a:cubicBezTo>
                      <a:pt x="1289" y="112"/>
                      <a:pt x="1311" y="15"/>
                      <a:pt x="1244" y="2"/>
                    </a:cubicBezTo>
                    <a:cubicBezTo>
                      <a:pt x="1238" y="1"/>
                      <a:pt x="1232" y="0"/>
                      <a:pt x="1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22"/>
              <p:cNvSpPr/>
              <p:nvPr/>
            </p:nvSpPr>
            <p:spPr>
              <a:xfrm>
                <a:off x="6168476" y="3225865"/>
                <a:ext cx="62415" cy="39393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782" extrusionOk="0">
                    <a:moveTo>
                      <a:pt x="1158" y="0"/>
                    </a:moveTo>
                    <a:cubicBezTo>
                      <a:pt x="1148" y="0"/>
                      <a:pt x="1138" y="3"/>
                      <a:pt x="1128" y="9"/>
                    </a:cubicBezTo>
                    <a:cubicBezTo>
                      <a:pt x="989" y="94"/>
                      <a:pt x="861" y="192"/>
                      <a:pt x="728" y="284"/>
                    </a:cubicBezTo>
                    <a:cubicBezTo>
                      <a:pt x="650" y="337"/>
                      <a:pt x="571" y="385"/>
                      <a:pt x="493" y="436"/>
                    </a:cubicBezTo>
                    <a:cubicBezTo>
                      <a:pt x="414" y="490"/>
                      <a:pt x="334" y="542"/>
                      <a:pt x="252" y="590"/>
                    </a:cubicBezTo>
                    <a:cubicBezTo>
                      <a:pt x="218" y="612"/>
                      <a:pt x="183" y="631"/>
                      <a:pt x="147" y="648"/>
                    </a:cubicBezTo>
                    <a:cubicBezTo>
                      <a:pt x="136" y="654"/>
                      <a:pt x="125" y="660"/>
                      <a:pt x="115" y="663"/>
                    </a:cubicBezTo>
                    <a:cubicBezTo>
                      <a:pt x="106" y="666"/>
                      <a:pt x="101" y="667"/>
                      <a:pt x="99" y="668"/>
                    </a:cubicBezTo>
                    <a:lnTo>
                      <a:pt x="99" y="668"/>
                    </a:lnTo>
                    <a:cubicBezTo>
                      <a:pt x="99" y="668"/>
                      <a:pt x="99" y="668"/>
                      <a:pt x="99" y="668"/>
                    </a:cubicBezTo>
                    <a:cubicBezTo>
                      <a:pt x="103" y="668"/>
                      <a:pt x="115" y="669"/>
                      <a:pt x="129" y="681"/>
                    </a:cubicBezTo>
                    <a:cubicBezTo>
                      <a:pt x="119" y="673"/>
                      <a:pt x="109" y="669"/>
                      <a:pt x="99" y="668"/>
                    </a:cubicBezTo>
                    <a:lnTo>
                      <a:pt x="99" y="668"/>
                    </a:lnTo>
                    <a:cubicBezTo>
                      <a:pt x="98" y="668"/>
                      <a:pt x="98" y="668"/>
                      <a:pt x="97" y="668"/>
                    </a:cubicBezTo>
                    <a:cubicBezTo>
                      <a:pt x="97" y="668"/>
                      <a:pt x="98" y="668"/>
                      <a:pt x="99" y="668"/>
                    </a:cubicBezTo>
                    <a:lnTo>
                      <a:pt x="99" y="668"/>
                    </a:lnTo>
                    <a:cubicBezTo>
                      <a:pt x="99" y="668"/>
                      <a:pt x="99" y="668"/>
                      <a:pt x="99" y="668"/>
                    </a:cubicBezTo>
                    <a:lnTo>
                      <a:pt x="99" y="668"/>
                    </a:lnTo>
                    <a:cubicBezTo>
                      <a:pt x="99" y="668"/>
                      <a:pt x="99" y="668"/>
                      <a:pt x="99" y="668"/>
                    </a:cubicBezTo>
                    <a:lnTo>
                      <a:pt x="99" y="668"/>
                    </a:lnTo>
                    <a:cubicBezTo>
                      <a:pt x="99" y="668"/>
                      <a:pt x="99" y="668"/>
                      <a:pt x="99" y="668"/>
                    </a:cubicBezTo>
                    <a:lnTo>
                      <a:pt x="99" y="668"/>
                    </a:lnTo>
                    <a:cubicBezTo>
                      <a:pt x="96" y="667"/>
                      <a:pt x="94" y="667"/>
                      <a:pt x="91" y="667"/>
                    </a:cubicBezTo>
                    <a:cubicBezTo>
                      <a:pt x="43" y="667"/>
                      <a:pt x="1" y="726"/>
                      <a:pt x="47" y="762"/>
                    </a:cubicBezTo>
                    <a:cubicBezTo>
                      <a:pt x="64" y="776"/>
                      <a:pt x="83" y="782"/>
                      <a:pt x="103" y="782"/>
                    </a:cubicBezTo>
                    <a:cubicBezTo>
                      <a:pt x="153" y="782"/>
                      <a:pt x="206" y="747"/>
                      <a:pt x="245" y="725"/>
                    </a:cubicBezTo>
                    <a:cubicBezTo>
                      <a:pt x="336" y="675"/>
                      <a:pt x="421" y="619"/>
                      <a:pt x="506" y="562"/>
                    </a:cubicBezTo>
                    <a:cubicBezTo>
                      <a:pt x="584" y="511"/>
                      <a:pt x="662" y="463"/>
                      <a:pt x="738" y="412"/>
                    </a:cubicBezTo>
                    <a:cubicBezTo>
                      <a:pt x="888" y="313"/>
                      <a:pt x="1030" y="199"/>
                      <a:pt x="1185" y="104"/>
                    </a:cubicBezTo>
                    <a:cubicBezTo>
                      <a:pt x="1238" y="75"/>
                      <a:pt x="1207" y="0"/>
                      <a:pt x="1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22"/>
              <p:cNvSpPr/>
              <p:nvPr/>
            </p:nvSpPr>
            <p:spPr>
              <a:xfrm>
                <a:off x="6157091" y="3192113"/>
                <a:ext cx="53448" cy="24986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496" extrusionOk="0">
                    <a:moveTo>
                      <a:pt x="988" y="1"/>
                    </a:moveTo>
                    <a:cubicBezTo>
                      <a:pt x="982" y="1"/>
                      <a:pt x="975" y="2"/>
                      <a:pt x="968" y="5"/>
                    </a:cubicBezTo>
                    <a:cubicBezTo>
                      <a:pt x="660" y="112"/>
                      <a:pt x="345" y="227"/>
                      <a:pt x="57" y="389"/>
                    </a:cubicBezTo>
                    <a:cubicBezTo>
                      <a:pt x="1" y="419"/>
                      <a:pt x="35" y="496"/>
                      <a:pt x="87" y="496"/>
                    </a:cubicBezTo>
                    <a:cubicBezTo>
                      <a:pt x="96" y="496"/>
                      <a:pt x="106" y="494"/>
                      <a:pt x="115" y="488"/>
                    </a:cubicBezTo>
                    <a:cubicBezTo>
                      <a:pt x="395" y="332"/>
                      <a:pt x="698" y="220"/>
                      <a:pt x="1001" y="115"/>
                    </a:cubicBezTo>
                    <a:cubicBezTo>
                      <a:pt x="1061" y="94"/>
                      <a:pt x="1043" y="1"/>
                      <a:pt x="9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22"/>
              <p:cNvSpPr/>
              <p:nvPr/>
            </p:nvSpPr>
            <p:spPr>
              <a:xfrm>
                <a:off x="6138552" y="3151611"/>
                <a:ext cx="49519" cy="2619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520" extrusionOk="0">
                    <a:moveTo>
                      <a:pt x="928" y="1"/>
                    </a:moveTo>
                    <a:cubicBezTo>
                      <a:pt x="926" y="1"/>
                      <a:pt x="925" y="1"/>
                      <a:pt x="923" y="1"/>
                    </a:cubicBezTo>
                    <a:cubicBezTo>
                      <a:pt x="620" y="34"/>
                      <a:pt x="378" y="218"/>
                      <a:pt x="123" y="367"/>
                    </a:cubicBezTo>
                    <a:lnTo>
                      <a:pt x="123" y="367"/>
                    </a:lnTo>
                    <a:cubicBezTo>
                      <a:pt x="113" y="361"/>
                      <a:pt x="102" y="358"/>
                      <a:pt x="92" y="358"/>
                    </a:cubicBezTo>
                    <a:cubicBezTo>
                      <a:pt x="74" y="358"/>
                      <a:pt x="57" y="366"/>
                      <a:pt x="47" y="386"/>
                    </a:cubicBezTo>
                    <a:cubicBezTo>
                      <a:pt x="38" y="402"/>
                      <a:pt x="31" y="419"/>
                      <a:pt x="23" y="433"/>
                    </a:cubicBezTo>
                    <a:cubicBezTo>
                      <a:pt x="1" y="475"/>
                      <a:pt x="33" y="520"/>
                      <a:pt x="74" y="520"/>
                    </a:cubicBezTo>
                    <a:cubicBezTo>
                      <a:pt x="83" y="520"/>
                      <a:pt x="93" y="517"/>
                      <a:pt x="102" y="513"/>
                    </a:cubicBezTo>
                    <a:cubicBezTo>
                      <a:pt x="366" y="369"/>
                      <a:pt x="617" y="151"/>
                      <a:pt x="924" y="117"/>
                    </a:cubicBezTo>
                    <a:cubicBezTo>
                      <a:pt x="957" y="114"/>
                      <a:pt x="981" y="93"/>
                      <a:pt x="982" y="59"/>
                    </a:cubicBezTo>
                    <a:cubicBezTo>
                      <a:pt x="981" y="31"/>
                      <a:pt x="957" y="1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22"/>
              <p:cNvSpPr/>
              <p:nvPr/>
            </p:nvSpPr>
            <p:spPr>
              <a:xfrm>
                <a:off x="6128880" y="3124458"/>
                <a:ext cx="31736" cy="1949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387" extrusionOk="0">
                    <a:moveTo>
                      <a:pt x="545" y="1"/>
                    </a:moveTo>
                    <a:cubicBezTo>
                      <a:pt x="532" y="1"/>
                      <a:pt x="519" y="6"/>
                      <a:pt x="507" y="17"/>
                    </a:cubicBezTo>
                    <a:cubicBezTo>
                      <a:pt x="381" y="136"/>
                      <a:pt x="206" y="194"/>
                      <a:pt x="55" y="279"/>
                    </a:cubicBezTo>
                    <a:cubicBezTo>
                      <a:pt x="1" y="310"/>
                      <a:pt x="33" y="387"/>
                      <a:pt x="85" y="387"/>
                    </a:cubicBezTo>
                    <a:cubicBezTo>
                      <a:pt x="94" y="387"/>
                      <a:pt x="104" y="384"/>
                      <a:pt x="114" y="378"/>
                    </a:cubicBezTo>
                    <a:cubicBezTo>
                      <a:pt x="273" y="288"/>
                      <a:pt x="451" y="225"/>
                      <a:pt x="589" y="98"/>
                    </a:cubicBezTo>
                    <a:cubicBezTo>
                      <a:pt x="630" y="58"/>
                      <a:pt x="590" y="1"/>
                      <a:pt x="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22"/>
              <p:cNvSpPr/>
              <p:nvPr/>
            </p:nvSpPr>
            <p:spPr>
              <a:xfrm>
                <a:off x="6108982" y="3092218"/>
                <a:ext cx="32744" cy="34456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84" extrusionOk="0">
                    <a:moveTo>
                      <a:pt x="9" y="601"/>
                    </a:moveTo>
                    <a:cubicBezTo>
                      <a:pt x="9" y="601"/>
                      <a:pt x="9" y="602"/>
                      <a:pt x="9" y="602"/>
                    </a:cubicBezTo>
                    <a:cubicBezTo>
                      <a:pt x="9" y="602"/>
                      <a:pt x="9" y="601"/>
                      <a:pt x="9" y="601"/>
                    </a:cubicBezTo>
                    <a:close/>
                    <a:moveTo>
                      <a:pt x="565" y="1"/>
                    </a:moveTo>
                    <a:cubicBezTo>
                      <a:pt x="556" y="1"/>
                      <a:pt x="547" y="3"/>
                      <a:pt x="538" y="8"/>
                    </a:cubicBezTo>
                    <a:cubicBezTo>
                      <a:pt x="325" y="125"/>
                      <a:pt x="237" y="361"/>
                      <a:pt x="79" y="532"/>
                    </a:cubicBezTo>
                    <a:lnTo>
                      <a:pt x="79" y="532"/>
                    </a:lnTo>
                    <a:cubicBezTo>
                      <a:pt x="74" y="530"/>
                      <a:pt x="68" y="529"/>
                      <a:pt x="63" y="529"/>
                    </a:cubicBezTo>
                    <a:cubicBezTo>
                      <a:pt x="58" y="529"/>
                      <a:pt x="54" y="530"/>
                      <a:pt x="50" y="531"/>
                    </a:cubicBezTo>
                    <a:cubicBezTo>
                      <a:pt x="22" y="538"/>
                      <a:pt x="8" y="563"/>
                      <a:pt x="8" y="588"/>
                    </a:cubicBezTo>
                    <a:lnTo>
                      <a:pt x="8" y="588"/>
                    </a:lnTo>
                    <a:cubicBezTo>
                      <a:pt x="3" y="597"/>
                      <a:pt x="0" y="610"/>
                      <a:pt x="0" y="619"/>
                    </a:cubicBezTo>
                    <a:cubicBezTo>
                      <a:pt x="0" y="644"/>
                      <a:pt x="15" y="661"/>
                      <a:pt x="33" y="675"/>
                    </a:cubicBezTo>
                    <a:cubicBezTo>
                      <a:pt x="41" y="681"/>
                      <a:pt x="50" y="683"/>
                      <a:pt x="60" y="683"/>
                    </a:cubicBezTo>
                    <a:cubicBezTo>
                      <a:pt x="76" y="683"/>
                      <a:pt x="92" y="677"/>
                      <a:pt x="102" y="667"/>
                    </a:cubicBezTo>
                    <a:cubicBezTo>
                      <a:pt x="200" y="582"/>
                      <a:pt x="270" y="470"/>
                      <a:pt x="342" y="367"/>
                    </a:cubicBezTo>
                    <a:cubicBezTo>
                      <a:pt x="411" y="267"/>
                      <a:pt x="485" y="168"/>
                      <a:pt x="593" y="107"/>
                    </a:cubicBezTo>
                    <a:cubicBezTo>
                      <a:pt x="650" y="77"/>
                      <a:pt x="616" y="1"/>
                      <a:pt x="5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22"/>
              <p:cNvSpPr/>
              <p:nvPr/>
            </p:nvSpPr>
            <p:spPr>
              <a:xfrm>
                <a:off x="6078706" y="3058315"/>
                <a:ext cx="15767" cy="50778"/>
              </a:xfrm>
              <a:custGeom>
                <a:avLst/>
                <a:gdLst/>
                <a:ahLst/>
                <a:cxnLst/>
                <a:rect l="l" t="t" r="r" b="b"/>
                <a:pathLst>
                  <a:path w="313" h="1008" extrusionOk="0">
                    <a:moveTo>
                      <a:pt x="232" y="0"/>
                    </a:moveTo>
                    <a:cubicBezTo>
                      <a:pt x="214" y="0"/>
                      <a:pt x="196" y="8"/>
                      <a:pt x="183" y="26"/>
                    </a:cubicBezTo>
                    <a:cubicBezTo>
                      <a:pt x="125" y="111"/>
                      <a:pt x="125" y="216"/>
                      <a:pt x="125" y="315"/>
                    </a:cubicBezTo>
                    <a:cubicBezTo>
                      <a:pt x="125" y="386"/>
                      <a:pt x="114" y="454"/>
                      <a:pt x="104" y="525"/>
                    </a:cubicBezTo>
                    <a:cubicBezTo>
                      <a:pt x="93" y="602"/>
                      <a:pt x="84" y="678"/>
                      <a:pt x="71" y="755"/>
                    </a:cubicBezTo>
                    <a:cubicBezTo>
                      <a:pt x="66" y="787"/>
                      <a:pt x="59" y="821"/>
                      <a:pt x="50" y="855"/>
                    </a:cubicBezTo>
                    <a:cubicBezTo>
                      <a:pt x="47" y="870"/>
                      <a:pt x="43" y="884"/>
                      <a:pt x="37" y="898"/>
                    </a:cubicBezTo>
                    <a:cubicBezTo>
                      <a:pt x="37" y="899"/>
                      <a:pt x="31" y="909"/>
                      <a:pt x="32" y="909"/>
                    </a:cubicBezTo>
                    <a:cubicBezTo>
                      <a:pt x="32" y="909"/>
                      <a:pt x="32" y="909"/>
                      <a:pt x="32" y="909"/>
                    </a:cubicBezTo>
                    <a:lnTo>
                      <a:pt x="32" y="909"/>
                    </a:lnTo>
                    <a:cubicBezTo>
                      <a:pt x="1" y="952"/>
                      <a:pt x="39" y="1008"/>
                      <a:pt x="78" y="1008"/>
                    </a:cubicBezTo>
                    <a:cubicBezTo>
                      <a:pt x="91" y="1008"/>
                      <a:pt x="104" y="1002"/>
                      <a:pt x="115" y="987"/>
                    </a:cubicBezTo>
                    <a:cubicBezTo>
                      <a:pt x="154" y="942"/>
                      <a:pt x="164" y="879"/>
                      <a:pt x="175" y="823"/>
                    </a:cubicBezTo>
                    <a:cubicBezTo>
                      <a:pt x="190" y="739"/>
                      <a:pt x="200" y="657"/>
                      <a:pt x="212" y="572"/>
                    </a:cubicBezTo>
                    <a:cubicBezTo>
                      <a:pt x="220" y="504"/>
                      <a:pt x="234" y="437"/>
                      <a:pt x="239" y="369"/>
                    </a:cubicBezTo>
                    <a:cubicBezTo>
                      <a:pt x="243" y="274"/>
                      <a:pt x="226" y="167"/>
                      <a:pt x="283" y="83"/>
                    </a:cubicBezTo>
                    <a:cubicBezTo>
                      <a:pt x="312" y="41"/>
                      <a:pt x="272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22"/>
              <p:cNvSpPr/>
              <p:nvPr/>
            </p:nvSpPr>
            <p:spPr>
              <a:xfrm>
                <a:off x="6041932" y="3045268"/>
                <a:ext cx="15264" cy="66243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315" extrusionOk="0">
                    <a:moveTo>
                      <a:pt x="66" y="1"/>
                    </a:moveTo>
                    <a:cubicBezTo>
                      <a:pt x="38" y="1"/>
                      <a:pt x="8" y="20"/>
                      <a:pt x="6" y="57"/>
                    </a:cubicBezTo>
                    <a:cubicBezTo>
                      <a:pt x="1" y="192"/>
                      <a:pt x="55" y="317"/>
                      <a:pt x="91" y="443"/>
                    </a:cubicBezTo>
                    <a:cubicBezTo>
                      <a:pt x="121" y="546"/>
                      <a:pt x="130" y="648"/>
                      <a:pt x="127" y="754"/>
                    </a:cubicBezTo>
                    <a:cubicBezTo>
                      <a:pt x="123" y="858"/>
                      <a:pt x="114" y="958"/>
                      <a:pt x="116" y="1060"/>
                    </a:cubicBezTo>
                    <a:cubicBezTo>
                      <a:pt x="118" y="1141"/>
                      <a:pt x="123" y="1235"/>
                      <a:pt x="182" y="1297"/>
                    </a:cubicBezTo>
                    <a:cubicBezTo>
                      <a:pt x="194" y="1309"/>
                      <a:pt x="207" y="1314"/>
                      <a:pt x="220" y="1314"/>
                    </a:cubicBezTo>
                    <a:cubicBezTo>
                      <a:pt x="263" y="1314"/>
                      <a:pt x="302" y="1257"/>
                      <a:pt x="263" y="1215"/>
                    </a:cubicBezTo>
                    <a:cubicBezTo>
                      <a:pt x="219" y="1170"/>
                      <a:pt x="232" y="1060"/>
                      <a:pt x="232" y="1004"/>
                    </a:cubicBezTo>
                    <a:cubicBezTo>
                      <a:pt x="233" y="909"/>
                      <a:pt x="242" y="811"/>
                      <a:pt x="243" y="716"/>
                    </a:cubicBezTo>
                    <a:cubicBezTo>
                      <a:pt x="246" y="620"/>
                      <a:pt x="235" y="525"/>
                      <a:pt x="208" y="430"/>
                    </a:cubicBezTo>
                    <a:cubicBezTo>
                      <a:pt x="172" y="308"/>
                      <a:pt x="116" y="186"/>
                      <a:pt x="121" y="57"/>
                    </a:cubicBezTo>
                    <a:cubicBezTo>
                      <a:pt x="123" y="20"/>
                      <a:pt x="95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22"/>
              <p:cNvSpPr/>
              <p:nvPr/>
            </p:nvSpPr>
            <p:spPr>
              <a:xfrm>
                <a:off x="5999515" y="3060783"/>
                <a:ext cx="22921" cy="53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1067" extrusionOk="0">
                    <a:moveTo>
                      <a:pt x="70" y="1"/>
                    </a:moveTo>
                    <a:cubicBezTo>
                      <a:pt x="37" y="1"/>
                      <a:pt x="1" y="29"/>
                      <a:pt x="11" y="72"/>
                    </a:cubicBezTo>
                    <a:cubicBezTo>
                      <a:pt x="79" y="382"/>
                      <a:pt x="182" y="684"/>
                      <a:pt x="315" y="974"/>
                    </a:cubicBezTo>
                    <a:lnTo>
                      <a:pt x="315" y="974"/>
                    </a:lnTo>
                    <a:cubicBezTo>
                      <a:pt x="314" y="983"/>
                      <a:pt x="316" y="994"/>
                      <a:pt x="321" y="1005"/>
                    </a:cubicBezTo>
                    <a:cubicBezTo>
                      <a:pt x="327" y="1015"/>
                      <a:pt x="333" y="1025"/>
                      <a:pt x="341" y="1032"/>
                    </a:cubicBezTo>
                    <a:cubicBezTo>
                      <a:pt x="342" y="1032"/>
                      <a:pt x="342" y="1032"/>
                      <a:pt x="342" y="1032"/>
                    </a:cubicBezTo>
                    <a:lnTo>
                      <a:pt x="342" y="1032"/>
                    </a:lnTo>
                    <a:cubicBezTo>
                      <a:pt x="343" y="1035"/>
                      <a:pt x="344" y="1037"/>
                      <a:pt x="345" y="1039"/>
                    </a:cubicBezTo>
                    <a:cubicBezTo>
                      <a:pt x="355" y="1058"/>
                      <a:pt x="373" y="1066"/>
                      <a:pt x="391" y="1066"/>
                    </a:cubicBezTo>
                    <a:cubicBezTo>
                      <a:pt x="416" y="1066"/>
                      <a:pt x="442" y="1051"/>
                      <a:pt x="449" y="1025"/>
                    </a:cubicBezTo>
                    <a:cubicBezTo>
                      <a:pt x="454" y="1006"/>
                      <a:pt x="454" y="989"/>
                      <a:pt x="445" y="971"/>
                    </a:cubicBezTo>
                    <a:cubicBezTo>
                      <a:pt x="442" y="967"/>
                      <a:pt x="440" y="964"/>
                      <a:pt x="437" y="961"/>
                    </a:cubicBezTo>
                    <a:lnTo>
                      <a:pt x="437" y="961"/>
                    </a:lnTo>
                    <a:cubicBezTo>
                      <a:pt x="296" y="667"/>
                      <a:pt x="191" y="357"/>
                      <a:pt x="120" y="41"/>
                    </a:cubicBezTo>
                    <a:cubicBezTo>
                      <a:pt x="114" y="13"/>
                      <a:pt x="93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22"/>
              <p:cNvSpPr/>
              <p:nvPr/>
            </p:nvSpPr>
            <p:spPr>
              <a:xfrm>
                <a:off x="5959466" y="3108540"/>
                <a:ext cx="4211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67" extrusionOk="0">
                    <a:moveTo>
                      <a:pt x="119" y="61"/>
                    </a:moveTo>
                    <a:cubicBezTo>
                      <a:pt x="119" y="61"/>
                      <a:pt x="119" y="62"/>
                      <a:pt x="119" y="62"/>
                    </a:cubicBezTo>
                    <a:lnTo>
                      <a:pt x="119" y="62"/>
                    </a:lnTo>
                    <a:cubicBezTo>
                      <a:pt x="119" y="62"/>
                      <a:pt x="119" y="61"/>
                      <a:pt x="119" y="61"/>
                    </a:cubicBezTo>
                    <a:close/>
                    <a:moveTo>
                      <a:pt x="57" y="1"/>
                    </a:moveTo>
                    <a:cubicBezTo>
                      <a:pt x="28" y="1"/>
                      <a:pt x="0" y="20"/>
                      <a:pt x="1" y="57"/>
                    </a:cubicBezTo>
                    <a:cubicBezTo>
                      <a:pt x="2" y="123"/>
                      <a:pt x="59" y="169"/>
                      <a:pt x="113" y="200"/>
                    </a:cubicBezTo>
                    <a:cubicBezTo>
                      <a:pt x="170" y="235"/>
                      <a:pt x="233" y="262"/>
                      <a:pt x="289" y="300"/>
                    </a:cubicBezTo>
                    <a:cubicBezTo>
                      <a:pt x="408" y="385"/>
                      <a:pt x="543" y="473"/>
                      <a:pt x="656" y="582"/>
                    </a:cubicBezTo>
                    <a:lnTo>
                      <a:pt x="656" y="582"/>
                    </a:lnTo>
                    <a:cubicBezTo>
                      <a:pt x="654" y="602"/>
                      <a:pt x="662" y="621"/>
                      <a:pt x="684" y="634"/>
                    </a:cubicBezTo>
                    <a:cubicBezTo>
                      <a:pt x="701" y="643"/>
                      <a:pt x="715" y="651"/>
                      <a:pt x="731" y="659"/>
                    </a:cubicBezTo>
                    <a:cubicBezTo>
                      <a:pt x="741" y="664"/>
                      <a:pt x="751" y="667"/>
                      <a:pt x="760" y="667"/>
                    </a:cubicBezTo>
                    <a:cubicBezTo>
                      <a:pt x="805" y="667"/>
                      <a:pt x="836" y="610"/>
                      <a:pt x="800" y="568"/>
                    </a:cubicBezTo>
                    <a:cubicBezTo>
                      <a:pt x="681" y="431"/>
                      <a:pt x="531" y="326"/>
                      <a:pt x="379" y="227"/>
                    </a:cubicBezTo>
                    <a:cubicBezTo>
                      <a:pt x="328" y="193"/>
                      <a:pt x="276" y="162"/>
                      <a:pt x="222" y="132"/>
                    </a:cubicBezTo>
                    <a:cubicBezTo>
                      <a:pt x="195" y="118"/>
                      <a:pt x="167" y="102"/>
                      <a:pt x="143" y="85"/>
                    </a:cubicBezTo>
                    <a:cubicBezTo>
                      <a:pt x="134" y="78"/>
                      <a:pt x="125" y="71"/>
                      <a:pt x="119" y="62"/>
                    </a:cubicBezTo>
                    <a:lnTo>
                      <a:pt x="119" y="62"/>
                    </a:lnTo>
                    <a:cubicBezTo>
                      <a:pt x="120" y="63"/>
                      <a:pt x="120" y="63"/>
                      <a:pt x="120" y="63"/>
                    </a:cubicBezTo>
                    <a:cubicBezTo>
                      <a:pt x="120" y="63"/>
                      <a:pt x="117" y="60"/>
                      <a:pt x="116" y="58"/>
                    </a:cubicBezTo>
                    <a:lnTo>
                      <a:pt x="116" y="58"/>
                    </a:lnTo>
                    <a:cubicBezTo>
                      <a:pt x="116" y="58"/>
                      <a:pt x="116" y="59"/>
                      <a:pt x="116" y="60"/>
                    </a:cubicBezTo>
                    <a:cubicBezTo>
                      <a:pt x="116" y="59"/>
                      <a:pt x="116" y="58"/>
                      <a:pt x="116" y="57"/>
                    </a:cubicBezTo>
                    <a:lnTo>
                      <a:pt x="116" y="57"/>
                    </a:lnTo>
                    <a:cubicBezTo>
                      <a:pt x="116" y="57"/>
                      <a:pt x="116" y="57"/>
                      <a:pt x="116" y="58"/>
                    </a:cubicBezTo>
                    <a:lnTo>
                      <a:pt x="116" y="58"/>
                    </a:lnTo>
                    <a:cubicBezTo>
                      <a:pt x="116" y="57"/>
                      <a:pt x="116" y="57"/>
                      <a:pt x="116" y="56"/>
                    </a:cubicBezTo>
                    <a:lnTo>
                      <a:pt x="116" y="56"/>
                    </a:lnTo>
                    <a:cubicBezTo>
                      <a:pt x="116" y="56"/>
                      <a:pt x="116" y="56"/>
                      <a:pt x="117" y="56"/>
                    </a:cubicBezTo>
                    <a:cubicBezTo>
                      <a:pt x="118" y="56"/>
                      <a:pt x="117" y="55"/>
                      <a:pt x="117" y="55"/>
                    </a:cubicBezTo>
                    <a:lnTo>
                      <a:pt x="117" y="55"/>
                    </a:lnTo>
                    <a:cubicBezTo>
                      <a:pt x="117" y="55"/>
                      <a:pt x="116" y="55"/>
                      <a:pt x="116" y="56"/>
                    </a:cubicBezTo>
                    <a:lnTo>
                      <a:pt x="116" y="56"/>
                    </a:lnTo>
                    <a:cubicBezTo>
                      <a:pt x="116" y="56"/>
                      <a:pt x="116" y="56"/>
                      <a:pt x="116" y="56"/>
                    </a:cubicBezTo>
                    <a:lnTo>
                      <a:pt x="116" y="56"/>
                    </a:lnTo>
                    <a:cubicBezTo>
                      <a:pt x="116" y="57"/>
                      <a:pt x="116" y="57"/>
                      <a:pt x="116" y="57"/>
                    </a:cubicBezTo>
                    <a:lnTo>
                      <a:pt x="116" y="57"/>
                    </a:lnTo>
                    <a:cubicBezTo>
                      <a:pt x="115" y="56"/>
                      <a:pt x="114" y="55"/>
                      <a:pt x="114" y="55"/>
                    </a:cubicBezTo>
                    <a:lnTo>
                      <a:pt x="114" y="55"/>
                    </a:lnTo>
                    <a:cubicBezTo>
                      <a:pt x="115" y="56"/>
                      <a:pt x="115" y="56"/>
                      <a:pt x="116" y="56"/>
                    </a:cubicBezTo>
                    <a:lnTo>
                      <a:pt x="116" y="56"/>
                    </a:lnTo>
                    <a:cubicBezTo>
                      <a:pt x="113" y="19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2"/>
              <p:cNvSpPr/>
              <p:nvPr/>
            </p:nvSpPr>
            <p:spPr>
              <a:xfrm>
                <a:off x="5935034" y="3137405"/>
                <a:ext cx="57075" cy="25439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505" extrusionOk="0">
                    <a:moveTo>
                      <a:pt x="83" y="0"/>
                    </a:moveTo>
                    <a:cubicBezTo>
                      <a:pt x="41" y="0"/>
                      <a:pt x="0" y="41"/>
                      <a:pt x="31" y="82"/>
                    </a:cubicBezTo>
                    <a:cubicBezTo>
                      <a:pt x="132" y="216"/>
                      <a:pt x="320" y="235"/>
                      <a:pt x="476" y="259"/>
                    </a:cubicBezTo>
                    <a:cubicBezTo>
                      <a:pt x="669" y="291"/>
                      <a:pt x="846" y="405"/>
                      <a:pt x="1017" y="497"/>
                    </a:cubicBezTo>
                    <a:cubicBezTo>
                      <a:pt x="1027" y="502"/>
                      <a:pt x="1036" y="504"/>
                      <a:pt x="1045" y="504"/>
                    </a:cubicBezTo>
                    <a:cubicBezTo>
                      <a:pt x="1097" y="504"/>
                      <a:pt x="1132" y="427"/>
                      <a:pt x="1075" y="398"/>
                    </a:cubicBezTo>
                    <a:cubicBezTo>
                      <a:pt x="986" y="350"/>
                      <a:pt x="896" y="301"/>
                      <a:pt x="805" y="257"/>
                    </a:cubicBezTo>
                    <a:cubicBezTo>
                      <a:pt x="724" y="219"/>
                      <a:pt x="640" y="172"/>
                      <a:pt x="551" y="157"/>
                    </a:cubicBezTo>
                    <a:cubicBezTo>
                      <a:pt x="476" y="143"/>
                      <a:pt x="398" y="134"/>
                      <a:pt x="322" y="116"/>
                    </a:cubicBezTo>
                    <a:cubicBezTo>
                      <a:pt x="258" y="100"/>
                      <a:pt x="174" y="80"/>
                      <a:pt x="133" y="25"/>
                    </a:cubicBezTo>
                    <a:cubicBezTo>
                      <a:pt x="120" y="7"/>
                      <a:pt x="101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2"/>
              <p:cNvSpPr/>
              <p:nvPr/>
            </p:nvSpPr>
            <p:spPr>
              <a:xfrm>
                <a:off x="5934228" y="3174784"/>
                <a:ext cx="61508" cy="10528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209" extrusionOk="0">
                    <a:moveTo>
                      <a:pt x="883" y="1"/>
                    </a:moveTo>
                    <a:cubicBezTo>
                      <a:pt x="807" y="1"/>
                      <a:pt x="732" y="10"/>
                      <a:pt x="671" y="17"/>
                    </a:cubicBezTo>
                    <a:cubicBezTo>
                      <a:pt x="563" y="27"/>
                      <a:pt x="454" y="45"/>
                      <a:pt x="348" y="58"/>
                    </a:cubicBezTo>
                    <a:cubicBezTo>
                      <a:pt x="292" y="64"/>
                      <a:pt x="232" y="73"/>
                      <a:pt x="174" y="73"/>
                    </a:cubicBezTo>
                    <a:cubicBezTo>
                      <a:pt x="148" y="73"/>
                      <a:pt x="123" y="71"/>
                      <a:pt x="100" y="67"/>
                    </a:cubicBezTo>
                    <a:cubicBezTo>
                      <a:pt x="95" y="66"/>
                      <a:pt x="91" y="65"/>
                      <a:pt x="87" y="65"/>
                    </a:cubicBezTo>
                    <a:cubicBezTo>
                      <a:pt x="24" y="65"/>
                      <a:pt x="0" y="163"/>
                      <a:pt x="68" y="176"/>
                    </a:cubicBezTo>
                    <a:cubicBezTo>
                      <a:pt x="110" y="183"/>
                      <a:pt x="152" y="186"/>
                      <a:pt x="195" y="186"/>
                    </a:cubicBezTo>
                    <a:cubicBezTo>
                      <a:pt x="337" y="186"/>
                      <a:pt x="484" y="153"/>
                      <a:pt x="620" y="138"/>
                    </a:cubicBezTo>
                    <a:cubicBezTo>
                      <a:pt x="697" y="128"/>
                      <a:pt x="775" y="120"/>
                      <a:pt x="853" y="120"/>
                    </a:cubicBezTo>
                    <a:cubicBezTo>
                      <a:pt x="875" y="120"/>
                      <a:pt x="897" y="121"/>
                      <a:pt x="919" y="122"/>
                    </a:cubicBezTo>
                    <a:cubicBezTo>
                      <a:pt x="984" y="125"/>
                      <a:pt x="1060" y="133"/>
                      <a:pt x="1104" y="189"/>
                    </a:cubicBezTo>
                    <a:cubicBezTo>
                      <a:pt x="1116" y="203"/>
                      <a:pt x="1129" y="208"/>
                      <a:pt x="1142" y="208"/>
                    </a:cubicBezTo>
                    <a:cubicBezTo>
                      <a:pt x="1183" y="208"/>
                      <a:pt x="1221" y="151"/>
                      <a:pt x="1186" y="108"/>
                    </a:cubicBezTo>
                    <a:cubicBezTo>
                      <a:pt x="1118" y="23"/>
                      <a:pt x="1000" y="1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22"/>
              <p:cNvSpPr/>
              <p:nvPr/>
            </p:nvSpPr>
            <p:spPr>
              <a:xfrm>
                <a:off x="5938812" y="3208183"/>
                <a:ext cx="72137" cy="22014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437" extrusionOk="0">
                    <a:moveTo>
                      <a:pt x="1345" y="1"/>
                    </a:moveTo>
                    <a:cubicBezTo>
                      <a:pt x="1341" y="1"/>
                      <a:pt x="1336" y="1"/>
                      <a:pt x="1332" y="2"/>
                    </a:cubicBezTo>
                    <a:cubicBezTo>
                      <a:pt x="1265" y="16"/>
                      <a:pt x="1190" y="6"/>
                      <a:pt x="1120" y="29"/>
                    </a:cubicBezTo>
                    <a:cubicBezTo>
                      <a:pt x="999" y="70"/>
                      <a:pt x="877" y="94"/>
                      <a:pt x="755" y="119"/>
                    </a:cubicBezTo>
                    <a:cubicBezTo>
                      <a:pt x="519" y="169"/>
                      <a:pt x="295" y="253"/>
                      <a:pt x="65" y="323"/>
                    </a:cubicBezTo>
                    <a:cubicBezTo>
                      <a:pt x="1" y="344"/>
                      <a:pt x="21" y="437"/>
                      <a:pt x="79" y="437"/>
                    </a:cubicBezTo>
                    <a:cubicBezTo>
                      <a:pt x="84" y="437"/>
                      <a:pt x="90" y="436"/>
                      <a:pt x="96" y="434"/>
                    </a:cubicBezTo>
                    <a:cubicBezTo>
                      <a:pt x="325" y="363"/>
                      <a:pt x="550" y="281"/>
                      <a:pt x="785" y="231"/>
                    </a:cubicBezTo>
                    <a:cubicBezTo>
                      <a:pt x="908" y="204"/>
                      <a:pt x="1030" y="182"/>
                      <a:pt x="1149" y="141"/>
                    </a:cubicBezTo>
                    <a:cubicBezTo>
                      <a:pt x="1219" y="118"/>
                      <a:pt x="1291" y="128"/>
                      <a:pt x="1362" y="114"/>
                    </a:cubicBezTo>
                    <a:cubicBezTo>
                      <a:pt x="1431" y="100"/>
                      <a:pt x="1408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22"/>
              <p:cNvSpPr/>
              <p:nvPr/>
            </p:nvSpPr>
            <p:spPr>
              <a:xfrm>
                <a:off x="6078706" y="3163399"/>
                <a:ext cx="13954" cy="1299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58" extrusionOk="0">
                    <a:moveTo>
                      <a:pt x="113" y="1"/>
                    </a:moveTo>
                    <a:cubicBezTo>
                      <a:pt x="104" y="1"/>
                      <a:pt x="96" y="2"/>
                      <a:pt x="87" y="5"/>
                    </a:cubicBezTo>
                    <a:cubicBezTo>
                      <a:pt x="73" y="9"/>
                      <a:pt x="59" y="16"/>
                      <a:pt x="49" y="26"/>
                    </a:cubicBezTo>
                    <a:cubicBezTo>
                      <a:pt x="36" y="35"/>
                      <a:pt x="25" y="46"/>
                      <a:pt x="19" y="59"/>
                    </a:cubicBezTo>
                    <a:cubicBezTo>
                      <a:pt x="15" y="67"/>
                      <a:pt x="12" y="76"/>
                      <a:pt x="6" y="87"/>
                    </a:cubicBezTo>
                    <a:cubicBezTo>
                      <a:pt x="1" y="109"/>
                      <a:pt x="1" y="128"/>
                      <a:pt x="6" y="150"/>
                    </a:cubicBezTo>
                    <a:cubicBezTo>
                      <a:pt x="9" y="158"/>
                      <a:pt x="13" y="167"/>
                      <a:pt x="19" y="178"/>
                    </a:cubicBezTo>
                    <a:cubicBezTo>
                      <a:pt x="27" y="194"/>
                      <a:pt x="42" y="208"/>
                      <a:pt x="59" y="218"/>
                    </a:cubicBezTo>
                    <a:cubicBezTo>
                      <a:pt x="73" y="225"/>
                      <a:pt x="87" y="232"/>
                      <a:pt x="101" y="242"/>
                    </a:cubicBezTo>
                    <a:cubicBezTo>
                      <a:pt x="114" y="250"/>
                      <a:pt x="130" y="253"/>
                      <a:pt x="144" y="256"/>
                    </a:cubicBezTo>
                    <a:cubicBezTo>
                      <a:pt x="150" y="257"/>
                      <a:pt x="156" y="258"/>
                      <a:pt x="163" y="258"/>
                    </a:cubicBezTo>
                    <a:cubicBezTo>
                      <a:pt x="172" y="258"/>
                      <a:pt x="180" y="256"/>
                      <a:pt x="190" y="253"/>
                    </a:cubicBezTo>
                    <a:cubicBezTo>
                      <a:pt x="205" y="250"/>
                      <a:pt x="219" y="243"/>
                      <a:pt x="229" y="232"/>
                    </a:cubicBezTo>
                    <a:cubicBezTo>
                      <a:pt x="241" y="223"/>
                      <a:pt x="251" y="213"/>
                      <a:pt x="258" y="201"/>
                    </a:cubicBezTo>
                    <a:cubicBezTo>
                      <a:pt x="263" y="192"/>
                      <a:pt x="266" y="182"/>
                      <a:pt x="271" y="172"/>
                    </a:cubicBezTo>
                    <a:cubicBezTo>
                      <a:pt x="277" y="151"/>
                      <a:pt x="277" y="131"/>
                      <a:pt x="271" y="110"/>
                    </a:cubicBezTo>
                    <a:cubicBezTo>
                      <a:pt x="268" y="101"/>
                      <a:pt x="264" y="93"/>
                      <a:pt x="258" y="82"/>
                    </a:cubicBezTo>
                    <a:cubicBezTo>
                      <a:pt x="249" y="65"/>
                      <a:pt x="234" y="50"/>
                      <a:pt x="219" y="40"/>
                    </a:cubicBezTo>
                    <a:cubicBezTo>
                      <a:pt x="205" y="33"/>
                      <a:pt x="190" y="26"/>
                      <a:pt x="176" y="18"/>
                    </a:cubicBezTo>
                    <a:cubicBezTo>
                      <a:pt x="164" y="9"/>
                      <a:pt x="148" y="5"/>
                      <a:pt x="134" y="4"/>
                    </a:cubicBezTo>
                    <a:cubicBezTo>
                      <a:pt x="127" y="2"/>
                      <a:pt x="120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22"/>
              <p:cNvSpPr/>
              <p:nvPr/>
            </p:nvSpPr>
            <p:spPr>
              <a:xfrm>
                <a:off x="6061125" y="3215387"/>
                <a:ext cx="14004" cy="1324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63" extrusionOk="0">
                    <a:moveTo>
                      <a:pt x="175" y="49"/>
                    </a:moveTo>
                    <a:lnTo>
                      <a:pt x="175" y="49"/>
                    </a:lnTo>
                    <a:cubicBezTo>
                      <a:pt x="176" y="49"/>
                      <a:pt x="177" y="50"/>
                      <a:pt x="178" y="50"/>
                    </a:cubicBezTo>
                    <a:cubicBezTo>
                      <a:pt x="178" y="50"/>
                      <a:pt x="176" y="50"/>
                      <a:pt x="175" y="49"/>
                    </a:cubicBezTo>
                    <a:close/>
                    <a:moveTo>
                      <a:pt x="160" y="0"/>
                    </a:moveTo>
                    <a:cubicBezTo>
                      <a:pt x="149" y="0"/>
                      <a:pt x="139" y="2"/>
                      <a:pt x="128" y="5"/>
                    </a:cubicBezTo>
                    <a:cubicBezTo>
                      <a:pt x="120" y="8"/>
                      <a:pt x="110" y="12"/>
                      <a:pt x="100" y="17"/>
                    </a:cubicBezTo>
                    <a:cubicBezTo>
                      <a:pt x="87" y="24"/>
                      <a:pt x="76" y="33"/>
                      <a:pt x="68" y="44"/>
                    </a:cubicBezTo>
                    <a:lnTo>
                      <a:pt x="68" y="44"/>
                    </a:lnTo>
                    <a:cubicBezTo>
                      <a:pt x="61" y="47"/>
                      <a:pt x="54" y="52"/>
                      <a:pt x="49" y="57"/>
                    </a:cubicBezTo>
                    <a:cubicBezTo>
                      <a:pt x="36" y="66"/>
                      <a:pt x="25" y="77"/>
                      <a:pt x="18" y="90"/>
                    </a:cubicBezTo>
                    <a:cubicBezTo>
                      <a:pt x="15" y="98"/>
                      <a:pt x="11" y="107"/>
                      <a:pt x="7" y="118"/>
                    </a:cubicBezTo>
                    <a:cubicBezTo>
                      <a:pt x="1" y="139"/>
                      <a:pt x="1" y="159"/>
                      <a:pt x="7" y="180"/>
                    </a:cubicBezTo>
                    <a:cubicBezTo>
                      <a:pt x="9" y="189"/>
                      <a:pt x="14" y="197"/>
                      <a:pt x="18" y="209"/>
                    </a:cubicBezTo>
                    <a:cubicBezTo>
                      <a:pt x="25" y="220"/>
                      <a:pt x="39" y="234"/>
                      <a:pt x="58" y="246"/>
                    </a:cubicBezTo>
                    <a:cubicBezTo>
                      <a:pt x="68" y="251"/>
                      <a:pt x="79" y="254"/>
                      <a:pt x="87" y="258"/>
                    </a:cubicBezTo>
                    <a:cubicBezTo>
                      <a:pt x="89" y="258"/>
                      <a:pt x="89" y="258"/>
                      <a:pt x="92" y="260"/>
                    </a:cubicBezTo>
                    <a:lnTo>
                      <a:pt x="93" y="260"/>
                    </a:lnTo>
                    <a:cubicBezTo>
                      <a:pt x="103" y="261"/>
                      <a:pt x="114" y="263"/>
                      <a:pt x="123" y="263"/>
                    </a:cubicBezTo>
                    <a:lnTo>
                      <a:pt x="124" y="263"/>
                    </a:lnTo>
                    <a:cubicBezTo>
                      <a:pt x="136" y="263"/>
                      <a:pt x="148" y="261"/>
                      <a:pt x="158" y="260"/>
                    </a:cubicBezTo>
                    <a:lnTo>
                      <a:pt x="163" y="260"/>
                    </a:lnTo>
                    <a:cubicBezTo>
                      <a:pt x="172" y="256"/>
                      <a:pt x="181" y="253"/>
                      <a:pt x="192" y="247"/>
                    </a:cubicBezTo>
                    <a:cubicBezTo>
                      <a:pt x="194" y="247"/>
                      <a:pt x="194" y="246"/>
                      <a:pt x="195" y="246"/>
                    </a:cubicBezTo>
                    <a:cubicBezTo>
                      <a:pt x="205" y="239"/>
                      <a:pt x="214" y="233"/>
                      <a:pt x="222" y="226"/>
                    </a:cubicBezTo>
                    <a:lnTo>
                      <a:pt x="228" y="220"/>
                    </a:lnTo>
                    <a:cubicBezTo>
                      <a:pt x="235" y="212"/>
                      <a:pt x="243" y="200"/>
                      <a:pt x="250" y="190"/>
                    </a:cubicBezTo>
                    <a:cubicBezTo>
                      <a:pt x="255" y="185"/>
                      <a:pt x="257" y="179"/>
                      <a:pt x="259" y="175"/>
                    </a:cubicBezTo>
                    <a:cubicBezTo>
                      <a:pt x="269" y="162"/>
                      <a:pt x="272" y="146"/>
                      <a:pt x="273" y="132"/>
                    </a:cubicBezTo>
                    <a:cubicBezTo>
                      <a:pt x="277" y="117"/>
                      <a:pt x="277" y="103"/>
                      <a:pt x="272" y="85"/>
                    </a:cubicBezTo>
                    <a:cubicBezTo>
                      <a:pt x="269" y="71"/>
                      <a:pt x="262" y="57"/>
                      <a:pt x="250" y="47"/>
                    </a:cubicBezTo>
                    <a:cubicBezTo>
                      <a:pt x="242" y="34"/>
                      <a:pt x="231" y="25"/>
                      <a:pt x="219" y="17"/>
                    </a:cubicBezTo>
                    <a:cubicBezTo>
                      <a:pt x="209" y="13"/>
                      <a:pt x="201" y="10"/>
                      <a:pt x="191" y="5"/>
                    </a:cubicBezTo>
                    <a:cubicBezTo>
                      <a:pt x="180" y="2"/>
                      <a:pt x="170" y="0"/>
                      <a:pt x="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22"/>
              <p:cNvSpPr/>
              <p:nvPr/>
            </p:nvSpPr>
            <p:spPr>
              <a:xfrm>
                <a:off x="6124850" y="3215387"/>
                <a:ext cx="12997" cy="1380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74" extrusionOk="0">
                    <a:moveTo>
                      <a:pt x="140" y="0"/>
                    </a:moveTo>
                    <a:cubicBezTo>
                      <a:pt x="130" y="0"/>
                      <a:pt x="120" y="2"/>
                      <a:pt x="109" y="5"/>
                    </a:cubicBezTo>
                    <a:cubicBezTo>
                      <a:pt x="99" y="8"/>
                      <a:pt x="91" y="12"/>
                      <a:pt x="81" y="17"/>
                    </a:cubicBezTo>
                    <a:cubicBezTo>
                      <a:pt x="64" y="26"/>
                      <a:pt x="50" y="40"/>
                      <a:pt x="40" y="57"/>
                    </a:cubicBezTo>
                    <a:lnTo>
                      <a:pt x="18" y="100"/>
                    </a:lnTo>
                    <a:cubicBezTo>
                      <a:pt x="10" y="112"/>
                      <a:pt x="6" y="128"/>
                      <a:pt x="4" y="142"/>
                    </a:cubicBezTo>
                    <a:cubicBezTo>
                      <a:pt x="0" y="158"/>
                      <a:pt x="0" y="172"/>
                      <a:pt x="6" y="189"/>
                    </a:cubicBezTo>
                    <a:cubicBezTo>
                      <a:pt x="10" y="203"/>
                      <a:pt x="17" y="217"/>
                      <a:pt x="27" y="227"/>
                    </a:cubicBezTo>
                    <a:cubicBezTo>
                      <a:pt x="35" y="240"/>
                      <a:pt x="47" y="251"/>
                      <a:pt x="60" y="258"/>
                    </a:cubicBezTo>
                    <a:cubicBezTo>
                      <a:pt x="68" y="261"/>
                      <a:pt x="77" y="264"/>
                      <a:pt x="88" y="270"/>
                    </a:cubicBezTo>
                    <a:cubicBezTo>
                      <a:pt x="99" y="273"/>
                      <a:pt x="108" y="274"/>
                      <a:pt x="118" y="274"/>
                    </a:cubicBezTo>
                    <a:cubicBezTo>
                      <a:pt x="128" y="274"/>
                      <a:pt x="138" y="273"/>
                      <a:pt x="149" y="270"/>
                    </a:cubicBezTo>
                    <a:cubicBezTo>
                      <a:pt x="159" y="267"/>
                      <a:pt x="167" y="263"/>
                      <a:pt x="177" y="258"/>
                    </a:cubicBezTo>
                    <a:cubicBezTo>
                      <a:pt x="196" y="247"/>
                      <a:pt x="210" y="233"/>
                      <a:pt x="218" y="217"/>
                    </a:cubicBezTo>
                    <a:lnTo>
                      <a:pt x="240" y="175"/>
                    </a:lnTo>
                    <a:cubicBezTo>
                      <a:pt x="248" y="162"/>
                      <a:pt x="252" y="146"/>
                      <a:pt x="254" y="132"/>
                    </a:cubicBezTo>
                    <a:cubicBezTo>
                      <a:pt x="258" y="117"/>
                      <a:pt x="258" y="103"/>
                      <a:pt x="252" y="85"/>
                    </a:cubicBezTo>
                    <a:cubicBezTo>
                      <a:pt x="248" y="71"/>
                      <a:pt x="241" y="57"/>
                      <a:pt x="231" y="47"/>
                    </a:cubicBezTo>
                    <a:cubicBezTo>
                      <a:pt x="223" y="34"/>
                      <a:pt x="211" y="25"/>
                      <a:pt x="198" y="17"/>
                    </a:cubicBezTo>
                    <a:cubicBezTo>
                      <a:pt x="190" y="13"/>
                      <a:pt x="181" y="10"/>
                      <a:pt x="170" y="5"/>
                    </a:cubicBezTo>
                    <a:cubicBezTo>
                      <a:pt x="159" y="2"/>
                      <a:pt x="150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22"/>
              <p:cNvSpPr/>
              <p:nvPr/>
            </p:nvSpPr>
            <p:spPr>
              <a:xfrm>
                <a:off x="6132558" y="3270498"/>
                <a:ext cx="15012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1" extrusionOk="0">
                    <a:moveTo>
                      <a:pt x="149" y="0"/>
                    </a:moveTo>
                    <a:cubicBezTo>
                      <a:pt x="0" y="0"/>
                      <a:pt x="0" y="230"/>
                      <a:pt x="149" y="230"/>
                    </a:cubicBezTo>
                    <a:cubicBezTo>
                      <a:pt x="298" y="230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22"/>
              <p:cNvSpPr/>
              <p:nvPr/>
            </p:nvSpPr>
            <p:spPr>
              <a:xfrm>
                <a:off x="6258900" y="3455377"/>
                <a:ext cx="15012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1" extrusionOk="0">
                    <a:moveTo>
                      <a:pt x="146" y="1"/>
                    </a:moveTo>
                    <a:cubicBezTo>
                      <a:pt x="0" y="1"/>
                      <a:pt x="1" y="230"/>
                      <a:pt x="149" y="230"/>
                    </a:cubicBezTo>
                    <a:cubicBezTo>
                      <a:pt x="298" y="230"/>
                      <a:pt x="298" y="1"/>
                      <a:pt x="149" y="1"/>
                    </a:cubicBezTo>
                    <a:cubicBezTo>
                      <a:pt x="148" y="1"/>
                      <a:pt x="147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22"/>
              <p:cNvSpPr/>
              <p:nvPr/>
            </p:nvSpPr>
            <p:spPr>
              <a:xfrm>
                <a:off x="6273811" y="3572904"/>
                <a:ext cx="15062" cy="1158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0" extrusionOk="0">
                    <a:moveTo>
                      <a:pt x="149" y="0"/>
                    </a:moveTo>
                    <a:cubicBezTo>
                      <a:pt x="2" y="0"/>
                      <a:pt x="1" y="230"/>
                      <a:pt x="149" y="230"/>
                    </a:cubicBezTo>
                    <a:cubicBezTo>
                      <a:pt x="298" y="230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22"/>
              <p:cNvSpPr/>
              <p:nvPr/>
            </p:nvSpPr>
            <p:spPr>
              <a:xfrm>
                <a:off x="6365042" y="3537490"/>
                <a:ext cx="12392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66" extrusionOk="0">
                    <a:moveTo>
                      <a:pt x="113" y="0"/>
                    </a:moveTo>
                    <a:cubicBezTo>
                      <a:pt x="105" y="0"/>
                      <a:pt x="97" y="2"/>
                      <a:pt x="88" y="5"/>
                    </a:cubicBezTo>
                    <a:cubicBezTo>
                      <a:pt x="79" y="9"/>
                      <a:pt x="70" y="12"/>
                      <a:pt x="60" y="18"/>
                    </a:cubicBezTo>
                    <a:cubicBezTo>
                      <a:pt x="42" y="29"/>
                      <a:pt x="28" y="42"/>
                      <a:pt x="19" y="59"/>
                    </a:cubicBezTo>
                    <a:cubicBezTo>
                      <a:pt x="15" y="67"/>
                      <a:pt x="12" y="76"/>
                      <a:pt x="6" y="87"/>
                    </a:cubicBezTo>
                    <a:cubicBezTo>
                      <a:pt x="1" y="108"/>
                      <a:pt x="1" y="129"/>
                      <a:pt x="6" y="149"/>
                    </a:cubicBezTo>
                    <a:cubicBezTo>
                      <a:pt x="11" y="158"/>
                      <a:pt x="12" y="168"/>
                      <a:pt x="15" y="178"/>
                    </a:cubicBezTo>
                    <a:cubicBezTo>
                      <a:pt x="15" y="179"/>
                      <a:pt x="15" y="180"/>
                      <a:pt x="18" y="180"/>
                    </a:cubicBezTo>
                    <a:cubicBezTo>
                      <a:pt x="20" y="195"/>
                      <a:pt x="28" y="209"/>
                      <a:pt x="39" y="220"/>
                    </a:cubicBezTo>
                    <a:cubicBezTo>
                      <a:pt x="47" y="231"/>
                      <a:pt x="57" y="243"/>
                      <a:pt x="70" y="250"/>
                    </a:cubicBezTo>
                    <a:cubicBezTo>
                      <a:pt x="83" y="258"/>
                      <a:pt x="98" y="261"/>
                      <a:pt x="113" y="264"/>
                    </a:cubicBezTo>
                    <a:cubicBezTo>
                      <a:pt x="119" y="265"/>
                      <a:pt x="125" y="266"/>
                      <a:pt x="132" y="266"/>
                    </a:cubicBezTo>
                    <a:cubicBezTo>
                      <a:pt x="140" y="266"/>
                      <a:pt x="149" y="265"/>
                      <a:pt x="159" y="261"/>
                    </a:cubicBezTo>
                    <a:cubicBezTo>
                      <a:pt x="168" y="258"/>
                      <a:pt x="176" y="256"/>
                      <a:pt x="188" y="250"/>
                    </a:cubicBezTo>
                    <a:cubicBezTo>
                      <a:pt x="205" y="239"/>
                      <a:pt x="219" y="224"/>
                      <a:pt x="227" y="209"/>
                    </a:cubicBezTo>
                    <a:cubicBezTo>
                      <a:pt x="232" y="200"/>
                      <a:pt x="234" y="190"/>
                      <a:pt x="240" y="180"/>
                    </a:cubicBezTo>
                    <a:cubicBezTo>
                      <a:pt x="246" y="159"/>
                      <a:pt x="246" y="139"/>
                      <a:pt x="240" y="118"/>
                    </a:cubicBezTo>
                    <a:cubicBezTo>
                      <a:pt x="237" y="110"/>
                      <a:pt x="234" y="98"/>
                      <a:pt x="232" y="90"/>
                    </a:cubicBezTo>
                    <a:cubicBezTo>
                      <a:pt x="232" y="88"/>
                      <a:pt x="232" y="87"/>
                      <a:pt x="230" y="87"/>
                    </a:cubicBezTo>
                    <a:cubicBezTo>
                      <a:pt x="226" y="73"/>
                      <a:pt x="219" y="59"/>
                      <a:pt x="209" y="47"/>
                    </a:cubicBezTo>
                    <a:cubicBezTo>
                      <a:pt x="199" y="35"/>
                      <a:pt x="189" y="25"/>
                      <a:pt x="176" y="18"/>
                    </a:cubicBezTo>
                    <a:cubicBezTo>
                      <a:pt x="164" y="9"/>
                      <a:pt x="148" y="5"/>
                      <a:pt x="134" y="3"/>
                    </a:cubicBezTo>
                    <a:cubicBezTo>
                      <a:pt x="127" y="1"/>
                      <a:pt x="120" y="0"/>
                      <a:pt x="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22"/>
              <p:cNvSpPr/>
              <p:nvPr/>
            </p:nvSpPr>
            <p:spPr>
              <a:xfrm>
                <a:off x="6403529" y="3619854"/>
                <a:ext cx="12543" cy="12694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52" extrusionOk="0">
                    <a:moveTo>
                      <a:pt x="131" y="1"/>
                    </a:moveTo>
                    <a:cubicBezTo>
                      <a:pt x="121" y="1"/>
                      <a:pt x="110" y="2"/>
                      <a:pt x="100" y="5"/>
                    </a:cubicBezTo>
                    <a:cubicBezTo>
                      <a:pt x="91" y="9"/>
                      <a:pt x="83" y="12"/>
                      <a:pt x="71" y="18"/>
                    </a:cubicBezTo>
                    <a:cubicBezTo>
                      <a:pt x="54" y="28"/>
                      <a:pt x="40" y="41"/>
                      <a:pt x="30" y="59"/>
                    </a:cubicBezTo>
                    <a:cubicBezTo>
                      <a:pt x="27" y="63"/>
                      <a:pt x="23" y="70"/>
                      <a:pt x="20" y="76"/>
                    </a:cubicBezTo>
                    <a:lnTo>
                      <a:pt x="19" y="77"/>
                    </a:lnTo>
                    <a:cubicBezTo>
                      <a:pt x="9" y="90"/>
                      <a:pt x="6" y="106"/>
                      <a:pt x="3" y="120"/>
                    </a:cubicBezTo>
                    <a:cubicBezTo>
                      <a:pt x="0" y="137"/>
                      <a:pt x="0" y="151"/>
                      <a:pt x="6" y="167"/>
                    </a:cubicBezTo>
                    <a:cubicBezTo>
                      <a:pt x="9" y="181"/>
                      <a:pt x="16" y="195"/>
                      <a:pt x="27" y="205"/>
                    </a:cubicBezTo>
                    <a:cubicBezTo>
                      <a:pt x="36" y="218"/>
                      <a:pt x="47" y="229"/>
                      <a:pt x="59" y="236"/>
                    </a:cubicBezTo>
                    <a:cubicBezTo>
                      <a:pt x="68" y="239"/>
                      <a:pt x="77" y="243"/>
                      <a:pt x="87" y="247"/>
                    </a:cubicBezTo>
                    <a:cubicBezTo>
                      <a:pt x="98" y="250"/>
                      <a:pt x="108" y="252"/>
                      <a:pt x="118" y="252"/>
                    </a:cubicBezTo>
                    <a:cubicBezTo>
                      <a:pt x="128" y="252"/>
                      <a:pt x="139" y="250"/>
                      <a:pt x="149" y="247"/>
                    </a:cubicBezTo>
                    <a:cubicBezTo>
                      <a:pt x="158" y="245"/>
                      <a:pt x="168" y="240"/>
                      <a:pt x="178" y="236"/>
                    </a:cubicBezTo>
                    <a:cubicBezTo>
                      <a:pt x="196" y="225"/>
                      <a:pt x="210" y="211"/>
                      <a:pt x="219" y="195"/>
                    </a:cubicBezTo>
                    <a:cubicBezTo>
                      <a:pt x="222" y="189"/>
                      <a:pt x="226" y="182"/>
                      <a:pt x="229" y="177"/>
                    </a:cubicBezTo>
                    <a:lnTo>
                      <a:pt x="231" y="175"/>
                    </a:lnTo>
                    <a:cubicBezTo>
                      <a:pt x="240" y="162"/>
                      <a:pt x="243" y="147"/>
                      <a:pt x="246" y="133"/>
                    </a:cubicBezTo>
                    <a:cubicBezTo>
                      <a:pt x="248" y="117"/>
                      <a:pt x="248" y="103"/>
                      <a:pt x="243" y="87"/>
                    </a:cubicBezTo>
                    <a:cubicBezTo>
                      <a:pt x="240" y="73"/>
                      <a:pt x="233" y="59"/>
                      <a:pt x="222" y="48"/>
                    </a:cubicBezTo>
                    <a:cubicBezTo>
                      <a:pt x="213" y="35"/>
                      <a:pt x="203" y="25"/>
                      <a:pt x="190" y="18"/>
                    </a:cubicBezTo>
                    <a:cubicBezTo>
                      <a:pt x="182" y="14"/>
                      <a:pt x="172" y="11"/>
                      <a:pt x="162" y="5"/>
                    </a:cubicBezTo>
                    <a:cubicBezTo>
                      <a:pt x="151" y="2"/>
                      <a:pt x="141" y="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22"/>
              <p:cNvSpPr/>
              <p:nvPr/>
            </p:nvSpPr>
            <p:spPr>
              <a:xfrm>
                <a:off x="6343632" y="3632801"/>
                <a:ext cx="14961" cy="1158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30" extrusionOk="0">
                    <a:moveTo>
                      <a:pt x="145" y="0"/>
                    </a:moveTo>
                    <a:cubicBezTo>
                      <a:pt x="0" y="0"/>
                      <a:pt x="1" y="230"/>
                      <a:pt x="148" y="230"/>
                    </a:cubicBezTo>
                    <a:cubicBezTo>
                      <a:pt x="297" y="230"/>
                      <a:pt x="297" y="0"/>
                      <a:pt x="148" y="0"/>
                    </a:cubicBezTo>
                    <a:cubicBezTo>
                      <a:pt x="147" y="0"/>
                      <a:pt x="14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22"/>
              <p:cNvSpPr/>
              <p:nvPr/>
            </p:nvSpPr>
            <p:spPr>
              <a:xfrm>
                <a:off x="6427860" y="3539656"/>
                <a:ext cx="13047" cy="1279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54" extrusionOk="0">
                    <a:moveTo>
                      <a:pt x="42" y="78"/>
                    </a:moveTo>
                    <a:cubicBezTo>
                      <a:pt x="42" y="78"/>
                      <a:pt x="42" y="79"/>
                      <a:pt x="41" y="79"/>
                    </a:cubicBezTo>
                    <a:lnTo>
                      <a:pt x="41" y="79"/>
                    </a:lnTo>
                    <a:cubicBezTo>
                      <a:pt x="41" y="79"/>
                      <a:pt x="42" y="78"/>
                      <a:pt x="42" y="78"/>
                    </a:cubicBezTo>
                    <a:close/>
                    <a:moveTo>
                      <a:pt x="220" y="181"/>
                    </a:moveTo>
                    <a:lnTo>
                      <a:pt x="220" y="181"/>
                    </a:lnTo>
                    <a:cubicBezTo>
                      <a:pt x="216" y="188"/>
                      <a:pt x="209" y="198"/>
                      <a:pt x="203" y="205"/>
                    </a:cubicBezTo>
                    <a:lnTo>
                      <a:pt x="206" y="201"/>
                    </a:lnTo>
                    <a:lnTo>
                      <a:pt x="206" y="201"/>
                    </a:lnTo>
                    <a:cubicBezTo>
                      <a:pt x="205" y="202"/>
                      <a:pt x="205" y="202"/>
                      <a:pt x="204" y="203"/>
                    </a:cubicBezTo>
                    <a:lnTo>
                      <a:pt x="204" y="203"/>
                    </a:lnTo>
                    <a:cubicBezTo>
                      <a:pt x="209" y="198"/>
                      <a:pt x="213" y="192"/>
                      <a:pt x="217" y="186"/>
                    </a:cubicBezTo>
                    <a:cubicBezTo>
                      <a:pt x="217" y="183"/>
                      <a:pt x="219" y="181"/>
                      <a:pt x="220" y="181"/>
                    </a:cubicBezTo>
                    <a:close/>
                    <a:moveTo>
                      <a:pt x="187" y="217"/>
                    </a:moveTo>
                    <a:cubicBezTo>
                      <a:pt x="187" y="217"/>
                      <a:pt x="186" y="217"/>
                      <a:pt x="186" y="217"/>
                    </a:cubicBezTo>
                    <a:lnTo>
                      <a:pt x="186" y="217"/>
                    </a:lnTo>
                    <a:cubicBezTo>
                      <a:pt x="186" y="218"/>
                      <a:pt x="186" y="218"/>
                      <a:pt x="185" y="218"/>
                    </a:cubicBezTo>
                    <a:lnTo>
                      <a:pt x="185" y="218"/>
                    </a:lnTo>
                    <a:cubicBezTo>
                      <a:pt x="186" y="217"/>
                      <a:pt x="186" y="217"/>
                      <a:pt x="187" y="217"/>
                    </a:cubicBezTo>
                    <a:close/>
                    <a:moveTo>
                      <a:pt x="79" y="217"/>
                    </a:moveTo>
                    <a:cubicBezTo>
                      <a:pt x="79" y="217"/>
                      <a:pt x="80" y="217"/>
                      <a:pt x="81" y="218"/>
                    </a:cubicBezTo>
                    <a:lnTo>
                      <a:pt x="81" y="218"/>
                    </a:lnTo>
                    <a:cubicBezTo>
                      <a:pt x="80" y="218"/>
                      <a:pt x="79" y="217"/>
                      <a:pt x="79" y="217"/>
                    </a:cubicBezTo>
                    <a:close/>
                    <a:moveTo>
                      <a:pt x="133" y="0"/>
                    </a:moveTo>
                    <a:cubicBezTo>
                      <a:pt x="124" y="0"/>
                      <a:pt x="115" y="1"/>
                      <a:pt x="100" y="4"/>
                    </a:cubicBezTo>
                    <a:lnTo>
                      <a:pt x="98" y="4"/>
                    </a:lnTo>
                    <a:cubicBezTo>
                      <a:pt x="93" y="6"/>
                      <a:pt x="84" y="10"/>
                      <a:pt x="84" y="10"/>
                    </a:cubicBezTo>
                    <a:cubicBezTo>
                      <a:pt x="83" y="10"/>
                      <a:pt x="76" y="13"/>
                      <a:pt x="70" y="16"/>
                    </a:cubicBezTo>
                    <a:lnTo>
                      <a:pt x="66" y="16"/>
                    </a:lnTo>
                    <a:cubicBezTo>
                      <a:pt x="63" y="18"/>
                      <a:pt x="59" y="20"/>
                      <a:pt x="55" y="24"/>
                    </a:cubicBezTo>
                    <a:cubicBezTo>
                      <a:pt x="50" y="27"/>
                      <a:pt x="47" y="30"/>
                      <a:pt x="42" y="33"/>
                    </a:cubicBezTo>
                    <a:lnTo>
                      <a:pt x="40" y="34"/>
                    </a:lnTo>
                    <a:cubicBezTo>
                      <a:pt x="33" y="44"/>
                      <a:pt x="26" y="52"/>
                      <a:pt x="21" y="61"/>
                    </a:cubicBezTo>
                    <a:cubicBezTo>
                      <a:pt x="21" y="62"/>
                      <a:pt x="19" y="62"/>
                      <a:pt x="19" y="65"/>
                    </a:cubicBezTo>
                    <a:cubicBezTo>
                      <a:pt x="9" y="77"/>
                      <a:pt x="6" y="94"/>
                      <a:pt x="5" y="108"/>
                    </a:cubicBezTo>
                    <a:cubicBezTo>
                      <a:pt x="1" y="123"/>
                      <a:pt x="1" y="137"/>
                      <a:pt x="6" y="153"/>
                    </a:cubicBezTo>
                    <a:cubicBezTo>
                      <a:pt x="9" y="167"/>
                      <a:pt x="16" y="181"/>
                      <a:pt x="28" y="193"/>
                    </a:cubicBezTo>
                    <a:cubicBezTo>
                      <a:pt x="36" y="204"/>
                      <a:pt x="47" y="215"/>
                      <a:pt x="59" y="222"/>
                    </a:cubicBezTo>
                    <a:cubicBezTo>
                      <a:pt x="60" y="223"/>
                      <a:pt x="62" y="224"/>
                      <a:pt x="64" y="224"/>
                    </a:cubicBezTo>
                    <a:lnTo>
                      <a:pt x="64" y="224"/>
                    </a:lnTo>
                    <a:cubicBezTo>
                      <a:pt x="69" y="229"/>
                      <a:pt x="75" y="233"/>
                      <a:pt x="81" y="237"/>
                    </a:cubicBezTo>
                    <a:cubicBezTo>
                      <a:pt x="90" y="241"/>
                      <a:pt x="98" y="244"/>
                      <a:pt x="110" y="249"/>
                    </a:cubicBezTo>
                    <a:cubicBezTo>
                      <a:pt x="120" y="252"/>
                      <a:pt x="130" y="254"/>
                      <a:pt x="140" y="254"/>
                    </a:cubicBezTo>
                    <a:cubicBezTo>
                      <a:pt x="150" y="254"/>
                      <a:pt x="160" y="252"/>
                      <a:pt x="171" y="249"/>
                    </a:cubicBezTo>
                    <a:cubicBezTo>
                      <a:pt x="181" y="245"/>
                      <a:pt x="189" y="242"/>
                      <a:pt x="199" y="237"/>
                    </a:cubicBezTo>
                    <a:cubicBezTo>
                      <a:pt x="217" y="227"/>
                      <a:pt x="232" y="213"/>
                      <a:pt x="240" y="196"/>
                    </a:cubicBezTo>
                    <a:cubicBezTo>
                      <a:pt x="246" y="187"/>
                      <a:pt x="249" y="174"/>
                      <a:pt x="253" y="166"/>
                    </a:cubicBezTo>
                    <a:cubicBezTo>
                      <a:pt x="253" y="164"/>
                      <a:pt x="253" y="164"/>
                      <a:pt x="254" y="163"/>
                    </a:cubicBezTo>
                    <a:lnTo>
                      <a:pt x="254" y="160"/>
                    </a:lnTo>
                    <a:cubicBezTo>
                      <a:pt x="256" y="150"/>
                      <a:pt x="259" y="139"/>
                      <a:pt x="259" y="130"/>
                    </a:cubicBezTo>
                    <a:lnTo>
                      <a:pt x="259" y="129"/>
                    </a:lnTo>
                    <a:lnTo>
                      <a:pt x="259" y="128"/>
                    </a:lnTo>
                    <a:cubicBezTo>
                      <a:pt x="259" y="128"/>
                      <a:pt x="259" y="128"/>
                      <a:pt x="259" y="128"/>
                    </a:cubicBezTo>
                    <a:cubicBezTo>
                      <a:pt x="258" y="128"/>
                      <a:pt x="256" y="106"/>
                      <a:pt x="254" y="95"/>
                    </a:cubicBezTo>
                    <a:lnTo>
                      <a:pt x="254" y="94"/>
                    </a:lnTo>
                    <a:cubicBezTo>
                      <a:pt x="246" y="67"/>
                      <a:pt x="240" y="60"/>
                      <a:pt x="223" y="38"/>
                    </a:cubicBezTo>
                    <a:lnTo>
                      <a:pt x="220" y="37"/>
                    </a:lnTo>
                    <a:cubicBezTo>
                      <a:pt x="213" y="30"/>
                      <a:pt x="205" y="23"/>
                      <a:pt x="196" y="17"/>
                    </a:cubicBezTo>
                    <a:cubicBezTo>
                      <a:pt x="188" y="11"/>
                      <a:pt x="176" y="9"/>
                      <a:pt x="168" y="4"/>
                    </a:cubicBezTo>
                    <a:lnTo>
                      <a:pt x="166" y="4"/>
                    </a:lnTo>
                    <a:cubicBezTo>
                      <a:pt x="151" y="1"/>
                      <a:pt x="14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22"/>
              <p:cNvSpPr/>
              <p:nvPr/>
            </p:nvSpPr>
            <p:spPr>
              <a:xfrm>
                <a:off x="6311996" y="3463437"/>
                <a:ext cx="14961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32" extrusionOk="0">
                    <a:moveTo>
                      <a:pt x="149" y="1"/>
                    </a:moveTo>
                    <a:cubicBezTo>
                      <a:pt x="1" y="1"/>
                      <a:pt x="1" y="232"/>
                      <a:pt x="149" y="232"/>
                    </a:cubicBezTo>
                    <a:cubicBezTo>
                      <a:pt x="297" y="232"/>
                      <a:pt x="297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22"/>
              <p:cNvSpPr/>
              <p:nvPr/>
            </p:nvSpPr>
            <p:spPr>
              <a:xfrm>
                <a:off x="6396980" y="3486711"/>
                <a:ext cx="12392" cy="12694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52" extrusionOk="0">
                    <a:moveTo>
                      <a:pt x="128" y="1"/>
                    </a:moveTo>
                    <a:cubicBezTo>
                      <a:pt x="117" y="1"/>
                      <a:pt x="107" y="2"/>
                      <a:pt x="96" y="5"/>
                    </a:cubicBezTo>
                    <a:cubicBezTo>
                      <a:pt x="88" y="9"/>
                      <a:pt x="79" y="12"/>
                      <a:pt x="68" y="18"/>
                    </a:cubicBezTo>
                    <a:cubicBezTo>
                      <a:pt x="52" y="26"/>
                      <a:pt x="38" y="41"/>
                      <a:pt x="28" y="59"/>
                    </a:cubicBezTo>
                    <a:cubicBezTo>
                      <a:pt x="24" y="63"/>
                      <a:pt x="21" y="70"/>
                      <a:pt x="18" y="76"/>
                    </a:cubicBezTo>
                    <a:lnTo>
                      <a:pt x="17" y="77"/>
                    </a:lnTo>
                    <a:cubicBezTo>
                      <a:pt x="9" y="90"/>
                      <a:pt x="4" y="106"/>
                      <a:pt x="3" y="120"/>
                    </a:cubicBezTo>
                    <a:cubicBezTo>
                      <a:pt x="0" y="136"/>
                      <a:pt x="0" y="151"/>
                      <a:pt x="4" y="167"/>
                    </a:cubicBezTo>
                    <a:cubicBezTo>
                      <a:pt x="9" y="181"/>
                      <a:pt x="16" y="195"/>
                      <a:pt x="26" y="205"/>
                    </a:cubicBezTo>
                    <a:cubicBezTo>
                      <a:pt x="35" y="218"/>
                      <a:pt x="45" y="229"/>
                      <a:pt x="58" y="236"/>
                    </a:cubicBezTo>
                    <a:cubicBezTo>
                      <a:pt x="67" y="239"/>
                      <a:pt x="75" y="242"/>
                      <a:pt x="87" y="248"/>
                    </a:cubicBezTo>
                    <a:cubicBezTo>
                      <a:pt x="97" y="250"/>
                      <a:pt x="107" y="252"/>
                      <a:pt x="118" y="252"/>
                    </a:cubicBezTo>
                    <a:cubicBezTo>
                      <a:pt x="128" y="252"/>
                      <a:pt x="138" y="250"/>
                      <a:pt x="149" y="248"/>
                    </a:cubicBezTo>
                    <a:cubicBezTo>
                      <a:pt x="157" y="245"/>
                      <a:pt x="166" y="240"/>
                      <a:pt x="177" y="236"/>
                    </a:cubicBezTo>
                    <a:cubicBezTo>
                      <a:pt x="194" y="225"/>
                      <a:pt x="208" y="211"/>
                      <a:pt x="217" y="195"/>
                    </a:cubicBezTo>
                    <a:cubicBezTo>
                      <a:pt x="221" y="189"/>
                      <a:pt x="224" y="182"/>
                      <a:pt x="227" y="177"/>
                    </a:cubicBezTo>
                    <a:lnTo>
                      <a:pt x="228" y="175"/>
                    </a:lnTo>
                    <a:cubicBezTo>
                      <a:pt x="237" y="162"/>
                      <a:pt x="241" y="147"/>
                      <a:pt x="242" y="133"/>
                    </a:cubicBezTo>
                    <a:cubicBezTo>
                      <a:pt x="245" y="117"/>
                      <a:pt x="245" y="103"/>
                      <a:pt x="241" y="86"/>
                    </a:cubicBezTo>
                    <a:cubicBezTo>
                      <a:pt x="237" y="72"/>
                      <a:pt x="230" y="58"/>
                      <a:pt x="220" y="48"/>
                    </a:cubicBezTo>
                    <a:cubicBezTo>
                      <a:pt x="210" y="35"/>
                      <a:pt x="200" y="25"/>
                      <a:pt x="187" y="18"/>
                    </a:cubicBezTo>
                    <a:cubicBezTo>
                      <a:pt x="179" y="14"/>
                      <a:pt x="170" y="11"/>
                      <a:pt x="159" y="5"/>
                    </a:cubicBezTo>
                    <a:cubicBezTo>
                      <a:pt x="148" y="2"/>
                      <a:pt x="138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22"/>
              <p:cNvSpPr/>
              <p:nvPr/>
            </p:nvSpPr>
            <p:spPr>
              <a:xfrm>
                <a:off x="6455718" y="3602827"/>
                <a:ext cx="15012" cy="1158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0" extrusionOk="0">
                    <a:moveTo>
                      <a:pt x="149" y="0"/>
                    </a:moveTo>
                    <a:cubicBezTo>
                      <a:pt x="0" y="0"/>
                      <a:pt x="0" y="230"/>
                      <a:pt x="149" y="230"/>
                    </a:cubicBezTo>
                    <a:cubicBezTo>
                      <a:pt x="298" y="230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22"/>
              <p:cNvSpPr/>
              <p:nvPr/>
            </p:nvSpPr>
            <p:spPr>
              <a:xfrm>
                <a:off x="6400053" y="3657435"/>
                <a:ext cx="15012" cy="1158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0" extrusionOk="0">
                    <a:moveTo>
                      <a:pt x="149" y="0"/>
                    </a:moveTo>
                    <a:cubicBezTo>
                      <a:pt x="0" y="0"/>
                      <a:pt x="0" y="230"/>
                      <a:pt x="149" y="230"/>
                    </a:cubicBezTo>
                    <a:cubicBezTo>
                      <a:pt x="298" y="230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22"/>
              <p:cNvSpPr/>
              <p:nvPr/>
            </p:nvSpPr>
            <p:spPr>
              <a:xfrm>
                <a:off x="6301367" y="3508625"/>
                <a:ext cx="15062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1" extrusionOk="0">
                    <a:moveTo>
                      <a:pt x="149" y="1"/>
                    </a:moveTo>
                    <a:cubicBezTo>
                      <a:pt x="1" y="1"/>
                      <a:pt x="1" y="231"/>
                      <a:pt x="149" y="231"/>
                    </a:cubicBezTo>
                    <a:cubicBezTo>
                      <a:pt x="298" y="231"/>
                      <a:pt x="298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22"/>
              <p:cNvSpPr/>
              <p:nvPr/>
            </p:nvSpPr>
            <p:spPr>
              <a:xfrm>
                <a:off x="6232906" y="3413414"/>
                <a:ext cx="1506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2" extrusionOk="0">
                    <a:moveTo>
                      <a:pt x="149" y="1"/>
                    </a:moveTo>
                    <a:cubicBezTo>
                      <a:pt x="1" y="1"/>
                      <a:pt x="1" y="232"/>
                      <a:pt x="149" y="232"/>
                    </a:cubicBezTo>
                    <a:cubicBezTo>
                      <a:pt x="298" y="232"/>
                      <a:pt x="298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22"/>
              <p:cNvSpPr/>
              <p:nvPr/>
            </p:nvSpPr>
            <p:spPr>
              <a:xfrm>
                <a:off x="6171095" y="3328884"/>
                <a:ext cx="12946" cy="12443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47" extrusionOk="0">
                    <a:moveTo>
                      <a:pt x="118" y="0"/>
                    </a:moveTo>
                    <a:cubicBezTo>
                      <a:pt x="112" y="0"/>
                      <a:pt x="106" y="1"/>
                      <a:pt x="100" y="2"/>
                    </a:cubicBezTo>
                    <a:cubicBezTo>
                      <a:pt x="83" y="2"/>
                      <a:pt x="68" y="8"/>
                      <a:pt x="57" y="16"/>
                    </a:cubicBezTo>
                    <a:cubicBezTo>
                      <a:pt x="50" y="22"/>
                      <a:pt x="41" y="29"/>
                      <a:pt x="33" y="35"/>
                    </a:cubicBezTo>
                    <a:cubicBezTo>
                      <a:pt x="23" y="45"/>
                      <a:pt x="14" y="57"/>
                      <a:pt x="10" y="72"/>
                    </a:cubicBezTo>
                    <a:cubicBezTo>
                      <a:pt x="5" y="80"/>
                      <a:pt x="3" y="91"/>
                      <a:pt x="3" y="100"/>
                    </a:cubicBezTo>
                    <a:cubicBezTo>
                      <a:pt x="0" y="115"/>
                      <a:pt x="0" y="131"/>
                      <a:pt x="6" y="147"/>
                    </a:cubicBezTo>
                    <a:cubicBezTo>
                      <a:pt x="9" y="155"/>
                      <a:pt x="12" y="164"/>
                      <a:pt x="17" y="175"/>
                    </a:cubicBezTo>
                    <a:cubicBezTo>
                      <a:pt x="29" y="192"/>
                      <a:pt x="43" y="206"/>
                      <a:pt x="58" y="216"/>
                    </a:cubicBezTo>
                    <a:lnTo>
                      <a:pt x="60" y="216"/>
                    </a:lnTo>
                    <a:cubicBezTo>
                      <a:pt x="63" y="216"/>
                      <a:pt x="64" y="218"/>
                      <a:pt x="64" y="218"/>
                    </a:cubicBezTo>
                    <a:cubicBezTo>
                      <a:pt x="70" y="222"/>
                      <a:pt x="77" y="225"/>
                      <a:pt x="84" y="227"/>
                    </a:cubicBezTo>
                    <a:lnTo>
                      <a:pt x="84" y="227"/>
                    </a:lnTo>
                    <a:cubicBezTo>
                      <a:pt x="84" y="227"/>
                      <a:pt x="84" y="227"/>
                      <a:pt x="84" y="227"/>
                    </a:cubicBezTo>
                    <a:cubicBezTo>
                      <a:pt x="74" y="225"/>
                      <a:pt x="66" y="220"/>
                      <a:pt x="56" y="216"/>
                    </a:cubicBezTo>
                    <a:lnTo>
                      <a:pt x="56" y="216"/>
                    </a:lnTo>
                    <a:cubicBezTo>
                      <a:pt x="58" y="218"/>
                      <a:pt x="60" y="219"/>
                      <a:pt x="64" y="220"/>
                    </a:cubicBezTo>
                    <a:cubicBezTo>
                      <a:pt x="70" y="223"/>
                      <a:pt x="73" y="226"/>
                      <a:pt x="78" y="227"/>
                    </a:cubicBezTo>
                    <a:cubicBezTo>
                      <a:pt x="80" y="227"/>
                      <a:pt x="80" y="230"/>
                      <a:pt x="81" y="230"/>
                    </a:cubicBezTo>
                    <a:cubicBezTo>
                      <a:pt x="94" y="239"/>
                      <a:pt x="109" y="242"/>
                      <a:pt x="124" y="244"/>
                    </a:cubicBezTo>
                    <a:cubicBezTo>
                      <a:pt x="130" y="246"/>
                      <a:pt x="136" y="246"/>
                      <a:pt x="143" y="246"/>
                    </a:cubicBezTo>
                    <a:cubicBezTo>
                      <a:pt x="151" y="246"/>
                      <a:pt x="160" y="245"/>
                      <a:pt x="170" y="242"/>
                    </a:cubicBezTo>
                    <a:cubicBezTo>
                      <a:pt x="185" y="239"/>
                      <a:pt x="199" y="232"/>
                      <a:pt x="209" y="220"/>
                    </a:cubicBezTo>
                    <a:cubicBezTo>
                      <a:pt x="221" y="212"/>
                      <a:pt x="233" y="202"/>
                      <a:pt x="240" y="189"/>
                    </a:cubicBezTo>
                    <a:cubicBezTo>
                      <a:pt x="243" y="181"/>
                      <a:pt x="245" y="171"/>
                      <a:pt x="251" y="161"/>
                    </a:cubicBezTo>
                    <a:cubicBezTo>
                      <a:pt x="257" y="140"/>
                      <a:pt x="257" y="120"/>
                      <a:pt x="251" y="98"/>
                    </a:cubicBezTo>
                    <a:cubicBezTo>
                      <a:pt x="248" y="90"/>
                      <a:pt x="244" y="80"/>
                      <a:pt x="240" y="70"/>
                    </a:cubicBezTo>
                    <a:cubicBezTo>
                      <a:pt x="228" y="52"/>
                      <a:pt x="214" y="38"/>
                      <a:pt x="199" y="29"/>
                    </a:cubicBezTo>
                    <a:cubicBezTo>
                      <a:pt x="192" y="26"/>
                      <a:pt x="183" y="21"/>
                      <a:pt x="175" y="16"/>
                    </a:cubicBezTo>
                    <a:cubicBezTo>
                      <a:pt x="166" y="12"/>
                      <a:pt x="153" y="6"/>
                      <a:pt x="145" y="5"/>
                    </a:cubicBezTo>
                    <a:cubicBezTo>
                      <a:pt x="136" y="2"/>
                      <a:pt x="127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22"/>
              <p:cNvSpPr/>
              <p:nvPr/>
            </p:nvSpPr>
            <p:spPr>
              <a:xfrm>
                <a:off x="6024451" y="3156346"/>
                <a:ext cx="12493" cy="1304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59" extrusionOk="0">
                    <a:moveTo>
                      <a:pt x="213" y="199"/>
                    </a:moveTo>
                    <a:lnTo>
                      <a:pt x="213" y="200"/>
                    </a:lnTo>
                    <a:cubicBezTo>
                      <a:pt x="213" y="200"/>
                      <a:pt x="213" y="199"/>
                      <a:pt x="213" y="199"/>
                    </a:cubicBezTo>
                    <a:close/>
                    <a:moveTo>
                      <a:pt x="129" y="0"/>
                    </a:moveTo>
                    <a:cubicBezTo>
                      <a:pt x="119" y="0"/>
                      <a:pt x="109" y="1"/>
                      <a:pt x="98" y="3"/>
                    </a:cubicBezTo>
                    <a:cubicBezTo>
                      <a:pt x="88" y="8"/>
                      <a:pt x="80" y="10"/>
                      <a:pt x="70" y="16"/>
                    </a:cubicBezTo>
                    <a:cubicBezTo>
                      <a:pt x="52" y="27"/>
                      <a:pt x="37" y="42"/>
                      <a:pt x="29" y="57"/>
                    </a:cubicBezTo>
                    <a:cubicBezTo>
                      <a:pt x="25" y="64"/>
                      <a:pt x="20" y="73"/>
                      <a:pt x="16" y="80"/>
                    </a:cubicBezTo>
                    <a:cubicBezTo>
                      <a:pt x="16" y="81"/>
                      <a:pt x="15" y="81"/>
                      <a:pt x="15" y="84"/>
                    </a:cubicBezTo>
                    <a:cubicBezTo>
                      <a:pt x="15" y="84"/>
                      <a:pt x="16" y="84"/>
                      <a:pt x="16" y="84"/>
                    </a:cubicBezTo>
                    <a:lnTo>
                      <a:pt x="16" y="84"/>
                    </a:lnTo>
                    <a:lnTo>
                      <a:pt x="16" y="86"/>
                    </a:lnTo>
                    <a:cubicBezTo>
                      <a:pt x="5" y="108"/>
                      <a:pt x="2" y="117"/>
                      <a:pt x="1" y="144"/>
                    </a:cubicBezTo>
                    <a:cubicBezTo>
                      <a:pt x="2" y="155"/>
                      <a:pt x="5" y="165"/>
                      <a:pt x="5" y="173"/>
                    </a:cubicBezTo>
                    <a:cubicBezTo>
                      <a:pt x="8" y="188"/>
                      <a:pt x="15" y="202"/>
                      <a:pt x="26" y="213"/>
                    </a:cubicBezTo>
                    <a:cubicBezTo>
                      <a:pt x="30" y="222"/>
                      <a:pt x="37" y="229"/>
                      <a:pt x="47" y="234"/>
                    </a:cubicBezTo>
                    <a:cubicBezTo>
                      <a:pt x="57" y="244"/>
                      <a:pt x="71" y="251"/>
                      <a:pt x="86" y="256"/>
                    </a:cubicBezTo>
                    <a:cubicBezTo>
                      <a:pt x="97" y="257"/>
                      <a:pt x="107" y="258"/>
                      <a:pt x="115" y="258"/>
                    </a:cubicBezTo>
                    <a:cubicBezTo>
                      <a:pt x="127" y="257"/>
                      <a:pt x="137" y="256"/>
                      <a:pt x="145" y="256"/>
                    </a:cubicBezTo>
                    <a:cubicBezTo>
                      <a:pt x="159" y="251"/>
                      <a:pt x="175" y="244"/>
                      <a:pt x="185" y="234"/>
                    </a:cubicBezTo>
                    <a:cubicBezTo>
                      <a:pt x="198" y="226"/>
                      <a:pt x="207" y="215"/>
                      <a:pt x="215" y="202"/>
                    </a:cubicBezTo>
                    <a:cubicBezTo>
                      <a:pt x="215" y="202"/>
                      <a:pt x="216" y="200"/>
                      <a:pt x="216" y="199"/>
                    </a:cubicBezTo>
                    <a:cubicBezTo>
                      <a:pt x="219" y="197"/>
                      <a:pt x="219" y="195"/>
                      <a:pt x="220" y="192"/>
                    </a:cubicBezTo>
                    <a:cubicBezTo>
                      <a:pt x="222" y="186"/>
                      <a:pt x="226" y="183"/>
                      <a:pt x="227" y="178"/>
                    </a:cubicBezTo>
                    <a:cubicBezTo>
                      <a:pt x="227" y="176"/>
                      <a:pt x="229" y="176"/>
                      <a:pt x="229" y="173"/>
                    </a:cubicBezTo>
                    <a:cubicBezTo>
                      <a:pt x="237" y="162"/>
                      <a:pt x="241" y="145"/>
                      <a:pt x="243" y="131"/>
                    </a:cubicBezTo>
                    <a:cubicBezTo>
                      <a:pt x="247" y="115"/>
                      <a:pt x="247" y="101"/>
                      <a:pt x="241" y="86"/>
                    </a:cubicBezTo>
                    <a:cubicBezTo>
                      <a:pt x="237" y="71"/>
                      <a:pt x="230" y="57"/>
                      <a:pt x="220" y="46"/>
                    </a:cubicBezTo>
                    <a:cubicBezTo>
                      <a:pt x="212" y="35"/>
                      <a:pt x="200" y="23"/>
                      <a:pt x="188" y="16"/>
                    </a:cubicBezTo>
                    <a:cubicBezTo>
                      <a:pt x="179" y="13"/>
                      <a:pt x="171" y="9"/>
                      <a:pt x="159" y="3"/>
                    </a:cubicBezTo>
                    <a:cubicBezTo>
                      <a:pt x="149" y="1"/>
                      <a:pt x="139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22"/>
            <p:cNvGrpSpPr/>
            <p:nvPr/>
          </p:nvGrpSpPr>
          <p:grpSpPr>
            <a:xfrm>
              <a:off x="-149423" y="3270260"/>
              <a:ext cx="402653" cy="414189"/>
              <a:chOff x="6544027" y="2866635"/>
              <a:chExt cx="402653" cy="414189"/>
            </a:xfrm>
          </p:grpSpPr>
          <p:sp>
            <p:nvSpPr>
              <p:cNvPr id="2919" name="Google Shape;2919;p22"/>
              <p:cNvSpPr/>
              <p:nvPr/>
            </p:nvSpPr>
            <p:spPr>
              <a:xfrm>
                <a:off x="6605032" y="2926481"/>
                <a:ext cx="303459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6210" extrusionOk="0">
                    <a:moveTo>
                      <a:pt x="2474" y="228"/>
                    </a:moveTo>
                    <a:cubicBezTo>
                      <a:pt x="2599" y="228"/>
                      <a:pt x="2724" y="247"/>
                      <a:pt x="2844" y="294"/>
                    </a:cubicBezTo>
                    <a:cubicBezTo>
                      <a:pt x="2859" y="299"/>
                      <a:pt x="2873" y="302"/>
                      <a:pt x="2886" y="302"/>
                    </a:cubicBezTo>
                    <a:cubicBezTo>
                      <a:pt x="2906" y="302"/>
                      <a:pt x="2924" y="296"/>
                      <a:pt x="2937" y="285"/>
                    </a:cubicBezTo>
                    <a:cubicBezTo>
                      <a:pt x="3311" y="343"/>
                      <a:pt x="3661" y="502"/>
                      <a:pt x="3990" y="689"/>
                    </a:cubicBezTo>
                    <a:cubicBezTo>
                      <a:pt x="4278" y="854"/>
                      <a:pt x="4564" y="1036"/>
                      <a:pt x="4826" y="1242"/>
                    </a:cubicBezTo>
                    <a:cubicBezTo>
                      <a:pt x="5336" y="1640"/>
                      <a:pt x="5872" y="2221"/>
                      <a:pt x="5747" y="2922"/>
                    </a:cubicBezTo>
                    <a:cubicBezTo>
                      <a:pt x="5652" y="3438"/>
                      <a:pt x="5318" y="3892"/>
                      <a:pt x="4958" y="4290"/>
                    </a:cubicBezTo>
                    <a:cubicBezTo>
                      <a:pt x="4942" y="4308"/>
                      <a:pt x="4925" y="4328"/>
                      <a:pt x="4907" y="4345"/>
                    </a:cubicBezTo>
                    <a:cubicBezTo>
                      <a:pt x="4802" y="4463"/>
                      <a:pt x="4694" y="4572"/>
                      <a:pt x="4594" y="4678"/>
                    </a:cubicBezTo>
                    <a:cubicBezTo>
                      <a:pt x="4153" y="5140"/>
                      <a:pt x="3619" y="5598"/>
                      <a:pt x="2998" y="5789"/>
                    </a:cubicBezTo>
                    <a:cubicBezTo>
                      <a:pt x="2645" y="5898"/>
                      <a:pt x="2270" y="5951"/>
                      <a:pt x="1903" y="5969"/>
                    </a:cubicBezTo>
                    <a:cubicBezTo>
                      <a:pt x="1804" y="5975"/>
                      <a:pt x="1704" y="5978"/>
                      <a:pt x="1603" y="5978"/>
                    </a:cubicBezTo>
                    <a:cubicBezTo>
                      <a:pt x="1300" y="5978"/>
                      <a:pt x="991" y="5947"/>
                      <a:pt x="710" y="5840"/>
                    </a:cubicBezTo>
                    <a:cubicBezTo>
                      <a:pt x="408" y="5727"/>
                      <a:pt x="206" y="5499"/>
                      <a:pt x="260" y="5162"/>
                    </a:cubicBezTo>
                    <a:cubicBezTo>
                      <a:pt x="308" y="4871"/>
                      <a:pt x="471" y="4600"/>
                      <a:pt x="576" y="4328"/>
                    </a:cubicBezTo>
                    <a:cubicBezTo>
                      <a:pt x="698" y="4004"/>
                      <a:pt x="759" y="3666"/>
                      <a:pt x="705" y="3321"/>
                    </a:cubicBezTo>
                    <a:cubicBezTo>
                      <a:pt x="585" y="2544"/>
                      <a:pt x="39" y="1668"/>
                      <a:pt x="691" y="980"/>
                    </a:cubicBezTo>
                    <a:cubicBezTo>
                      <a:pt x="936" y="720"/>
                      <a:pt x="1265" y="549"/>
                      <a:pt x="1598" y="433"/>
                    </a:cubicBezTo>
                    <a:cubicBezTo>
                      <a:pt x="1873" y="335"/>
                      <a:pt x="2177" y="228"/>
                      <a:pt x="2474" y="228"/>
                    </a:cubicBezTo>
                    <a:close/>
                    <a:moveTo>
                      <a:pt x="2492" y="1"/>
                    </a:moveTo>
                    <a:cubicBezTo>
                      <a:pt x="2277" y="1"/>
                      <a:pt x="2062" y="53"/>
                      <a:pt x="1850" y="115"/>
                    </a:cubicBezTo>
                    <a:cubicBezTo>
                      <a:pt x="1812" y="127"/>
                      <a:pt x="1775" y="136"/>
                      <a:pt x="1737" y="148"/>
                    </a:cubicBezTo>
                    <a:lnTo>
                      <a:pt x="1720" y="152"/>
                    </a:lnTo>
                    <a:cubicBezTo>
                      <a:pt x="1398" y="247"/>
                      <a:pt x="1079" y="383"/>
                      <a:pt x="804" y="580"/>
                    </a:cubicBezTo>
                    <a:cubicBezTo>
                      <a:pt x="707" y="651"/>
                      <a:pt x="613" y="730"/>
                      <a:pt x="530" y="817"/>
                    </a:cubicBezTo>
                    <a:cubicBezTo>
                      <a:pt x="507" y="842"/>
                      <a:pt x="486" y="865"/>
                      <a:pt x="464" y="892"/>
                    </a:cubicBezTo>
                    <a:cubicBezTo>
                      <a:pt x="351" y="1026"/>
                      <a:pt x="259" y="1178"/>
                      <a:pt x="204" y="1350"/>
                    </a:cubicBezTo>
                    <a:cubicBezTo>
                      <a:pt x="150" y="1522"/>
                      <a:pt x="133" y="1700"/>
                      <a:pt x="140" y="1877"/>
                    </a:cubicBezTo>
                    <a:cubicBezTo>
                      <a:pt x="143" y="1915"/>
                      <a:pt x="146" y="1955"/>
                      <a:pt x="150" y="1991"/>
                    </a:cubicBezTo>
                    <a:cubicBezTo>
                      <a:pt x="167" y="2177"/>
                      <a:pt x="209" y="2366"/>
                      <a:pt x="260" y="2544"/>
                    </a:cubicBezTo>
                    <a:cubicBezTo>
                      <a:pt x="274" y="2592"/>
                      <a:pt x="289" y="2642"/>
                      <a:pt x="303" y="2692"/>
                    </a:cubicBezTo>
                    <a:cubicBezTo>
                      <a:pt x="323" y="2752"/>
                      <a:pt x="341" y="2815"/>
                      <a:pt x="359" y="2877"/>
                    </a:cubicBezTo>
                    <a:cubicBezTo>
                      <a:pt x="449" y="3173"/>
                      <a:pt x="527" y="3472"/>
                      <a:pt x="486" y="3783"/>
                    </a:cubicBezTo>
                    <a:cubicBezTo>
                      <a:pt x="473" y="3878"/>
                      <a:pt x="452" y="3970"/>
                      <a:pt x="426" y="4060"/>
                    </a:cubicBezTo>
                    <a:cubicBezTo>
                      <a:pt x="413" y="4097"/>
                      <a:pt x="402" y="4134"/>
                      <a:pt x="391" y="4170"/>
                    </a:cubicBezTo>
                    <a:cubicBezTo>
                      <a:pt x="307" y="4410"/>
                      <a:pt x="188" y="4643"/>
                      <a:pt x="100" y="4884"/>
                    </a:cubicBezTo>
                    <a:cubicBezTo>
                      <a:pt x="18" y="5102"/>
                      <a:pt x="1" y="5329"/>
                      <a:pt x="65" y="5529"/>
                    </a:cubicBezTo>
                    <a:cubicBezTo>
                      <a:pt x="76" y="5565"/>
                      <a:pt x="93" y="5601"/>
                      <a:pt x="109" y="5636"/>
                    </a:cubicBezTo>
                    <a:cubicBezTo>
                      <a:pt x="160" y="5738"/>
                      <a:pt x="236" y="5830"/>
                      <a:pt x="341" y="5906"/>
                    </a:cubicBezTo>
                    <a:cubicBezTo>
                      <a:pt x="562" y="6068"/>
                      <a:pt x="840" y="6145"/>
                      <a:pt x="1120" y="6180"/>
                    </a:cubicBezTo>
                    <a:cubicBezTo>
                      <a:pt x="1160" y="6186"/>
                      <a:pt x="1201" y="6189"/>
                      <a:pt x="1241" y="6193"/>
                    </a:cubicBezTo>
                    <a:cubicBezTo>
                      <a:pt x="1340" y="6202"/>
                      <a:pt x="1436" y="6206"/>
                      <a:pt x="1533" y="6207"/>
                    </a:cubicBezTo>
                    <a:cubicBezTo>
                      <a:pt x="1579" y="6209"/>
                      <a:pt x="1625" y="6209"/>
                      <a:pt x="1671" y="6209"/>
                    </a:cubicBezTo>
                    <a:cubicBezTo>
                      <a:pt x="2070" y="6209"/>
                      <a:pt x="2473" y="6160"/>
                      <a:pt x="2861" y="6067"/>
                    </a:cubicBezTo>
                    <a:cubicBezTo>
                      <a:pt x="2893" y="6060"/>
                      <a:pt x="2923" y="6053"/>
                      <a:pt x="2953" y="6043"/>
                    </a:cubicBezTo>
                    <a:cubicBezTo>
                      <a:pt x="3012" y="6026"/>
                      <a:pt x="3066" y="6009"/>
                      <a:pt x="3123" y="5988"/>
                    </a:cubicBezTo>
                    <a:cubicBezTo>
                      <a:pt x="3467" y="5867"/>
                      <a:pt x="3785" y="5679"/>
                      <a:pt x="4075" y="5456"/>
                    </a:cubicBezTo>
                    <a:cubicBezTo>
                      <a:pt x="4121" y="5421"/>
                      <a:pt x="4164" y="5385"/>
                      <a:pt x="4210" y="5349"/>
                    </a:cubicBezTo>
                    <a:cubicBezTo>
                      <a:pt x="4283" y="5288"/>
                      <a:pt x="4356" y="5224"/>
                      <a:pt x="4427" y="5162"/>
                    </a:cubicBezTo>
                    <a:cubicBezTo>
                      <a:pt x="4679" y="4933"/>
                      <a:pt x="4911" y="4683"/>
                      <a:pt x="5132" y="4423"/>
                    </a:cubicBezTo>
                    <a:cubicBezTo>
                      <a:pt x="5161" y="4389"/>
                      <a:pt x="5189" y="4358"/>
                      <a:pt x="5217" y="4324"/>
                    </a:cubicBezTo>
                    <a:cubicBezTo>
                      <a:pt x="5232" y="4307"/>
                      <a:pt x="5246" y="4290"/>
                      <a:pt x="5260" y="4273"/>
                    </a:cubicBezTo>
                    <a:cubicBezTo>
                      <a:pt x="5501" y="3984"/>
                      <a:pt x="5723" y="3678"/>
                      <a:pt x="5865" y="3326"/>
                    </a:cubicBezTo>
                    <a:cubicBezTo>
                      <a:pt x="5871" y="3316"/>
                      <a:pt x="5875" y="3305"/>
                      <a:pt x="5878" y="3295"/>
                    </a:cubicBezTo>
                    <a:cubicBezTo>
                      <a:pt x="5892" y="3258"/>
                      <a:pt x="5906" y="3219"/>
                      <a:pt x="5919" y="3180"/>
                    </a:cubicBezTo>
                    <a:cubicBezTo>
                      <a:pt x="6012" y="2880"/>
                      <a:pt x="6024" y="2560"/>
                      <a:pt x="5919" y="2255"/>
                    </a:cubicBezTo>
                    <a:cubicBezTo>
                      <a:pt x="5875" y="2125"/>
                      <a:pt x="5814" y="2001"/>
                      <a:pt x="5742" y="1885"/>
                    </a:cubicBezTo>
                    <a:cubicBezTo>
                      <a:pt x="5720" y="1848"/>
                      <a:pt x="5695" y="1810"/>
                      <a:pt x="5671" y="1775"/>
                    </a:cubicBezTo>
                    <a:cubicBezTo>
                      <a:pt x="5579" y="1643"/>
                      <a:pt x="5471" y="1518"/>
                      <a:pt x="5358" y="1403"/>
                    </a:cubicBezTo>
                    <a:cubicBezTo>
                      <a:pt x="5203" y="1247"/>
                      <a:pt x="5033" y="1107"/>
                      <a:pt x="4856" y="977"/>
                    </a:cubicBezTo>
                    <a:cubicBezTo>
                      <a:pt x="4812" y="943"/>
                      <a:pt x="4765" y="910"/>
                      <a:pt x="4721" y="879"/>
                    </a:cubicBezTo>
                    <a:cubicBezTo>
                      <a:pt x="4651" y="831"/>
                      <a:pt x="4581" y="783"/>
                      <a:pt x="4509" y="737"/>
                    </a:cubicBezTo>
                    <a:cubicBezTo>
                      <a:pt x="4305" y="606"/>
                      <a:pt x="4098" y="478"/>
                      <a:pt x="3884" y="370"/>
                    </a:cubicBezTo>
                    <a:cubicBezTo>
                      <a:pt x="3841" y="348"/>
                      <a:pt x="3796" y="326"/>
                      <a:pt x="3752" y="307"/>
                    </a:cubicBezTo>
                    <a:cubicBezTo>
                      <a:pt x="3654" y="261"/>
                      <a:pt x="3558" y="220"/>
                      <a:pt x="3456" y="183"/>
                    </a:cubicBezTo>
                    <a:cubicBezTo>
                      <a:pt x="3313" y="131"/>
                      <a:pt x="3168" y="93"/>
                      <a:pt x="3017" y="67"/>
                    </a:cubicBezTo>
                    <a:cubicBezTo>
                      <a:pt x="2980" y="59"/>
                      <a:pt x="2941" y="53"/>
                      <a:pt x="2902" y="50"/>
                    </a:cubicBezTo>
                    <a:cubicBezTo>
                      <a:pt x="2885" y="49"/>
                      <a:pt x="2865" y="44"/>
                      <a:pt x="2845" y="43"/>
                    </a:cubicBezTo>
                    <a:cubicBezTo>
                      <a:pt x="2840" y="42"/>
                      <a:pt x="2835" y="42"/>
                      <a:pt x="2830" y="42"/>
                    </a:cubicBezTo>
                    <a:cubicBezTo>
                      <a:pt x="2824" y="42"/>
                      <a:pt x="2818" y="43"/>
                      <a:pt x="2811" y="44"/>
                    </a:cubicBezTo>
                    <a:cubicBezTo>
                      <a:pt x="2705" y="13"/>
                      <a:pt x="2599" y="1"/>
                      <a:pt x="2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22"/>
              <p:cNvSpPr/>
              <p:nvPr/>
            </p:nvSpPr>
            <p:spPr>
              <a:xfrm>
                <a:off x="6733641" y="2989099"/>
                <a:ext cx="126391" cy="143468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848" extrusionOk="0">
                    <a:moveTo>
                      <a:pt x="1122" y="0"/>
                    </a:moveTo>
                    <a:cubicBezTo>
                      <a:pt x="1117" y="0"/>
                      <a:pt x="1112" y="0"/>
                      <a:pt x="1107" y="0"/>
                    </a:cubicBezTo>
                    <a:cubicBezTo>
                      <a:pt x="884" y="6"/>
                      <a:pt x="719" y="162"/>
                      <a:pt x="659" y="372"/>
                    </a:cubicBezTo>
                    <a:cubicBezTo>
                      <a:pt x="617" y="516"/>
                      <a:pt x="605" y="679"/>
                      <a:pt x="519" y="807"/>
                    </a:cubicBezTo>
                    <a:cubicBezTo>
                      <a:pt x="441" y="921"/>
                      <a:pt x="325" y="948"/>
                      <a:pt x="203" y="948"/>
                    </a:cubicBezTo>
                    <a:cubicBezTo>
                      <a:pt x="165" y="948"/>
                      <a:pt x="126" y="946"/>
                      <a:pt x="88" y="943"/>
                    </a:cubicBezTo>
                    <a:cubicBezTo>
                      <a:pt x="84" y="941"/>
                      <a:pt x="78" y="941"/>
                      <a:pt x="72" y="941"/>
                    </a:cubicBezTo>
                    <a:cubicBezTo>
                      <a:pt x="67" y="941"/>
                      <a:pt x="60" y="943"/>
                      <a:pt x="55" y="943"/>
                    </a:cubicBezTo>
                    <a:cubicBezTo>
                      <a:pt x="0" y="954"/>
                      <a:pt x="7" y="1052"/>
                      <a:pt x="72" y="1056"/>
                    </a:cubicBezTo>
                    <a:cubicBezTo>
                      <a:pt x="120" y="1061"/>
                      <a:pt x="169" y="1065"/>
                      <a:pt x="217" y="1065"/>
                    </a:cubicBezTo>
                    <a:cubicBezTo>
                      <a:pt x="295" y="1065"/>
                      <a:pt x="371" y="1055"/>
                      <a:pt x="442" y="1021"/>
                    </a:cubicBezTo>
                    <a:cubicBezTo>
                      <a:pt x="561" y="964"/>
                      <a:pt x="636" y="855"/>
                      <a:pt x="682" y="736"/>
                    </a:cubicBezTo>
                    <a:cubicBezTo>
                      <a:pt x="757" y="542"/>
                      <a:pt x="743" y="269"/>
                      <a:pt x="950" y="156"/>
                    </a:cubicBezTo>
                    <a:cubicBezTo>
                      <a:pt x="1006" y="125"/>
                      <a:pt x="1067" y="111"/>
                      <a:pt x="1127" y="111"/>
                    </a:cubicBezTo>
                    <a:cubicBezTo>
                      <a:pt x="1391" y="111"/>
                      <a:pt x="1650" y="379"/>
                      <a:pt x="1580" y="649"/>
                    </a:cubicBezTo>
                    <a:cubicBezTo>
                      <a:pt x="1524" y="875"/>
                      <a:pt x="1278" y="1016"/>
                      <a:pt x="1257" y="1259"/>
                    </a:cubicBezTo>
                    <a:cubicBezTo>
                      <a:pt x="1240" y="1464"/>
                      <a:pt x="1470" y="1556"/>
                      <a:pt x="1630" y="1606"/>
                    </a:cubicBezTo>
                    <a:cubicBezTo>
                      <a:pt x="1828" y="1668"/>
                      <a:pt x="2037" y="1719"/>
                      <a:pt x="2197" y="1861"/>
                    </a:cubicBezTo>
                    <a:cubicBezTo>
                      <a:pt x="2391" y="2031"/>
                      <a:pt x="2387" y="2341"/>
                      <a:pt x="2195" y="2513"/>
                    </a:cubicBezTo>
                    <a:cubicBezTo>
                      <a:pt x="2117" y="2583"/>
                      <a:pt x="2024" y="2605"/>
                      <a:pt x="1926" y="2605"/>
                    </a:cubicBezTo>
                    <a:cubicBezTo>
                      <a:pt x="1793" y="2605"/>
                      <a:pt x="1653" y="2565"/>
                      <a:pt x="1531" y="2547"/>
                    </a:cubicBezTo>
                    <a:cubicBezTo>
                      <a:pt x="1483" y="2540"/>
                      <a:pt x="1436" y="2535"/>
                      <a:pt x="1390" y="2535"/>
                    </a:cubicBezTo>
                    <a:cubicBezTo>
                      <a:pt x="1227" y="2535"/>
                      <a:pt x="1083" y="2589"/>
                      <a:pt x="1005" y="2761"/>
                    </a:cubicBezTo>
                    <a:cubicBezTo>
                      <a:pt x="998" y="2776"/>
                      <a:pt x="998" y="2791"/>
                      <a:pt x="1002" y="2805"/>
                    </a:cubicBezTo>
                    <a:cubicBezTo>
                      <a:pt x="1010" y="2830"/>
                      <a:pt x="1035" y="2847"/>
                      <a:pt x="1060" y="2847"/>
                    </a:cubicBezTo>
                    <a:cubicBezTo>
                      <a:pt x="1077" y="2847"/>
                      <a:pt x="1094" y="2839"/>
                      <a:pt x="1104" y="2817"/>
                    </a:cubicBezTo>
                    <a:cubicBezTo>
                      <a:pt x="1113" y="2798"/>
                      <a:pt x="1121" y="2781"/>
                      <a:pt x="1134" y="2764"/>
                    </a:cubicBezTo>
                    <a:cubicBezTo>
                      <a:pt x="1175" y="2700"/>
                      <a:pt x="1233" y="2660"/>
                      <a:pt x="1314" y="2649"/>
                    </a:cubicBezTo>
                    <a:cubicBezTo>
                      <a:pt x="1333" y="2646"/>
                      <a:pt x="1353" y="2645"/>
                      <a:pt x="1373" y="2645"/>
                    </a:cubicBezTo>
                    <a:cubicBezTo>
                      <a:pt x="1454" y="2645"/>
                      <a:pt x="1537" y="2663"/>
                      <a:pt x="1616" y="2677"/>
                    </a:cubicBezTo>
                    <a:cubicBezTo>
                      <a:pt x="1718" y="2696"/>
                      <a:pt x="1827" y="2718"/>
                      <a:pt x="1933" y="2718"/>
                    </a:cubicBezTo>
                    <a:cubicBezTo>
                      <a:pt x="2033" y="2718"/>
                      <a:pt x="2130" y="2699"/>
                      <a:pt x="2218" y="2640"/>
                    </a:cubicBezTo>
                    <a:cubicBezTo>
                      <a:pt x="2422" y="2501"/>
                      <a:pt x="2508" y="2224"/>
                      <a:pt x="2425" y="1996"/>
                    </a:cubicBezTo>
                    <a:cubicBezTo>
                      <a:pt x="2344" y="1770"/>
                      <a:pt x="2103" y="1647"/>
                      <a:pt x="1893" y="1565"/>
                    </a:cubicBezTo>
                    <a:cubicBezTo>
                      <a:pt x="1807" y="1534"/>
                      <a:pt x="1715" y="1515"/>
                      <a:pt x="1628" y="1487"/>
                    </a:cubicBezTo>
                    <a:cubicBezTo>
                      <a:pt x="1545" y="1458"/>
                      <a:pt x="1430" y="1420"/>
                      <a:pt x="1385" y="1337"/>
                    </a:cubicBezTo>
                    <a:cubicBezTo>
                      <a:pt x="1332" y="1236"/>
                      <a:pt x="1434" y="1103"/>
                      <a:pt x="1490" y="1025"/>
                    </a:cubicBezTo>
                    <a:cubicBezTo>
                      <a:pt x="1560" y="926"/>
                      <a:pt x="1643" y="829"/>
                      <a:pt x="1682" y="713"/>
                    </a:cubicBezTo>
                    <a:cubicBezTo>
                      <a:pt x="1804" y="355"/>
                      <a:pt x="1477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22"/>
              <p:cNvSpPr/>
              <p:nvPr/>
            </p:nvSpPr>
            <p:spPr>
              <a:xfrm>
                <a:off x="6714700" y="3125667"/>
                <a:ext cx="76066" cy="71784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425" extrusionOk="0">
                    <a:moveTo>
                      <a:pt x="1445" y="1"/>
                    </a:moveTo>
                    <a:cubicBezTo>
                      <a:pt x="1428" y="1"/>
                      <a:pt x="1413" y="10"/>
                      <a:pt x="1404" y="31"/>
                    </a:cubicBezTo>
                    <a:cubicBezTo>
                      <a:pt x="1397" y="53"/>
                      <a:pt x="1385" y="72"/>
                      <a:pt x="1375" y="92"/>
                    </a:cubicBezTo>
                    <a:cubicBezTo>
                      <a:pt x="1326" y="182"/>
                      <a:pt x="1260" y="262"/>
                      <a:pt x="1222" y="359"/>
                    </a:cubicBezTo>
                    <a:cubicBezTo>
                      <a:pt x="1177" y="488"/>
                      <a:pt x="1191" y="619"/>
                      <a:pt x="1205" y="751"/>
                    </a:cubicBezTo>
                    <a:cubicBezTo>
                      <a:pt x="1219" y="877"/>
                      <a:pt x="1228" y="1005"/>
                      <a:pt x="1141" y="1106"/>
                    </a:cubicBezTo>
                    <a:cubicBezTo>
                      <a:pt x="1072" y="1182"/>
                      <a:pt x="984" y="1243"/>
                      <a:pt x="886" y="1278"/>
                    </a:cubicBezTo>
                    <a:cubicBezTo>
                      <a:pt x="837" y="1297"/>
                      <a:pt x="783" y="1309"/>
                      <a:pt x="730" y="1309"/>
                    </a:cubicBezTo>
                    <a:cubicBezTo>
                      <a:pt x="684" y="1309"/>
                      <a:pt x="639" y="1300"/>
                      <a:pt x="597" y="1277"/>
                    </a:cubicBezTo>
                    <a:cubicBezTo>
                      <a:pt x="492" y="1220"/>
                      <a:pt x="467" y="1113"/>
                      <a:pt x="502" y="1005"/>
                    </a:cubicBezTo>
                    <a:cubicBezTo>
                      <a:pt x="562" y="814"/>
                      <a:pt x="715" y="642"/>
                      <a:pt x="633" y="432"/>
                    </a:cubicBezTo>
                    <a:cubicBezTo>
                      <a:pt x="553" y="225"/>
                      <a:pt x="328" y="53"/>
                      <a:pt x="106" y="36"/>
                    </a:cubicBezTo>
                    <a:lnTo>
                      <a:pt x="103" y="36"/>
                    </a:lnTo>
                    <a:cubicBezTo>
                      <a:pt x="93" y="36"/>
                      <a:pt x="83" y="34"/>
                      <a:pt x="74" y="34"/>
                    </a:cubicBezTo>
                    <a:cubicBezTo>
                      <a:pt x="9" y="34"/>
                      <a:pt x="1" y="122"/>
                      <a:pt x="50" y="143"/>
                    </a:cubicBezTo>
                    <a:lnTo>
                      <a:pt x="52" y="145"/>
                    </a:lnTo>
                    <a:cubicBezTo>
                      <a:pt x="59" y="149"/>
                      <a:pt x="66" y="150"/>
                      <a:pt x="74" y="150"/>
                    </a:cubicBezTo>
                    <a:cubicBezTo>
                      <a:pt x="277" y="156"/>
                      <a:pt x="555" y="357"/>
                      <a:pt x="541" y="581"/>
                    </a:cubicBezTo>
                    <a:cubicBezTo>
                      <a:pt x="528" y="789"/>
                      <a:pt x="315" y="960"/>
                      <a:pt x="382" y="1183"/>
                    </a:cubicBezTo>
                    <a:cubicBezTo>
                      <a:pt x="430" y="1350"/>
                      <a:pt x="582" y="1424"/>
                      <a:pt x="738" y="1424"/>
                    </a:cubicBezTo>
                    <a:cubicBezTo>
                      <a:pt x="787" y="1424"/>
                      <a:pt x="836" y="1417"/>
                      <a:pt x="882" y="1403"/>
                    </a:cubicBezTo>
                    <a:cubicBezTo>
                      <a:pt x="1076" y="1346"/>
                      <a:pt x="1286" y="1192"/>
                      <a:pt x="1321" y="981"/>
                    </a:cubicBezTo>
                    <a:cubicBezTo>
                      <a:pt x="1348" y="824"/>
                      <a:pt x="1292" y="666"/>
                      <a:pt x="1307" y="509"/>
                    </a:cubicBezTo>
                    <a:cubicBezTo>
                      <a:pt x="1326" y="349"/>
                      <a:pt x="1445" y="237"/>
                      <a:pt x="1504" y="91"/>
                    </a:cubicBezTo>
                    <a:cubicBezTo>
                      <a:pt x="1510" y="75"/>
                      <a:pt x="1510" y="64"/>
                      <a:pt x="1506" y="51"/>
                    </a:cubicBezTo>
                    <a:cubicBezTo>
                      <a:pt x="1499" y="22"/>
                      <a:pt x="1471" y="1"/>
                      <a:pt x="1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22"/>
              <p:cNvSpPr/>
              <p:nvPr/>
            </p:nvSpPr>
            <p:spPr>
              <a:xfrm>
                <a:off x="6651327" y="3086576"/>
                <a:ext cx="72187" cy="78182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552" extrusionOk="0">
                    <a:moveTo>
                      <a:pt x="923" y="1"/>
                    </a:moveTo>
                    <a:cubicBezTo>
                      <a:pt x="909" y="1"/>
                      <a:pt x="895" y="5"/>
                      <a:pt x="885" y="14"/>
                    </a:cubicBezTo>
                    <a:cubicBezTo>
                      <a:pt x="872" y="22"/>
                      <a:pt x="865" y="36"/>
                      <a:pt x="863" y="56"/>
                    </a:cubicBezTo>
                    <a:cubicBezTo>
                      <a:pt x="858" y="306"/>
                      <a:pt x="593" y="381"/>
                      <a:pt x="418" y="496"/>
                    </a:cubicBezTo>
                    <a:cubicBezTo>
                      <a:pt x="220" y="627"/>
                      <a:pt x="53" y="819"/>
                      <a:pt x="22" y="1064"/>
                    </a:cubicBezTo>
                    <a:cubicBezTo>
                      <a:pt x="0" y="1240"/>
                      <a:pt x="40" y="1506"/>
                      <a:pt x="251" y="1546"/>
                    </a:cubicBezTo>
                    <a:cubicBezTo>
                      <a:pt x="271" y="1549"/>
                      <a:pt x="291" y="1551"/>
                      <a:pt x="311" y="1551"/>
                    </a:cubicBezTo>
                    <a:cubicBezTo>
                      <a:pt x="480" y="1551"/>
                      <a:pt x="635" y="1424"/>
                      <a:pt x="741" y="1308"/>
                    </a:cubicBezTo>
                    <a:cubicBezTo>
                      <a:pt x="888" y="1148"/>
                      <a:pt x="1033" y="916"/>
                      <a:pt x="1266" y="916"/>
                    </a:cubicBezTo>
                    <a:cubicBezTo>
                      <a:pt x="1280" y="916"/>
                      <a:pt x="1296" y="917"/>
                      <a:pt x="1311" y="919"/>
                    </a:cubicBezTo>
                    <a:lnTo>
                      <a:pt x="1314" y="921"/>
                    </a:lnTo>
                    <a:cubicBezTo>
                      <a:pt x="1321" y="921"/>
                      <a:pt x="1328" y="921"/>
                      <a:pt x="1335" y="924"/>
                    </a:cubicBezTo>
                    <a:cubicBezTo>
                      <a:pt x="1339" y="924"/>
                      <a:pt x="1344" y="925"/>
                      <a:pt x="1348" y="925"/>
                    </a:cubicBezTo>
                    <a:cubicBezTo>
                      <a:pt x="1411" y="925"/>
                      <a:pt x="1433" y="825"/>
                      <a:pt x="1365" y="813"/>
                    </a:cubicBezTo>
                    <a:lnTo>
                      <a:pt x="1364" y="813"/>
                    </a:lnTo>
                    <a:cubicBezTo>
                      <a:pt x="1331" y="807"/>
                      <a:pt x="1301" y="805"/>
                      <a:pt x="1271" y="805"/>
                    </a:cubicBezTo>
                    <a:cubicBezTo>
                      <a:pt x="1091" y="805"/>
                      <a:pt x="949" y="902"/>
                      <a:pt x="822" y="1040"/>
                    </a:cubicBezTo>
                    <a:cubicBezTo>
                      <a:pt x="693" y="1181"/>
                      <a:pt x="573" y="1369"/>
                      <a:pt x="379" y="1425"/>
                    </a:cubicBezTo>
                    <a:cubicBezTo>
                      <a:pt x="355" y="1432"/>
                      <a:pt x="330" y="1436"/>
                      <a:pt x="305" y="1436"/>
                    </a:cubicBezTo>
                    <a:cubicBezTo>
                      <a:pt x="262" y="1436"/>
                      <a:pt x="221" y="1423"/>
                      <a:pt x="192" y="1386"/>
                    </a:cubicBezTo>
                    <a:cubicBezTo>
                      <a:pt x="126" y="1303"/>
                      <a:pt x="124" y="1169"/>
                      <a:pt x="135" y="1071"/>
                    </a:cubicBezTo>
                    <a:cubicBezTo>
                      <a:pt x="167" y="837"/>
                      <a:pt x="353" y="660"/>
                      <a:pt x="550" y="551"/>
                    </a:cubicBezTo>
                    <a:cubicBezTo>
                      <a:pt x="743" y="445"/>
                      <a:pt x="948" y="333"/>
                      <a:pt x="975" y="99"/>
                    </a:cubicBezTo>
                    <a:cubicBezTo>
                      <a:pt x="977" y="85"/>
                      <a:pt x="978" y="70"/>
                      <a:pt x="978" y="56"/>
                    </a:cubicBezTo>
                    <a:cubicBezTo>
                      <a:pt x="980" y="19"/>
                      <a:pt x="952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22"/>
              <p:cNvSpPr/>
              <p:nvPr/>
            </p:nvSpPr>
            <p:spPr>
              <a:xfrm>
                <a:off x="6651378" y="3015647"/>
                <a:ext cx="89718" cy="7788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546" extrusionOk="0">
                    <a:moveTo>
                      <a:pt x="483" y="1"/>
                    </a:moveTo>
                    <a:cubicBezTo>
                      <a:pt x="421" y="1"/>
                      <a:pt x="358" y="12"/>
                      <a:pt x="297" y="40"/>
                    </a:cubicBezTo>
                    <a:cubicBezTo>
                      <a:pt x="86" y="136"/>
                      <a:pt x="1" y="359"/>
                      <a:pt x="104" y="567"/>
                    </a:cubicBezTo>
                    <a:cubicBezTo>
                      <a:pt x="202" y="767"/>
                      <a:pt x="409" y="827"/>
                      <a:pt x="587" y="930"/>
                    </a:cubicBezTo>
                    <a:cubicBezTo>
                      <a:pt x="681" y="982"/>
                      <a:pt x="780" y="1049"/>
                      <a:pt x="844" y="1138"/>
                    </a:cubicBezTo>
                    <a:cubicBezTo>
                      <a:pt x="905" y="1228"/>
                      <a:pt x="912" y="1323"/>
                      <a:pt x="884" y="1420"/>
                    </a:cubicBezTo>
                    <a:cubicBezTo>
                      <a:pt x="879" y="1440"/>
                      <a:pt x="872" y="1457"/>
                      <a:pt x="865" y="1476"/>
                    </a:cubicBezTo>
                    <a:cubicBezTo>
                      <a:pt x="848" y="1518"/>
                      <a:pt x="882" y="1545"/>
                      <a:pt x="917" y="1545"/>
                    </a:cubicBezTo>
                    <a:cubicBezTo>
                      <a:pt x="941" y="1545"/>
                      <a:pt x="964" y="1534"/>
                      <a:pt x="976" y="1507"/>
                    </a:cubicBezTo>
                    <a:lnTo>
                      <a:pt x="977" y="1505"/>
                    </a:lnTo>
                    <a:cubicBezTo>
                      <a:pt x="1054" y="1318"/>
                      <a:pt x="1011" y="1130"/>
                      <a:pt x="868" y="990"/>
                    </a:cubicBezTo>
                    <a:cubicBezTo>
                      <a:pt x="728" y="855"/>
                      <a:pt x="551" y="788"/>
                      <a:pt x="383" y="696"/>
                    </a:cubicBezTo>
                    <a:cubicBezTo>
                      <a:pt x="210" y="600"/>
                      <a:pt x="79" y="352"/>
                      <a:pt x="261" y="199"/>
                    </a:cubicBezTo>
                    <a:cubicBezTo>
                      <a:pt x="331" y="140"/>
                      <a:pt x="407" y="117"/>
                      <a:pt x="484" y="117"/>
                    </a:cubicBezTo>
                    <a:cubicBezTo>
                      <a:pt x="659" y="117"/>
                      <a:pt x="840" y="237"/>
                      <a:pt x="981" y="331"/>
                    </a:cubicBezTo>
                    <a:cubicBezTo>
                      <a:pt x="1088" y="401"/>
                      <a:pt x="1195" y="478"/>
                      <a:pt x="1323" y="513"/>
                    </a:cubicBezTo>
                    <a:cubicBezTo>
                      <a:pt x="1386" y="531"/>
                      <a:pt x="1450" y="536"/>
                      <a:pt x="1514" y="536"/>
                    </a:cubicBezTo>
                    <a:cubicBezTo>
                      <a:pt x="1579" y="536"/>
                      <a:pt x="1643" y="531"/>
                      <a:pt x="1707" y="528"/>
                    </a:cubicBezTo>
                    <a:cubicBezTo>
                      <a:pt x="1775" y="525"/>
                      <a:pt x="1781" y="426"/>
                      <a:pt x="1722" y="413"/>
                    </a:cubicBezTo>
                    <a:cubicBezTo>
                      <a:pt x="1718" y="411"/>
                      <a:pt x="1713" y="411"/>
                      <a:pt x="1707" y="411"/>
                    </a:cubicBezTo>
                    <a:cubicBezTo>
                      <a:pt x="1701" y="411"/>
                      <a:pt x="1694" y="413"/>
                      <a:pt x="1690" y="413"/>
                    </a:cubicBezTo>
                    <a:cubicBezTo>
                      <a:pt x="1634" y="416"/>
                      <a:pt x="1576" y="421"/>
                      <a:pt x="1518" y="421"/>
                    </a:cubicBezTo>
                    <a:cubicBezTo>
                      <a:pt x="1463" y="421"/>
                      <a:pt x="1408" y="417"/>
                      <a:pt x="1354" y="401"/>
                    </a:cubicBezTo>
                    <a:cubicBezTo>
                      <a:pt x="1231" y="369"/>
                      <a:pt x="1126" y="288"/>
                      <a:pt x="1021" y="217"/>
                    </a:cubicBezTo>
                    <a:cubicBezTo>
                      <a:pt x="864" y="113"/>
                      <a:pt x="675" y="1"/>
                      <a:pt x="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22"/>
              <p:cNvSpPr/>
              <p:nvPr/>
            </p:nvSpPr>
            <p:spPr>
              <a:xfrm>
                <a:off x="6714347" y="3062143"/>
                <a:ext cx="26900" cy="27404"/>
              </a:xfrm>
              <a:custGeom>
                <a:avLst/>
                <a:gdLst/>
                <a:ahLst/>
                <a:cxnLst/>
                <a:rect l="l" t="t" r="r" b="b"/>
                <a:pathLst>
                  <a:path w="534" h="544" extrusionOk="0">
                    <a:moveTo>
                      <a:pt x="378" y="240"/>
                    </a:moveTo>
                    <a:cubicBezTo>
                      <a:pt x="378" y="240"/>
                      <a:pt x="378" y="241"/>
                      <a:pt x="379" y="242"/>
                    </a:cubicBezTo>
                    <a:cubicBezTo>
                      <a:pt x="380" y="243"/>
                      <a:pt x="380" y="244"/>
                      <a:pt x="380" y="244"/>
                    </a:cubicBezTo>
                    <a:lnTo>
                      <a:pt x="380" y="244"/>
                    </a:lnTo>
                    <a:cubicBezTo>
                      <a:pt x="379" y="242"/>
                      <a:pt x="378" y="240"/>
                      <a:pt x="378" y="240"/>
                    </a:cubicBezTo>
                    <a:close/>
                    <a:moveTo>
                      <a:pt x="395" y="295"/>
                    </a:moveTo>
                    <a:lnTo>
                      <a:pt x="395" y="295"/>
                    </a:lnTo>
                    <a:cubicBezTo>
                      <a:pt x="396" y="297"/>
                      <a:pt x="396" y="298"/>
                      <a:pt x="396" y="298"/>
                    </a:cubicBezTo>
                    <a:cubicBezTo>
                      <a:pt x="396" y="298"/>
                      <a:pt x="396" y="298"/>
                      <a:pt x="396" y="296"/>
                    </a:cubicBezTo>
                    <a:cubicBezTo>
                      <a:pt x="396" y="296"/>
                      <a:pt x="395" y="296"/>
                      <a:pt x="395" y="295"/>
                    </a:cubicBezTo>
                    <a:close/>
                    <a:moveTo>
                      <a:pt x="130" y="369"/>
                    </a:moveTo>
                    <a:cubicBezTo>
                      <a:pt x="130" y="369"/>
                      <a:pt x="129" y="370"/>
                      <a:pt x="128" y="372"/>
                    </a:cubicBezTo>
                    <a:lnTo>
                      <a:pt x="128" y="372"/>
                    </a:lnTo>
                    <a:cubicBezTo>
                      <a:pt x="129" y="371"/>
                      <a:pt x="129" y="370"/>
                      <a:pt x="130" y="370"/>
                    </a:cubicBezTo>
                    <a:cubicBezTo>
                      <a:pt x="130" y="369"/>
                      <a:pt x="130" y="369"/>
                      <a:pt x="130" y="369"/>
                    </a:cubicBezTo>
                    <a:close/>
                    <a:moveTo>
                      <a:pt x="117" y="389"/>
                    </a:moveTo>
                    <a:cubicBezTo>
                      <a:pt x="117" y="389"/>
                      <a:pt x="118" y="389"/>
                      <a:pt x="118" y="389"/>
                    </a:cubicBezTo>
                    <a:lnTo>
                      <a:pt x="118" y="389"/>
                    </a:lnTo>
                    <a:cubicBezTo>
                      <a:pt x="118" y="389"/>
                      <a:pt x="118" y="389"/>
                      <a:pt x="118" y="389"/>
                    </a:cubicBezTo>
                    <a:lnTo>
                      <a:pt x="118" y="389"/>
                    </a:lnTo>
                    <a:cubicBezTo>
                      <a:pt x="117" y="389"/>
                      <a:pt x="117" y="389"/>
                      <a:pt x="117" y="389"/>
                    </a:cubicBezTo>
                    <a:close/>
                    <a:moveTo>
                      <a:pt x="361" y="394"/>
                    </a:moveTo>
                    <a:lnTo>
                      <a:pt x="361" y="394"/>
                    </a:lnTo>
                    <a:cubicBezTo>
                      <a:pt x="361" y="394"/>
                      <a:pt x="360" y="395"/>
                      <a:pt x="359" y="395"/>
                    </a:cubicBezTo>
                    <a:lnTo>
                      <a:pt x="359" y="395"/>
                    </a:lnTo>
                    <a:cubicBezTo>
                      <a:pt x="359" y="395"/>
                      <a:pt x="360" y="394"/>
                      <a:pt x="361" y="394"/>
                    </a:cubicBezTo>
                    <a:close/>
                    <a:moveTo>
                      <a:pt x="121" y="397"/>
                    </a:moveTo>
                    <a:cubicBezTo>
                      <a:pt x="121" y="397"/>
                      <a:pt x="121" y="397"/>
                      <a:pt x="121" y="397"/>
                    </a:cubicBezTo>
                    <a:lnTo>
                      <a:pt x="121" y="397"/>
                    </a:lnTo>
                    <a:cubicBezTo>
                      <a:pt x="121" y="397"/>
                      <a:pt x="121" y="398"/>
                      <a:pt x="121" y="398"/>
                    </a:cubicBezTo>
                    <a:cubicBezTo>
                      <a:pt x="121" y="398"/>
                      <a:pt x="121" y="397"/>
                      <a:pt x="121" y="397"/>
                    </a:cubicBezTo>
                    <a:close/>
                    <a:moveTo>
                      <a:pt x="273" y="426"/>
                    </a:moveTo>
                    <a:cubicBezTo>
                      <a:pt x="273" y="426"/>
                      <a:pt x="272" y="426"/>
                      <a:pt x="272" y="426"/>
                    </a:cubicBezTo>
                    <a:lnTo>
                      <a:pt x="272" y="426"/>
                    </a:lnTo>
                    <a:cubicBezTo>
                      <a:pt x="272" y="426"/>
                      <a:pt x="272" y="426"/>
                      <a:pt x="272" y="426"/>
                    </a:cubicBezTo>
                    <a:cubicBezTo>
                      <a:pt x="274" y="426"/>
                      <a:pt x="275" y="426"/>
                      <a:pt x="275" y="426"/>
                    </a:cubicBezTo>
                    <a:cubicBezTo>
                      <a:pt x="275" y="426"/>
                      <a:pt x="274" y="426"/>
                      <a:pt x="273" y="426"/>
                    </a:cubicBezTo>
                    <a:close/>
                    <a:moveTo>
                      <a:pt x="219" y="0"/>
                    </a:moveTo>
                    <a:cubicBezTo>
                      <a:pt x="207" y="0"/>
                      <a:pt x="194" y="1"/>
                      <a:pt x="181" y="3"/>
                    </a:cubicBezTo>
                    <a:cubicBezTo>
                      <a:pt x="151" y="8"/>
                      <a:pt x="131" y="47"/>
                      <a:pt x="139" y="74"/>
                    </a:cubicBezTo>
                    <a:cubicBezTo>
                      <a:pt x="148" y="102"/>
                      <a:pt x="171" y="116"/>
                      <a:pt x="197" y="116"/>
                    </a:cubicBezTo>
                    <a:cubicBezTo>
                      <a:pt x="201" y="116"/>
                      <a:pt x="205" y="115"/>
                      <a:pt x="209" y="115"/>
                    </a:cubicBezTo>
                    <a:cubicBezTo>
                      <a:pt x="209" y="115"/>
                      <a:pt x="209" y="115"/>
                      <a:pt x="209" y="115"/>
                    </a:cubicBezTo>
                    <a:lnTo>
                      <a:pt x="209" y="115"/>
                    </a:lnTo>
                    <a:cubicBezTo>
                      <a:pt x="210" y="115"/>
                      <a:pt x="211" y="115"/>
                      <a:pt x="212" y="115"/>
                    </a:cubicBezTo>
                    <a:lnTo>
                      <a:pt x="237" y="115"/>
                    </a:lnTo>
                    <a:cubicBezTo>
                      <a:pt x="238" y="115"/>
                      <a:pt x="239" y="115"/>
                      <a:pt x="240" y="115"/>
                    </a:cubicBezTo>
                    <a:lnTo>
                      <a:pt x="240" y="115"/>
                    </a:lnTo>
                    <a:cubicBezTo>
                      <a:pt x="240" y="115"/>
                      <a:pt x="240" y="115"/>
                      <a:pt x="240" y="115"/>
                    </a:cubicBezTo>
                    <a:cubicBezTo>
                      <a:pt x="249" y="116"/>
                      <a:pt x="256" y="119"/>
                      <a:pt x="264" y="122"/>
                    </a:cubicBezTo>
                    <a:lnTo>
                      <a:pt x="271" y="126"/>
                    </a:lnTo>
                    <a:cubicBezTo>
                      <a:pt x="269" y="124"/>
                      <a:pt x="269" y="124"/>
                      <a:pt x="269" y="124"/>
                    </a:cubicBezTo>
                    <a:lnTo>
                      <a:pt x="269" y="124"/>
                    </a:lnTo>
                    <a:cubicBezTo>
                      <a:pt x="270" y="124"/>
                      <a:pt x="277" y="128"/>
                      <a:pt x="278" y="129"/>
                    </a:cubicBezTo>
                    <a:cubicBezTo>
                      <a:pt x="287" y="132"/>
                      <a:pt x="294" y="137"/>
                      <a:pt x="301" y="143"/>
                    </a:cubicBezTo>
                    <a:cubicBezTo>
                      <a:pt x="304" y="145"/>
                      <a:pt x="307" y="147"/>
                      <a:pt x="307" y="147"/>
                    </a:cubicBezTo>
                    <a:cubicBezTo>
                      <a:pt x="308" y="147"/>
                      <a:pt x="308" y="147"/>
                      <a:pt x="307" y="147"/>
                    </a:cubicBezTo>
                    <a:lnTo>
                      <a:pt x="307" y="147"/>
                    </a:lnTo>
                    <a:cubicBezTo>
                      <a:pt x="310" y="149"/>
                      <a:pt x="313" y="152"/>
                      <a:pt x="315" y="154"/>
                    </a:cubicBezTo>
                    <a:cubicBezTo>
                      <a:pt x="322" y="159"/>
                      <a:pt x="328" y="166"/>
                      <a:pt x="335" y="171"/>
                    </a:cubicBezTo>
                    <a:lnTo>
                      <a:pt x="344" y="180"/>
                    </a:lnTo>
                    <a:cubicBezTo>
                      <a:pt x="346" y="183"/>
                      <a:pt x="346" y="184"/>
                      <a:pt x="348" y="186"/>
                    </a:cubicBezTo>
                    <a:cubicBezTo>
                      <a:pt x="358" y="201"/>
                      <a:pt x="369" y="215"/>
                      <a:pt x="376" y="234"/>
                    </a:cubicBezTo>
                    <a:cubicBezTo>
                      <a:pt x="377" y="235"/>
                      <a:pt x="381" y="244"/>
                      <a:pt x="380" y="244"/>
                    </a:cubicBezTo>
                    <a:cubicBezTo>
                      <a:pt x="380" y="244"/>
                      <a:pt x="380" y="244"/>
                      <a:pt x="380" y="244"/>
                    </a:cubicBezTo>
                    <a:lnTo>
                      <a:pt x="380" y="244"/>
                    </a:lnTo>
                    <a:cubicBezTo>
                      <a:pt x="381" y="246"/>
                      <a:pt x="382" y="248"/>
                      <a:pt x="382" y="249"/>
                    </a:cubicBezTo>
                    <a:cubicBezTo>
                      <a:pt x="385" y="258"/>
                      <a:pt x="386" y="268"/>
                      <a:pt x="390" y="276"/>
                    </a:cubicBezTo>
                    <a:cubicBezTo>
                      <a:pt x="392" y="282"/>
                      <a:pt x="392" y="285"/>
                      <a:pt x="393" y="290"/>
                    </a:cubicBezTo>
                    <a:cubicBezTo>
                      <a:pt x="393" y="292"/>
                      <a:pt x="393" y="293"/>
                      <a:pt x="395" y="295"/>
                    </a:cubicBezTo>
                    <a:lnTo>
                      <a:pt x="395" y="295"/>
                    </a:lnTo>
                    <a:cubicBezTo>
                      <a:pt x="395" y="293"/>
                      <a:pt x="395" y="290"/>
                      <a:pt x="396" y="290"/>
                    </a:cubicBezTo>
                    <a:lnTo>
                      <a:pt x="396" y="290"/>
                    </a:lnTo>
                    <a:cubicBezTo>
                      <a:pt x="397" y="290"/>
                      <a:pt x="397" y="315"/>
                      <a:pt x="397" y="317"/>
                    </a:cubicBezTo>
                    <a:lnTo>
                      <a:pt x="397" y="329"/>
                    </a:lnTo>
                    <a:cubicBezTo>
                      <a:pt x="397" y="330"/>
                      <a:pt x="397" y="331"/>
                      <a:pt x="397" y="331"/>
                    </a:cubicBezTo>
                    <a:lnTo>
                      <a:pt x="397" y="331"/>
                    </a:lnTo>
                    <a:cubicBezTo>
                      <a:pt x="397" y="331"/>
                      <a:pt x="397" y="331"/>
                      <a:pt x="397" y="332"/>
                    </a:cubicBezTo>
                    <a:cubicBezTo>
                      <a:pt x="396" y="340"/>
                      <a:pt x="393" y="349"/>
                      <a:pt x="390" y="356"/>
                    </a:cubicBezTo>
                    <a:cubicBezTo>
                      <a:pt x="390" y="356"/>
                      <a:pt x="390" y="356"/>
                      <a:pt x="390" y="356"/>
                    </a:cubicBezTo>
                    <a:lnTo>
                      <a:pt x="390" y="356"/>
                    </a:lnTo>
                    <a:cubicBezTo>
                      <a:pt x="390" y="356"/>
                      <a:pt x="390" y="357"/>
                      <a:pt x="390" y="358"/>
                    </a:cubicBezTo>
                    <a:lnTo>
                      <a:pt x="390" y="356"/>
                    </a:lnTo>
                    <a:lnTo>
                      <a:pt x="390" y="356"/>
                    </a:lnTo>
                    <a:cubicBezTo>
                      <a:pt x="390" y="356"/>
                      <a:pt x="385" y="367"/>
                      <a:pt x="385" y="368"/>
                    </a:cubicBezTo>
                    <a:cubicBezTo>
                      <a:pt x="383" y="371"/>
                      <a:pt x="382" y="373"/>
                      <a:pt x="380" y="375"/>
                    </a:cubicBezTo>
                    <a:lnTo>
                      <a:pt x="380" y="375"/>
                    </a:lnTo>
                    <a:cubicBezTo>
                      <a:pt x="380" y="376"/>
                      <a:pt x="380" y="376"/>
                      <a:pt x="379" y="377"/>
                    </a:cubicBezTo>
                    <a:cubicBezTo>
                      <a:pt x="375" y="383"/>
                      <a:pt x="370" y="388"/>
                      <a:pt x="365" y="391"/>
                    </a:cubicBezTo>
                    <a:cubicBezTo>
                      <a:pt x="364" y="392"/>
                      <a:pt x="363" y="393"/>
                      <a:pt x="361" y="394"/>
                    </a:cubicBezTo>
                    <a:lnTo>
                      <a:pt x="361" y="394"/>
                    </a:lnTo>
                    <a:cubicBezTo>
                      <a:pt x="361" y="393"/>
                      <a:pt x="362" y="393"/>
                      <a:pt x="362" y="392"/>
                    </a:cubicBezTo>
                    <a:cubicBezTo>
                      <a:pt x="364" y="392"/>
                      <a:pt x="365" y="391"/>
                      <a:pt x="365" y="391"/>
                    </a:cubicBezTo>
                    <a:lnTo>
                      <a:pt x="365" y="391"/>
                    </a:lnTo>
                    <a:cubicBezTo>
                      <a:pt x="364" y="391"/>
                      <a:pt x="361" y="393"/>
                      <a:pt x="358" y="395"/>
                    </a:cubicBezTo>
                    <a:lnTo>
                      <a:pt x="358" y="395"/>
                    </a:lnTo>
                    <a:cubicBezTo>
                      <a:pt x="359" y="395"/>
                      <a:pt x="359" y="395"/>
                      <a:pt x="359" y="395"/>
                    </a:cubicBezTo>
                    <a:lnTo>
                      <a:pt x="359" y="395"/>
                    </a:lnTo>
                    <a:cubicBezTo>
                      <a:pt x="359" y="395"/>
                      <a:pt x="358" y="396"/>
                      <a:pt x="358" y="396"/>
                    </a:cubicBezTo>
                    <a:lnTo>
                      <a:pt x="358" y="396"/>
                    </a:lnTo>
                    <a:cubicBezTo>
                      <a:pt x="358" y="396"/>
                      <a:pt x="358" y="396"/>
                      <a:pt x="358" y="395"/>
                    </a:cubicBezTo>
                    <a:lnTo>
                      <a:pt x="358" y="395"/>
                    </a:lnTo>
                    <a:cubicBezTo>
                      <a:pt x="358" y="396"/>
                      <a:pt x="357" y="396"/>
                      <a:pt x="356" y="397"/>
                    </a:cubicBezTo>
                    <a:cubicBezTo>
                      <a:pt x="351" y="400"/>
                      <a:pt x="344" y="404"/>
                      <a:pt x="339" y="407"/>
                    </a:cubicBezTo>
                    <a:lnTo>
                      <a:pt x="328" y="412"/>
                    </a:lnTo>
                    <a:cubicBezTo>
                      <a:pt x="314" y="418"/>
                      <a:pt x="300" y="421"/>
                      <a:pt x="285" y="425"/>
                    </a:cubicBezTo>
                    <a:cubicBezTo>
                      <a:pt x="283" y="425"/>
                      <a:pt x="278" y="426"/>
                      <a:pt x="275" y="426"/>
                    </a:cubicBezTo>
                    <a:lnTo>
                      <a:pt x="270" y="426"/>
                    </a:lnTo>
                    <a:cubicBezTo>
                      <a:pt x="268" y="427"/>
                      <a:pt x="267" y="427"/>
                      <a:pt x="267" y="427"/>
                    </a:cubicBezTo>
                    <a:cubicBezTo>
                      <a:pt x="266" y="427"/>
                      <a:pt x="269" y="426"/>
                      <a:pt x="272" y="426"/>
                    </a:cubicBezTo>
                    <a:lnTo>
                      <a:pt x="272" y="426"/>
                    </a:lnTo>
                    <a:cubicBezTo>
                      <a:pt x="266" y="426"/>
                      <a:pt x="255" y="428"/>
                      <a:pt x="251" y="428"/>
                    </a:cubicBezTo>
                    <a:lnTo>
                      <a:pt x="207" y="428"/>
                    </a:lnTo>
                    <a:cubicBezTo>
                      <a:pt x="205" y="428"/>
                      <a:pt x="201" y="428"/>
                      <a:pt x="199" y="427"/>
                    </a:cubicBezTo>
                    <a:lnTo>
                      <a:pt x="199" y="427"/>
                    </a:lnTo>
                    <a:cubicBezTo>
                      <a:pt x="201" y="427"/>
                      <a:pt x="203" y="427"/>
                      <a:pt x="205" y="427"/>
                    </a:cubicBezTo>
                    <a:cubicBezTo>
                      <a:pt x="206" y="427"/>
                      <a:pt x="207" y="427"/>
                      <a:pt x="205" y="426"/>
                    </a:cubicBezTo>
                    <a:lnTo>
                      <a:pt x="199" y="426"/>
                    </a:lnTo>
                    <a:cubicBezTo>
                      <a:pt x="192" y="425"/>
                      <a:pt x="185" y="425"/>
                      <a:pt x="178" y="424"/>
                    </a:cubicBezTo>
                    <a:cubicBezTo>
                      <a:pt x="171" y="421"/>
                      <a:pt x="165" y="419"/>
                      <a:pt x="158" y="418"/>
                    </a:cubicBezTo>
                    <a:cubicBezTo>
                      <a:pt x="155" y="417"/>
                      <a:pt x="152" y="417"/>
                      <a:pt x="150" y="415"/>
                    </a:cubicBezTo>
                    <a:lnTo>
                      <a:pt x="150" y="415"/>
                    </a:lnTo>
                    <a:cubicBezTo>
                      <a:pt x="151" y="415"/>
                      <a:pt x="152" y="415"/>
                      <a:pt x="152" y="415"/>
                    </a:cubicBezTo>
                    <a:cubicBezTo>
                      <a:pt x="153" y="415"/>
                      <a:pt x="152" y="415"/>
                      <a:pt x="151" y="414"/>
                    </a:cubicBezTo>
                    <a:cubicBezTo>
                      <a:pt x="145" y="411"/>
                      <a:pt x="138" y="409"/>
                      <a:pt x="134" y="405"/>
                    </a:cubicBezTo>
                    <a:cubicBezTo>
                      <a:pt x="130" y="404"/>
                      <a:pt x="128" y="402"/>
                      <a:pt x="124" y="400"/>
                    </a:cubicBezTo>
                    <a:lnTo>
                      <a:pt x="124" y="400"/>
                    </a:lnTo>
                    <a:lnTo>
                      <a:pt x="123" y="398"/>
                    </a:lnTo>
                    <a:lnTo>
                      <a:pt x="123" y="398"/>
                    </a:lnTo>
                    <a:cubicBezTo>
                      <a:pt x="122" y="397"/>
                      <a:pt x="121" y="396"/>
                      <a:pt x="120" y="395"/>
                    </a:cubicBezTo>
                    <a:lnTo>
                      <a:pt x="120" y="395"/>
                    </a:lnTo>
                    <a:cubicBezTo>
                      <a:pt x="121" y="395"/>
                      <a:pt x="121" y="396"/>
                      <a:pt x="121" y="397"/>
                    </a:cubicBezTo>
                    <a:lnTo>
                      <a:pt x="121" y="397"/>
                    </a:lnTo>
                    <a:cubicBezTo>
                      <a:pt x="121" y="397"/>
                      <a:pt x="121" y="396"/>
                      <a:pt x="121" y="396"/>
                    </a:cubicBezTo>
                    <a:lnTo>
                      <a:pt x="121" y="396"/>
                    </a:lnTo>
                    <a:cubicBezTo>
                      <a:pt x="121" y="396"/>
                      <a:pt x="120" y="395"/>
                      <a:pt x="120" y="394"/>
                    </a:cubicBezTo>
                    <a:lnTo>
                      <a:pt x="120" y="394"/>
                    </a:lnTo>
                    <a:cubicBezTo>
                      <a:pt x="120" y="394"/>
                      <a:pt x="120" y="394"/>
                      <a:pt x="120" y="395"/>
                    </a:cubicBezTo>
                    <a:lnTo>
                      <a:pt x="120" y="395"/>
                    </a:lnTo>
                    <a:cubicBezTo>
                      <a:pt x="120" y="394"/>
                      <a:pt x="120" y="393"/>
                      <a:pt x="120" y="393"/>
                    </a:cubicBezTo>
                    <a:lnTo>
                      <a:pt x="120" y="393"/>
                    </a:lnTo>
                    <a:cubicBezTo>
                      <a:pt x="120" y="393"/>
                      <a:pt x="120" y="393"/>
                      <a:pt x="120" y="394"/>
                    </a:cubicBezTo>
                    <a:lnTo>
                      <a:pt x="120" y="394"/>
                    </a:lnTo>
                    <a:cubicBezTo>
                      <a:pt x="120" y="393"/>
                      <a:pt x="120" y="393"/>
                      <a:pt x="120" y="392"/>
                    </a:cubicBezTo>
                    <a:lnTo>
                      <a:pt x="120" y="392"/>
                    </a:lnTo>
                    <a:lnTo>
                      <a:pt x="120" y="392"/>
                    </a:lnTo>
                    <a:cubicBezTo>
                      <a:pt x="120" y="392"/>
                      <a:pt x="120" y="392"/>
                      <a:pt x="120" y="393"/>
                    </a:cubicBezTo>
                    <a:lnTo>
                      <a:pt x="120" y="393"/>
                    </a:lnTo>
                    <a:cubicBezTo>
                      <a:pt x="120" y="392"/>
                      <a:pt x="120" y="391"/>
                      <a:pt x="120" y="391"/>
                    </a:cubicBezTo>
                    <a:cubicBezTo>
                      <a:pt x="120" y="390"/>
                      <a:pt x="121" y="387"/>
                      <a:pt x="121" y="384"/>
                    </a:cubicBezTo>
                    <a:lnTo>
                      <a:pt x="121" y="384"/>
                    </a:lnTo>
                    <a:cubicBezTo>
                      <a:pt x="121" y="384"/>
                      <a:pt x="121" y="384"/>
                      <a:pt x="121" y="384"/>
                    </a:cubicBezTo>
                    <a:cubicBezTo>
                      <a:pt x="122" y="381"/>
                      <a:pt x="124" y="379"/>
                      <a:pt x="126" y="376"/>
                    </a:cubicBezTo>
                    <a:lnTo>
                      <a:pt x="126" y="376"/>
                    </a:lnTo>
                    <a:cubicBezTo>
                      <a:pt x="126" y="376"/>
                      <a:pt x="126" y="376"/>
                      <a:pt x="126" y="376"/>
                    </a:cubicBezTo>
                    <a:cubicBezTo>
                      <a:pt x="126" y="376"/>
                      <a:pt x="127" y="376"/>
                      <a:pt x="128" y="374"/>
                    </a:cubicBezTo>
                    <a:cubicBezTo>
                      <a:pt x="148" y="350"/>
                      <a:pt x="152" y="315"/>
                      <a:pt x="128" y="292"/>
                    </a:cubicBezTo>
                    <a:cubicBezTo>
                      <a:pt x="117" y="281"/>
                      <a:pt x="100" y="275"/>
                      <a:pt x="84" y="275"/>
                    </a:cubicBezTo>
                    <a:cubicBezTo>
                      <a:pt x="70" y="275"/>
                      <a:pt x="55" y="280"/>
                      <a:pt x="46" y="292"/>
                    </a:cubicBezTo>
                    <a:cubicBezTo>
                      <a:pt x="20" y="326"/>
                      <a:pt x="1" y="363"/>
                      <a:pt x="6" y="405"/>
                    </a:cubicBezTo>
                    <a:cubicBezTo>
                      <a:pt x="10" y="445"/>
                      <a:pt x="35" y="475"/>
                      <a:pt x="66" y="497"/>
                    </a:cubicBezTo>
                    <a:cubicBezTo>
                      <a:pt x="112" y="531"/>
                      <a:pt x="174" y="543"/>
                      <a:pt x="232" y="543"/>
                    </a:cubicBezTo>
                    <a:cubicBezTo>
                      <a:pt x="246" y="543"/>
                      <a:pt x="260" y="543"/>
                      <a:pt x="273" y="541"/>
                    </a:cubicBezTo>
                    <a:cubicBezTo>
                      <a:pt x="355" y="533"/>
                      <a:pt x="440" y="502"/>
                      <a:pt x="484" y="426"/>
                    </a:cubicBezTo>
                    <a:cubicBezTo>
                      <a:pt x="533" y="341"/>
                      <a:pt x="514" y="229"/>
                      <a:pt x="464" y="150"/>
                    </a:cubicBezTo>
                    <a:cubicBezTo>
                      <a:pt x="436" y="103"/>
                      <a:pt x="397" y="64"/>
                      <a:pt x="349" y="35"/>
                    </a:cubicBezTo>
                    <a:cubicBezTo>
                      <a:pt x="309" y="12"/>
                      <a:pt x="266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2"/>
              <p:cNvSpPr/>
              <p:nvPr/>
            </p:nvSpPr>
            <p:spPr>
              <a:xfrm>
                <a:off x="6756260" y="3091311"/>
                <a:ext cx="27807" cy="30326"/>
              </a:xfrm>
              <a:custGeom>
                <a:avLst/>
                <a:gdLst/>
                <a:ahLst/>
                <a:cxnLst/>
                <a:rect l="l" t="t" r="r" b="b"/>
                <a:pathLst>
                  <a:path w="552" h="602" extrusionOk="0">
                    <a:moveTo>
                      <a:pt x="234" y="114"/>
                    </a:moveTo>
                    <a:cubicBezTo>
                      <a:pt x="232" y="114"/>
                      <a:pt x="231" y="114"/>
                      <a:pt x="230" y="114"/>
                    </a:cubicBezTo>
                    <a:lnTo>
                      <a:pt x="230" y="114"/>
                    </a:lnTo>
                    <a:cubicBezTo>
                      <a:pt x="232" y="114"/>
                      <a:pt x="233" y="114"/>
                      <a:pt x="234" y="114"/>
                    </a:cubicBezTo>
                    <a:close/>
                    <a:moveTo>
                      <a:pt x="135" y="425"/>
                    </a:moveTo>
                    <a:cubicBezTo>
                      <a:pt x="135" y="427"/>
                      <a:pt x="134" y="429"/>
                      <a:pt x="134" y="430"/>
                    </a:cubicBezTo>
                    <a:lnTo>
                      <a:pt x="134" y="430"/>
                    </a:lnTo>
                    <a:lnTo>
                      <a:pt x="134" y="430"/>
                    </a:lnTo>
                    <a:cubicBezTo>
                      <a:pt x="134" y="427"/>
                      <a:pt x="134" y="425"/>
                      <a:pt x="135" y="425"/>
                    </a:cubicBezTo>
                    <a:close/>
                    <a:moveTo>
                      <a:pt x="132" y="434"/>
                    </a:moveTo>
                    <a:cubicBezTo>
                      <a:pt x="132" y="434"/>
                      <a:pt x="132" y="434"/>
                      <a:pt x="132" y="434"/>
                    </a:cubicBezTo>
                    <a:lnTo>
                      <a:pt x="132" y="434"/>
                    </a:lnTo>
                    <a:cubicBezTo>
                      <a:pt x="132" y="434"/>
                      <a:pt x="132" y="434"/>
                      <a:pt x="132" y="434"/>
                    </a:cubicBezTo>
                    <a:cubicBezTo>
                      <a:pt x="132" y="434"/>
                      <a:pt x="132" y="434"/>
                      <a:pt x="132" y="434"/>
                    </a:cubicBezTo>
                    <a:close/>
                    <a:moveTo>
                      <a:pt x="141" y="451"/>
                    </a:moveTo>
                    <a:cubicBezTo>
                      <a:pt x="141" y="452"/>
                      <a:pt x="142" y="453"/>
                      <a:pt x="142" y="454"/>
                    </a:cubicBezTo>
                    <a:cubicBezTo>
                      <a:pt x="142" y="453"/>
                      <a:pt x="141" y="452"/>
                      <a:pt x="141" y="451"/>
                    </a:cubicBezTo>
                    <a:close/>
                    <a:moveTo>
                      <a:pt x="372" y="453"/>
                    </a:moveTo>
                    <a:cubicBezTo>
                      <a:pt x="371" y="454"/>
                      <a:pt x="370" y="455"/>
                      <a:pt x="370" y="455"/>
                    </a:cubicBezTo>
                    <a:cubicBezTo>
                      <a:pt x="370" y="455"/>
                      <a:pt x="371" y="455"/>
                      <a:pt x="372" y="454"/>
                    </a:cubicBezTo>
                    <a:cubicBezTo>
                      <a:pt x="372" y="454"/>
                      <a:pt x="372" y="453"/>
                      <a:pt x="372" y="453"/>
                    </a:cubicBezTo>
                    <a:close/>
                    <a:moveTo>
                      <a:pt x="224" y="486"/>
                    </a:moveTo>
                    <a:cubicBezTo>
                      <a:pt x="225" y="486"/>
                      <a:pt x="226" y="487"/>
                      <a:pt x="227" y="487"/>
                    </a:cubicBezTo>
                    <a:cubicBezTo>
                      <a:pt x="226" y="486"/>
                      <a:pt x="225" y="486"/>
                      <a:pt x="224" y="486"/>
                    </a:cubicBezTo>
                    <a:close/>
                    <a:moveTo>
                      <a:pt x="250" y="0"/>
                    </a:moveTo>
                    <a:cubicBezTo>
                      <a:pt x="206" y="0"/>
                      <a:pt x="162" y="13"/>
                      <a:pt x="121" y="36"/>
                    </a:cubicBezTo>
                    <a:cubicBezTo>
                      <a:pt x="95" y="52"/>
                      <a:pt x="84" y="87"/>
                      <a:pt x="100" y="115"/>
                    </a:cubicBezTo>
                    <a:cubicBezTo>
                      <a:pt x="109" y="133"/>
                      <a:pt x="128" y="143"/>
                      <a:pt x="147" y="143"/>
                    </a:cubicBezTo>
                    <a:cubicBezTo>
                      <a:pt x="157" y="143"/>
                      <a:pt x="167" y="140"/>
                      <a:pt x="176" y="135"/>
                    </a:cubicBezTo>
                    <a:lnTo>
                      <a:pt x="195" y="125"/>
                    </a:lnTo>
                    <a:lnTo>
                      <a:pt x="195" y="125"/>
                    </a:lnTo>
                    <a:cubicBezTo>
                      <a:pt x="195" y="125"/>
                      <a:pt x="195" y="125"/>
                      <a:pt x="195" y="125"/>
                    </a:cubicBezTo>
                    <a:cubicBezTo>
                      <a:pt x="196" y="125"/>
                      <a:pt x="205" y="122"/>
                      <a:pt x="206" y="121"/>
                    </a:cubicBezTo>
                    <a:cubicBezTo>
                      <a:pt x="212" y="118"/>
                      <a:pt x="219" y="117"/>
                      <a:pt x="224" y="115"/>
                    </a:cubicBezTo>
                    <a:cubicBezTo>
                      <a:pt x="226" y="115"/>
                      <a:pt x="228" y="115"/>
                      <a:pt x="230" y="114"/>
                    </a:cubicBezTo>
                    <a:lnTo>
                      <a:pt x="230" y="114"/>
                    </a:lnTo>
                    <a:cubicBezTo>
                      <a:pt x="232" y="114"/>
                      <a:pt x="236" y="114"/>
                      <a:pt x="237" y="114"/>
                    </a:cubicBezTo>
                    <a:lnTo>
                      <a:pt x="263" y="114"/>
                    </a:lnTo>
                    <a:cubicBezTo>
                      <a:pt x="270" y="115"/>
                      <a:pt x="275" y="117"/>
                      <a:pt x="282" y="118"/>
                    </a:cubicBezTo>
                    <a:cubicBezTo>
                      <a:pt x="284" y="118"/>
                      <a:pt x="288" y="121"/>
                      <a:pt x="289" y="121"/>
                    </a:cubicBezTo>
                    <a:cubicBezTo>
                      <a:pt x="290" y="121"/>
                      <a:pt x="291" y="121"/>
                      <a:pt x="291" y="121"/>
                    </a:cubicBezTo>
                    <a:cubicBezTo>
                      <a:pt x="291" y="121"/>
                      <a:pt x="291" y="121"/>
                      <a:pt x="291" y="121"/>
                    </a:cubicBezTo>
                    <a:lnTo>
                      <a:pt x="291" y="121"/>
                    </a:lnTo>
                    <a:cubicBezTo>
                      <a:pt x="303" y="125"/>
                      <a:pt x="312" y="132"/>
                      <a:pt x="324" y="139"/>
                    </a:cubicBezTo>
                    <a:cubicBezTo>
                      <a:pt x="322" y="139"/>
                      <a:pt x="322" y="138"/>
                      <a:pt x="321" y="138"/>
                    </a:cubicBezTo>
                    <a:lnTo>
                      <a:pt x="321" y="138"/>
                    </a:lnTo>
                    <a:cubicBezTo>
                      <a:pt x="321" y="138"/>
                      <a:pt x="324" y="140"/>
                      <a:pt x="325" y="141"/>
                    </a:cubicBezTo>
                    <a:lnTo>
                      <a:pt x="325" y="141"/>
                    </a:lnTo>
                    <a:lnTo>
                      <a:pt x="324" y="139"/>
                    </a:lnTo>
                    <a:lnTo>
                      <a:pt x="324" y="139"/>
                    </a:lnTo>
                    <a:cubicBezTo>
                      <a:pt x="325" y="141"/>
                      <a:pt x="326" y="141"/>
                      <a:pt x="326" y="141"/>
                    </a:cubicBezTo>
                    <a:cubicBezTo>
                      <a:pt x="325" y="141"/>
                      <a:pt x="325" y="141"/>
                      <a:pt x="325" y="141"/>
                    </a:cubicBezTo>
                    <a:lnTo>
                      <a:pt x="325" y="141"/>
                    </a:lnTo>
                    <a:lnTo>
                      <a:pt x="329" y="145"/>
                    </a:lnTo>
                    <a:cubicBezTo>
                      <a:pt x="333" y="151"/>
                      <a:pt x="341" y="156"/>
                      <a:pt x="346" y="161"/>
                    </a:cubicBezTo>
                    <a:cubicBezTo>
                      <a:pt x="352" y="166"/>
                      <a:pt x="355" y="172"/>
                      <a:pt x="360" y="178"/>
                    </a:cubicBezTo>
                    <a:cubicBezTo>
                      <a:pt x="362" y="179"/>
                      <a:pt x="362" y="179"/>
                      <a:pt x="362" y="179"/>
                    </a:cubicBezTo>
                    <a:cubicBezTo>
                      <a:pt x="362" y="179"/>
                      <a:pt x="360" y="177"/>
                      <a:pt x="360" y="175"/>
                    </a:cubicBezTo>
                    <a:lnTo>
                      <a:pt x="360" y="175"/>
                    </a:lnTo>
                    <a:cubicBezTo>
                      <a:pt x="362" y="179"/>
                      <a:pt x="365" y="180"/>
                      <a:pt x="367" y="185"/>
                    </a:cubicBezTo>
                    <a:cubicBezTo>
                      <a:pt x="376" y="196"/>
                      <a:pt x="383" y="209"/>
                      <a:pt x="390" y="223"/>
                    </a:cubicBezTo>
                    <a:lnTo>
                      <a:pt x="396" y="234"/>
                    </a:lnTo>
                    <a:cubicBezTo>
                      <a:pt x="396" y="235"/>
                      <a:pt x="398" y="239"/>
                      <a:pt x="398" y="239"/>
                    </a:cubicBezTo>
                    <a:cubicBezTo>
                      <a:pt x="398" y="239"/>
                      <a:pt x="398" y="239"/>
                      <a:pt x="397" y="236"/>
                    </a:cubicBezTo>
                    <a:lnTo>
                      <a:pt x="397" y="236"/>
                    </a:lnTo>
                    <a:cubicBezTo>
                      <a:pt x="400" y="243"/>
                      <a:pt x="403" y="249"/>
                      <a:pt x="404" y="256"/>
                    </a:cubicBezTo>
                    <a:cubicBezTo>
                      <a:pt x="409" y="267"/>
                      <a:pt x="411" y="280"/>
                      <a:pt x="416" y="294"/>
                    </a:cubicBezTo>
                    <a:cubicBezTo>
                      <a:pt x="417" y="300"/>
                      <a:pt x="417" y="305"/>
                      <a:pt x="418" y="309"/>
                    </a:cubicBezTo>
                    <a:cubicBezTo>
                      <a:pt x="418" y="310"/>
                      <a:pt x="419" y="310"/>
                      <a:pt x="419" y="310"/>
                    </a:cubicBezTo>
                    <a:lnTo>
                      <a:pt x="419" y="310"/>
                    </a:lnTo>
                    <a:cubicBezTo>
                      <a:pt x="418" y="310"/>
                      <a:pt x="418" y="311"/>
                      <a:pt x="418" y="312"/>
                    </a:cubicBezTo>
                    <a:cubicBezTo>
                      <a:pt x="418" y="322"/>
                      <a:pt x="421" y="331"/>
                      <a:pt x="421" y="342"/>
                    </a:cubicBezTo>
                    <a:cubicBezTo>
                      <a:pt x="421" y="349"/>
                      <a:pt x="420" y="355"/>
                      <a:pt x="419" y="362"/>
                    </a:cubicBezTo>
                    <a:lnTo>
                      <a:pt x="419" y="362"/>
                    </a:lnTo>
                    <a:cubicBezTo>
                      <a:pt x="419" y="363"/>
                      <a:pt x="419" y="363"/>
                      <a:pt x="418" y="363"/>
                    </a:cubicBezTo>
                    <a:lnTo>
                      <a:pt x="418" y="369"/>
                    </a:lnTo>
                    <a:cubicBezTo>
                      <a:pt x="417" y="373"/>
                      <a:pt x="417" y="377"/>
                      <a:pt x="416" y="383"/>
                    </a:cubicBezTo>
                    <a:cubicBezTo>
                      <a:pt x="414" y="390"/>
                      <a:pt x="410" y="397"/>
                      <a:pt x="409" y="404"/>
                    </a:cubicBezTo>
                    <a:lnTo>
                      <a:pt x="403" y="414"/>
                    </a:lnTo>
                    <a:cubicBezTo>
                      <a:pt x="400" y="419"/>
                      <a:pt x="397" y="424"/>
                      <a:pt x="394" y="430"/>
                    </a:cubicBezTo>
                    <a:lnTo>
                      <a:pt x="394" y="430"/>
                    </a:lnTo>
                    <a:cubicBezTo>
                      <a:pt x="395" y="429"/>
                      <a:pt x="397" y="427"/>
                      <a:pt x="397" y="427"/>
                    </a:cubicBezTo>
                    <a:lnTo>
                      <a:pt x="397" y="427"/>
                    </a:lnTo>
                    <a:cubicBezTo>
                      <a:pt x="397" y="427"/>
                      <a:pt x="396" y="428"/>
                      <a:pt x="394" y="430"/>
                    </a:cubicBezTo>
                    <a:lnTo>
                      <a:pt x="394" y="430"/>
                    </a:lnTo>
                    <a:lnTo>
                      <a:pt x="394" y="430"/>
                    </a:lnTo>
                    <a:cubicBezTo>
                      <a:pt x="394" y="430"/>
                      <a:pt x="394" y="430"/>
                      <a:pt x="394" y="430"/>
                    </a:cubicBezTo>
                    <a:lnTo>
                      <a:pt x="394" y="430"/>
                    </a:lnTo>
                    <a:cubicBezTo>
                      <a:pt x="394" y="430"/>
                      <a:pt x="394" y="431"/>
                      <a:pt x="394" y="431"/>
                    </a:cubicBezTo>
                    <a:lnTo>
                      <a:pt x="394" y="431"/>
                    </a:lnTo>
                    <a:lnTo>
                      <a:pt x="394" y="430"/>
                    </a:lnTo>
                    <a:lnTo>
                      <a:pt x="394" y="430"/>
                    </a:lnTo>
                    <a:cubicBezTo>
                      <a:pt x="394" y="431"/>
                      <a:pt x="393" y="432"/>
                      <a:pt x="393" y="433"/>
                    </a:cubicBezTo>
                    <a:cubicBezTo>
                      <a:pt x="393" y="433"/>
                      <a:pt x="393" y="433"/>
                      <a:pt x="393" y="433"/>
                    </a:cubicBezTo>
                    <a:cubicBezTo>
                      <a:pt x="392" y="433"/>
                      <a:pt x="393" y="432"/>
                      <a:pt x="394" y="431"/>
                    </a:cubicBezTo>
                    <a:lnTo>
                      <a:pt x="394" y="431"/>
                    </a:lnTo>
                    <a:lnTo>
                      <a:pt x="386" y="440"/>
                    </a:lnTo>
                    <a:cubicBezTo>
                      <a:pt x="381" y="444"/>
                      <a:pt x="375" y="448"/>
                      <a:pt x="372" y="453"/>
                    </a:cubicBezTo>
                    <a:lnTo>
                      <a:pt x="372" y="453"/>
                    </a:lnTo>
                    <a:cubicBezTo>
                      <a:pt x="374" y="452"/>
                      <a:pt x="376" y="450"/>
                      <a:pt x="376" y="450"/>
                    </a:cubicBezTo>
                    <a:lnTo>
                      <a:pt x="376" y="450"/>
                    </a:lnTo>
                    <a:cubicBezTo>
                      <a:pt x="376" y="450"/>
                      <a:pt x="376" y="451"/>
                      <a:pt x="373" y="454"/>
                    </a:cubicBezTo>
                    <a:cubicBezTo>
                      <a:pt x="369" y="455"/>
                      <a:pt x="367" y="457"/>
                      <a:pt x="365" y="458"/>
                    </a:cubicBezTo>
                    <a:cubicBezTo>
                      <a:pt x="359" y="463"/>
                      <a:pt x="352" y="465"/>
                      <a:pt x="346" y="470"/>
                    </a:cubicBezTo>
                    <a:cubicBezTo>
                      <a:pt x="343" y="471"/>
                      <a:pt x="341" y="471"/>
                      <a:pt x="338" y="472"/>
                    </a:cubicBezTo>
                    <a:cubicBezTo>
                      <a:pt x="325" y="478"/>
                      <a:pt x="311" y="482"/>
                      <a:pt x="297" y="485"/>
                    </a:cubicBezTo>
                    <a:cubicBezTo>
                      <a:pt x="294" y="485"/>
                      <a:pt x="289" y="487"/>
                      <a:pt x="287" y="487"/>
                    </a:cubicBezTo>
                    <a:cubicBezTo>
                      <a:pt x="286" y="487"/>
                      <a:pt x="286" y="487"/>
                      <a:pt x="285" y="487"/>
                    </a:cubicBezTo>
                    <a:lnTo>
                      <a:pt x="285" y="487"/>
                    </a:lnTo>
                    <a:cubicBezTo>
                      <a:pt x="280" y="488"/>
                      <a:pt x="274" y="489"/>
                      <a:pt x="268" y="489"/>
                    </a:cubicBezTo>
                    <a:cubicBezTo>
                      <a:pt x="254" y="489"/>
                      <a:pt x="240" y="489"/>
                      <a:pt x="226" y="487"/>
                    </a:cubicBezTo>
                    <a:cubicBezTo>
                      <a:pt x="222" y="487"/>
                      <a:pt x="216" y="485"/>
                      <a:pt x="218" y="485"/>
                    </a:cubicBezTo>
                    <a:cubicBezTo>
                      <a:pt x="219" y="485"/>
                      <a:pt x="221" y="486"/>
                      <a:pt x="224" y="486"/>
                    </a:cubicBezTo>
                    <a:lnTo>
                      <a:pt x="224" y="486"/>
                    </a:lnTo>
                    <a:cubicBezTo>
                      <a:pt x="223" y="486"/>
                      <a:pt x="221" y="485"/>
                      <a:pt x="219" y="485"/>
                    </a:cubicBezTo>
                    <a:cubicBezTo>
                      <a:pt x="212" y="484"/>
                      <a:pt x="204" y="484"/>
                      <a:pt x="199" y="482"/>
                    </a:cubicBezTo>
                    <a:cubicBezTo>
                      <a:pt x="195" y="480"/>
                      <a:pt x="187" y="478"/>
                      <a:pt x="182" y="477"/>
                    </a:cubicBezTo>
                    <a:cubicBezTo>
                      <a:pt x="178" y="475"/>
                      <a:pt x="176" y="475"/>
                      <a:pt x="173" y="472"/>
                    </a:cubicBezTo>
                    <a:cubicBezTo>
                      <a:pt x="172" y="472"/>
                      <a:pt x="171" y="472"/>
                      <a:pt x="170" y="472"/>
                    </a:cubicBezTo>
                    <a:lnTo>
                      <a:pt x="170" y="472"/>
                    </a:lnTo>
                    <a:cubicBezTo>
                      <a:pt x="166" y="470"/>
                      <a:pt x="162" y="468"/>
                      <a:pt x="159" y="465"/>
                    </a:cubicBezTo>
                    <a:cubicBezTo>
                      <a:pt x="157" y="464"/>
                      <a:pt x="155" y="463"/>
                      <a:pt x="153" y="462"/>
                    </a:cubicBezTo>
                    <a:lnTo>
                      <a:pt x="153" y="462"/>
                    </a:lnTo>
                    <a:cubicBezTo>
                      <a:pt x="153" y="462"/>
                      <a:pt x="153" y="462"/>
                      <a:pt x="153" y="463"/>
                    </a:cubicBezTo>
                    <a:cubicBezTo>
                      <a:pt x="153" y="462"/>
                      <a:pt x="152" y="461"/>
                      <a:pt x="152" y="461"/>
                    </a:cubicBezTo>
                    <a:lnTo>
                      <a:pt x="152" y="461"/>
                    </a:lnTo>
                    <a:cubicBezTo>
                      <a:pt x="152" y="461"/>
                      <a:pt x="152" y="461"/>
                      <a:pt x="152" y="461"/>
                    </a:cubicBezTo>
                    <a:cubicBezTo>
                      <a:pt x="152" y="461"/>
                      <a:pt x="153" y="462"/>
                      <a:pt x="153" y="462"/>
                    </a:cubicBezTo>
                    <a:lnTo>
                      <a:pt x="153" y="462"/>
                    </a:lnTo>
                    <a:cubicBezTo>
                      <a:pt x="152" y="460"/>
                      <a:pt x="150" y="459"/>
                      <a:pt x="149" y="458"/>
                    </a:cubicBezTo>
                    <a:lnTo>
                      <a:pt x="149" y="458"/>
                    </a:lnTo>
                    <a:cubicBezTo>
                      <a:pt x="150" y="459"/>
                      <a:pt x="151" y="460"/>
                      <a:pt x="152" y="461"/>
                    </a:cubicBezTo>
                    <a:lnTo>
                      <a:pt x="152" y="461"/>
                    </a:lnTo>
                    <a:cubicBezTo>
                      <a:pt x="148" y="459"/>
                      <a:pt x="147" y="458"/>
                      <a:pt x="148" y="458"/>
                    </a:cubicBezTo>
                    <a:lnTo>
                      <a:pt x="148" y="458"/>
                    </a:lnTo>
                    <a:cubicBezTo>
                      <a:pt x="148" y="458"/>
                      <a:pt x="148" y="458"/>
                      <a:pt x="149" y="458"/>
                    </a:cubicBezTo>
                    <a:lnTo>
                      <a:pt x="149" y="458"/>
                    </a:lnTo>
                    <a:cubicBezTo>
                      <a:pt x="146" y="456"/>
                      <a:pt x="143" y="453"/>
                      <a:pt x="141" y="450"/>
                    </a:cubicBezTo>
                    <a:cubicBezTo>
                      <a:pt x="139" y="448"/>
                      <a:pt x="139" y="448"/>
                      <a:pt x="138" y="447"/>
                    </a:cubicBezTo>
                    <a:lnTo>
                      <a:pt x="138" y="447"/>
                    </a:lnTo>
                    <a:cubicBezTo>
                      <a:pt x="138" y="447"/>
                      <a:pt x="138" y="447"/>
                      <a:pt x="138" y="447"/>
                    </a:cubicBezTo>
                    <a:cubicBezTo>
                      <a:pt x="138" y="447"/>
                      <a:pt x="137" y="446"/>
                      <a:pt x="137" y="446"/>
                    </a:cubicBezTo>
                    <a:lnTo>
                      <a:pt x="137" y="446"/>
                    </a:lnTo>
                    <a:cubicBezTo>
                      <a:pt x="137" y="446"/>
                      <a:pt x="137" y="447"/>
                      <a:pt x="138" y="447"/>
                    </a:cubicBezTo>
                    <a:lnTo>
                      <a:pt x="138" y="447"/>
                    </a:lnTo>
                    <a:cubicBezTo>
                      <a:pt x="137" y="446"/>
                      <a:pt x="135" y="444"/>
                      <a:pt x="135" y="443"/>
                    </a:cubicBezTo>
                    <a:cubicBezTo>
                      <a:pt x="135" y="443"/>
                      <a:pt x="135" y="442"/>
                      <a:pt x="135" y="442"/>
                    </a:cubicBezTo>
                    <a:lnTo>
                      <a:pt x="135" y="442"/>
                    </a:lnTo>
                    <a:cubicBezTo>
                      <a:pt x="135" y="443"/>
                      <a:pt x="136" y="445"/>
                      <a:pt x="137" y="446"/>
                    </a:cubicBezTo>
                    <a:lnTo>
                      <a:pt x="137" y="446"/>
                    </a:lnTo>
                    <a:cubicBezTo>
                      <a:pt x="136" y="445"/>
                      <a:pt x="136" y="443"/>
                      <a:pt x="135" y="442"/>
                    </a:cubicBezTo>
                    <a:lnTo>
                      <a:pt x="135" y="442"/>
                    </a:lnTo>
                    <a:cubicBezTo>
                      <a:pt x="135" y="442"/>
                      <a:pt x="135" y="442"/>
                      <a:pt x="135" y="442"/>
                    </a:cubicBezTo>
                    <a:lnTo>
                      <a:pt x="135" y="442"/>
                    </a:lnTo>
                    <a:cubicBezTo>
                      <a:pt x="135" y="441"/>
                      <a:pt x="134" y="440"/>
                      <a:pt x="134" y="440"/>
                    </a:cubicBezTo>
                    <a:lnTo>
                      <a:pt x="134" y="439"/>
                    </a:lnTo>
                    <a:lnTo>
                      <a:pt x="134" y="439"/>
                    </a:lnTo>
                    <a:cubicBezTo>
                      <a:pt x="134" y="440"/>
                      <a:pt x="134" y="441"/>
                      <a:pt x="135" y="442"/>
                    </a:cubicBezTo>
                    <a:lnTo>
                      <a:pt x="135" y="442"/>
                    </a:lnTo>
                    <a:cubicBezTo>
                      <a:pt x="135" y="439"/>
                      <a:pt x="134" y="437"/>
                      <a:pt x="134" y="434"/>
                    </a:cubicBezTo>
                    <a:lnTo>
                      <a:pt x="134" y="432"/>
                    </a:lnTo>
                    <a:lnTo>
                      <a:pt x="134" y="432"/>
                    </a:lnTo>
                    <a:cubicBezTo>
                      <a:pt x="133" y="432"/>
                      <a:pt x="133" y="432"/>
                      <a:pt x="133" y="433"/>
                    </a:cubicBezTo>
                    <a:lnTo>
                      <a:pt x="133" y="433"/>
                    </a:lnTo>
                    <a:cubicBezTo>
                      <a:pt x="133" y="432"/>
                      <a:pt x="133" y="432"/>
                      <a:pt x="133" y="432"/>
                    </a:cubicBezTo>
                    <a:lnTo>
                      <a:pt x="133" y="432"/>
                    </a:lnTo>
                    <a:cubicBezTo>
                      <a:pt x="133" y="432"/>
                      <a:pt x="133" y="431"/>
                      <a:pt x="134" y="430"/>
                    </a:cubicBezTo>
                    <a:lnTo>
                      <a:pt x="134" y="430"/>
                    </a:lnTo>
                    <a:lnTo>
                      <a:pt x="134" y="432"/>
                    </a:lnTo>
                    <a:lnTo>
                      <a:pt x="134" y="432"/>
                    </a:lnTo>
                    <a:cubicBezTo>
                      <a:pt x="136" y="427"/>
                      <a:pt x="136" y="424"/>
                      <a:pt x="135" y="424"/>
                    </a:cubicBezTo>
                    <a:lnTo>
                      <a:pt x="135" y="424"/>
                    </a:lnTo>
                    <a:cubicBezTo>
                      <a:pt x="135" y="424"/>
                      <a:pt x="135" y="424"/>
                      <a:pt x="135" y="425"/>
                    </a:cubicBezTo>
                    <a:lnTo>
                      <a:pt x="135" y="425"/>
                    </a:lnTo>
                    <a:cubicBezTo>
                      <a:pt x="136" y="421"/>
                      <a:pt x="136" y="417"/>
                      <a:pt x="138" y="414"/>
                    </a:cubicBezTo>
                    <a:cubicBezTo>
                      <a:pt x="148" y="386"/>
                      <a:pt x="127" y="351"/>
                      <a:pt x="97" y="343"/>
                    </a:cubicBezTo>
                    <a:cubicBezTo>
                      <a:pt x="92" y="342"/>
                      <a:pt x="86" y="342"/>
                      <a:pt x="82" y="342"/>
                    </a:cubicBezTo>
                    <a:cubicBezTo>
                      <a:pt x="56" y="342"/>
                      <a:pt x="34" y="357"/>
                      <a:pt x="26" y="385"/>
                    </a:cubicBezTo>
                    <a:cubicBezTo>
                      <a:pt x="0" y="455"/>
                      <a:pt x="36" y="525"/>
                      <a:pt x="98" y="563"/>
                    </a:cubicBezTo>
                    <a:cubicBezTo>
                      <a:pt x="144" y="591"/>
                      <a:pt x="197" y="602"/>
                      <a:pt x="251" y="602"/>
                    </a:cubicBezTo>
                    <a:cubicBezTo>
                      <a:pt x="268" y="602"/>
                      <a:pt x="285" y="601"/>
                      <a:pt x="302" y="599"/>
                    </a:cubicBezTo>
                    <a:cubicBezTo>
                      <a:pt x="380" y="589"/>
                      <a:pt x="452" y="550"/>
                      <a:pt x="496" y="485"/>
                    </a:cubicBezTo>
                    <a:cubicBezTo>
                      <a:pt x="552" y="404"/>
                      <a:pt x="543" y="291"/>
                      <a:pt x="508" y="203"/>
                    </a:cubicBezTo>
                    <a:cubicBezTo>
                      <a:pt x="478" y="131"/>
                      <a:pt x="428" y="61"/>
                      <a:pt x="358" y="26"/>
                    </a:cubicBezTo>
                    <a:cubicBezTo>
                      <a:pt x="323" y="9"/>
                      <a:pt x="287" y="0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2"/>
              <p:cNvSpPr/>
              <p:nvPr/>
            </p:nvSpPr>
            <p:spPr>
              <a:xfrm>
                <a:off x="6763766" y="3043303"/>
                <a:ext cx="26044" cy="21006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17" extrusionOk="0">
                    <a:moveTo>
                      <a:pt x="165" y="114"/>
                    </a:moveTo>
                    <a:lnTo>
                      <a:pt x="165" y="114"/>
                    </a:lnTo>
                    <a:cubicBezTo>
                      <a:pt x="164" y="115"/>
                      <a:pt x="164" y="115"/>
                      <a:pt x="164" y="115"/>
                    </a:cubicBezTo>
                    <a:lnTo>
                      <a:pt x="164" y="115"/>
                    </a:lnTo>
                    <a:cubicBezTo>
                      <a:pt x="163" y="115"/>
                      <a:pt x="164" y="114"/>
                      <a:pt x="165" y="114"/>
                    </a:cubicBezTo>
                    <a:close/>
                    <a:moveTo>
                      <a:pt x="171" y="115"/>
                    </a:moveTo>
                    <a:cubicBezTo>
                      <a:pt x="170" y="115"/>
                      <a:pt x="169" y="115"/>
                      <a:pt x="168" y="116"/>
                    </a:cubicBezTo>
                    <a:lnTo>
                      <a:pt x="168" y="116"/>
                    </a:lnTo>
                    <a:cubicBezTo>
                      <a:pt x="170" y="116"/>
                      <a:pt x="171" y="115"/>
                      <a:pt x="172" y="115"/>
                    </a:cubicBezTo>
                    <a:close/>
                    <a:moveTo>
                      <a:pt x="134" y="182"/>
                    </a:moveTo>
                    <a:cubicBezTo>
                      <a:pt x="134" y="186"/>
                      <a:pt x="134" y="189"/>
                      <a:pt x="134" y="189"/>
                    </a:cubicBezTo>
                    <a:cubicBezTo>
                      <a:pt x="134" y="189"/>
                      <a:pt x="134" y="187"/>
                      <a:pt x="134" y="182"/>
                    </a:cubicBezTo>
                    <a:close/>
                    <a:moveTo>
                      <a:pt x="397" y="226"/>
                    </a:moveTo>
                    <a:cubicBezTo>
                      <a:pt x="397" y="226"/>
                      <a:pt x="397" y="226"/>
                      <a:pt x="397" y="226"/>
                    </a:cubicBezTo>
                    <a:lnTo>
                      <a:pt x="397" y="226"/>
                    </a:lnTo>
                    <a:cubicBezTo>
                      <a:pt x="397" y="226"/>
                      <a:pt x="397" y="226"/>
                      <a:pt x="397" y="226"/>
                    </a:cubicBezTo>
                    <a:lnTo>
                      <a:pt x="397" y="226"/>
                    </a:lnTo>
                    <a:cubicBezTo>
                      <a:pt x="397" y="226"/>
                      <a:pt x="397" y="226"/>
                      <a:pt x="397" y="226"/>
                    </a:cubicBezTo>
                    <a:close/>
                    <a:moveTo>
                      <a:pt x="396" y="232"/>
                    </a:moveTo>
                    <a:lnTo>
                      <a:pt x="396" y="232"/>
                    </a:lnTo>
                    <a:cubicBezTo>
                      <a:pt x="396" y="232"/>
                      <a:pt x="396" y="232"/>
                      <a:pt x="396" y="232"/>
                    </a:cubicBezTo>
                    <a:lnTo>
                      <a:pt x="396" y="232"/>
                    </a:lnTo>
                    <a:cubicBezTo>
                      <a:pt x="396" y="232"/>
                      <a:pt x="396" y="232"/>
                      <a:pt x="396" y="232"/>
                    </a:cubicBezTo>
                    <a:close/>
                    <a:moveTo>
                      <a:pt x="395" y="232"/>
                    </a:moveTo>
                    <a:cubicBezTo>
                      <a:pt x="395" y="232"/>
                      <a:pt x="395" y="232"/>
                      <a:pt x="396" y="233"/>
                    </a:cubicBezTo>
                    <a:lnTo>
                      <a:pt x="396" y="233"/>
                    </a:lnTo>
                    <a:cubicBezTo>
                      <a:pt x="395" y="233"/>
                      <a:pt x="395" y="233"/>
                      <a:pt x="395" y="233"/>
                    </a:cubicBezTo>
                    <a:lnTo>
                      <a:pt x="395" y="233"/>
                    </a:lnTo>
                    <a:cubicBezTo>
                      <a:pt x="395" y="233"/>
                      <a:pt x="395" y="233"/>
                      <a:pt x="395" y="233"/>
                    </a:cubicBezTo>
                    <a:lnTo>
                      <a:pt x="395" y="233"/>
                    </a:lnTo>
                    <a:cubicBezTo>
                      <a:pt x="395" y="233"/>
                      <a:pt x="395" y="233"/>
                      <a:pt x="395" y="233"/>
                    </a:cubicBezTo>
                    <a:lnTo>
                      <a:pt x="395" y="233"/>
                    </a:lnTo>
                    <a:lnTo>
                      <a:pt x="395" y="233"/>
                    </a:lnTo>
                    <a:lnTo>
                      <a:pt x="395" y="233"/>
                    </a:lnTo>
                    <a:cubicBezTo>
                      <a:pt x="394" y="233"/>
                      <a:pt x="394" y="233"/>
                      <a:pt x="394" y="233"/>
                    </a:cubicBezTo>
                    <a:lnTo>
                      <a:pt x="394" y="233"/>
                    </a:lnTo>
                    <a:cubicBezTo>
                      <a:pt x="394" y="233"/>
                      <a:pt x="394" y="233"/>
                      <a:pt x="394" y="232"/>
                    </a:cubicBezTo>
                    <a:lnTo>
                      <a:pt x="394" y="232"/>
                    </a:lnTo>
                    <a:lnTo>
                      <a:pt x="395" y="233"/>
                    </a:lnTo>
                    <a:lnTo>
                      <a:pt x="395" y="233"/>
                    </a:lnTo>
                    <a:cubicBezTo>
                      <a:pt x="395" y="233"/>
                      <a:pt x="395" y="233"/>
                      <a:pt x="395" y="232"/>
                    </a:cubicBezTo>
                    <a:lnTo>
                      <a:pt x="395" y="232"/>
                    </a:lnTo>
                    <a:cubicBezTo>
                      <a:pt x="395" y="232"/>
                      <a:pt x="395" y="232"/>
                      <a:pt x="395" y="233"/>
                    </a:cubicBezTo>
                    <a:lnTo>
                      <a:pt x="395" y="233"/>
                    </a:lnTo>
                    <a:cubicBezTo>
                      <a:pt x="395" y="232"/>
                      <a:pt x="395" y="232"/>
                      <a:pt x="395" y="232"/>
                    </a:cubicBezTo>
                    <a:close/>
                    <a:moveTo>
                      <a:pt x="376" y="253"/>
                    </a:moveTo>
                    <a:cubicBezTo>
                      <a:pt x="376" y="253"/>
                      <a:pt x="376" y="253"/>
                      <a:pt x="376" y="253"/>
                    </a:cubicBezTo>
                    <a:cubicBezTo>
                      <a:pt x="376" y="254"/>
                      <a:pt x="375" y="254"/>
                      <a:pt x="375" y="254"/>
                    </a:cubicBezTo>
                    <a:lnTo>
                      <a:pt x="375" y="254"/>
                    </a:lnTo>
                    <a:cubicBezTo>
                      <a:pt x="375" y="254"/>
                      <a:pt x="376" y="254"/>
                      <a:pt x="376" y="253"/>
                    </a:cubicBezTo>
                    <a:close/>
                    <a:moveTo>
                      <a:pt x="332" y="280"/>
                    </a:moveTo>
                    <a:cubicBezTo>
                      <a:pt x="332" y="280"/>
                      <a:pt x="331" y="281"/>
                      <a:pt x="329" y="282"/>
                    </a:cubicBezTo>
                    <a:cubicBezTo>
                      <a:pt x="328" y="282"/>
                      <a:pt x="327" y="282"/>
                      <a:pt x="326" y="283"/>
                    </a:cubicBezTo>
                    <a:lnTo>
                      <a:pt x="326" y="283"/>
                    </a:lnTo>
                    <a:cubicBezTo>
                      <a:pt x="328" y="282"/>
                      <a:pt x="331" y="280"/>
                      <a:pt x="332" y="280"/>
                    </a:cubicBezTo>
                    <a:close/>
                    <a:moveTo>
                      <a:pt x="154" y="280"/>
                    </a:moveTo>
                    <a:cubicBezTo>
                      <a:pt x="154" y="280"/>
                      <a:pt x="153" y="280"/>
                      <a:pt x="153" y="280"/>
                    </a:cubicBezTo>
                    <a:lnTo>
                      <a:pt x="159" y="284"/>
                    </a:lnTo>
                    <a:lnTo>
                      <a:pt x="159" y="284"/>
                    </a:lnTo>
                    <a:cubicBezTo>
                      <a:pt x="159" y="283"/>
                      <a:pt x="156" y="280"/>
                      <a:pt x="154" y="280"/>
                    </a:cubicBezTo>
                    <a:close/>
                    <a:moveTo>
                      <a:pt x="164" y="1"/>
                    </a:moveTo>
                    <a:cubicBezTo>
                      <a:pt x="86" y="1"/>
                      <a:pt x="32" y="73"/>
                      <a:pt x="17" y="146"/>
                    </a:cubicBezTo>
                    <a:cubicBezTo>
                      <a:pt x="0" y="218"/>
                      <a:pt x="10" y="306"/>
                      <a:pt x="67" y="360"/>
                    </a:cubicBezTo>
                    <a:cubicBezTo>
                      <a:pt x="110" y="401"/>
                      <a:pt x="165" y="417"/>
                      <a:pt x="222" y="417"/>
                    </a:cubicBezTo>
                    <a:cubicBezTo>
                      <a:pt x="240" y="417"/>
                      <a:pt x="258" y="415"/>
                      <a:pt x="277" y="412"/>
                    </a:cubicBezTo>
                    <a:cubicBezTo>
                      <a:pt x="343" y="404"/>
                      <a:pt x="410" y="375"/>
                      <a:pt x="459" y="331"/>
                    </a:cubicBezTo>
                    <a:cubicBezTo>
                      <a:pt x="482" y="310"/>
                      <a:pt x="503" y="282"/>
                      <a:pt x="509" y="252"/>
                    </a:cubicBezTo>
                    <a:cubicBezTo>
                      <a:pt x="516" y="211"/>
                      <a:pt x="500" y="170"/>
                      <a:pt x="468" y="143"/>
                    </a:cubicBezTo>
                    <a:cubicBezTo>
                      <a:pt x="456" y="133"/>
                      <a:pt x="440" y="127"/>
                      <a:pt x="425" y="127"/>
                    </a:cubicBezTo>
                    <a:cubicBezTo>
                      <a:pt x="411" y="127"/>
                      <a:pt x="398" y="132"/>
                      <a:pt x="387" y="143"/>
                    </a:cubicBezTo>
                    <a:cubicBezTo>
                      <a:pt x="367" y="164"/>
                      <a:pt x="362" y="205"/>
                      <a:pt x="387" y="225"/>
                    </a:cubicBezTo>
                    <a:lnTo>
                      <a:pt x="394" y="232"/>
                    </a:lnTo>
                    <a:lnTo>
                      <a:pt x="394" y="232"/>
                    </a:lnTo>
                    <a:cubicBezTo>
                      <a:pt x="394" y="231"/>
                      <a:pt x="394" y="230"/>
                      <a:pt x="395" y="229"/>
                    </a:cubicBezTo>
                    <a:lnTo>
                      <a:pt x="395" y="229"/>
                    </a:lnTo>
                    <a:cubicBezTo>
                      <a:pt x="395" y="230"/>
                      <a:pt x="395" y="231"/>
                      <a:pt x="395" y="231"/>
                    </a:cubicBezTo>
                    <a:lnTo>
                      <a:pt x="395" y="231"/>
                    </a:lnTo>
                    <a:cubicBezTo>
                      <a:pt x="395" y="231"/>
                      <a:pt x="395" y="231"/>
                      <a:pt x="396" y="231"/>
                    </a:cubicBezTo>
                    <a:lnTo>
                      <a:pt x="396" y="228"/>
                    </a:lnTo>
                    <a:lnTo>
                      <a:pt x="396" y="228"/>
                    </a:lnTo>
                    <a:cubicBezTo>
                      <a:pt x="395" y="228"/>
                      <a:pt x="395" y="229"/>
                      <a:pt x="395" y="229"/>
                    </a:cubicBezTo>
                    <a:lnTo>
                      <a:pt x="395" y="229"/>
                    </a:lnTo>
                    <a:cubicBezTo>
                      <a:pt x="395" y="225"/>
                      <a:pt x="396" y="222"/>
                      <a:pt x="397" y="222"/>
                    </a:cubicBezTo>
                    <a:cubicBezTo>
                      <a:pt x="397" y="222"/>
                      <a:pt x="397" y="224"/>
                      <a:pt x="397" y="226"/>
                    </a:cubicBezTo>
                    <a:lnTo>
                      <a:pt x="397" y="226"/>
                    </a:lnTo>
                    <a:cubicBezTo>
                      <a:pt x="397" y="225"/>
                      <a:pt x="397" y="225"/>
                      <a:pt x="396" y="225"/>
                    </a:cubicBezTo>
                    <a:cubicBezTo>
                      <a:pt x="396" y="225"/>
                      <a:pt x="396" y="225"/>
                      <a:pt x="396" y="227"/>
                    </a:cubicBezTo>
                    <a:lnTo>
                      <a:pt x="396" y="228"/>
                    </a:lnTo>
                    <a:lnTo>
                      <a:pt x="396" y="228"/>
                    </a:lnTo>
                    <a:cubicBezTo>
                      <a:pt x="396" y="228"/>
                      <a:pt x="396" y="227"/>
                      <a:pt x="397" y="226"/>
                    </a:cubicBezTo>
                    <a:lnTo>
                      <a:pt x="397" y="226"/>
                    </a:lnTo>
                    <a:cubicBezTo>
                      <a:pt x="397" y="226"/>
                      <a:pt x="397" y="227"/>
                      <a:pt x="397" y="227"/>
                    </a:cubicBezTo>
                    <a:cubicBezTo>
                      <a:pt x="397" y="227"/>
                      <a:pt x="397" y="227"/>
                      <a:pt x="397" y="227"/>
                    </a:cubicBezTo>
                    <a:lnTo>
                      <a:pt x="397" y="227"/>
                    </a:lnTo>
                    <a:cubicBezTo>
                      <a:pt x="397" y="228"/>
                      <a:pt x="396" y="229"/>
                      <a:pt x="396" y="231"/>
                    </a:cubicBezTo>
                    <a:lnTo>
                      <a:pt x="396" y="232"/>
                    </a:lnTo>
                    <a:lnTo>
                      <a:pt x="396" y="232"/>
                    </a:lnTo>
                    <a:cubicBezTo>
                      <a:pt x="395" y="232"/>
                      <a:pt x="395" y="232"/>
                      <a:pt x="395" y="232"/>
                    </a:cubicBezTo>
                    <a:lnTo>
                      <a:pt x="395" y="232"/>
                    </a:lnTo>
                    <a:cubicBezTo>
                      <a:pt x="395" y="232"/>
                      <a:pt x="395" y="232"/>
                      <a:pt x="395" y="232"/>
                    </a:cubicBezTo>
                    <a:lnTo>
                      <a:pt x="395" y="232"/>
                    </a:lnTo>
                    <a:cubicBezTo>
                      <a:pt x="395" y="232"/>
                      <a:pt x="396" y="232"/>
                      <a:pt x="396" y="232"/>
                    </a:cubicBezTo>
                    <a:lnTo>
                      <a:pt x="396" y="232"/>
                    </a:lnTo>
                    <a:cubicBezTo>
                      <a:pt x="396" y="232"/>
                      <a:pt x="395" y="232"/>
                      <a:pt x="395" y="232"/>
                    </a:cubicBezTo>
                    <a:lnTo>
                      <a:pt x="395" y="232"/>
                    </a:lnTo>
                    <a:cubicBezTo>
                      <a:pt x="395" y="232"/>
                      <a:pt x="395" y="232"/>
                      <a:pt x="395" y="232"/>
                    </a:cubicBezTo>
                    <a:lnTo>
                      <a:pt x="395" y="232"/>
                    </a:lnTo>
                    <a:cubicBezTo>
                      <a:pt x="395" y="232"/>
                      <a:pt x="395" y="232"/>
                      <a:pt x="395" y="232"/>
                    </a:cubicBezTo>
                    <a:lnTo>
                      <a:pt x="395" y="232"/>
                    </a:lnTo>
                    <a:cubicBezTo>
                      <a:pt x="395" y="232"/>
                      <a:pt x="395" y="232"/>
                      <a:pt x="395" y="231"/>
                    </a:cubicBezTo>
                    <a:lnTo>
                      <a:pt x="395" y="231"/>
                    </a:lnTo>
                    <a:cubicBezTo>
                      <a:pt x="395" y="232"/>
                      <a:pt x="395" y="232"/>
                      <a:pt x="394" y="232"/>
                    </a:cubicBezTo>
                    <a:lnTo>
                      <a:pt x="394" y="232"/>
                    </a:lnTo>
                    <a:lnTo>
                      <a:pt x="394" y="232"/>
                    </a:lnTo>
                    <a:lnTo>
                      <a:pt x="394" y="232"/>
                    </a:lnTo>
                    <a:cubicBezTo>
                      <a:pt x="393" y="233"/>
                      <a:pt x="393" y="233"/>
                      <a:pt x="393" y="234"/>
                    </a:cubicBezTo>
                    <a:lnTo>
                      <a:pt x="393" y="234"/>
                    </a:lnTo>
                    <a:cubicBezTo>
                      <a:pt x="388" y="237"/>
                      <a:pt x="387" y="239"/>
                      <a:pt x="388" y="239"/>
                    </a:cubicBezTo>
                    <a:cubicBezTo>
                      <a:pt x="389" y="239"/>
                      <a:pt x="391" y="238"/>
                      <a:pt x="393" y="235"/>
                    </a:cubicBezTo>
                    <a:cubicBezTo>
                      <a:pt x="393" y="235"/>
                      <a:pt x="393" y="235"/>
                      <a:pt x="393" y="234"/>
                    </a:cubicBezTo>
                    <a:lnTo>
                      <a:pt x="393" y="234"/>
                    </a:lnTo>
                    <a:cubicBezTo>
                      <a:pt x="393" y="235"/>
                      <a:pt x="393" y="235"/>
                      <a:pt x="393" y="235"/>
                    </a:cubicBezTo>
                    <a:lnTo>
                      <a:pt x="393" y="235"/>
                    </a:lnTo>
                    <a:cubicBezTo>
                      <a:pt x="394" y="234"/>
                      <a:pt x="394" y="233"/>
                      <a:pt x="395" y="233"/>
                    </a:cubicBezTo>
                    <a:lnTo>
                      <a:pt x="395" y="233"/>
                    </a:lnTo>
                    <a:lnTo>
                      <a:pt x="395" y="233"/>
                    </a:lnTo>
                    <a:lnTo>
                      <a:pt x="395" y="233"/>
                    </a:lnTo>
                    <a:cubicBezTo>
                      <a:pt x="395" y="235"/>
                      <a:pt x="394" y="236"/>
                      <a:pt x="394" y="236"/>
                    </a:cubicBezTo>
                    <a:cubicBezTo>
                      <a:pt x="394" y="236"/>
                      <a:pt x="393" y="235"/>
                      <a:pt x="393" y="235"/>
                    </a:cubicBezTo>
                    <a:lnTo>
                      <a:pt x="393" y="235"/>
                    </a:lnTo>
                    <a:cubicBezTo>
                      <a:pt x="391" y="238"/>
                      <a:pt x="387" y="242"/>
                      <a:pt x="384" y="245"/>
                    </a:cubicBezTo>
                    <a:cubicBezTo>
                      <a:pt x="381" y="248"/>
                      <a:pt x="379" y="252"/>
                      <a:pt x="373" y="255"/>
                    </a:cubicBezTo>
                    <a:cubicBezTo>
                      <a:pt x="372" y="255"/>
                      <a:pt x="372" y="256"/>
                      <a:pt x="372" y="256"/>
                    </a:cubicBezTo>
                    <a:lnTo>
                      <a:pt x="372" y="256"/>
                    </a:lnTo>
                    <a:cubicBezTo>
                      <a:pt x="371" y="257"/>
                      <a:pt x="369" y="258"/>
                      <a:pt x="369" y="259"/>
                    </a:cubicBezTo>
                    <a:cubicBezTo>
                      <a:pt x="359" y="266"/>
                      <a:pt x="347" y="273"/>
                      <a:pt x="336" y="278"/>
                    </a:cubicBezTo>
                    <a:cubicBezTo>
                      <a:pt x="332" y="280"/>
                      <a:pt x="330" y="280"/>
                      <a:pt x="326" y="282"/>
                    </a:cubicBezTo>
                    <a:cubicBezTo>
                      <a:pt x="325" y="282"/>
                      <a:pt x="324" y="283"/>
                      <a:pt x="324" y="283"/>
                    </a:cubicBezTo>
                    <a:lnTo>
                      <a:pt x="324" y="283"/>
                    </a:lnTo>
                    <a:cubicBezTo>
                      <a:pt x="320" y="284"/>
                      <a:pt x="317" y="286"/>
                      <a:pt x="315" y="287"/>
                    </a:cubicBezTo>
                    <a:cubicBezTo>
                      <a:pt x="301" y="292"/>
                      <a:pt x="288" y="296"/>
                      <a:pt x="274" y="297"/>
                    </a:cubicBezTo>
                    <a:cubicBezTo>
                      <a:pt x="267" y="299"/>
                      <a:pt x="262" y="299"/>
                      <a:pt x="256" y="301"/>
                    </a:cubicBezTo>
                    <a:lnTo>
                      <a:pt x="256" y="301"/>
                    </a:lnTo>
                    <a:cubicBezTo>
                      <a:pt x="257" y="301"/>
                      <a:pt x="258" y="301"/>
                      <a:pt x="259" y="301"/>
                    </a:cubicBezTo>
                    <a:cubicBezTo>
                      <a:pt x="259" y="301"/>
                      <a:pt x="259" y="301"/>
                      <a:pt x="255" y="302"/>
                    </a:cubicBezTo>
                    <a:cubicBezTo>
                      <a:pt x="255" y="302"/>
                      <a:pt x="254" y="302"/>
                      <a:pt x="254" y="302"/>
                    </a:cubicBezTo>
                    <a:lnTo>
                      <a:pt x="254" y="302"/>
                    </a:lnTo>
                    <a:cubicBezTo>
                      <a:pt x="254" y="302"/>
                      <a:pt x="254" y="302"/>
                      <a:pt x="254" y="302"/>
                    </a:cubicBezTo>
                    <a:cubicBezTo>
                      <a:pt x="255" y="301"/>
                      <a:pt x="255" y="301"/>
                      <a:pt x="256" y="301"/>
                    </a:cubicBezTo>
                    <a:lnTo>
                      <a:pt x="256" y="301"/>
                    </a:lnTo>
                    <a:cubicBezTo>
                      <a:pt x="254" y="301"/>
                      <a:pt x="251" y="302"/>
                      <a:pt x="251" y="302"/>
                    </a:cubicBezTo>
                    <a:lnTo>
                      <a:pt x="251" y="302"/>
                    </a:lnTo>
                    <a:cubicBezTo>
                      <a:pt x="252" y="302"/>
                      <a:pt x="253" y="302"/>
                      <a:pt x="254" y="302"/>
                    </a:cubicBezTo>
                    <a:lnTo>
                      <a:pt x="254" y="302"/>
                    </a:lnTo>
                    <a:cubicBezTo>
                      <a:pt x="252" y="302"/>
                      <a:pt x="251" y="302"/>
                      <a:pt x="251" y="302"/>
                    </a:cubicBezTo>
                    <a:cubicBezTo>
                      <a:pt x="250" y="302"/>
                      <a:pt x="250" y="302"/>
                      <a:pt x="251" y="302"/>
                    </a:cubicBezTo>
                    <a:lnTo>
                      <a:pt x="251" y="302"/>
                    </a:lnTo>
                    <a:cubicBezTo>
                      <a:pt x="249" y="302"/>
                      <a:pt x="248" y="302"/>
                      <a:pt x="247" y="303"/>
                    </a:cubicBezTo>
                    <a:cubicBezTo>
                      <a:pt x="242" y="304"/>
                      <a:pt x="237" y="304"/>
                      <a:pt x="233" y="304"/>
                    </a:cubicBezTo>
                    <a:cubicBezTo>
                      <a:pt x="223" y="304"/>
                      <a:pt x="214" y="303"/>
                      <a:pt x="206" y="303"/>
                    </a:cubicBezTo>
                    <a:lnTo>
                      <a:pt x="210" y="303"/>
                    </a:lnTo>
                    <a:lnTo>
                      <a:pt x="201" y="302"/>
                    </a:lnTo>
                    <a:cubicBezTo>
                      <a:pt x="196" y="299"/>
                      <a:pt x="189" y="299"/>
                      <a:pt x="183" y="297"/>
                    </a:cubicBezTo>
                    <a:cubicBezTo>
                      <a:pt x="181" y="297"/>
                      <a:pt x="179" y="297"/>
                      <a:pt x="177" y="296"/>
                    </a:cubicBezTo>
                    <a:lnTo>
                      <a:pt x="177" y="296"/>
                    </a:lnTo>
                    <a:cubicBezTo>
                      <a:pt x="177" y="296"/>
                      <a:pt x="177" y="296"/>
                      <a:pt x="177" y="296"/>
                    </a:cubicBezTo>
                    <a:cubicBezTo>
                      <a:pt x="177" y="296"/>
                      <a:pt x="177" y="296"/>
                      <a:pt x="177" y="296"/>
                    </a:cubicBezTo>
                    <a:lnTo>
                      <a:pt x="177" y="296"/>
                    </a:lnTo>
                    <a:cubicBezTo>
                      <a:pt x="177" y="296"/>
                      <a:pt x="177" y="296"/>
                      <a:pt x="177" y="296"/>
                    </a:cubicBezTo>
                    <a:lnTo>
                      <a:pt x="177" y="296"/>
                    </a:lnTo>
                    <a:cubicBezTo>
                      <a:pt x="177" y="295"/>
                      <a:pt x="176" y="295"/>
                      <a:pt x="174" y="294"/>
                    </a:cubicBezTo>
                    <a:lnTo>
                      <a:pt x="174" y="294"/>
                    </a:lnTo>
                    <a:cubicBezTo>
                      <a:pt x="175" y="295"/>
                      <a:pt x="176" y="295"/>
                      <a:pt x="177" y="296"/>
                    </a:cubicBezTo>
                    <a:lnTo>
                      <a:pt x="177" y="296"/>
                    </a:lnTo>
                    <a:cubicBezTo>
                      <a:pt x="176" y="295"/>
                      <a:pt x="175" y="295"/>
                      <a:pt x="175" y="295"/>
                    </a:cubicBezTo>
                    <a:cubicBezTo>
                      <a:pt x="170" y="293"/>
                      <a:pt x="169" y="293"/>
                      <a:pt x="170" y="293"/>
                    </a:cubicBezTo>
                    <a:lnTo>
                      <a:pt x="170" y="293"/>
                    </a:lnTo>
                    <a:cubicBezTo>
                      <a:pt x="170" y="293"/>
                      <a:pt x="172" y="293"/>
                      <a:pt x="174" y="294"/>
                    </a:cubicBezTo>
                    <a:lnTo>
                      <a:pt x="174" y="294"/>
                    </a:lnTo>
                    <a:cubicBezTo>
                      <a:pt x="169" y="292"/>
                      <a:pt x="161" y="287"/>
                      <a:pt x="160" y="285"/>
                    </a:cubicBezTo>
                    <a:lnTo>
                      <a:pt x="159" y="284"/>
                    </a:lnTo>
                    <a:lnTo>
                      <a:pt x="159" y="284"/>
                    </a:lnTo>
                    <a:cubicBezTo>
                      <a:pt x="160" y="285"/>
                      <a:pt x="160" y="285"/>
                      <a:pt x="159" y="285"/>
                    </a:cubicBezTo>
                    <a:cubicBezTo>
                      <a:pt x="159" y="285"/>
                      <a:pt x="158" y="284"/>
                      <a:pt x="155" y="282"/>
                    </a:cubicBezTo>
                    <a:lnTo>
                      <a:pt x="142" y="269"/>
                    </a:lnTo>
                    <a:cubicBezTo>
                      <a:pt x="142" y="269"/>
                      <a:pt x="141" y="268"/>
                      <a:pt x="141" y="268"/>
                    </a:cubicBezTo>
                    <a:lnTo>
                      <a:pt x="141" y="268"/>
                    </a:lnTo>
                    <a:cubicBezTo>
                      <a:pt x="141" y="267"/>
                      <a:pt x="140" y="267"/>
                      <a:pt x="140" y="266"/>
                    </a:cubicBezTo>
                    <a:cubicBezTo>
                      <a:pt x="140" y="265"/>
                      <a:pt x="139" y="263"/>
                      <a:pt x="139" y="262"/>
                    </a:cubicBezTo>
                    <a:lnTo>
                      <a:pt x="139" y="262"/>
                    </a:lnTo>
                    <a:cubicBezTo>
                      <a:pt x="139" y="262"/>
                      <a:pt x="139" y="262"/>
                      <a:pt x="139" y="261"/>
                    </a:cubicBezTo>
                    <a:lnTo>
                      <a:pt x="139" y="261"/>
                    </a:lnTo>
                    <a:cubicBezTo>
                      <a:pt x="139" y="261"/>
                      <a:pt x="139" y="261"/>
                      <a:pt x="139" y="261"/>
                    </a:cubicBezTo>
                    <a:cubicBezTo>
                      <a:pt x="138" y="255"/>
                      <a:pt x="135" y="248"/>
                      <a:pt x="133" y="242"/>
                    </a:cubicBezTo>
                    <a:cubicBezTo>
                      <a:pt x="133" y="239"/>
                      <a:pt x="132" y="235"/>
                      <a:pt x="132" y="234"/>
                    </a:cubicBezTo>
                    <a:cubicBezTo>
                      <a:pt x="132" y="234"/>
                      <a:pt x="132" y="234"/>
                      <a:pt x="132" y="234"/>
                    </a:cubicBezTo>
                    <a:lnTo>
                      <a:pt x="132" y="234"/>
                    </a:lnTo>
                    <a:cubicBezTo>
                      <a:pt x="132" y="234"/>
                      <a:pt x="132" y="235"/>
                      <a:pt x="132" y="235"/>
                    </a:cubicBezTo>
                    <a:cubicBezTo>
                      <a:pt x="132" y="235"/>
                      <a:pt x="132" y="234"/>
                      <a:pt x="132" y="234"/>
                    </a:cubicBezTo>
                    <a:lnTo>
                      <a:pt x="132" y="234"/>
                    </a:lnTo>
                    <a:cubicBezTo>
                      <a:pt x="132" y="234"/>
                      <a:pt x="132" y="234"/>
                      <a:pt x="132" y="234"/>
                    </a:cubicBezTo>
                    <a:lnTo>
                      <a:pt x="132" y="234"/>
                    </a:lnTo>
                    <a:cubicBezTo>
                      <a:pt x="132" y="233"/>
                      <a:pt x="132" y="233"/>
                      <a:pt x="132" y="233"/>
                    </a:cubicBezTo>
                    <a:lnTo>
                      <a:pt x="132" y="233"/>
                    </a:lnTo>
                    <a:cubicBezTo>
                      <a:pt x="132" y="233"/>
                      <a:pt x="132" y="233"/>
                      <a:pt x="132" y="234"/>
                    </a:cubicBezTo>
                    <a:lnTo>
                      <a:pt x="132" y="234"/>
                    </a:lnTo>
                    <a:cubicBezTo>
                      <a:pt x="131" y="230"/>
                      <a:pt x="131" y="226"/>
                      <a:pt x="132" y="226"/>
                    </a:cubicBezTo>
                    <a:lnTo>
                      <a:pt x="132" y="226"/>
                    </a:lnTo>
                    <a:cubicBezTo>
                      <a:pt x="132" y="226"/>
                      <a:pt x="132" y="228"/>
                      <a:pt x="132" y="232"/>
                    </a:cubicBezTo>
                    <a:lnTo>
                      <a:pt x="132" y="232"/>
                    </a:lnTo>
                    <a:cubicBezTo>
                      <a:pt x="132" y="219"/>
                      <a:pt x="131" y="206"/>
                      <a:pt x="132" y="191"/>
                    </a:cubicBezTo>
                    <a:cubicBezTo>
                      <a:pt x="132" y="188"/>
                      <a:pt x="133" y="184"/>
                      <a:pt x="133" y="181"/>
                    </a:cubicBezTo>
                    <a:cubicBezTo>
                      <a:pt x="133" y="182"/>
                      <a:pt x="133" y="182"/>
                      <a:pt x="134" y="182"/>
                    </a:cubicBezTo>
                    <a:lnTo>
                      <a:pt x="134" y="182"/>
                    </a:lnTo>
                    <a:cubicBezTo>
                      <a:pt x="133" y="181"/>
                      <a:pt x="133" y="180"/>
                      <a:pt x="133" y="178"/>
                    </a:cubicBezTo>
                    <a:cubicBezTo>
                      <a:pt x="135" y="171"/>
                      <a:pt x="138" y="163"/>
                      <a:pt x="139" y="156"/>
                    </a:cubicBezTo>
                    <a:cubicBezTo>
                      <a:pt x="140" y="153"/>
                      <a:pt x="140" y="149"/>
                      <a:pt x="142" y="147"/>
                    </a:cubicBezTo>
                    <a:cubicBezTo>
                      <a:pt x="142" y="146"/>
                      <a:pt x="143" y="145"/>
                      <a:pt x="142" y="145"/>
                    </a:cubicBezTo>
                    <a:lnTo>
                      <a:pt x="142" y="145"/>
                    </a:lnTo>
                    <a:cubicBezTo>
                      <a:pt x="142" y="145"/>
                      <a:pt x="142" y="145"/>
                      <a:pt x="142" y="145"/>
                    </a:cubicBezTo>
                    <a:lnTo>
                      <a:pt x="142" y="145"/>
                    </a:lnTo>
                    <a:cubicBezTo>
                      <a:pt x="146" y="139"/>
                      <a:pt x="149" y="133"/>
                      <a:pt x="153" y="127"/>
                    </a:cubicBezTo>
                    <a:lnTo>
                      <a:pt x="153" y="127"/>
                    </a:lnTo>
                    <a:cubicBezTo>
                      <a:pt x="155" y="125"/>
                      <a:pt x="156" y="122"/>
                      <a:pt x="159" y="120"/>
                    </a:cubicBezTo>
                    <a:lnTo>
                      <a:pt x="159" y="120"/>
                    </a:lnTo>
                    <a:cubicBezTo>
                      <a:pt x="158" y="120"/>
                      <a:pt x="158" y="120"/>
                      <a:pt x="157" y="120"/>
                    </a:cubicBezTo>
                    <a:cubicBezTo>
                      <a:pt x="157" y="120"/>
                      <a:pt x="156" y="120"/>
                      <a:pt x="156" y="120"/>
                    </a:cubicBezTo>
                    <a:lnTo>
                      <a:pt x="161" y="118"/>
                    </a:lnTo>
                    <a:lnTo>
                      <a:pt x="161" y="118"/>
                    </a:lnTo>
                    <a:cubicBezTo>
                      <a:pt x="161" y="118"/>
                      <a:pt x="161" y="117"/>
                      <a:pt x="162" y="117"/>
                    </a:cubicBezTo>
                    <a:cubicBezTo>
                      <a:pt x="162" y="117"/>
                      <a:pt x="162" y="117"/>
                      <a:pt x="162" y="117"/>
                    </a:cubicBezTo>
                    <a:lnTo>
                      <a:pt x="162" y="117"/>
                    </a:lnTo>
                    <a:cubicBezTo>
                      <a:pt x="161" y="118"/>
                      <a:pt x="161" y="118"/>
                      <a:pt x="160" y="119"/>
                    </a:cubicBezTo>
                    <a:cubicBezTo>
                      <a:pt x="160" y="119"/>
                      <a:pt x="159" y="119"/>
                      <a:pt x="159" y="120"/>
                    </a:cubicBezTo>
                    <a:lnTo>
                      <a:pt x="159" y="120"/>
                    </a:lnTo>
                    <a:cubicBezTo>
                      <a:pt x="160" y="119"/>
                      <a:pt x="162" y="118"/>
                      <a:pt x="163" y="117"/>
                    </a:cubicBezTo>
                    <a:lnTo>
                      <a:pt x="163" y="117"/>
                    </a:lnTo>
                    <a:cubicBezTo>
                      <a:pt x="162" y="117"/>
                      <a:pt x="162" y="117"/>
                      <a:pt x="162" y="117"/>
                    </a:cubicBezTo>
                    <a:lnTo>
                      <a:pt x="162" y="117"/>
                    </a:lnTo>
                    <a:cubicBezTo>
                      <a:pt x="162" y="117"/>
                      <a:pt x="163" y="117"/>
                      <a:pt x="163" y="116"/>
                    </a:cubicBezTo>
                    <a:lnTo>
                      <a:pt x="163" y="116"/>
                    </a:lnTo>
                    <a:lnTo>
                      <a:pt x="164" y="116"/>
                    </a:lnTo>
                    <a:lnTo>
                      <a:pt x="164" y="116"/>
                    </a:lnTo>
                    <a:cubicBezTo>
                      <a:pt x="164" y="116"/>
                      <a:pt x="163" y="117"/>
                      <a:pt x="163" y="117"/>
                    </a:cubicBezTo>
                    <a:lnTo>
                      <a:pt x="163" y="117"/>
                    </a:lnTo>
                    <a:cubicBezTo>
                      <a:pt x="164" y="117"/>
                      <a:pt x="166" y="116"/>
                      <a:pt x="168" y="116"/>
                    </a:cubicBezTo>
                    <a:lnTo>
                      <a:pt x="168" y="116"/>
                    </a:lnTo>
                    <a:cubicBezTo>
                      <a:pt x="168" y="116"/>
                      <a:pt x="168" y="116"/>
                      <a:pt x="168" y="116"/>
                    </a:cubicBezTo>
                    <a:cubicBezTo>
                      <a:pt x="166" y="116"/>
                      <a:pt x="165" y="116"/>
                      <a:pt x="165" y="115"/>
                    </a:cubicBezTo>
                    <a:lnTo>
                      <a:pt x="165" y="115"/>
                    </a:lnTo>
                    <a:lnTo>
                      <a:pt x="166" y="115"/>
                    </a:lnTo>
                    <a:cubicBezTo>
                      <a:pt x="166" y="115"/>
                      <a:pt x="166" y="114"/>
                      <a:pt x="166" y="114"/>
                    </a:cubicBezTo>
                    <a:lnTo>
                      <a:pt x="166" y="114"/>
                    </a:lnTo>
                    <a:cubicBezTo>
                      <a:pt x="167" y="114"/>
                      <a:pt x="168" y="114"/>
                      <a:pt x="169" y="115"/>
                    </a:cubicBezTo>
                    <a:lnTo>
                      <a:pt x="171" y="115"/>
                    </a:lnTo>
                    <a:cubicBezTo>
                      <a:pt x="172" y="114"/>
                      <a:pt x="173" y="114"/>
                      <a:pt x="173" y="114"/>
                    </a:cubicBezTo>
                    <a:lnTo>
                      <a:pt x="173" y="114"/>
                    </a:lnTo>
                    <a:cubicBezTo>
                      <a:pt x="173" y="114"/>
                      <a:pt x="172" y="114"/>
                      <a:pt x="172" y="115"/>
                    </a:cubicBezTo>
                    <a:lnTo>
                      <a:pt x="182" y="115"/>
                    </a:lnTo>
                    <a:cubicBezTo>
                      <a:pt x="183" y="115"/>
                      <a:pt x="185" y="115"/>
                      <a:pt x="187" y="115"/>
                    </a:cubicBezTo>
                    <a:cubicBezTo>
                      <a:pt x="215" y="115"/>
                      <a:pt x="240" y="84"/>
                      <a:pt x="240" y="56"/>
                    </a:cubicBezTo>
                    <a:cubicBezTo>
                      <a:pt x="234" y="25"/>
                      <a:pt x="210" y="5"/>
                      <a:pt x="177" y="1"/>
                    </a:cubicBezTo>
                    <a:cubicBezTo>
                      <a:pt x="173" y="1"/>
                      <a:pt x="169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2"/>
              <p:cNvSpPr/>
              <p:nvPr/>
            </p:nvSpPr>
            <p:spPr>
              <a:xfrm>
                <a:off x="6807643" y="3088238"/>
                <a:ext cx="23122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84" extrusionOk="0">
                    <a:moveTo>
                      <a:pt x="171" y="105"/>
                    </a:moveTo>
                    <a:cubicBezTo>
                      <a:pt x="172" y="105"/>
                      <a:pt x="171" y="106"/>
                      <a:pt x="167" y="109"/>
                    </a:cubicBezTo>
                    <a:lnTo>
                      <a:pt x="167" y="109"/>
                    </a:lnTo>
                    <a:lnTo>
                      <a:pt x="168" y="108"/>
                    </a:lnTo>
                    <a:cubicBezTo>
                      <a:pt x="169" y="107"/>
                      <a:pt x="171" y="105"/>
                      <a:pt x="171" y="105"/>
                    </a:cubicBezTo>
                    <a:close/>
                    <a:moveTo>
                      <a:pt x="165" y="111"/>
                    </a:moveTo>
                    <a:cubicBezTo>
                      <a:pt x="166" y="111"/>
                      <a:pt x="165" y="111"/>
                      <a:pt x="165" y="111"/>
                    </a:cubicBezTo>
                    <a:lnTo>
                      <a:pt x="165" y="111"/>
                    </a:lnTo>
                    <a:lnTo>
                      <a:pt x="165" y="111"/>
                    </a:lnTo>
                    <a:lnTo>
                      <a:pt x="165" y="111"/>
                    </a:lnTo>
                    <a:cubicBezTo>
                      <a:pt x="165" y="111"/>
                      <a:pt x="165" y="111"/>
                      <a:pt x="165" y="111"/>
                    </a:cubicBezTo>
                    <a:close/>
                    <a:moveTo>
                      <a:pt x="164" y="112"/>
                    </a:moveTo>
                    <a:cubicBezTo>
                      <a:pt x="164" y="112"/>
                      <a:pt x="163" y="112"/>
                      <a:pt x="163" y="112"/>
                    </a:cubicBezTo>
                    <a:lnTo>
                      <a:pt x="163" y="112"/>
                    </a:lnTo>
                    <a:cubicBezTo>
                      <a:pt x="163" y="112"/>
                      <a:pt x="163" y="112"/>
                      <a:pt x="163" y="112"/>
                    </a:cubicBezTo>
                    <a:lnTo>
                      <a:pt x="163" y="112"/>
                    </a:lnTo>
                    <a:cubicBezTo>
                      <a:pt x="163" y="112"/>
                      <a:pt x="164" y="112"/>
                      <a:pt x="164" y="112"/>
                    </a:cubicBezTo>
                    <a:close/>
                    <a:moveTo>
                      <a:pt x="113" y="103"/>
                    </a:moveTo>
                    <a:cubicBezTo>
                      <a:pt x="119" y="108"/>
                      <a:pt x="126" y="113"/>
                      <a:pt x="133" y="116"/>
                    </a:cubicBezTo>
                    <a:lnTo>
                      <a:pt x="133" y="116"/>
                    </a:lnTo>
                    <a:cubicBezTo>
                      <a:pt x="126" y="114"/>
                      <a:pt x="119" y="110"/>
                      <a:pt x="113" y="103"/>
                    </a:cubicBezTo>
                    <a:close/>
                    <a:moveTo>
                      <a:pt x="129" y="233"/>
                    </a:moveTo>
                    <a:cubicBezTo>
                      <a:pt x="129" y="235"/>
                      <a:pt x="130" y="236"/>
                      <a:pt x="131" y="237"/>
                    </a:cubicBezTo>
                    <a:lnTo>
                      <a:pt x="131" y="237"/>
                    </a:lnTo>
                    <a:lnTo>
                      <a:pt x="130" y="236"/>
                    </a:lnTo>
                    <a:cubicBezTo>
                      <a:pt x="129" y="234"/>
                      <a:pt x="128" y="234"/>
                      <a:pt x="129" y="233"/>
                    </a:cubicBezTo>
                    <a:close/>
                    <a:moveTo>
                      <a:pt x="138" y="244"/>
                    </a:moveTo>
                    <a:cubicBezTo>
                      <a:pt x="140" y="246"/>
                      <a:pt x="142" y="247"/>
                      <a:pt x="143" y="247"/>
                    </a:cubicBezTo>
                    <a:cubicBezTo>
                      <a:pt x="143" y="247"/>
                      <a:pt x="142" y="246"/>
                      <a:pt x="138" y="244"/>
                    </a:cubicBezTo>
                    <a:close/>
                    <a:moveTo>
                      <a:pt x="276" y="251"/>
                    </a:moveTo>
                    <a:cubicBezTo>
                      <a:pt x="276" y="252"/>
                      <a:pt x="275" y="252"/>
                      <a:pt x="275" y="252"/>
                    </a:cubicBezTo>
                    <a:lnTo>
                      <a:pt x="275" y="252"/>
                    </a:lnTo>
                    <a:cubicBezTo>
                      <a:pt x="275" y="252"/>
                      <a:pt x="276" y="252"/>
                      <a:pt x="276" y="251"/>
                    </a:cubicBezTo>
                    <a:close/>
                    <a:moveTo>
                      <a:pt x="275" y="252"/>
                    </a:moveTo>
                    <a:cubicBezTo>
                      <a:pt x="275" y="253"/>
                      <a:pt x="274" y="254"/>
                      <a:pt x="273" y="254"/>
                    </a:cubicBezTo>
                    <a:lnTo>
                      <a:pt x="273" y="254"/>
                    </a:lnTo>
                    <a:cubicBezTo>
                      <a:pt x="274" y="253"/>
                      <a:pt x="275" y="253"/>
                      <a:pt x="275" y="252"/>
                    </a:cubicBezTo>
                    <a:close/>
                    <a:moveTo>
                      <a:pt x="268" y="255"/>
                    </a:moveTo>
                    <a:lnTo>
                      <a:pt x="268" y="255"/>
                    </a:lnTo>
                    <a:cubicBezTo>
                      <a:pt x="267" y="255"/>
                      <a:pt x="267" y="255"/>
                      <a:pt x="267" y="255"/>
                    </a:cubicBezTo>
                    <a:cubicBezTo>
                      <a:pt x="267" y="255"/>
                      <a:pt x="267" y="255"/>
                      <a:pt x="268" y="255"/>
                    </a:cubicBezTo>
                    <a:close/>
                    <a:moveTo>
                      <a:pt x="141" y="1"/>
                    </a:moveTo>
                    <a:cubicBezTo>
                      <a:pt x="92" y="1"/>
                      <a:pt x="48" y="63"/>
                      <a:pt x="29" y="105"/>
                    </a:cubicBezTo>
                    <a:cubicBezTo>
                      <a:pt x="15" y="139"/>
                      <a:pt x="4" y="175"/>
                      <a:pt x="1" y="212"/>
                    </a:cubicBezTo>
                    <a:cubicBezTo>
                      <a:pt x="1" y="231"/>
                      <a:pt x="5" y="245"/>
                      <a:pt x="11" y="262"/>
                    </a:cubicBezTo>
                    <a:lnTo>
                      <a:pt x="11" y="262"/>
                    </a:lnTo>
                    <a:cubicBezTo>
                      <a:pt x="11" y="261"/>
                      <a:pt x="11" y="260"/>
                      <a:pt x="10" y="260"/>
                    </a:cubicBezTo>
                    <a:lnTo>
                      <a:pt x="10" y="260"/>
                    </a:lnTo>
                    <a:cubicBezTo>
                      <a:pt x="10" y="260"/>
                      <a:pt x="11" y="263"/>
                      <a:pt x="13" y="268"/>
                    </a:cubicBezTo>
                    <a:cubicBezTo>
                      <a:pt x="13" y="266"/>
                      <a:pt x="12" y="264"/>
                      <a:pt x="11" y="262"/>
                    </a:cubicBezTo>
                    <a:lnTo>
                      <a:pt x="11" y="262"/>
                    </a:lnTo>
                    <a:cubicBezTo>
                      <a:pt x="13" y="265"/>
                      <a:pt x="16" y="272"/>
                      <a:pt x="18" y="276"/>
                    </a:cubicBezTo>
                    <a:cubicBezTo>
                      <a:pt x="19" y="278"/>
                      <a:pt x="19" y="281"/>
                      <a:pt x="21" y="284"/>
                    </a:cubicBezTo>
                    <a:cubicBezTo>
                      <a:pt x="23" y="290"/>
                      <a:pt x="28" y="297"/>
                      <a:pt x="32" y="302"/>
                    </a:cubicBezTo>
                    <a:cubicBezTo>
                      <a:pt x="73" y="358"/>
                      <a:pt x="140" y="383"/>
                      <a:pt x="208" y="383"/>
                    </a:cubicBezTo>
                    <a:cubicBezTo>
                      <a:pt x="264" y="383"/>
                      <a:pt x="322" y="366"/>
                      <a:pt x="366" y="334"/>
                    </a:cubicBezTo>
                    <a:cubicBezTo>
                      <a:pt x="395" y="312"/>
                      <a:pt x="422" y="287"/>
                      <a:pt x="434" y="254"/>
                    </a:cubicBezTo>
                    <a:cubicBezTo>
                      <a:pt x="454" y="215"/>
                      <a:pt x="458" y="175"/>
                      <a:pt x="451" y="132"/>
                    </a:cubicBezTo>
                    <a:cubicBezTo>
                      <a:pt x="448" y="106"/>
                      <a:pt x="419" y="89"/>
                      <a:pt x="394" y="89"/>
                    </a:cubicBezTo>
                    <a:cubicBezTo>
                      <a:pt x="389" y="89"/>
                      <a:pt x="385" y="90"/>
                      <a:pt x="381" y="91"/>
                    </a:cubicBezTo>
                    <a:cubicBezTo>
                      <a:pt x="347" y="101"/>
                      <a:pt x="335" y="130"/>
                      <a:pt x="339" y="162"/>
                    </a:cubicBezTo>
                    <a:cubicBezTo>
                      <a:pt x="338" y="156"/>
                      <a:pt x="338" y="153"/>
                      <a:pt x="338" y="153"/>
                    </a:cubicBezTo>
                    <a:lnTo>
                      <a:pt x="338" y="153"/>
                    </a:lnTo>
                    <a:cubicBezTo>
                      <a:pt x="337" y="153"/>
                      <a:pt x="339" y="163"/>
                      <a:pt x="339" y="165"/>
                    </a:cubicBezTo>
                    <a:lnTo>
                      <a:pt x="339" y="178"/>
                    </a:lnTo>
                    <a:cubicBezTo>
                      <a:pt x="339" y="179"/>
                      <a:pt x="338" y="183"/>
                      <a:pt x="338" y="185"/>
                    </a:cubicBezTo>
                    <a:cubicBezTo>
                      <a:pt x="338" y="186"/>
                      <a:pt x="335" y="190"/>
                      <a:pt x="335" y="192"/>
                    </a:cubicBezTo>
                    <a:cubicBezTo>
                      <a:pt x="335" y="192"/>
                      <a:pt x="335" y="192"/>
                      <a:pt x="335" y="192"/>
                    </a:cubicBezTo>
                    <a:lnTo>
                      <a:pt x="335" y="192"/>
                    </a:lnTo>
                    <a:cubicBezTo>
                      <a:pt x="336" y="192"/>
                      <a:pt x="336" y="191"/>
                      <a:pt x="336" y="191"/>
                    </a:cubicBezTo>
                    <a:lnTo>
                      <a:pt x="336" y="191"/>
                    </a:lnTo>
                    <a:cubicBezTo>
                      <a:pt x="336" y="191"/>
                      <a:pt x="335" y="194"/>
                      <a:pt x="334" y="196"/>
                    </a:cubicBezTo>
                    <a:lnTo>
                      <a:pt x="334" y="196"/>
                    </a:lnTo>
                    <a:cubicBezTo>
                      <a:pt x="335" y="195"/>
                      <a:pt x="335" y="193"/>
                      <a:pt x="335" y="192"/>
                    </a:cubicBezTo>
                    <a:lnTo>
                      <a:pt x="335" y="192"/>
                    </a:lnTo>
                    <a:cubicBezTo>
                      <a:pt x="335" y="193"/>
                      <a:pt x="334" y="194"/>
                      <a:pt x="334" y="195"/>
                    </a:cubicBezTo>
                    <a:cubicBezTo>
                      <a:pt x="333" y="197"/>
                      <a:pt x="333" y="198"/>
                      <a:pt x="333" y="198"/>
                    </a:cubicBezTo>
                    <a:lnTo>
                      <a:pt x="333" y="198"/>
                    </a:lnTo>
                    <a:cubicBezTo>
                      <a:pt x="333" y="198"/>
                      <a:pt x="334" y="197"/>
                      <a:pt x="334" y="196"/>
                    </a:cubicBezTo>
                    <a:lnTo>
                      <a:pt x="334" y="196"/>
                    </a:lnTo>
                    <a:cubicBezTo>
                      <a:pt x="334" y="198"/>
                      <a:pt x="333" y="199"/>
                      <a:pt x="333" y="199"/>
                    </a:cubicBezTo>
                    <a:cubicBezTo>
                      <a:pt x="333" y="199"/>
                      <a:pt x="333" y="199"/>
                      <a:pt x="333" y="198"/>
                    </a:cubicBezTo>
                    <a:lnTo>
                      <a:pt x="333" y="198"/>
                    </a:lnTo>
                    <a:cubicBezTo>
                      <a:pt x="332" y="200"/>
                      <a:pt x="331" y="201"/>
                      <a:pt x="331" y="202"/>
                    </a:cubicBezTo>
                    <a:cubicBezTo>
                      <a:pt x="329" y="206"/>
                      <a:pt x="327" y="209"/>
                      <a:pt x="325" y="212"/>
                    </a:cubicBezTo>
                    <a:lnTo>
                      <a:pt x="325" y="212"/>
                    </a:lnTo>
                    <a:cubicBezTo>
                      <a:pt x="325" y="212"/>
                      <a:pt x="325" y="212"/>
                      <a:pt x="325" y="212"/>
                    </a:cubicBezTo>
                    <a:lnTo>
                      <a:pt x="325" y="212"/>
                    </a:lnTo>
                    <a:cubicBezTo>
                      <a:pt x="325" y="212"/>
                      <a:pt x="325" y="212"/>
                      <a:pt x="324" y="213"/>
                    </a:cubicBezTo>
                    <a:lnTo>
                      <a:pt x="324" y="213"/>
                    </a:lnTo>
                    <a:cubicBezTo>
                      <a:pt x="324" y="213"/>
                      <a:pt x="324" y="212"/>
                      <a:pt x="325" y="212"/>
                    </a:cubicBezTo>
                    <a:lnTo>
                      <a:pt x="325" y="212"/>
                    </a:lnTo>
                    <a:cubicBezTo>
                      <a:pt x="323" y="212"/>
                      <a:pt x="321" y="215"/>
                      <a:pt x="320" y="217"/>
                    </a:cubicBezTo>
                    <a:lnTo>
                      <a:pt x="320" y="217"/>
                    </a:lnTo>
                    <a:cubicBezTo>
                      <a:pt x="321" y="215"/>
                      <a:pt x="323" y="214"/>
                      <a:pt x="324" y="213"/>
                    </a:cubicBezTo>
                    <a:lnTo>
                      <a:pt x="324" y="213"/>
                    </a:lnTo>
                    <a:cubicBezTo>
                      <a:pt x="323" y="214"/>
                      <a:pt x="322" y="215"/>
                      <a:pt x="321" y="216"/>
                    </a:cubicBezTo>
                    <a:cubicBezTo>
                      <a:pt x="320" y="218"/>
                      <a:pt x="320" y="218"/>
                      <a:pt x="320" y="218"/>
                    </a:cubicBezTo>
                    <a:cubicBezTo>
                      <a:pt x="320" y="218"/>
                      <a:pt x="320" y="218"/>
                      <a:pt x="320" y="217"/>
                    </a:cubicBezTo>
                    <a:lnTo>
                      <a:pt x="320" y="217"/>
                    </a:lnTo>
                    <a:cubicBezTo>
                      <a:pt x="320" y="217"/>
                      <a:pt x="320" y="218"/>
                      <a:pt x="320" y="219"/>
                    </a:cubicBezTo>
                    <a:lnTo>
                      <a:pt x="310" y="229"/>
                    </a:lnTo>
                    <a:lnTo>
                      <a:pt x="305" y="233"/>
                    </a:lnTo>
                    <a:lnTo>
                      <a:pt x="305" y="233"/>
                    </a:lnTo>
                    <a:cubicBezTo>
                      <a:pt x="303" y="236"/>
                      <a:pt x="297" y="237"/>
                      <a:pt x="293" y="241"/>
                    </a:cubicBezTo>
                    <a:cubicBezTo>
                      <a:pt x="290" y="243"/>
                      <a:pt x="284" y="247"/>
                      <a:pt x="281" y="249"/>
                    </a:cubicBezTo>
                    <a:cubicBezTo>
                      <a:pt x="278" y="250"/>
                      <a:pt x="277" y="250"/>
                      <a:pt x="276" y="251"/>
                    </a:cubicBezTo>
                    <a:cubicBezTo>
                      <a:pt x="276" y="251"/>
                      <a:pt x="276" y="251"/>
                      <a:pt x="276" y="251"/>
                    </a:cubicBezTo>
                    <a:lnTo>
                      <a:pt x="276" y="251"/>
                    </a:lnTo>
                    <a:cubicBezTo>
                      <a:pt x="272" y="253"/>
                      <a:pt x="269" y="254"/>
                      <a:pt x="268" y="255"/>
                    </a:cubicBezTo>
                    <a:lnTo>
                      <a:pt x="268" y="255"/>
                    </a:lnTo>
                    <a:cubicBezTo>
                      <a:pt x="269" y="255"/>
                      <a:pt x="269" y="254"/>
                      <a:pt x="270" y="254"/>
                    </a:cubicBezTo>
                    <a:cubicBezTo>
                      <a:pt x="271" y="254"/>
                      <a:pt x="272" y="254"/>
                      <a:pt x="273" y="254"/>
                    </a:cubicBezTo>
                    <a:lnTo>
                      <a:pt x="273" y="254"/>
                    </a:lnTo>
                    <a:cubicBezTo>
                      <a:pt x="266" y="258"/>
                      <a:pt x="250" y="261"/>
                      <a:pt x="247" y="261"/>
                    </a:cubicBezTo>
                    <a:cubicBezTo>
                      <a:pt x="242" y="263"/>
                      <a:pt x="236" y="263"/>
                      <a:pt x="233" y="264"/>
                    </a:cubicBezTo>
                    <a:cubicBezTo>
                      <a:pt x="232" y="264"/>
                      <a:pt x="229" y="264"/>
                      <a:pt x="227" y="266"/>
                    </a:cubicBezTo>
                    <a:cubicBezTo>
                      <a:pt x="221" y="266"/>
                      <a:pt x="214" y="267"/>
                      <a:pt x="208" y="267"/>
                    </a:cubicBezTo>
                    <a:cubicBezTo>
                      <a:pt x="204" y="267"/>
                      <a:pt x="201" y="267"/>
                      <a:pt x="198" y="266"/>
                    </a:cubicBezTo>
                    <a:cubicBezTo>
                      <a:pt x="192" y="266"/>
                      <a:pt x="186" y="264"/>
                      <a:pt x="184" y="264"/>
                    </a:cubicBezTo>
                    <a:cubicBezTo>
                      <a:pt x="184" y="264"/>
                      <a:pt x="185" y="264"/>
                      <a:pt x="186" y="264"/>
                    </a:cubicBezTo>
                    <a:lnTo>
                      <a:pt x="186" y="264"/>
                    </a:lnTo>
                    <a:cubicBezTo>
                      <a:pt x="187" y="264"/>
                      <a:pt x="188" y="264"/>
                      <a:pt x="189" y="264"/>
                    </a:cubicBezTo>
                    <a:cubicBezTo>
                      <a:pt x="190" y="264"/>
                      <a:pt x="191" y="265"/>
                      <a:pt x="192" y="265"/>
                    </a:cubicBezTo>
                    <a:cubicBezTo>
                      <a:pt x="193" y="265"/>
                      <a:pt x="194" y="264"/>
                      <a:pt x="190" y="264"/>
                    </a:cubicBezTo>
                    <a:cubicBezTo>
                      <a:pt x="189" y="264"/>
                      <a:pt x="188" y="264"/>
                      <a:pt x="186" y="264"/>
                    </a:cubicBezTo>
                    <a:lnTo>
                      <a:pt x="186" y="264"/>
                    </a:lnTo>
                    <a:cubicBezTo>
                      <a:pt x="183" y="264"/>
                      <a:pt x="181" y="263"/>
                      <a:pt x="178" y="263"/>
                    </a:cubicBezTo>
                    <a:cubicBezTo>
                      <a:pt x="172" y="261"/>
                      <a:pt x="169" y="261"/>
                      <a:pt x="164" y="259"/>
                    </a:cubicBezTo>
                    <a:cubicBezTo>
                      <a:pt x="163" y="259"/>
                      <a:pt x="163" y="258"/>
                      <a:pt x="162" y="258"/>
                    </a:cubicBezTo>
                    <a:lnTo>
                      <a:pt x="162" y="258"/>
                    </a:lnTo>
                    <a:cubicBezTo>
                      <a:pt x="162" y="258"/>
                      <a:pt x="162" y="258"/>
                      <a:pt x="162" y="259"/>
                    </a:cubicBezTo>
                    <a:cubicBezTo>
                      <a:pt x="162" y="258"/>
                      <a:pt x="162" y="258"/>
                      <a:pt x="162" y="258"/>
                    </a:cubicBezTo>
                    <a:lnTo>
                      <a:pt x="162" y="258"/>
                    </a:lnTo>
                    <a:cubicBezTo>
                      <a:pt x="162" y="258"/>
                      <a:pt x="162" y="258"/>
                      <a:pt x="162" y="258"/>
                    </a:cubicBezTo>
                    <a:lnTo>
                      <a:pt x="162" y="258"/>
                    </a:lnTo>
                    <a:cubicBezTo>
                      <a:pt x="161" y="258"/>
                      <a:pt x="160" y="257"/>
                      <a:pt x="159" y="256"/>
                    </a:cubicBezTo>
                    <a:lnTo>
                      <a:pt x="159" y="256"/>
                    </a:lnTo>
                    <a:cubicBezTo>
                      <a:pt x="160" y="257"/>
                      <a:pt x="161" y="258"/>
                      <a:pt x="162" y="258"/>
                    </a:cubicBezTo>
                    <a:lnTo>
                      <a:pt x="162" y="258"/>
                    </a:lnTo>
                    <a:cubicBezTo>
                      <a:pt x="160" y="258"/>
                      <a:pt x="158" y="257"/>
                      <a:pt x="157" y="257"/>
                    </a:cubicBezTo>
                    <a:cubicBezTo>
                      <a:pt x="153" y="256"/>
                      <a:pt x="152" y="255"/>
                      <a:pt x="154" y="255"/>
                    </a:cubicBezTo>
                    <a:cubicBezTo>
                      <a:pt x="154" y="255"/>
                      <a:pt x="156" y="255"/>
                      <a:pt x="159" y="256"/>
                    </a:cubicBezTo>
                    <a:lnTo>
                      <a:pt x="159" y="256"/>
                    </a:lnTo>
                    <a:cubicBezTo>
                      <a:pt x="152" y="253"/>
                      <a:pt x="143" y="248"/>
                      <a:pt x="135" y="243"/>
                    </a:cubicBezTo>
                    <a:lnTo>
                      <a:pt x="135" y="243"/>
                    </a:lnTo>
                    <a:cubicBezTo>
                      <a:pt x="136" y="243"/>
                      <a:pt x="137" y="244"/>
                      <a:pt x="138" y="244"/>
                    </a:cubicBezTo>
                    <a:lnTo>
                      <a:pt x="138" y="244"/>
                    </a:lnTo>
                    <a:cubicBezTo>
                      <a:pt x="137" y="244"/>
                      <a:pt x="136" y="243"/>
                      <a:pt x="135" y="241"/>
                    </a:cubicBezTo>
                    <a:lnTo>
                      <a:pt x="134" y="240"/>
                    </a:lnTo>
                    <a:lnTo>
                      <a:pt x="134" y="240"/>
                    </a:lnTo>
                    <a:cubicBezTo>
                      <a:pt x="134" y="240"/>
                      <a:pt x="134" y="241"/>
                      <a:pt x="134" y="241"/>
                    </a:cubicBezTo>
                    <a:cubicBezTo>
                      <a:pt x="134" y="241"/>
                      <a:pt x="133" y="239"/>
                      <a:pt x="131" y="237"/>
                    </a:cubicBezTo>
                    <a:lnTo>
                      <a:pt x="131" y="237"/>
                    </a:lnTo>
                    <a:lnTo>
                      <a:pt x="134" y="240"/>
                    </a:lnTo>
                    <a:lnTo>
                      <a:pt x="134" y="240"/>
                    </a:lnTo>
                    <a:cubicBezTo>
                      <a:pt x="133" y="236"/>
                      <a:pt x="130" y="233"/>
                      <a:pt x="129" y="233"/>
                    </a:cubicBezTo>
                    <a:lnTo>
                      <a:pt x="129" y="233"/>
                    </a:lnTo>
                    <a:cubicBezTo>
                      <a:pt x="129" y="233"/>
                      <a:pt x="129" y="233"/>
                      <a:pt x="129" y="233"/>
                    </a:cubicBezTo>
                    <a:lnTo>
                      <a:pt x="129" y="233"/>
                    </a:lnTo>
                    <a:cubicBezTo>
                      <a:pt x="128" y="232"/>
                      <a:pt x="127" y="230"/>
                      <a:pt x="127" y="229"/>
                    </a:cubicBezTo>
                    <a:cubicBezTo>
                      <a:pt x="126" y="228"/>
                      <a:pt x="125" y="225"/>
                      <a:pt x="124" y="223"/>
                    </a:cubicBezTo>
                    <a:lnTo>
                      <a:pt x="124" y="223"/>
                    </a:lnTo>
                    <a:cubicBezTo>
                      <a:pt x="123" y="221"/>
                      <a:pt x="122" y="219"/>
                      <a:pt x="122" y="218"/>
                    </a:cubicBezTo>
                    <a:lnTo>
                      <a:pt x="122" y="218"/>
                    </a:lnTo>
                    <a:cubicBezTo>
                      <a:pt x="123" y="220"/>
                      <a:pt x="124" y="221"/>
                      <a:pt x="124" y="221"/>
                    </a:cubicBezTo>
                    <a:cubicBezTo>
                      <a:pt x="124" y="221"/>
                      <a:pt x="124" y="220"/>
                      <a:pt x="123" y="219"/>
                    </a:cubicBezTo>
                    <a:cubicBezTo>
                      <a:pt x="123" y="216"/>
                      <a:pt x="123" y="215"/>
                      <a:pt x="121" y="213"/>
                    </a:cubicBezTo>
                    <a:lnTo>
                      <a:pt x="121" y="205"/>
                    </a:lnTo>
                    <a:cubicBezTo>
                      <a:pt x="121" y="202"/>
                      <a:pt x="121" y="201"/>
                      <a:pt x="121" y="201"/>
                    </a:cubicBezTo>
                    <a:cubicBezTo>
                      <a:pt x="121" y="201"/>
                      <a:pt x="121" y="209"/>
                      <a:pt x="120" y="209"/>
                    </a:cubicBezTo>
                    <a:cubicBezTo>
                      <a:pt x="120" y="209"/>
                      <a:pt x="120" y="209"/>
                      <a:pt x="120" y="209"/>
                    </a:cubicBezTo>
                    <a:cubicBezTo>
                      <a:pt x="118" y="206"/>
                      <a:pt x="123" y="193"/>
                      <a:pt x="123" y="190"/>
                    </a:cubicBezTo>
                    <a:cubicBezTo>
                      <a:pt x="125" y="183"/>
                      <a:pt x="127" y="176"/>
                      <a:pt x="130" y="171"/>
                    </a:cubicBezTo>
                    <a:cubicBezTo>
                      <a:pt x="133" y="166"/>
                      <a:pt x="133" y="164"/>
                      <a:pt x="134" y="159"/>
                    </a:cubicBezTo>
                    <a:cubicBezTo>
                      <a:pt x="140" y="148"/>
                      <a:pt x="147" y="135"/>
                      <a:pt x="154" y="124"/>
                    </a:cubicBezTo>
                    <a:cubicBezTo>
                      <a:pt x="155" y="122"/>
                      <a:pt x="155" y="121"/>
                      <a:pt x="157" y="120"/>
                    </a:cubicBezTo>
                    <a:lnTo>
                      <a:pt x="157" y="120"/>
                    </a:lnTo>
                    <a:lnTo>
                      <a:pt x="157" y="120"/>
                    </a:lnTo>
                    <a:cubicBezTo>
                      <a:pt x="170" y="119"/>
                      <a:pt x="184" y="114"/>
                      <a:pt x="193" y="103"/>
                    </a:cubicBezTo>
                    <a:cubicBezTo>
                      <a:pt x="210" y="83"/>
                      <a:pt x="212" y="45"/>
                      <a:pt x="189" y="22"/>
                    </a:cubicBezTo>
                    <a:cubicBezTo>
                      <a:pt x="173" y="7"/>
                      <a:pt x="157" y="1"/>
                      <a:pt x="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2"/>
              <p:cNvSpPr/>
              <p:nvPr/>
            </p:nvSpPr>
            <p:spPr>
              <a:xfrm>
                <a:off x="6699738" y="3102595"/>
                <a:ext cx="23576" cy="1763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0" extrusionOk="0">
                    <a:moveTo>
                      <a:pt x="279" y="114"/>
                    </a:moveTo>
                    <a:cubicBezTo>
                      <a:pt x="282" y="114"/>
                      <a:pt x="285" y="114"/>
                      <a:pt x="286" y="116"/>
                    </a:cubicBezTo>
                    <a:lnTo>
                      <a:pt x="286" y="116"/>
                    </a:lnTo>
                    <a:cubicBezTo>
                      <a:pt x="284" y="116"/>
                      <a:pt x="282" y="115"/>
                      <a:pt x="279" y="114"/>
                    </a:cubicBezTo>
                    <a:close/>
                    <a:moveTo>
                      <a:pt x="265" y="115"/>
                    </a:moveTo>
                    <a:cubicBezTo>
                      <a:pt x="268" y="115"/>
                      <a:pt x="268" y="116"/>
                      <a:pt x="259" y="117"/>
                    </a:cubicBezTo>
                    <a:lnTo>
                      <a:pt x="259" y="117"/>
                    </a:lnTo>
                    <a:cubicBezTo>
                      <a:pt x="261" y="116"/>
                      <a:pt x="263" y="115"/>
                      <a:pt x="265" y="115"/>
                    </a:cubicBezTo>
                    <a:close/>
                    <a:moveTo>
                      <a:pt x="288" y="117"/>
                    </a:moveTo>
                    <a:lnTo>
                      <a:pt x="288" y="117"/>
                    </a:lnTo>
                    <a:cubicBezTo>
                      <a:pt x="289" y="117"/>
                      <a:pt x="290" y="117"/>
                      <a:pt x="290" y="117"/>
                    </a:cubicBezTo>
                    <a:cubicBezTo>
                      <a:pt x="290" y="117"/>
                      <a:pt x="289" y="117"/>
                      <a:pt x="288" y="117"/>
                    </a:cubicBezTo>
                    <a:close/>
                    <a:moveTo>
                      <a:pt x="301" y="119"/>
                    </a:moveTo>
                    <a:cubicBezTo>
                      <a:pt x="302" y="120"/>
                      <a:pt x="303" y="120"/>
                      <a:pt x="304" y="120"/>
                    </a:cubicBezTo>
                    <a:lnTo>
                      <a:pt x="304" y="120"/>
                    </a:lnTo>
                    <a:cubicBezTo>
                      <a:pt x="303" y="120"/>
                      <a:pt x="302" y="120"/>
                      <a:pt x="301" y="119"/>
                    </a:cubicBezTo>
                    <a:close/>
                    <a:moveTo>
                      <a:pt x="333" y="149"/>
                    </a:moveTo>
                    <a:cubicBezTo>
                      <a:pt x="333" y="149"/>
                      <a:pt x="334" y="149"/>
                      <a:pt x="334" y="151"/>
                    </a:cubicBezTo>
                    <a:cubicBezTo>
                      <a:pt x="334" y="151"/>
                      <a:pt x="335" y="152"/>
                      <a:pt x="335" y="152"/>
                    </a:cubicBezTo>
                    <a:lnTo>
                      <a:pt x="335" y="152"/>
                    </a:lnTo>
                    <a:cubicBezTo>
                      <a:pt x="334" y="150"/>
                      <a:pt x="333" y="149"/>
                      <a:pt x="333" y="149"/>
                    </a:cubicBezTo>
                    <a:close/>
                    <a:moveTo>
                      <a:pt x="184" y="149"/>
                    </a:moveTo>
                    <a:cubicBezTo>
                      <a:pt x="181" y="153"/>
                      <a:pt x="179" y="154"/>
                      <a:pt x="179" y="154"/>
                    </a:cubicBezTo>
                    <a:cubicBezTo>
                      <a:pt x="179" y="154"/>
                      <a:pt x="182" y="151"/>
                      <a:pt x="184" y="149"/>
                    </a:cubicBezTo>
                    <a:close/>
                    <a:moveTo>
                      <a:pt x="341" y="177"/>
                    </a:moveTo>
                    <a:cubicBezTo>
                      <a:pt x="342" y="179"/>
                      <a:pt x="342" y="181"/>
                      <a:pt x="343" y="183"/>
                    </a:cubicBezTo>
                    <a:cubicBezTo>
                      <a:pt x="342" y="181"/>
                      <a:pt x="342" y="179"/>
                      <a:pt x="341" y="177"/>
                    </a:cubicBezTo>
                    <a:close/>
                    <a:moveTo>
                      <a:pt x="155" y="179"/>
                    </a:moveTo>
                    <a:cubicBezTo>
                      <a:pt x="155" y="179"/>
                      <a:pt x="154" y="180"/>
                      <a:pt x="150" y="184"/>
                    </a:cubicBezTo>
                    <a:lnTo>
                      <a:pt x="150" y="184"/>
                    </a:lnTo>
                    <a:cubicBezTo>
                      <a:pt x="150" y="183"/>
                      <a:pt x="150" y="183"/>
                      <a:pt x="150" y="183"/>
                    </a:cubicBezTo>
                    <a:cubicBezTo>
                      <a:pt x="152" y="180"/>
                      <a:pt x="155" y="179"/>
                      <a:pt x="155" y="179"/>
                    </a:cubicBezTo>
                    <a:close/>
                    <a:moveTo>
                      <a:pt x="333" y="231"/>
                    </a:moveTo>
                    <a:lnTo>
                      <a:pt x="333" y="231"/>
                    </a:lnTo>
                    <a:cubicBezTo>
                      <a:pt x="332" y="232"/>
                      <a:pt x="331" y="232"/>
                      <a:pt x="329" y="232"/>
                    </a:cubicBezTo>
                    <a:lnTo>
                      <a:pt x="329" y="232"/>
                    </a:lnTo>
                    <a:cubicBezTo>
                      <a:pt x="329" y="232"/>
                      <a:pt x="330" y="232"/>
                      <a:pt x="330" y="232"/>
                    </a:cubicBezTo>
                    <a:lnTo>
                      <a:pt x="330" y="232"/>
                    </a:lnTo>
                    <a:cubicBezTo>
                      <a:pt x="331" y="232"/>
                      <a:pt x="332" y="232"/>
                      <a:pt x="333" y="231"/>
                    </a:cubicBezTo>
                    <a:close/>
                    <a:moveTo>
                      <a:pt x="324" y="234"/>
                    </a:moveTo>
                    <a:cubicBezTo>
                      <a:pt x="323" y="234"/>
                      <a:pt x="323" y="234"/>
                      <a:pt x="322" y="234"/>
                    </a:cubicBezTo>
                    <a:cubicBezTo>
                      <a:pt x="322" y="234"/>
                      <a:pt x="322" y="234"/>
                      <a:pt x="322" y="234"/>
                    </a:cubicBezTo>
                    <a:lnTo>
                      <a:pt x="322" y="234"/>
                    </a:lnTo>
                    <a:cubicBezTo>
                      <a:pt x="323" y="234"/>
                      <a:pt x="323" y="234"/>
                      <a:pt x="324" y="234"/>
                    </a:cubicBezTo>
                    <a:close/>
                    <a:moveTo>
                      <a:pt x="274" y="1"/>
                    </a:moveTo>
                    <a:cubicBezTo>
                      <a:pt x="221" y="1"/>
                      <a:pt x="167" y="21"/>
                      <a:pt x="123" y="51"/>
                    </a:cubicBezTo>
                    <a:cubicBezTo>
                      <a:pt x="57" y="100"/>
                      <a:pt x="0" y="178"/>
                      <a:pt x="10" y="264"/>
                    </a:cubicBezTo>
                    <a:cubicBezTo>
                      <a:pt x="11" y="281"/>
                      <a:pt x="16" y="292"/>
                      <a:pt x="28" y="305"/>
                    </a:cubicBezTo>
                    <a:cubicBezTo>
                      <a:pt x="38" y="316"/>
                      <a:pt x="54" y="324"/>
                      <a:pt x="68" y="324"/>
                    </a:cubicBezTo>
                    <a:cubicBezTo>
                      <a:pt x="99" y="316"/>
                      <a:pt x="133" y="294"/>
                      <a:pt x="129" y="261"/>
                    </a:cubicBezTo>
                    <a:cubicBezTo>
                      <a:pt x="129" y="254"/>
                      <a:pt x="128" y="248"/>
                      <a:pt x="128" y="241"/>
                    </a:cubicBezTo>
                    <a:lnTo>
                      <a:pt x="128" y="236"/>
                    </a:lnTo>
                    <a:cubicBezTo>
                      <a:pt x="129" y="230"/>
                      <a:pt x="129" y="224"/>
                      <a:pt x="133" y="219"/>
                    </a:cubicBezTo>
                    <a:cubicBezTo>
                      <a:pt x="135" y="214"/>
                      <a:pt x="135" y="213"/>
                      <a:pt x="136" y="210"/>
                    </a:cubicBezTo>
                    <a:cubicBezTo>
                      <a:pt x="140" y="204"/>
                      <a:pt x="142" y="199"/>
                      <a:pt x="145" y="192"/>
                    </a:cubicBezTo>
                    <a:cubicBezTo>
                      <a:pt x="147" y="189"/>
                      <a:pt x="149" y="187"/>
                      <a:pt x="150" y="184"/>
                    </a:cubicBezTo>
                    <a:lnTo>
                      <a:pt x="150" y="184"/>
                    </a:lnTo>
                    <a:cubicBezTo>
                      <a:pt x="155" y="181"/>
                      <a:pt x="158" y="174"/>
                      <a:pt x="162" y="170"/>
                    </a:cubicBezTo>
                    <a:cubicBezTo>
                      <a:pt x="166" y="165"/>
                      <a:pt x="172" y="161"/>
                      <a:pt x="179" y="155"/>
                    </a:cubicBezTo>
                    <a:cubicBezTo>
                      <a:pt x="180" y="154"/>
                      <a:pt x="184" y="152"/>
                      <a:pt x="185" y="148"/>
                    </a:cubicBezTo>
                    <a:lnTo>
                      <a:pt x="185" y="148"/>
                    </a:lnTo>
                    <a:lnTo>
                      <a:pt x="200" y="139"/>
                    </a:lnTo>
                    <a:cubicBezTo>
                      <a:pt x="206" y="135"/>
                      <a:pt x="208" y="134"/>
                      <a:pt x="214" y="131"/>
                    </a:cubicBezTo>
                    <a:cubicBezTo>
                      <a:pt x="216" y="129"/>
                      <a:pt x="218" y="128"/>
                      <a:pt x="220" y="127"/>
                    </a:cubicBezTo>
                    <a:lnTo>
                      <a:pt x="220" y="127"/>
                    </a:lnTo>
                    <a:cubicBezTo>
                      <a:pt x="219" y="128"/>
                      <a:pt x="218" y="128"/>
                      <a:pt x="219" y="128"/>
                    </a:cubicBezTo>
                    <a:cubicBezTo>
                      <a:pt x="219" y="128"/>
                      <a:pt x="221" y="128"/>
                      <a:pt x="224" y="127"/>
                    </a:cubicBezTo>
                    <a:cubicBezTo>
                      <a:pt x="237" y="121"/>
                      <a:pt x="248" y="119"/>
                      <a:pt x="259" y="117"/>
                    </a:cubicBezTo>
                    <a:lnTo>
                      <a:pt x="285" y="117"/>
                    </a:lnTo>
                    <a:cubicBezTo>
                      <a:pt x="285" y="117"/>
                      <a:pt x="286" y="117"/>
                      <a:pt x="287" y="117"/>
                    </a:cubicBezTo>
                    <a:lnTo>
                      <a:pt x="287" y="117"/>
                    </a:lnTo>
                    <a:cubicBezTo>
                      <a:pt x="292" y="118"/>
                      <a:pt x="295" y="118"/>
                      <a:pt x="300" y="119"/>
                    </a:cubicBezTo>
                    <a:cubicBezTo>
                      <a:pt x="301" y="119"/>
                      <a:pt x="301" y="119"/>
                      <a:pt x="301" y="119"/>
                    </a:cubicBezTo>
                    <a:lnTo>
                      <a:pt x="301" y="119"/>
                    </a:lnTo>
                    <a:cubicBezTo>
                      <a:pt x="297" y="119"/>
                      <a:pt x="297" y="118"/>
                      <a:pt x="298" y="118"/>
                    </a:cubicBezTo>
                    <a:cubicBezTo>
                      <a:pt x="298" y="118"/>
                      <a:pt x="300" y="118"/>
                      <a:pt x="302" y="119"/>
                    </a:cubicBezTo>
                    <a:cubicBezTo>
                      <a:pt x="303" y="120"/>
                      <a:pt x="304" y="120"/>
                      <a:pt x="304" y="120"/>
                    </a:cubicBezTo>
                    <a:lnTo>
                      <a:pt x="304" y="120"/>
                    </a:lnTo>
                    <a:cubicBezTo>
                      <a:pt x="304" y="120"/>
                      <a:pt x="304" y="120"/>
                      <a:pt x="304" y="120"/>
                    </a:cubicBezTo>
                    <a:lnTo>
                      <a:pt x="304" y="120"/>
                    </a:lnTo>
                    <a:cubicBezTo>
                      <a:pt x="304" y="120"/>
                      <a:pt x="304" y="120"/>
                      <a:pt x="304" y="120"/>
                    </a:cubicBezTo>
                    <a:lnTo>
                      <a:pt x="304" y="120"/>
                    </a:lnTo>
                    <a:cubicBezTo>
                      <a:pt x="309" y="122"/>
                      <a:pt x="312" y="125"/>
                      <a:pt x="315" y="127"/>
                    </a:cubicBezTo>
                    <a:cubicBezTo>
                      <a:pt x="315" y="127"/>
                      <a:pt x="316" y="127"/>
                      <a:pt x="316" y="127"/>
                    </a:cubicBezTo>
                    <a:lnTo>
                      <a:pt x="316" y="127"/>
                    </a:lnTo>
                    <a:cubicBezTo>
                      <a:pt x="318" y="129"/>
                      <a:pt x="320" y="130"/>
                      <a:pt x="322" y="133"/>
                    </a:cubicBezTo>
                    <a:lnTo>
                      <a:pt x="322" y="133"/>
                    </a:lnTo>
                    <a:cubicBezTo>
                      <a:pt x="321" y="132"/>
                      <a:pt x="321" y="132"/>
                      <a:pt x="321" y="132"/>
                    </a:cubicBezTo>
                    <a:lnTo>
                      <a:pt x="321" y="132"/>
                    </a:lnTo>
                    <a:cubicBezTo>
                      <a:pt x="321" y="132"/>
                      <a:pt x="321" y="133"/>
                      <a:pt x="322" y="134"/>
                    </a:cubicBezTo>
                    <a:cubicBezTo>
                      <a:pt x="322" y="134"/>
                      <a:pt x="322" y="134"/>
                      <a:pt x="322" y="134"/>
                    </a:cubicBezTo>
                    <a:lnTo>
                      <a:pt x="322" y="134"/>
                    </a:lnTo>
                    <a:cubicBezTo>
                      <a:pt x="322" y="134"/>
                      <a:pt x="322" y="134"/>
                      <a:pt x="323" y="135"/>
                    </a:cubicBezTo>
                    <a:lnTo>
                      <a:pt x="323" y="135"/>
                    </a:lnTo>
                    <a:cubicBezTo>
                      <a:pt x="323" y="134"/>
                      <a:pt x="323" y="134"/>
                      <a:pt x="322" y="134"/>
                    </a:cubicBezTo>
                    <a:lnTo>
                      <a:pt x="322" y="134"/>
                    </a:lnTo>
                    <a:cubicBezTo>
                      <a:pt x="323" y="134"/>
                      <a:pt x="323" y="135"/>
                      <a:pt x="324" y="135"/>
                    </a:cubicBezTo>
                    <a:lnTo>
                      <a:pt x="324" y="135"/>
                    </a:lnTo>
                    <a:cubicBezTo>
                      <a:pt x="323" y="135"/>
                      <a:pt x="323" y="135"/>
                      <a:pt x="323" y="135"/>
                    </a:cubicBezTo>
                    <a:lnTo>
                      <a:pt x="323" y="135"/>
                    </a:lnTo>
                    <a:cubicBezTo>
                      <a:pt x="324" y="136"/>
                      <a:pt x="325" y="137"/>
                      <a:pt x="326" y="138"/>
                    </a:cubicBezTo>
                    <a:lnTo>
                      <a:pt x="326" y="138"/>
                    </a:lnTo>
                    <a:cubicBezTo>
                      <a:pt x="325" y="137"/>
                      <a:pt x="324" y="136"/>
                      <a:pt x="324" y="135"/>
                    </a:cubicBezTo>
                    <a:lnTo>
                      <a:pt x="324" y="135"/>
                    </a:lnTo>
                    <a:cubicBezTo>
                      <a:pt x="325" y="136"/>
                      <a:pt x="325" y="137"/>
                      <a:pt x="326" y="138"/>
                    </a:cubicBezTo>
                    <a:lnTo>
                      <a:pt x="326" y="138"/>
                    </a:lnTo>
                    <a:cubicBezTo>
                      <a:pt x="326" y="138"/>
                      <a:pt x="326" y="138"/>
                      <a:pt x="326" y="138"/>
                    </a:cubicBezTo>
                    <a:lnTo>
                      <a:pt x="326" y="138"/>
                    </a:lnTo>
                    <a:cubicBezTo>
                      <a:pt x="326" y="138"/>
                      <a:pt x="326" y="138"/>
                      <a:pt x="326" y="138"/>
                    </a:cubicBezTo>
                    <a:lnTo>
                      <a:pt x="326" y="138"/>
                    </a:lnTo>
                    <a:cubicBezTo>
                      <a:pt x="326" y="139"/>
                      <a:pt x="326" y="139"/>
                      <a:pt x="326" y="139"/>
                    </a:cubicBezTo>
                    <a:cubicBezTo>
                      <a:pt x="326" y="140"/>
                      <a:pt x="327" y="140"/>
                      <a:pt x="327" y="140"/>
                    </a:cubicBezTo>
                    <a:lnTo>
                      <a:pt x="327" y="140"/>
                    </a:lnTo>
                    <a:cubicBezTo>
                      <a:pt x="328" y="142"/>
                      <a:pt x="329" y="144"/>
                      <a:pt x="330" y="146"/>
                    </a:cubicBezTo>
                    <a:lnTo>
                      <a:pt x="336" y="156"/>
                    </a:lnTo>
                    <a:cubicBezTo>
                      <a:pt x="339" y="162"/>
                      <a:pt x="340" y="168"/>
                      <a:pt x="341" y="174"/>
                    </a:cubicBezTo>
                    <a:lnTo>
                      <a:pt x="341" y="174"/>
                    </a:lnTo>
                    <a:cubicBezTo>
                      <a:pt x="340" y="173"/>
                      <a:pt x="340" y="172"/>
                      <a:pt x="340" y="172"/>
                    </a:cubicBezTo>
                    <a:lnTo>
                      <a:pt x="340" y="172"/>
                    </a:lnTo>
                    <a:cubicBezTo>
                      <a:pt x="340" y="172"/>
                      <a:pt x="340" y="173"/>
                      <a:pt x="341" y="177"/>
                    </a:cubicBezTo>
                    <a:lnTo>
                      <a:pt x="341" y="177"/>
                    </a:lnTo>
                    <a:cubicBezTo>
                      <a:pt x="341" y="176"/>
                      <a:pt x="341" y="175"/>
                      <a:pt x="341" y="174"/>
                    </a:cubicBezTo>
                    <a:lnTo>
                      <a:pt x="341" y="174"/>
                    </a:lnTo>
                    <a:cubicBezTo>
                      <a:pt x="342" y="177"/>
                      <a:pt x="342" y="181"/>
                      <a:pt x="343" y="183"/>
                    </a:cubicBezTo>
                    <a:lnTo>
                      <a:pt x="343" y="196"/>
                    </a:lnTo>
                    <a:lnTo>
                      <a:pt x="343" y="206"/>
                    </a:lnTo>
                    <a:cubicBezTo>
                      <a:pt x="342" y="209"/>
                      <a:pt x="342" y="212"/>
                      <a:pt x="341" y="215"/>
                    </a:cubicBezTo>
                    <a:lnTo>
                      <a:pt x="341" y="215"/>
                    </a:lnTo>
                    <a:cubicBezTo>
                      <a:pt x="341" y="215"/>
                      <a:pt x="342" y="214"/>
                      <a:pt x="342" y="213"/>
                    </a:cubicBezTo>
                    <a:lnTo>
                      <a:pt x="342" y="213"/>
                    </a:lnTo>
                    <a:cubicBezTo>
                      <a:pt x="341" y="215"/>
                      <a:pt x="341" y="218"/>
                      <a:pt x="340" y="219"/>
                    </a:cubicBezTo>
                    <a:cubicBezTo>
                      <a:pt x="341" y="217"/>
                      <a:pt x="341" y="216"/>
                      <a:pt x="341" y="215"/>
                    </a:cubicBezTo>
                    <a:lnTo>
                      <a:pt x="341" y="215"/>
                    </a:lnTo>
                    <a:cubicBezTo>
                      <a:pt x="340" y="218"/>
                      <a:pt x="339" y="220"/>
                      <a:pt x="338" y="221"/>
                    </a:cubicBezTo>
                    <a:lnTo>
                      <a:pt x="338" y="221"/>
                    </a:lnTo>
                    <a:cubicBezTo>
                      <a:pt x="339" y="220"/>
                      <a:pt x="339" y="219"/>
                      <a:pt x="340" y="219"/>
                    </a:cubicBezTo>
                    <a:lnTo>
                      <a:pt x="340" y="219"/>
                    </a:lnTo>
                    <a:cubicBezTo>
                      <a:pt x="340" y="219"/>
                      <a:pt x="340" y="219"/>
                      <a:pt x="340" y="219"/>
                    </a:cubicBezTo>
                    <a:lnTo>
                      <a:pt x="340" y="219"/>
                    </a:lnTo>
                    <a:cubicBezTo>
                      <a:pt x="340" y="219"/>
                      <a:pt x="340" y="219"/>
                      <a:pt x="340" y="219"/>
                    </a:cubicBezTo>
                    <a:lnTo>
                      <a:pt x="340" y="219"/>
                    </a:lnTo>
                    <a:cubicBezTo>
                      <a:pt x="340" y="219"/>
                      <a:pt x="339" y="222"/>
                      <a:pt x="337" y="224"/>
                    </a:cubicBezTo>
                    <a:lnTo>
                      <a:pt x="336" y="227"/>
                    </a:lnTo>
                    <a:lnTo>
                      <a:pt x="336" y="227"/>
                    </a:lnTo>
                    <a:cubicBezTo>
                      <a:pt x="337" y="225"/>
                      <a:pt x="338" y="225"/>
                      <a:pt x="338" y="225"/>
                    </a:cubicBezTo>
                    <a:lnTo>
                      <a:pt x="338" y="225"/>
                    </a:lnTo>
                    <a:cubicBezTo>
                      <a:pt x="339" y="225"/>
                      <a:pt x="337" y="228"/>
                      <a:pt x="333" y="230"/>
                    </a:cubicBezTo>
                    <a:lnTo>
                      <a:pt x="336" y="227"/>
                    </a:lnTo>
                    <a:lnTo>
                      <a:pt x="336" y="227"/>
                    </a:lnTo>
                    <a:cubicBezTo>
                      <a:pt x="335" y="227"/>
                      <a:pt x="335" y="227"/>
                      <a:pt x="334" y="228"/>
                    </a:cubicBezTo>
                    <a:lnTo>
                      <a:pt x="334" y="228"/>
                    </a:lnTo>
                    <a:cubicBezTo>
                      <a:pt x="336" y="225"/>
                      <a:pt x="337" y="224"/>
                      <a:pt x="338" y="222"/>
                    </a:cubicBezTo>
                    <a:lnTo>
                      <a:pt x="338" y="222"/>
                    </a:lnTo>
                    <a:cubicBezTo>
                      <a:pt x="337" y="223"/>
                      <a:pt x="337" y="223"/>
                      <a:pt x="337" y="223"/>
                    </a:cubicBezTo>
                    <a:cubicBezTo>
                      <a:pt x="338" y="223"/>
                      <a:pt x="339" y="222"/>
                      <a:pt x="340" y="219"/>
                    </a:cubicBezTo>
                    <a:lnTo>
                      <a:pt x="340" y="219"/>
                    </a:lnTo>
                    <a:cubicBezTo>
                      <a:pt x="339" y="220"/>
                      <a:pt x="339" y="220"/>
                      <a:pt x="338" y="222"/>
                    </a:cubicBezTo>
                    <a:lnTo>
                      <a:pt x="338" y="222"/>
                    </a:lnTo>
                    <a:cubicBezTo>
                      <a:pt x="338" y="222"/>
                      <a:pt x="338" y="221"/>
                      <a:pt x="338" y="221"/>
                    </a:cubicBezTo>
                    <a:lnTo>
                      <a:pt x="338" y="221"/>
                    </a:lnTo>
                    <a:cubicBezTo>
                      <a:pt x="336" y="223"/>
                      <a:pt x="335" y="226"/>
                      <a:pt x="334" y="228"/>
                    </a:cubicBezTo>
                    <a:lnTo>
                      <a:pt x="334" y="228"/>
                    </a:lnTo>
                    <a:cubicBezTo>
                      <a:pt x="334" y="228"/>
                      <a:pt x="334" y="228"/>
                      <a:pt x="334" y="228"/>
                    </a:cubicBezTo>
                    <a:lnTo>
                      <a:pt x="334" y="228"/>
                    </a:lnTo>
                    <a:cubicBezTo>
                      <a:pt x="334" y="228"/>
                      <a:pt x="334" y="229"/>
                      <a:pt x="333" y="230"/>
                    </a:cubicBezTo>
                    <a:cubicBezTo>
                      <a:pt x="333" y="229"/>
                      <a:pt x="334" y="229"/>
                      <a:pt x="334" y="228"/>
                    </a:cubicBezTo>
                    <a:lnTo>
                      <a:pt x="334" y="228"/>
                    </a:lnTo>
                    <a:cubicBezTo>
                      <a:pt x="333" y="229"/>
                      <a:pt x="332" y="230"/>
                      <a:pt x="331" y="231"/>
                    </a:cubicBezTo>
                    <a:lnTo>
                      <a:pt x="331" y="231"/>
                    </a:lnTo>
                    <a:cubicBezTo>
                      <a:pt x="331" y="231"/>
                      <a:pt x="332" y="231"/>
                      <a:pt x="333" y="230"/>
                    </a:cubicBezTo>
                    <a:lnTo>
                      <a:pt x="333" y="230"/>
                    </a:lnTo>
                    <a:cubicBezTo>
                      <a:pt x="332" y="231"/>
                      <a:pt x="331" y="231"/>
                      <a:pt x="331" y="231"/>
                    </a:cubicBezTo>
                    <a:lnTo>
                      <a:pt x="331" y="231"/>
                    </a:lnTo>
                    <a:cubicBezTo>
                      <a:pt x="331" y="231"/>
                      <a:pt x="331" y="231"/>
                      <a:pt x="331" y="231"/>
                    </a:cubicBezTo>
                    <a:lnTo>
                      <a:pt x="331" y="231"/>
                    </a:lnTo>
                    <a:cubicBezTo>
                      <a:pt x="330" y="231"/>
                      <a:pt x="329" y="232"/>
                      <a:pt x="328" y="232"/>
                    </a:cubicBezTo>
                    <a:lnTo>
                      <a:pt x="328" y="232"/>
                    </a:lnTo>
                    <a:cubicBezTo>
                      <a:pt x="328" y="232"/>
                      <a:pt x="329" y="232"/>
                      <a:pt x="329" y="232"/>
                    </a:cubicBezTo>
                    <a:lnTo>
                      <a:pt x="329" y="232"/>
                    </a:lnTo>
                    <a:cubicBezTo>
                      <a:pt x="329" y="232"/>
                      <a:pt x="329" y="232"/>
                      <a:pt x="329" y="232"/>
                    </a:cubicBezTo>
                    <a:lnTo>
                      <a:pt x="329" y="232"/>
                    </a:lnTo>
                    <a:cubicBezTo>
                      <a:pt x="328" y="232"/>
                      <a:pt x="328" y="233"/>
                      <a:pt x="328" y="233"/>
                    </a:cubicBezTo>
                    <a:lnTo>
                      <a:pt x="328" y="233"/>
                    </a:lnTo>
                    <a:cubicBezTo>
                      <a:pt x="328" y="233"/>
                      <a:pt x="328" y="232"/>
                      <a:pt x="328" y="232"/>
                    </a:cubicBezTo>
                    <a:lnTo>
                      <a:pt x="328" y="232"/>
                    </a:lnTo>
                    <a:cubicBezTo>
                      <a:pt x="327" y="233"/>
                      <a:pt x="326" y="233"/>
                      <a:pt x="326" y="233"/>
                    </a:cubicBezTo>
                    <a:lnTo>
                      <a:pt x="326" y="233"/>
                    </a:lnTo>
                    <a:cubicBezTo>
                      <a:pt x="327" y="233"/>
                      <a:pt x="327" y="233"/>
                      <a:pt x="328" y="233"/>
                    </a:cubicBezTo>
                    <a:lnTo>
                      <a:pt x="328" y="233"/>
                    </a:lnTo>
                    <a:cubicBezTo>
                      <a:pt x="328" y="233"/>
                      <a:pt x="327" y="233"/>
                      <a:pt x="327" y="233"/>
                    </a:cubicBezTo>
                    <a:lnTo>
                      <a:pt x="326" y="233"/>
                    </a:lnTo>
                    <a:cubicBezTo>
                      <a:pt x="326" y="233"/>
                      <a:pt x="325" y="233"/>
                      <a:pt x="325" y="233"/>
                    </a:cubicBezTo>
                    <a:lnTo>
                      <a:pt x="325" y="233"/>
                    </a:lnTo>
                    <a:cubicBezTo>
                      <a:pt x="325" y="233"/>
                      <a:pt x="326" y="233"/>
                      <a:pt x="326" y="233"/>
                    </a:cubicBezTo>
                    <a:lnTo>
                      <a:pt x="319" y="233"/>
                    </a:lnTo>
                    <a:cubicBezTo>
                      <a:pt x="288" y="233"/>
                      <a:pt x="259" y="260"/>
                      <a:pt x="259" y="291"/>
                    </a:cubicBezTo>
                    <a:cubicBezTo>
                      <a:pt x="262" y="321"/>
                      <a:pt x="285" y="349"/>
                      <a:pt x="319" y="349"/>
                    </a:cubicBezTo>
                    <a:cubicBezTo>
                      <a:pt x="380" y="349"/>
                      <a:pt x="427" y="312"/>
                      <a:pt x="448" y="256"/>
                    </a:cubicBezTo>
                    <a:cubicBezTo>
                      <a:pt x="468" y="206"/>
                      <a:pt x="461" y="151"/>
                      <a:pt x="439" y="105"/>
                    </a:cubicBezTo>
                    <a:cubicBezTo>
                      <a:pt x="418" y="56"/>
                      <a:pt x="373" y="16"/>
                      <a:pt x="320" y="6"/>
                    </a:cubicBezTo>
                    <a:cubicBezTo>
                      <a:pt x="305" y="3"/>
                      <a:pt x="290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2"/>
              <p:cNvSpPr/>
              <p:nvPr/>
            </p:nvSpPr>
            <p:spPr>
              <a:xfrm>
                <a:off x="6733641" y="2866635"/>
                <a:ext cx="25540" cy="66243"/>
              </a:xfrm>
              <a:custGeom>
                <a:avLst/>
                <a:gdLst/>
                <a:ahLst/>
                <a:cxnLst/>
                <a:rect l="l" t="t" r="r" b="b"/>
                <a:pathLst>
                  <a:path w="507" h="1315" extrusionOk="0">
                    <a:moveTo>
                      <a:pt x="303" y="1"/>
                    </a:moveTo>
                    <a:cubicBezTo>
                      <a:pt x="264" y="1"/>
                      <a:pt x="223" y="42"/>
                      <a:pt x="251" y="86"/>
                    </a:cubicBezTo>
                    <a:cubicBezTo>
                      <a:pt x="272" y="120"/>
                      <a:pt x="213" y="178"/>
                      <a:pt x="193" y="204"/>
                    </a:cubicBezTo>
                    <a:cubicBezTo>
                      <a:pt x="159" y="245"/>
                      <a:pt x="128" y="283"/>
                      <a:pt x="101" y="327"/>
                    </a:cubicBezTo>
                    <a:cubicBezTo>
                      <a:pt x="31" y="446"/>
                      <a:pt x="0" y="571"/>
                      <a:pt x="41" y="705"/>
                    </a:cubicBezTo>
                    <a:cubicBezTo>
                      <a:pt x="77" y="819"/>
                      <a:pt x="138" y="899"/>
                      <a:pt x="218" y="983"/>
                    </a:cubicBezTo>
                    <a:cubicBezTo>
                      <a:pt x="268" y="1034"/>
                      <a:pt x="396" y="1146"/>
                      <a:pt x="354" y="1227"/>
                    </a:cubicBezTo>
                    <a:cubicBezTo>
                      <a:pt x="331" y="1273"/>
                      <a:pt x="371" y="1315"/>
                      <a:pt x="409" y="1315"/>
                    </a:cubicBezTo>
                    <a:cubicBezTo>
                      <a:pt x="426" y="1315"/>
                      <a:pt x="443" y="1306"/>
                      <a:pt x="454" y="1286"/>
                    </a:cubicBezTo>
                    <a:cubicBezTo>
                      <a:pt x="506" y="1180"/>
                      <a:pt x="452" y="1078"/>
                      <a:pt x="384" y="996"/>
                    </a:cubicBezTo>
                    <a:cubicBezTo>
                      <a:pt x="306" y="899"/>
                      <a:pt x="211" y="827"/>
                      <a:pt x="165" y="709"/>
                    </a:cubicBezTo>
                    <a:cubicBezTo>
                      <a:pt x="109" y="572"/>
                      <a:pt x="150" y="439"/>
                      <a:pt x="241" y="325"/>
                    </a:cubicBezTo>
                    <a:cubicBezTo>
                      <a:pt x="305" y="246"/>
                      <a:pt x="420" y="138"/>
                      <a:pt x="350" y="28"/>
                    </a:cubicBezTo>
                    <a:cubicBezTo>
                      <a:pt x="339" y="9"/>
                      <a:pt x="32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2"/>
              <p:cNvSpPr/>
              <p:nvPr/>
            </p:nvSpPr>
            <p:spPr>
              <a:xfrm>
                <a:off x="6648809" y="2891521"/>
                <a:ext cx="49821" cy="48511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63" extrusionOk="0">
                    <a:moveTo>
                      <a:pt x="86" y="0"/>
                    </a:moveTo>
                    <a:cubicBezTo>
                      <a:pt x="23" y="0"/>
                      <a:pt x="1" y="100"/>
                      <a:pt x="69" y="113"/>
                    </a:cubicBezTo>
                    <a:cubicBezTo>
                      <a:pt x="247" y="147"/>
                      <a:pt x="446" y="177"/>
                      <a:pt x="592" y="298"/>
                    </a:cubicBezTo>
                    <a:cubicBezTo>
                      <a:pt x="766" y="445"/>
                      <a:pt x="872" y="679"/>
                      <a:pt x="875" y="906"/>
                    </a:cubicBezTo>
                    <a:cubicBezTo>
                      <a:pt x="874" y="943"/>
                      <a:pt x="902" y="962"/>
                      <a:pt x="931" y="962"/>
                    </a:cubicBezTo>
                    <a:cubicBezTo>
                      <a:pt x="960" y="962"/>
                      <a:pt x="988" y="944"/>
                      <a:pt x="988" y="907"/>
                    </a:cubicBezTo>
                    <a:cubicBezTo>
                      <a:pt x="986" y="653"/>
                      <a:pt x="872" y="391"/>
                      <a:pt x="679" y="223"/>
                    </a:cubicBezTo>
                    <a:cubicBezTo>
                      <a:pt x="516" y="81"/>
                      <a:pt x="305" y="41"/>
                      <a:pt x="98" y="1"/>
                    </a:cubicBezTo>
                    <a:cubicBezTo>
                      <a:pt x="94" y="1"/>
                      <a:pt x="90" y="0"/>
                      <a:pt x="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2"/>
              <p:cNvSpPr/>
              <p:nvPr/>
            </p:nvSpPr>
            <p:spPr>
              <a:xfrm>
                <a:off x="6565840" y="2945826"/>
                <a:ext cx="67351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510" extrusionOk="0">
                    <a:moveTo>
                      <a:pt x="75" y="0"/>
                    </a:moveTo>
                    <a:cubicBezTo>
                      <a:pt x="1" y="0"/>
                      <a:pt x="1" y="115"/>
                      <a:pt x="75" y="115"/>
                    </a:cubicBezTo>
                    <a:cubicBezTo>
                      <a:pt x="83" y="115"/>
                      <a:pt x="91" y="115"/>
                      <a:pt x="99" y="115"/>
                    </a:cubicBezTo>
                    <a:cubicBezTo>
                      <a:pt x="343" y="115"/>
                      <a:pt x="592" y="117"/>
                      <a:pt x="826" y="200"/>
                    </a:cubicBezTo>
                    <a:cubicBezTo>
                      <a:pt x="926" y="236"/>
                      <a:pt x="1014" y="284"/>
                      <a:pt x="1086" y="363"/>
                    </a:cubicBezTo>
                    <a:cubicBezTo>
                      <a:pt x="1125" y="406"/>
                      <a:pt x="1177" y="494"/>
                      <a:pt x="1237" y="508"/>
                    </a:cubicBezTo>
                    <a:cubicBezTo>
                      <a:pt x="1242" y="509"/>
                      <a:pt x="1246" y="509"/>
                      <a:pt x="1251" y="509"/>
                    </a:cubicBezTo>
                    <a:cubicBezTo>
                      <a:pt x="1315" y="509"/>
                      <a:pt x="1337" y="410"/>
                      <a:pt x="1269" y="394"/>
                    </a:cubicBezTo>
                    <a:lnTo>
                      <a:pt x="1269" y="394"/>
                    </a:lnTo>
                    <a:cubicBezTo>
                      <a:pt x="1273" y="395"/>
                      <a:pt x="1275" y="396"/>
                      <a:pt x="1277" y="396"/>
                    </a:cubicBezTo>
                    <a:cubicBezTo>
                      <a:pt x="1283" y="396"/>
                      <a:pt x="1269" y="389"/>
                      <a:pt x="1261" y="382"/>
                    </a:cubicBezTo>
                    <a:cubicBezTo>
                      <a:pt x="1247" y="367"/>
                      <a:pt x="1234" y="352"/>
                      <a:pt x="1220" y="338"/>
                    </a:cubicBezTo>
                    <a:cubicBezTo>
                      <a:pt x="1190" y="304"/>
                      <a:pt x="1159" y="268"/>
                      <a:pt x="1128" y="236"/>
                    </a:cubicBezTo>
                    <a:cubicBezTo>
                      <a:pt x="1050" y="161"/>
                      <a:pt x="942" y="115"/>
                      <a:pt x="838" y="83"/>
                    </a:cubicBezTo>
                    <a:cubicBezTo>
                      <a:pt x="595" y="0"/>
                      <a:pt x="330" y="0"/>
                      <a:pt x="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2"/>
              <p:cNvSpPr/>
              <p:nvPr/>
            </p:nvSpPr>
            <p:spPr>
              <a:xfrm>
                <a:off x="6544027" y="3001189"/>
                <a:ext cx="73447" cy="28311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562" extrusionOk="0">
                    <a:moveTo>
                      <a:pt x="70" y="1"/>
                    </a:moveTo>
                    <a:cubicBezTo>
                      <a:pt x="34" y="1"/>
                      <a:pt x="0" y="28"/>
                      <a:pt x="17" y="69"/>
                    </a:cubicBezTo>
                    <a:cubicBezTo>
                      <a:pt x="172" y="442"/>
                      <a:pt x="534" y="562"/>
                      <a:pt x="904" y="562"/>
                    </a:cubicBezTo>
                    <a:cubicBezTo>
                      <a:pt x="1070" y="562"/>
                      <a:pt x="1239" y="537"/>
                      <a:pt x="1391" y="501"/>
                    </a:cubicBezTo>
                    <a:cubicBezTo>
                      <a:pt x="1458" y="487"/>
                      <a:pt x="1437" y="389"/>
                      <a:pt x="1375" y="389"/>
                    </a:cubicBezTo>
                    <a:cubicBezTo>
                      <a:pt x="1371" y="389"/>
                      <a:pt x="1366" y="390"/>
                      <a:pt x="1361" y="391"/>
                    </a:cubicBezTo>
                    <a:cubicBezTo>
                      <a:pt x="1220" y="424"/>
                      <a:pt x="1056" y="449"/>
                      <a:pt x="893" y="449"/>
                    </a:cubicBezTo>
                    <a:cubicBezTo>
                      <a:pt x="573" y="449"/>
                      <a:pt x="258" y="354"/>
                      <a:pt x="129" y="39"/>
                    </a:cubicBezTo>
                    <a:cubicBezTo>
                      <a:pt x="118" y="12"/>
                      <a:pt x="94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2"/>
              <p:cNvSpPr/>
              <p:nvPr/>
            </p:nvSpPr>
            <p:spPr>
              <a:xfrm>
                <a:off x="6571179" y="3061841"/>
                <a:ext cx="56319" cy="18387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365" extrusionOk="0">
                    <a:moveTo>
                      <a:pt x="957" y="0"/>
                    </a:moveTo>
                    <a:cubicBezTo>
                      <a:pt x="909" y="0"/>
                      <a:pt x="865" y="25"/>
                      <a:pt x="829" y="54"/>
                    </a:cubicBezTo>
                    <a:cubicBezTo>
                      <a:pt x="765" y="105"/>
                      <a:pt x="711" y="190"/>
                      <a:pt x="640" y="221"/>
                    </a:cubicBezTo>
                    <a:cubicBezTo>
                      <a:pt x="590" y="244"/>
                      <a:pt x="527" y="251"/>
                      <a:pt x="466" y="251"/>
                    </a:cubicBezTo>
                    <a:cubicBezTo>
                      <a:pt x="426" y="251"/>
                      <a:pt x="386" y="248"/>
                      <a:pt x="350" y="245"/>
                    </a:cubicBezTo>
                    <a:cubicBezTo>
                      <a:pt x="299" y="240"/>
                      <a:pt x="248" y="233"/>
                      <a:pt x="198" y="217"/>
                    </a:cubicBezTo>
                    <a:cubicBezTo>
                      <a:pt x="180" y="211"/>
                      <a:pt x="163" y="204"/>
                      <a:pt x="146" y="193"/>
                    </a:cubicBezTo>
                    <a:cubicBezTo>
                      <a:pt x="142" y="190"/>
                      <a:pt x="139" y="190"/>
                      <a:pt x="132" y="183"/>
                    </a:cubicBezTo>
                    <a:cubicBezTo>
                      <a:pt x="130" y="180"/>
                      <a:pt x="129" y="178"/>
                      <a:pt x="128" y="178"/>
                    </a:cubicBezTo>
                    <a:lnTo>
                      <a:pt x="128" y="178"/>
                    </a:lnTo>
                    <a:cubicBezTo>
                      <a:pt x="128" y="178"/>
                      <a:pt x="128" y="179"/>
                      <a:pt x="129" y="180"/>
                    </a:cubicBezTo>
                    <a:cubicBezTo>
                      <a:pt x="118" y="153"/>
                      <a:pt x="94" y="142"/>
                      <a:pt x="71" y="142"/>
                    </a:cubicBezTo>
                    <a:cubicBezTo>
                      <a:pt x="35" y="142"/>
                      <a:pt x="1" y="169"/>
                      <a:pt x="17" y="211"/>
                    </a:cubicBezTo>
                    <a:cubicBezTo>
                      <a:pt x="72" y="355"/>
                      <a:pt x="307" y="363"/>
                      <a:pt x="436" y="364"/>
                    </a:cubicBezTo>
                    <a:cubicBezTo>
                      <a:pt x="517" y="364"/>
                      <a:pt x="602" y="362"/>
                      <a:pt x="676" y="333"/>
                    </a:cubicBezTo>
                    <a:cubicBezTo>
                      <a:pt x="741" y="308"/>
                      <a:pt x="785" y="257"/>
                      <a:pt x="833" y="207"/>
                    </a:cubicBezTo>
                    <a:cubicBezTo>
                      <a:pt x="861" y="177"/>
                      <a:pt x="894" y="142"/>
                      <a:pt x="931" y="124"/>
                    </a:cubicBezTo>
                    <a:cubicBezTo>
                      <a:pt x="939" y="120"/>
                      <a:pt x="945" y="118"/>
                      <a:pt x="951" y="118"/>
                    </a:cubicBezTo>
                    <a:cubicBezTo>
                      <a:pt x="971" y="118"/>
                      <a:pt x="982" y="137"/>
                      <a:pt x="995" y="162"/>
                    </a:cubicBezTo>
                    <a:cubicBezTo>
                      <a:pt x="1005" y="181"/>
                      <a:pt x="1021" y="189"/>
                      <a:pt x="1038" y="189"/>
                    </a:cubicBezTo>
                    <a:cubicBezTo>
                      <a:pt x="1077" y="189"/>
                      <a:pt x="1117" y="147"/>
                      <a:pt x="1094" y="101"/>
                    </a:cubicBezTo>
                    <a:cubicBezTo>
                      <a:pt x="1067" y="50"/>
                      <a:pt x="1024" y="5"/>
                      <a:pt x="965" y="0"/>
                    </a:cubicBezTo>
                    <a:cubicBezTo>
                      <a:pt x="962" y="0"/>
                      <a:pt x="960" y="0"/>
                      <a:pt x="9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2"/>
              <p:cNvSpPr/>
              <p:nvPr/>
            </p:nvSpPr>
            <p:spPr>
              <a:xfrm>
                <a:off x="6548611" y="3129647"/>
                <a:ext cx="82414" cy="21510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427" extrusionOk="0">
                    <a:moveTo>
                      <a:pt x="1342" y="0"/>
                    </a:moveTo>
                    <a:cubicBezTo>
                      <a:pt x="1291" y="0"/>
                      <a:pt x="1239" y="6"/>
                      <a:pt x="1189" y="19"/>
                    </a:cubicBezTo>
                    <a:cubicBezTo>
                      <a:pt x="1054" y="54"/>
                      <a:pt x="958" y="135"/>
                      <a:pt x="853" y="222"/>
                    </a:cubicBezTo>
                    <a:cubicBezTo>
                      <a:pt x="779" y="283"/>
                      <a:pt x="707" y="312"/>
                      <a:pt x="616" y="312"/>
                    </a:cubicBezTo>
                    <a:cubicBezTo>
                      <a:pt x="604" y="312"/>
                      <a:pt x="592" y="312"/>
                      <a:pt x="580" y="311"/>
                    </a:cubicBezTo>
                    <a:cubicBezTo>
                      <a:pt x="500" y="304"/>
                      <a:pt x="424" y="275"/>
                      <a:pt x="346" y="253"/>
                    </a:cubicBezTo>
                    <a:cubicBezTo>
                      <a:pt x="265" y="229"/>
                      <a:pt x="186" y="210"/>
                      <a:pt x="102" y="197"/>
                    </a:cubicBezTo>
                    <a:cubicBezTo>
                      <a:pt x="99" y="197"/>
                      <a:pt x="95" y="197"/>
                      <a:pt x="92" y="197"/>
                    </a:cubicBezTo>
                    <a:cubicBezTo>
                      <a:pt x="27" y="197"/>
                      <a:pt x="1" y="297"/>
                      <a:pt x="72" y="309"/>
                    </a:cubicBezTo>
                    <a:cubicBezTo>
                      <a:pt x="225" y="334"/>
                      <a:pt x="371" y="399"/>
                      <a:pt x="526" y="419"/>
                    </a:cubicBezTo>
                    <a:cubicBezTo>
                      <a:pt x="561" y="423"/>
                      <a:pt x="595" y="426"/>
                      <a:pt x="629" y="426"/>
                    </a:cubicBezTo>
                    <a:cubicBezTo>
                      <a:pt x="699" y="426"/>
                      <a:pt x="767" y="414"/>
                      <a:pt x="832" y="377"/>
                    </a:cubicBezTo>
                    <a:cubicBezTo>
                      <a:pt x="937" y="319"/>
                      <a:pt x="1012" y="222"/>
                      <a:pt x="1118" y="169"/>
                    </a:cubicBezTo>
                    <a:cubicBezTo>
                      <a:pt x="1192" y="132"/>
                      <a:pt x="1269" y="116"/>
                      <a:pt x="1347" y="116"/>
                    </a:cubicBezTo>
                    <a:cubicBezTo>
                      <a:pt x="1411" y="116"/>
                      <a:pt x="1476" y="127"/>
                      <a:pt x="1540" y="145"/>
                    </a:cubicBezTo>
                    <a:cubicBezTo>
                      <a:pt x="1546" y="147"/>
                      <a:pt x="1552" y="147"/>
                      <a:pt x="1557" y="147"/>
                    </a:cubicBezTo>
                    <a:cubicBezTo>
                      <a:pt x="1615" y="147"/>
                      <a:pt x="1635" y="53"/>
                      <a:pt x="1570" y="35"/>
                    </a:cubicBezTo>
                    <a:cubicBezTo>
                      <a:pt x="1496" y="13"/>
                      <a:pt x="1419" y="0"/>
                      <a:pt x="1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2"/>
              <p:cNvSpPr/>
              <p:nvPr/>
            </p:nvSpPr>
            <p:spPr>
              <a:xfrm>
                <a:off x="6576721" y="3204203"/>
                <a:ext cx="38688" cy="4951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983" extrusionOk="0">
                    <a:moveTo>
                      <a:pt x="706" y="0"/>
                    </a:moveTo>
                    <a:cubicBezTo>
                      <a:pt x="701" y="0"/>
                      <a:pt x="696" y="1"/>
                      <a:pt x="692" y="1"/>
                    </a:cubicBezTo>
                    <a:cubicBezTo>
                      <a:pt x="479" y="34"/>
                      <a:pt x="319" y="248"/>
                      <a:pt x="343" y="459"/>
                    </a:cubicBezTo>
                    <a:cubicBezTo>
                      <a:pt x="350" y="524"/>
                      <a:pt x="389" y="602"/>
                      <a:pt x="346" y="662"/>
                    </a:cubicBezTo>
                    <a:cubicBezTo>
                      <a:pt x="280" y="758"/>
                      <a:pt x="159" y="825"/>
                      <a:pt x="50" y="867"/>
                    </a:cubicBezTo>
                    <a:cubicBezTo>
                      <a:pt x="22" y="880"/>
                      <a:pt x="0" y="907"/>
                      <a:pt x="10" y="938"/>
                    </a:cubicBezTo>
                    <a:cubicBezTo>
                      <a:pt x="16" y="962"/>
                      <a:pt x="41" y="982"/>
                      <a:pt x="66" y="982"/>
                    </a:cubicBezTo>
                    <a:cubicBezTo>
                      <a:pt x="71" y="982"/>
                      <a:pt x="76" y="981"/>
                      <a:pt x="81" y="979"/>
                    </a:cubicBezTo>
                    <a:cubicBezTo>
                      <a:pt x="197" y="934"/>
                      <a:pt x="305" y="870"/>
                      <a:pt x="394" y="779"/>
                    </a:cubicBezTo>
                    <a:cubicBezTo>
                      <a:pt x="460" y="711"/>
                      <a:pt x="489" y="643"/>
                      <a:pt x="472" y="548"/>
                    </a:cubicBezTo>
                    <a:cubicBezTo>
                      <a:pt x="454" y="456"/>
                      <a:pt x="438" y="371"/>
                      <a:pt x="484" y="283"/>
                    </a:cubicBezTo>
                    <a:cubicBezTo>
                      <a:pt x="532" y="191"/>
                      <a:pt x="617" y="128"/>
                      <a:pt x="720" y="112"/>
                    </a:cubicBezTo>
                    <a:cubicBezTo>
                      <a:pt x="751" y="106"/>
                      <a:pt x="767" y="69"/>
                      <a:pt x="761" y="41"/>
                    </a:cubicBezTo>
                    <a:cubicBezTo>
                      <a:pt x="755" y="13"/>
                      <a:pt x="731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2"/>
              <p:cNvSpPr/>
              <p:nvPr/>
            </p:nvSpPr>
            <p:spPr>
              <a:xfrm>
                <a:off x="6651126" y="3232263"/>
                <a:ext cx="17178" cy="48561"/>
              </a:xfrm>
              <a:custGeom>
                <a:avLst/>
                <a:gdLst/>
                <a:ahLst/>
                <a:cxnLst/>
                <a:rect l="l" t="t" r="r" b="b"/>
                <a:pathLst>
                  <a:path w="341" h="964" extrusionOk="0">
                    <a:moveTo>
                      <a:pt x="246" y="0"/>
                    </a:moveTo>
                    <a:cubicBezTo>
                      <a:pt x="203" y="0"/>
                      <a:pt x="166" y="57"/>
                      <a:pt x="202" y="99"/>
                    </a:cubicBezTo>
                    <a:lnTo>
                      <a:pt x="202" y="99"/>
                    </a:lnTo>
                    <a:cubicBezTo>
                      <a:pt x="202" y="100"/>
                      <a:pt x="207" y="107"/>
                      <a:pt x="208" y="109"/>
                    </a:cubicBezTo>
                    <a:lnTo>
                      <a:pt x="208" y="109"/>
                    </a:lnTo>
                    <a:cubicBezTo>
                      <a:pt x="209" y="112"/>
                      <a:pt x="211" y="118"/>
                      <a:pt x="213" y="119"/>
                    </a:cubicBezTo>
                    <a:cubicBezTo>
                      <a:pt x="215" y="130"/>
                      <a:pt x="217" y="143"/>
                      <a:pt x="220" y="154"/>
                    </a:cubicBezTo>
                    <a:cubicBezTo>
                      <a:pt x="222" y="190"/>
                      <a:pt x="222" y="228"/>
                      <a:pt x="221" y="263"/>
                    </a:cubicBezTo>
                    <a:cubicBezTo>
                      <a:pt x="217" y="332"/>
                      <a:pt x="210" y="400"/>
                      <a:pt x="208" y="469"/>
                    </a:cubicBezTo>
                    <a:cubicBezTo>
                      <a:pt x="207" y="541"/>
                      <a:pt x="203" y="612"/>
                      <a:pt x="170" y="679"/>
                    </a:cubicBezTo>
                    <a:cubicBezTo>
                      <a:pt x="132" y="752"/>
                      <a:pt x="79" y="816"/>
                      <a:pt x="31" y="881"/>
                    </a:cubicBezTo>
                    <a:cubicBezTo>
                      <a:pt x="0" y="923"/>
                      <a:pt x="40" y="964"/>
                      <a:pt x="82" y="964"/>
                    </a:cubicBezTo>
                    <a:cubicBezTo>
                      <a:pt x="100" y="964"/>
                      <a:pt x="117" y="957"/>
                      <a:pt x="130" y="939"/>
                    </a:cubicBezTo>
                    <a:cubicBezTo>
                      <a:pt x="184" y="869"/>
                      <a:pt x="242" y="799"/>
                      <a:pt x="278" y="720"/>
                    </a:cubicBezTo>
                    <a:cubicBezTo>
                      <a:pt x="315" y="636"/>
                      <a:pt x="322" y="551"/>
                      <a:pt x="323" y="462"/>
                    </a:cubicBezTo>
                    <a:cubicBezTo>
                      <a:pt x="326" y="385"/>
                      <a:pt x="336" y="309"/>
                      <a:pt x="337" y="231"/>
                    </a:cubicBezTo>
                    <a:cubicBezTo>
                      <a:pt x="340" y="160"/>
                      <a:pt x="337" y="76"/>
                      <a:pt x="286" y="20"/>
                    </a:cubicBezTo>
                    <a:cubicBezTo>
                      <a:pt x="274" y="6"/>
                      <a:pt x="260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2"/>
              <p:cNvSpPr/>
              <p:nvPr/>
            </p:nvSpPr>
            <p:spPr>
              <a:xfrm>
                <a:off x="6751877" y="3226016"/>
                <a:ext cx="28764" cy="41156"/>
              </a:xfrm>
              <a:custGeom>
                <a:avLst/>
                <a:gdLst/>
                <a:ahLst/>
                <a:cxnLst/>
                <a:rect l="l" t="t" r="r" b="b"/>
                <a:pathLst>
                  <a:path w="571" h="817" extrusionOk="0">
                    <a:moveTo>
                      <a:pt x="85" y="1"/>
                    </a:moveTo>
                    <a:cubicBezTo>
                      <a:pt x="24" y="1"/>
                      <a:pt x="0" y="98"/>
                      <a:pt x="69" y="114"/>
                    </a:cubicBezTo>
                    <a:cubicBezTo>
                      <a:pt x="133" y="130"/>
                      <a:pt x="194" y="155"/>
                      <a:pt x="235" y="208"/>
                    </a:cubicBezTo>
                    <a:cubicBezTo>
                      <a:pt x="265" y="247"/>
                      <a:pt x="282" y="300"/>
                      <a:pt x="289" y="352"/>
                    </a:cubicBezTo>
                    <a:cubicBezTo>
                      <a:pt x="306" y="480"/>
                      <a:pt x="286" y="611"/>
                      <a:pt x="296" y="742"/>
                    </a:cubicBezTo>
                    <a:cubicBezTo>
                      <a:pt x="297" y="770"/>
                      <a:pt x="313" y="786"/>
                      <a:pt x="337" y="796"/>
                    </a:cubicBezTo>
                    <a:cubicBezTo>
                      <a:pt x="386" y="817"/>
                      <a:pt x="443" y="817"/>
                      <a:pt x="497" y="817"/>
                    </a:cubicBezTo>
                    <a:cubicBezTo>
                      <a:pt x="571" y="817"/>
                      <a:pt x="571" y="702"/>
                      <a:pt x="497" y="702"/>
                    </a:cubicBezTo>
                    <a:cubicBezTo>
                      <a:pt x="467" y="702"/>
                      <a:pt x="437" y="702"/>
                      <a:pt x="408" y="697"/>
                    </a:cubicBezTo>
                    <a:lnTo>
                      <a:pt x="408" y="697"/>
                    </a:lnTo>
                    <a:cubicBezTo>
                      <a:pt x="403" y="566"/>
                      <a:pt x="419" y="433"/>
                      <a:pt x="396" y="302"/>
                    </a:cubicBezTo>
                    <a:cubicBezTo>
                      <a:pt x="384" y="234"/>
                      <a:pt x="355" y="169"/>
                      <a:pt x="308" y="118"/>
                    </a:cubicBezTo>
                    <a:cubicBezTo>
                      <a:pt x="255" y="56"/>
                      <a:pt x="177" y="22"/>
                      <a:pt x="99" y="2"/>
                    </a:cubicBezTo>
                    <a:cubicBezTo>
                      <a:pt x="94" y="1"/>
                      <a:pt x="90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2"/>
              <p:cNvSpPr/>
              <p:nvPr/>
            </p:nvSpPr>
            <p:spPr>
              <a:xfrm>
                <a:off x="6807996" y="3195589"/>
                <a:ext cx="39544" cy="3732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41" extrusionOk="0">
                    <a:moveTo>
                      <a:pt x="105" y="0"/>
                    </a:moveTo>
                    <a:cubicBezTo>
                      <a:pt x="86" y="0"/>
                      <a:pt x="68" y="1"/>
                      <a:pt x="49" y="4"/>
                    </a:cubicBezTo>
                    <a:cubicBezTo>
                      <a:pt x="19" y="8"/>
                      <a:pt x="1" y="49"/>
                      <a:pt x="8" y="75"/>
                    </a:cubicBezTo>
                    <a:cubicBezTo>
                      <a:pt x="18" y="105"/>
                      <a:pt x="41" y="118"/>
                      <a:pt x="69" y="118"/>
                    </a:cubicBezTo>
                    <a:cubicBezTo>
                      <a:pt x="73" y="118"/>
                      <a:pt x="77" y="118"/>
                      <a:pt x="82" y="117"/>
                    </a:cubicBezTo>
                    <a:cubicBezTo>
                      <a:pt x="91" y="116"/>
                      <a:pt x="100" y="116"/>
                      <a:pt x="109" y="116"/>
                    </a:cubicBezTo>
                    <a:cubicBezTo>
                      <a:pt x="129" y="116"/>
                      <a:pt x="150" y="118"/>
                      <a:pt x="168" y="123"/>
                    </a:cubicBezTo>
                    <a:cubicBezTo>
                      <a:pt x="174" y="124"/>
                      <a:pt x="181" y="128"/>
                      <a:pt x="187" y="129"/>
                    </a:cubicBezTo>
                    <a:lnTo>
                      <a:pt x="187" y="129"/>
                    </a:lnTo>
                    <a:cubicBezTo>
                      <a:pt x="187" y="129"/>
                      <a:pt x="186" y="129"/>
                      <a:pt x="186" y="129"/>
                    </a:cubicBezTo>
                    <a:cubicBezTo>
                      <a:pt x="184" y="129"/>
                      <a:pt x="198" y="134"/>
                      <a:pt x="199" y="136"/>
                    </a:cubicBezTo>
                    <a:cubicBezTo>
                      <a:pt x="206" y="138"/>
                      <a:pt x="212" y="143"/>
                      <a:pt x="219" y="148"/>
                    </a:cubicBezTo>
                    <a:cubicBezTo>
                      <a:pt x="223" y="150"/>
                      <a:pt x="224" y="151"/>
                      <a:pt x="227" y="152"/>
                    </a:cubicBezTo>
                    <a:lnTo>
                      <a:pt x="227" y="152"/>
                    </a:lnTo>
                    <a:cubicBezTo>
                      <a:pt x="229" y="154"/>
                      <a:pt x="232" y="156"/>
                      <a:pt x="232" y="157"/>
                    </a:cubicBezTo>
                    <a:cubicBezTo>
                      <a:pt x="242" y="167"/>
                      <a:pt x="254" y="178"/>
                      <a:pt x="263" y="188"/>
                    </a:cubicBezTo>
                    <a:cubicBezTo>
                      <a:pt x="277" y="205"/>
                      <a:pt x="276" y="201"/>
                      <a:pt x="288" y="221"/>
                    </a:cubicBezTo>
                    <a:cubicBezTo>
                      <a:pt x="308" y="249"/>
                      <a:pt x="324" y="279"/>
                      <a:pt x="338" y="308"/>
                    </a:cubicBezTo>
                    <a:cubicBezTo>
                      <a:pt x="396" y="427"/>
                      <a:pt x="432" y="568"/>
                      <a:pt x="525" y="666"/>
                    </a:cubicBezTo>
                    <a:cubicBezTo>
                      <a:pt x="573" y="713"/>
                      <a:pt x="633" y="741"/>
                      <a:pt x="700" y="741"/>
                    </a:cubicBezTo>
                    <a:cubicBezTo>
                      <a:pt x="708" y="741"/>
                      <a:pt x="717" y="740"/>
                      <a:pt x="726" y="739"/>
                    </a:cubicBezTo>
                    <a:cubicBezTo>
                      <a:pt x="756" y="736"/>
                      <a:pt x="784" y="717"/>
                      <a:pt x="784" y="681"/>
                    </a:cubicBezTo>
                    <a:cubicBezTo>
                      <a:pt x="784" y="654"/>
                      <a:pt x="761" y="623"/>
                      <a:pt x="732" y="623"/>
                    </a:cubicBezTo>
                    <a:cubicBezTo>
                      <a:pt x="730" y="623"/>
                      <a:pt x="728" y="623"/>
                      <a:pt x="726" y="623"/>
                    </a:cubicBezTo>
                    <a:cubicBezTo>
                      <a:pt x="712" y="624"/>
                      <a:pt x="695" y="624"/>
                      <a:pt x="681" y="624"/>
                    </a:cubicBezTo>
                    <a:cubicBezTo>
                      <a:pt x="680" y="624"/>
                      <a:pt x="680" y="624"/>
                      <a:pt x="679" y="624"/>
                    </a:cubicBezTo>
                    <a:lnTo>
                      <a:pt x="679" y="624"/>
                    </a:lnTo>
                    <a:cubicBezTo>
                      <a:pt x="677" y="624"/>
                      <a:pt x="676" y="623"/>
                      <a:pt x="673" y="623"/>
                    </a:cubicBezTo>
                    <a:cubicBezTo>
                      <a:pt x="665" y="620"/>
                      <a:pt x="657" y="619"/>
                      <a:pt x="650" y="616"/>
                    </a:cubicBezTo>
                    <a:lnTo>
                      <a:pt x="650" y="616"/>
                    </a:lnTo>
                    <a:cubicBezTo>
                      <a:pt x="654" y="617"/>
                      <a:pt x="655" y="618"/>
                      <a:pt x="655" y="618"/>
                    </a:cubicBezTo>
                    <a:cubicBezTo>
                      <a:pt x="655" y="618"/>
                      <a:pt x="647" y="615"/>
                      <a:pt x="644" y="612"/>
                    </a:cubicBezTo>
                    <a:cubicBezTo>
                      <a:pt x="637" y="609"/>
                      <a:pt x="632" y="605"/>
                      <a:pt x="628" y="599"/>
                    </a:cubicBezTo>
                    <a:lnTo>
                      <a:pt x="628" y="599"/>
                    </a:lnTo>
                    <a:cubicBezTo>
                      <a:pt x="629" y="601"/>
                      <a:pt x="631" y="602"/>
                      <a:pt x="631" y="602"/>
                    </a:cubicBezTo>
                    <a:cubicBezTo>
                      <a:pt x="631" y="602"/>
                      <a:pt x="630" y="601"/>
                      <a:pt x="627" y="599"/>
                    </a:cubicBezTo>
                    <a:lnTo>
                      <a:pt x="627" y="599"/>
                    </a:lnTo>
                    <a:cubicBezTo>
                      <a:pt x="627" y="599"/>
                      <a:pt x="627" y="599"/>
                      <a:pt x="628" y="599"/>
                    </a:cubicBezTo>
                    <a:lnTo>
                      <a:pt x="628" y="599"/>
                    </a:lnTo>
                    <a:cubicBezTo>
                      <a:pt x="625" y="598"/>
                      <a:pt x="623" y="596"/>
                      <a:pt x="622" y="595"/>
                    </a:cubicBezTo>
                    <a:cubicBezTo>
                      <a:pt x="616" y="589"/>
                      <a:pt x="609" y="583"/>
                      <a:pt x="603" y="576"/>
                    </a:cubicBezTo>
                    <a:cubicBezTo>
                      <a:pt x="599" y="571"/>
                      <a:pt x="595" y="567"/>
                      <a:pt x="590" y="562"/>
                    </a:cubicBezTo>
                    <a:lnTo>
                      <a:pt x="590" y="562"/>
                    </a:lnTo>
                    <a:cubicBezTo>
                      <a:pt x="589" y="560"/>
                      <a:pt x="585" y="555"/>
                      <a:pt x="583" y="554"/>
                    </a:cubicBezTo>
                    <a:lnTo>
                      <a:pt x="558" y="511"/>
                    </a:lnTo>
                    <a:cubicBezTo>
                      <a:pt x="542" y="481"/>
                      <a:pt x="528" y="450"/>
                      <a:pt x="512" y="420"/>
                    </a:cubicBezTo>
                    <a:cubicBezTo>
                      <a:pt x="459" y="297"/>
                      <a:pt x="412" y="151"/>
                      <a:pt x="300" y="65"/>
                    </a:cubicBezTo>
                    <a:cubicBezTo>
                      <a:pt x="241" y="19"/>
                      <a:pt x="175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2"/>
              <p:cNvSpPr/>
              <p:nvPr/>
            </p:nvSpPr>
            <p:spPr>
              <a:xfrm>
                <a:off x="6606997" y="2938118"/>
                <a:ext cx="293888" cy="289656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5750" extrusionOk="0">
                    <a:moveTo>
                      <a:pt x="3639" y="1009"/>
                    </a:moveTo>
                    <a:cubicBezTo>
                      <a:pt x="3994" y="1009"/>
                      <a:pt x="4319" y="1364"/>
                      <a:pt x="4198" y="1721"/>
                    </a:cubicBezTo>
                    <a:cubicBezTo>
                      <a:pt x="4158" y="1838"/>
                      <a:pt x="4076" y="1933"/>
                      <a:pt x="4005" y="2033"/>
                    </a:cubicBezTo>
                    <a:cubicBezTo>
                      <a:pt x="3950" y="2110"/>
                      <a:pt x="3848" y="2244"/>
                      <a:pt x="3900" y="2344"/>
                    </a:cubicBezTo>
                    <a:cubicBezTo>
                      <a:pt x="3945" y="2428"/>
                      <a:pt x="4060" y="2468"/>
                      <a:pt x="4144" y="2496"/>
                    </a:cubicBezTo>
                    <a:cubicBezTo>
                      <a:pt x="4230" y="2524"/>
                      <a:pt x="4322" y="2541"/>
                      <a:pt x="4409" y="2574"/>
                    </a:cubicBezTo>
                    <a:cubicBezTo>
                      <a:pt x="4619" y="2655"/>
                      <a:pt x="4860" y="2779"/>
                      <a:pt x="4940" y="3003"/>
                    </a:cubicBezTo>
                    <a:cubicBezTo>
                      <a:pt x="5022" y="3236"/>
                      <a:pt x="4936" y="3513"/>
                      <a:pt x="4732" y="3652"/>
                    </a:cubicBezTo>
                    <a:cubicBezTo>
                      <a:pt x="4644" y="3711"/>
                      <a:pt x="4547" y="3730"/>
                      <a:pt x="4447" y="3730"/>
                    </a:cubicBezTo>
                    <a:cubicBezTo>
                      <a:pt x="4341" y="3730"/>
                      <a:pt x="4232" y="3708"/>
                      <a:pt x="4130" y="3689"/>
                    </a:cubicBezTo>
                    <a:cubicBezTo>
                      <a:pt x="4051" y="3675"/>
                      <a:pt x="3968" y="3657"/>
                      <a:pt x="3887" y="3657"/>
                    </a:cubicBezTo>
                    <a:cubicBezTo>
                      <a:pt x="3867" y="3657"/>
                      <a:pt x="3847" y="3658"/>
                      <a:pt x="3828" y="3661"/>
                    </a:cubicBezTo>
                    <a:cubicBezTo>
                      <a:pt x="3747" y="3672"/>
                      <a:pt x="3689" y="3712"/>
                      <a:pt x="3648" y="3776"/>
                    </a:cubicBezTo>
                    <a:cubicBezTo>
                      <a:pt x="3651" y="3788"/>
                      <a:pt x="3651" y="3801"/>
                      <a:pt x="3646" y="3815"/>
                    </a:cubicBezTo>
                    <a:cubicBezTo>
                      <a:pt x="3586" y="3958"/>
                      <a:pt x="3465" y="4070"/>
                      <a:pt x="3449" y="4229"/>
                    </a:cubicBezTo>
                    <a:cubicBezTo>
                      <a:pt x="3434" y="4386"/>
                      <a:pt x="3491" y="4545"/>
                      <a:pt x="3464" y="4702"/>
                    </a:cubicBezTo>
                    <a:cubicBezTo>
                      <a:pt x="3428" y="4914"/>
                      <a:pt x="3217" y="5068"/>
                      <a:pt x="3024" y="5125"/>
                    </a:cubicBezTo>
                    <a:cubicBezTo>
                      <a:pt x="2978" y="5138"/>
                      <a:pt x="2929" y="5145"/>
                      <a:pt x="2881" y="5145"/>
                    </a:cubicBezTo>
                    <a:cubicBezTo>
                      <a:pt x="2724" y="5145"/>
                      <a:pt x="2571" y="5071"/>
                      <a:pt x="2523" y="4905"/>
                    </a:cubicBezTo>
                    <a:cubicBezTo>
                      <a:pt x="2457" y="4681"/>
                      <a:pt x="2670" y="4511"/>
                      <a:pt x="2681" y="4303"/>
                    </a:cubicBezTo>
                    <a:cubicBezTo>
                      <a:pt x="2696" y="4079"/>
                      <a:pt x="2418" y="3878"/>
                      <a:pt x="2217" y="3872"/>
                    </a:cubicBezTo>
                    <a:cubicBezTo>
                      <a:pt x="2207" y="3872"/>
                      <a:pt x="2200" y="3869"/>
                      <a:pt x="2192" y="3866"/>
                    </a:cubicBezTo>
                    <a:lnTo>
                      <a:pt x="2191" y="3865"/>
                    </a:lnTo>
                    <a:cubicBezTo>
                      <a:pt x="2175" y="3863"/>
                      <a:pt x="2160" y="3862"/>
                      <a:pt x="2145" y="3862"/>
                    </a:cubicBezTo>
                    <a:cubicBezTo>
                      <a:pt x="1912" y="3862"/>
                      <a:pt x="1768" y="4092"/>
                      <a:pt x="1621" y="4252"/>
                    </a:cubicBezTo>
                    <a:cubicBezTo>
                      <a:pt x="1515" y="4370"/>
                      <a:pt x="1358" y="4497"/>
                      <a:pt x="1190" y="4497"/>
                    </a:cubicBezTo>
                    <a:cubicBezTo>
                      <a:pt x="1170" y="4497"/>
                      <a:pt x="1150" y="4495"/>
                      <a:pt x="1130" y="4491"/>
                    </a:cubicBezTo>
                    <a:cubicBezTo>
                      <a:pt x="920" y="4450"/>
                      <a:pt x="880" y="4185"/>
                      <a:pt x="902" y="4009"/>
                    </a:cubicBezTo>
                    <a:cubicBezTo>
                      <a:pt x="931" y="3763"/>
                      <a:pt x="1100" y="3572"/>
                      <a:pt x="1298" y="3441"/>
                    </a:cubicBezTo>
                    <a:cubicBezTo>
                      <a:pt x="1473" y="3326"/>
                      <a:pt x="1738" y="3251"/>
                      <a:pt x="1743" y="3002"/>
                    </a:cubicBezTo>
                    <a:cubicBezTo>
                      <a:pt x="1745" y="2982"/>
                      <a:pt x="1752" y="2968"/>
                      <a:pt x="1765" y="2959"/>
                    </a:cubicBezTo>
                    <a:cubicBezTo>
                      <a:pt x="1793" y="2862"/>
                      <a:pt x="1786" y="2767"/>
                      <a:pt x="1725" y="2677"/>
                    </a:cubicBezTo>
                    <a:cubicBezTo>
                      <a:pt x="1661" y="2587"/>
                      <a:pt x="1562" y="2521"/>
                      <a:pt x="1468" y="2469"/>
                    </a:cubicBezTo>
                    <a:cubicBezTo>
                      <a:pt x="1290" y="2366"/>
                      <a:pt x="1083" y="2306"/>
                      <a:pt x="985" y="2105"/>
                    </a:cubicBezTo>
                    <a:cubicBezTo>
                      <a:pt x="882" y="1898"/>
                      <a:pt x="967" y="1675"/>
                      <a:pt x="1178" y="1579"/>
                    </a:cubicBezTo>
                    <a:cubicBezTo>
                      <a:pt x="1239" y="1551"/>
                      <a:pt x="1302" y="1540"/>
                      <a:pt x="1364" y="1540"/>
                    </a:cubicBezTo>
                    <a:cubicBezTo>
                      <a:pt x="1556" y="1540"/>
                      <a:pt x="1745" y="1652"/>
                      <a:pt x="1902" y="1756"/>
                    </a:cubicBezTo>
                    <a:cubicBezTo>
                      <a:pt x="2007" y="1827"/>
                      <a:pt x="2112" y="1906"/>
                      <a:pt x="2235" y="1940"/>
                    </a:cubicBezTo>
                    <a:cubicBezTo>
                      <a:pt x="2290" y="1955"/>
                      <a:pt x="2346" y="1960"/>
                      <a:pt x="2402" y="1960"/>
                    </a:cubicBezTo>
                    <a:cubicBezTo>
                      <a:pt x="2459" y="1960"/>
                      <a:pt x="2516" y="1955"/>
                      <a:pt x="2571" y="1952"/>
                    </a:cubicBezTo>
                    <a:cubicBezTo>
                      <a:pt x="2575" y="1952"/>
                      <a:pt x="2582" y="1949"/>
                      <a:pt x="2588" y="1949"/>
                    </a:cubicBezTo>
                    <a:cubicBezTo>
                      <a:pt x="2594" y="1949"/>
                      <a:pt x="2599" y="1949"/>
                      <a:pt x="2603" y="1952"/>
                    </a:cubicBezTo>
                    <a:cubicBezTo>
                      <a:pt x="2642" y="1955"/>
                      <a:pt x="2680" y="1958"/>
                      <a:pt x="2718" y="1958"/>
                    </a:cubicBezTo>
                    <a:cubicBezTo>
                      <a:pt x="2841" y="1958"/>
                      <a:pt x="2956" y="1930"/>
                      <a:pt x="3034" y="1814"/>
                    </a:cubicBezTo>
                    <a:cubicBezTo>
                      <a:pt x="3121" y="1688"/>
                      <a:pt x="3132" y="1525"/>
                      <a:pt x="3175" y="1379"/>
                    </a:cubicBezTo>
                    <a:cubicBezTo>
                      <a:pt x="3234" y="1170"/>
                      <a:pt x="3400" y="1014"/>
                      <a:pt x="3622" y="1009"/>
                    </a:cubicBezTo>
                    <a:cubicBezTo>
                      <a:pt x="3628" y="1009"/>
                      <a:pt x="3633" y="1009"/>
                      <a:pt x="3639" y="1009"/>
                    </a:cubicBezTo>
                    <a:close/>
                    <a:moveTo>
                      <a:pt x="2434" y="1"/>
                    </a:moveTo>
                    <a:cubicBezTo>
                      <a:pt x="2137" y="1"/>
                      <a:pt x="1834" y="106"/>
                      <a:pt x="1559" y="203"/>
                    </a:cubicBezTo>
                    <a:cubicBezTo>
                      <a:pt x="1226" y="321"/>
                      <a:pt x="897" y="492"/>
                      <a:pt x="652" y="750"/>
                    </a:cubicBezTo>
                    <a:cubicBezTo>
                      <a:pt x="0" y="1440"/>
                      <a:pt x="547" y="2316"/>
                      <a:pt x="666" y="3093"/>
                    </a:cubicBezTo>
                    <a:cubicBezTo>
                      <a:pt x="722" y="3438"/>
                      <a:pt x="659" y="3774"/>
                      <a:pt x="537" y="4099"/>
                    </a:cubicBezTo>
                    <a:cubicBezTo>
                      <a:pt x="432" y="4371"/>
                      <a:pt x="271" y="4643"/>
                      <a:pt x="221" y="4933"/>
                    </a:cubicBezTo>
                    <a:cubicBezTo>
                      <a:pt x="167" y="5268"/>
                      <a:pt x="369" y="5496"/>
                      <a:pt x="671" y="5611"/>
                    </a:cubicBezTo>
                    <a:cubicBezTo>
                      <a:pt x="954" y="5718"/>
                      <a:pt x="1265" y="5750"/>
                      <a:pt x="1570" y="5750"/>
                    </a:cubicBezTo>
                    <a:cubicBezTo>
                      <a:pt x="1669" y="5750"/>
                      <a:pt x="1767" y="5746"/>
                      <a:pt x="1864" y="5741"/>
                    </a:cubicBezTo>
                    <a:cubicBezTo>
                      <a:pt x="2232" y="5721"/>
                      <a:pt x="2606" y="5670"/>
                      <a:pt x="2959" y="5560"/>
                    </a:cubicBezTo>
                    <a:cubicBezTo>
                      <a:pt x="3580" y="5367"/>
                      <a:pt x="4111" y="4912"/>
                      <a:pt x="4555" y="4449"/>
                    </a:cubicBezTo>
                    <a:cubicBezTo>
                      <a:pt x="4655" y="4342"/>
                      <a:pt x="4763" y="4233"/>
                      <a:pt x="4868" y="4116"/>
                    </a:cubicBezTo>
                    <a:cubicBezTo>
                      <a:pt x="4869" y="4090"/>
                      <a:pt x="4886" y="4063"/>
                      <a:pt x="4919" y="4062"/>
                    </a:cubicBezTo>
                    <a:cubicBezTo>
                      <a:pt x="5279" y="3662"/>
                      <a:pt x="5613" y="3209"/>
                      <a:pt x="5708" y="2696"/>
                    </a:cubicBezTo>
                    <a:cubicBezTo>
                      <a:pt x="5833" y="1993"/>
                      <a:pt x="5297" y="1412"/>
                      <a:pt x="4787" y="1012"/>
                    </a:cubicBezTo>
                    <a:cubicBezTo>
                      <a:pt x="4525" y="807"/>
                      <a:pt x="4239" y="625"/>
                      <a:pt x="3951" y="460"/>
                    </a:cubicBezTo>
                    <a:cubicBezTo>
                      <a:pt x="3622" y="272"/>
                      <a:pt x="3272" y="115"/>
                      <a:pt x="2898" y="56"/>
                    </a:cubicBezTo>
                    <a:cubicBezTo>
                      <a:pt x="2884" y="67"/>
                      <a:pt x="2866" y="74"/>
                      <a:pt x="2846" y="74"/>
                    </a:cubicBezTo>
                    <a:cubicBezTo>
                      <a:pt x="2833" y="74"/>
                      <a:pt x="2819" y="72"/>
                      <a:pt x="2805" y="66"/>
                    </a:cubicBezTo>
                    <a:cubicBezTo>
                      <a:pt x="2684" y="19"/>
                      <a:pt x="2559" y="1"/>
                      <a:pt x="2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2"/>
              <p:cNvSpPr/>
              <p:nvPr/>
            </p:nvSpPr>
            <p:spPr>
              <a:xfrm>
                <a:off x="6852125" y="3142594"/>
                <a:ext cx="62364" cy="13249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63" extrusionOk="0">
                    <a:moveTo>
                      <a:pt x="53" y="0"/>
                    </a:moveTo>
                    <a:cubicBezTo>
                      <a:pt x="20" y="3"/>
                      <a:pt x="3" y="28"/>
                      <a:pt x="2" y="55"/>
                    </a:cubicBezTo>
                    <a:cubicBezTo>
                      <a:pt x="1" y="85"/>
                      <a:pt x="20" y="116"/>
                      <a:pt x="57" y="116"/>
                    </a:cubicBezTo>
                    <a:cubicBezTo>
                      <a:pt x="115" y="116"/>
                      <a:pt x="172" y="123"/>
                      <a:pt x="229" y="133"/>
                    </a:cubicBezTo>
                    <a:cubicBezTo>
                      <a:pt x="362" y="160"/>
                      <a:pt x="492" y="205"/>
                      <a:pt x="627" y="238"/>
                    </a:cubicBezTo>
                    <a:cubicBezTo>
                      <a:pt x="696" y="254"/>
                      <a:pt x="764" y="262"/>
                      <a:pt x="831" y="262"/>
                    </a:cubicBezTo>
                    <a:cubicBezTo>
                      <a:pt x="952" y="262"/>
                      <a:pt x="1069" y="235"/>
                      <a:pt x="1182" y="173"/>
                    </a:cubicBezTo>
                    <a:cubicBezTo>
                      <a:pt x="1237" y="143"/>
                      <a:pt x="1205" y="66"/>
                      <a:pt x="1154" y="66"/>
                    </a:cubicBezTo>
                    <a:cubicBezTo>
                      <a:pt x="1144" y="66"/>
                      <a:pt x="1134" y="69"/>
                      <a:pt x="1123" y="75"/>
                    </a:cubicBezTo>
                    <a:cubicBezTo>
                      <a:pt x="1029" y="127"/>
                      <a:pt x="934" y="148"/>
                      <a:pt x="838" y="148"/>
                    </a:cubicBezTo>
                    <a:cubicBezTo>
                      <a:pt x="760" y="148"/>
                      <a:pt x="680" y="134"/>
                      <a:pt x="599" y="112"/>
                    </a:cubicBezTo>
                    <a:cubicBezTo>
                      <a:pt x="504" y="88"/>
                      <a:pt x="409" y="57"/>
                      <a:pt x="314" y="35"/>
                    </a:cubicBezTo>
                    <a:cubicBezTo>
                      <a:pt x="230" y="14"/>
                      <a:pt x="145" y="3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22"/>
              <p:cNvSpPr/>
              <p:nvPr/>
            </p:nvSpPr>
            <p:spPr>
              <a:xfrm>
                <a:off x="6893786" y="3086677"/>
                <a:ext cx="52894" cy="15566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09" extrusionOk="0">
                    <a:moveTo>
                      <a:pt x="173" y="1"/>
                    </a:moveTo>
                    <a:cubicBezTo>
                      <a:pt x="138" y="1"/>
                      <a:pt x="102" y="6"/>
                      <a:pt x="66" y="16"/>
                    </a:cubicBezTo>
                    <a:cubicBezTo>
                      <a:pt x="0" y="37"/>
                      <a:pt x="20" y="132"/>
                      <a:pt x="78" y="132"/>
                    </a:cubicBezTo>
                    <a:cubicBezTo>
                      <a:pt x="83" y="132"/>
                      <a:pt x="89" y="131"/>
                      <a:pt x="95" y="129"/>
                    </a:cubicBezTo>
                    <a:cubicBezTo>
                      <a:pt x="123" y="121"/>
                      <a:pt x="151" y="117"/>
                      <a:pt x="179" y="117"/>
                    </a:cubicBezTo>
                    <a:cubicBezTo>
                      <a:pt x="308" y="117"/>
                      <a:pt x="429" y="199"/>
                      <a:pt x="544" y="251"/>
                    </a:cubicBezTo>
                    <a:cubicBezTo>
                      <a:pt x="612" y="281"/>
                      <a:pt x="680" y="309"/>
                      <a:pt x="755" y="309"/>
                    </a:cubicBezTo>
                    <a:cubicBezTo>
                      <a:pt x="761" y="309"/>
                      <a:pt x="768" y="308"/>
                      <a:pt x="775" y="308"/>
                    </a:cubicBezTo>
                    <a:cubicBezTo>
                      <a:pt x="867" y="305"/>
                      <a:pt x="945" y="258"/>
                      <a:pt x="1009" y="196"/>
                    </a:cubicBezTo>
                    <a:cubicBezTo>
                      <a:pt x="1049" y="156"/>
                      <a:pt x="1010" y="99"/>
                      <a:pt x="965" y="99"/>
                    </a:cubicBezTo>
                    <a:cubicBezTo>
                      <a:pt x="952" y="99"/>
                      <a:pt x="939" y="104"/>
                      <a:pt x="927" y="115"/>
                    </a:cubicBezTo>
                    <a:cubicBezTo>
                      <a:pt x="878" y="162"/>
                      <a:pt x="823" y="193"/>
                      <a:pt x="759" y="193"/>
                    </a:cubicBezTo>
                    <a:cubicBezTo>
                      <a:pt x="750" y="193"/>
                      <a:pt x="741" y="193"/>
                      <a:pt x="732" y="192"/>
                    </a:cubicBezTo>
                    <a:cubicBezTo>
                      <a:pt x="662" y="182"/>
                      <a:pt x="596" y="149"/>
                      <a:pt x="534" y="117"/>
                    </a:cubicBezTo>
                    <a:cubicBezTo>
                      <a:pt x="419" y="60"/>
                      <a:pt x="299" y="1"/>
                      <a:pt x="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2"/>
              <p:cNvSpPr/>
              <p:nvPr/>
            </p:nvSpPr>
            <p:spPr>
              <a:xfrm>
                <a:off x="6884668" y="2983356"/>
                <a:ext cx="49267" cy="4639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21" extrusionOk="0">
                    <a:moveTo>
                      <a:pt x="920" y="1"/>
                    </a:moveTo>
                    <a:cubicBezTo>
                      <a:pt x="891" y="1"/>
                      <a:pt x="862" y="19"/>
                      <a:pt x="862" y="56"/>
                    </a:cubicBezTo>
                    <a:cubicBezTo>
                      <a:pt x="860" y="150"/>
                      <a:pt x="824" y="225"/>
                      <a:pt x="742" y="273"/>
                    </a:cubicBezTo>
                    <a:cubicBezTo>
                      <a:pt x="660" y="318"/>
                      <a:pt x="566" y="337"/>
                      <a:pt x="477" y="361"/>
                    </a:cubicBezTo>
                    <a:cubicBezTo>
                      <a:pt x="364" y="391"/>
                      <a:pt x="270" y="444"/>
                      <a:pt x="194" y="537"/>
                    </a:cubicBezTo>
                    <a:cubicBezTo>
                      <a:pt x="121" y="627"/>
                      <a:pt x="73" y="731"/>
                      <a:pt x="22" y="834"/>
                    </a:cubicBezTo>
                    <a:cubicBezTo>
                      <a:pt x="1" y="879"/>
                      <a:pt x="41" y="920"/>
                      <a:pt x="78" y="920"/>
                    </a:cubicBezTo>
                    <a:cubicBezTo>
                      <a:pt x="96" y="920"/>
                      <a:pt x="112" y="912"/>
                      <a:pt x="123" y="891"/>
                    </a:cubicBezTo>
                    <a:cubicBezTo>
                      <a:pt x="175" y="790"/>
                      <a:pt x="219" y="680"/>
                      <a:pt x="296" y="595"/>
                    </a:cubicBezTo>
                    <a:cubicBezTo>
                      <a:pt x="334" y="551"/>
                      <a:pt x="382" y="514"/>
                      <a:pt x="437" y="493"/>
                    </a:cubicBezTo>
                    <a:cubicBezTo>
                      <a:pt x="483" y="474"/>
                      <a:pt x="534" y="464"/>
                      <a:pt x="582" y="451"/>
                    </a:cubicBezTo>
                    <a:cubicBezTo>
                      <a:pt x="675" y="426"/>
                      <a:pt x="773" y="398"/>
                      <a:pt x="850" y="338"/>
                    </a:cubicBezTo>
                    <a:cubicBezTo>
                      <a:pt x="938" y="269"/>
                      <a:pt x="977" y="167"/>
                      <a:pt x="977" y="56"/>
                    </a:cubicBezTo>
                    <a:cubicBezTo>
                      <a:pt x="978" y="19"/>
                      <a:pt x="949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2"/>
              <p:cNvSpPr/>
              <p:nvPr/>
            </p:nvSpPr>
            <p:spPr>
              <a:xfrm>
                <a:off x="6842000" y="2924769"/>
                <a:ext cx="38084" cy="5178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028" extrusionOk="0">
                    <a:moveTo>
                      <a:pt x="621" y="80"/>
                    </a:moveTo>
                    <a:cubicBezTo>
                      <a:pt x="621" y="81"/>
                      <a:pt x="621" y="81"/>
                      <a:pt x="622" y="82"/>
                    </a:cubicBezTo>
                    <a:lnTo>
                      <a:pt x="622" y="82"/>
                    </a:lnTo>
                    <a:cubicBezTo>
                      <a:pt x="621" y="82"/>
                      <a:pt x="621" y="81"/>
                      <a:pt x="621" y="80"/>
                    </a:cubicBezTo>
                    <a:close/>
                    <a:moveTo>
                      <a:pt x="126" y="926"/>
                    </a:moveTo>
                    <a:cubicBezTo>
                      <a:pt x="126" y="927"/>
                      <a:pt x="126" y="927"/>
                      <a:pt x="126" y="927"/>
                    </a:cubicBezTo>
                    <a:cubicBezTo>
                      <a:pt x="126" y="927"/>
                      <a:pt x="126" y="927"/>
                      <a:pt x="126" y="926"/>
                    </a:cubicBezTo>
                    <a:lnTo>
                      <a:pt x="126" y="926"/>
                    </a:lnTo>
                    <a:cubicBezTo>
                      <a:pt x="126" y="926"/>
                      <a:pt x="126" y="926"/>
                      <a:pt x="126" y="926"/>
                    </a:cubicBezTo>
                    <a:close/>
                    <a:moveTo>
                      <a:pt x="679" y="1"/>
                    </a:moveTo>
                    <a:cubicBezTo>
                      <a:pt x="643" y="1"/>
                      <a:pt x="605" y="39"/>
                      <a:pt x="620" y="83"/>
                    </a:cubicBezTo>
                    <a:lnTo>
                      <a:pt x="620" y="83"/>
                    </a:lnTo>
                    <a:cubicBezTo>
                      <a:pt x="619" y="82"/>
                      <a:pt x="619" y="81"/>
                      <a:pt x="619" y="81"/>
                    </a:cubicBezTo>
                    <a:lnTo>
                      <a:pt x="619" y="81"/>
                    </a:lnTo>
                    <a:cubicBezTo>
                      <a:pt x="619" y="81"/>
                      <a:pt x="620" y="86"/>
                      <a:pt x="622" y="88"/>
                    </a:cubicBezTo>
                    <a:lnTo>
                      <a:pt x="622" y="88"/>
                    </a:lnTo>
                    <a:cubicBezTo>
                      <a:pt x="621" y="90"/>
                      <a:pt x="621" y="92"/>
                      <a:pt x="621" y="93"/>
                    </a:cubicBezTo>
                    <a:lnTo>
                      <a:pt x="621" y="93"/>
                    </a:lnTo>
                    <a:cubicBezTo>
                      <a:pt x="618" y="100"/>
                      <a:pt x="613" y="116"/>
                      <a:pt x="613" y="116"/>
                    </a:cubicBezTo>
                    <a:lnTo>
                      <a:pt x="613" y="116"/>
                    </a:lnTo>
                    <a:cubicBezTo>
                      <a:pt x="599" y="148"/>
                      <a:pt x="579" y="177"/>
                      <a:pt x="560" y="204"/>
                    </a:cubicBezTo>
                    <a:cubicBezTo>
                      <a:pt x="506" y="282"/>
                      <a:pt x="440" y="355"/>
                      <a:pt x="376" y="426"/>
                    </a:cubicBezTo>
                    <a:cubicBezTo>
                      <a:pt x="308" y="503"/>
                      <a:pt x="234" y="581"/>
                      <a:pt x="168" y="661"/>
                    </a:cubicBezTo>
                    <a:cubicBezTo>
                      <a:pt x="118" y="722"/>
                      <a:pt x="63" y="784"/>
                      <a:pt x="32" y="856"/>
                    </a:cubicBezTo>
                    <a:cubicBezTo>
                      <a:pt x="0" y="926"/>
                      <a:pt x="13" y="1011"/>
                      <a:pt x="98" y="1026"/>
                    </a:cubicBezTo>
                    <a:cubicBezTo>
                      <a:pt x="103" y="1027"/>
                      <a:pt x="108" y="1028"/>
                      <a:pt x="112" y="1028"/>
                    </a:cubicBezTo>
                    <a:cubicBezTo>
                      <a:pt x="175" y="1028"/>
                      <a:pt x="197" y="930"/>
                      <a:pt x="130" y="916"/>
                    </a:cubicBezTo>
                    <a:lnTo>
                      <a:pt x="130" y="916"/>
                    </a:lnTo>
                    <a:lnTo>
                      <a:pt x="132" y="909"/>
                    </a:lnTo>
                    <a:cubicBezTo>
                      <a:pt x="133" y="907"/>
                      <a:pt x="133" y="906"/>
                      <a:pt x="134" y="906"/>
                    </a:cubicBezTo>
                    <a:lnTo>
                      <a:pt x="134" y="906"/>
                    </a:lnTo>
                    <a:cubicBezTo>
                      <a:pt x="134" y="906"/>
                      <a:pt x="133" y="909"/>
                      <a:pt x="133" y="909"/>
                    </a:cubicBezTo>
                    <a:cubicBezTo>
                      <a:pt x="133" y="909"/>
                      <a:pt x="134" y="908"/>
                      <a:pt x="136" y="902"/>
                    </a:cubicBezTo>
                    <a:cubicBezTo>
                      <a:pt x="139" y="895"/>
                      <a:pt x="142" y="888"/>
                      <a:pt x="148" y="880"/>
                    </a:cubicBezTo>
                    <a:cubicBezTo>
                      <a:pt x="189" y="810"/>
                      <a:pt x="243" y="750"/>
                      <a:pt x="297" y="688"/>
                    </a:cubicBezTo>
                    <a:cubicBezTo>
                      <a:pt x="424" y="540"/>
                      <a:pt x="570" y="403"/>
                      <a:pt x="676" y="238"/>
                    </a:cubicBezTo>
                    <a:cubicBezTo>
                      <a:pt x="715" y="178"/>
                      <a:pt x="756" y="104"/>
                      <a:pt x="722" y="30"/>
                    </a:cubicBezTo>
                    <a:cubicBezTo>
                      <a:pt x="712" y="9"/>
                      <a:pt x="696" y="1"/>
                      <a:pt x="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2"/>
              <p:cNvSpPr/>
              <p:nvPr/>
            </p:nvSpPr>
            <p:spPr>
              <a:xfrm>
                <a:off x="6792581" y="2886332"/>
                <a:ext cx="32542" cy="62163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234" extrusionOk="0">
                    <a:moveTo>
                      <a:pt x="141" y="1132"/>
                    </a:moveTo>
                    <a:lnTo>
                      <a:pt x="141" y="1132"/>
                    </a:lnTo>
                    <a:cubicBezTo>
                      <a:pt x="142" y="1132"/>
                      <a:pt x="144" y="1134"/>
                      <a:pt x="143" y="1136"/>
                    </a:cubicBezTo>
                    <a:lnTo>
                      <a:pt x="143" y="1136"/>
                    </a:lnTo>
                    <a:cubicBezTo>
                      <a:pt x="141" y="1133"/>
                      <a:pt x="141" y="1132"/>
                      <a:pt x="141" y="1132"/>
                    </a:cubicBezTo>
                    <a:close/>
                    <a:moveTo>
                      <a:pt x="143" y="1136"/>
                    </a:moveTo>
                    <a:cubicBezTo>
                      <a:pt x="143" y="1136"/>
                      <a:pt x="143" y="1137"/>
                      <a:pt x="142" y="1138"/>
                    </a:cubicBezTo>
                    <a:cubicBezTo>
                      <a:pt x="143" y="1137"/>
                      <a:pt x="143" y="1136"/>
                      <a:pt x="143" y="1136"/>
                    </a:cubicBezTo>
                    <a:close/>
                    <a:moveTo>
                      <a:pt x="437" y="1"/>
                    </a:moveTo>
                    <a:cubicBezTo>
                      <a:pt x="374" y="1"/>
                      <a:pt x="353" y="98"/>
                      <a:pt x="420" y="113"/>
                    </a:cubicBezTo>
                    <a:cubicBezTo>
                      <a:pt x="458" y="120"/>
                      <a:pt x="494" y="131"/>
                      <a:pt x="512" y="158"/>
                    </a:cubicBezTo>
                    <a:cubicBezTo>
                      <a:pt x="515" y="161"/>
                      <a:pt x="522" y="174"/>
                      <a:pt x="524" y="182"/>
                    </a:cubicBezTo>
                    <a:cubicBezTo>
                      <a:pt x="526" y="194"/>
                      <a:pt x="526" y="205"/>
                      <a:pt x="525" y="225"/>
                    </a:cubicBezTo>
                    <a:cubicBezTo>
                      <a:pt x="519" y="299"/>
                      <a:pt x="467" y="391"/>
                      <a:pt x="424" y="462"/>
                    </a:cubicBezTo>
                    <a:cubicBezTo>
                      <a:pt x="314" y="644"/>
                      <a:pt x="165" y="806"/>
                      <a:pt x="70" y="997"/>
                    </a:cubicBezTo>
                    <a:cubicBezTo>
                      <a:pt x="38" y="1062"/>
                      <a:pt x="1" y="1156"/>
                      <a:pt x="64" y="1217"/>
                    </a:cubicBezTo>
                    <a:cubicBezTo>
                      <a:pt x="76" y="1228"/>
                      <a:pt x="89" y="1233"/>
                      <a:pt x="102" y="1233"/>
                    </a:cubicBezTo>
                    <a:cubicBezTo>
                      <a:pt x="146" y="1233"/>
                      <a:pt x="186" y="1176"/>
                      <a:pt x="144" y="1136"/>
                    </a:cubicBezTo>
                    <a:cubicBezTo>
                      <a:pt x="144" y="1136"/>
                      <a:pt x="144" y="1136"/>
                      <a:pt x="144" y="1136"/>
                    </a:cubicBezTo>
                    <a:lnTo>
                      <a:pt x="144" y="1136"/>
                    </a:lnTo>
                    <a:cubicBezTo>
                      <a:pt x="150" y="1125"/>
                      <a:pt x="141" y="1125"/>
                      <a:pt x="145" y="1108"/>
                    </a:cubicBezTo>
                    <a:cubicBezTo>
                      <a:pt x="157" y="1074"/>
                      <a:pt x="169" y="1047"/>
                      <a:pt x="191" y="1013"/>
                    </a:cubicBezTo>
                    <a:cubicBezTo>
                      <a:pt x="243" y="919"/>
                      <a:pt x="308" y="833"/>
                      <a:pt x="371" y="746"/>
                    </a:cubicBezTo>
                    <a:cubicBezTo>
                      <a:pt x="436" y="651"/>
                      <a:pt x="504" y="556"/>
                      <a:pt x="559" y="456"/>
                    </a:cubicBezTo>
                    <a:cubicBezTo>
                      <a:pt x="602" y="378"/>
                      <a:pt x="646" y="286"/>
                      <a:pt x="640" y="194"/>
                    </a:cubicBezTo>
                    <a:cubicBezTo>
                      <a:pt x="633" y="85"/>
                      <a:pt x="551" y="24"/>
                      <a:pt x="451" y="2"/>
                    </a:cubicBezTo>
                    <a:cubicBezTo>
                      <a:pt x="446" y="1"/>
                      <a:pt x="441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5" name="Google Shape;2945;p22"/>
            <p:cNvGrpSpPr/>
            <p:nvPr/>
          </p:nvGrpSpPr>
          <p:grpSpPr>
            <a:xfrm>
              <a:off x="2545407" y="4685116"/>
              <a:ext cx="622286" cy="851798"/>
              <a:chOff x="6839632" y="3427116"/>
              <a:chExt cx="622286" cy="851798"/>
            </a:xfrm>
          </p:grpSpPr>
          <p:sp>
            <p:nvSpPr>
              <p:cNvPr id="2946" name="Google Shape;2946;p22"/>
              <p:cNvSpPr/>
              <p:nvPr/>
            </p:nvSpPr>
            <p:spPr>
              <a:xfrm>
                <a:off x="6839632" y="3427116"/>
                <a:ext cx="305424" cy="446675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8867" extrusionOk="0">
                    <a:moveTo>
                      <a:pt x="1974" y="231"/>
                    </a:moveTo>
                    <a:cubicBezTo>
                      <a:pt x="2038" y="231"/>
                      <a:pt x="2101" y="233"/>
                      <a:pt x="2163" y="239"/>
                    </a:cubicBezTo>
                    <a:cubicBezTo>
                      <a:pt x="2526" y="271"/>
                      <a:pt x="2884" y="413"/>
                      <a:pt x="3161" y="655"/>
                    </a:cubicBezTo>
                    <a:cubicBezTo>
                      <a:pt x="3474" y="932"/>
                      <a:pt x="3644" y="1300"/>
                      <a:pt x="3752" y="1698"/>
                    </a:cubicBezTo>
                    <a:cubicBezTo>
                      <a:pt x="3875" y="2150"/>
                      <a:pt x="3913" y="2617"/>
                      <a:pt x="3990" y="3077"/>
                    </a:cubicBezTo>
                    <a:cubicBezTo>
                      <a:pt x="4049" y="3440"/>
                      <a:pt x="4131" y="3764"/>
                      <a:pt x="4418" y="4012"/>
                    </a:cubicBezTo>
                    <a:cubicBezTo>
                      <a:pt x="4424" y="4017"/>
                      <a:pt x="4430" y="4022"/>
                      <a:pt x="4436" y="4025"/>
                    </a:cubicBezTo>
                    <a:lnTo>
                      <a:pt x="4436" y="4025"/>
                    </a:lnTo>
                    <a:cubicBezTo>
                      <a:pt x="5372" y="4996"/>
                      <a:pt x="6063" y="6617"/>
                      <a:pt x="5223" y="7856"/>
                    </a:cubicBezTo>
                    <a:cubicBezTo>
                      <a:pt x="4889" y="8347"/>
                      <a:pt x="4297" y="8641"/>
                      <a:pt x="3706" y="8641"/>
                    </a:cubicBezTo>
                    <a:cubicBezTo>
                      <a:pt x="3636" y="8641"/>
                      <a:pt x="3566" y="8636"/>
                      <a:pt x="3497" y="8628"/>
                    </a:cubicBezTo>
                    <a:cubicBezTo>
                      <a:pt x="3189" y="8591"/>
                      <a:pt x="2879" y="8488"/>
                      <a:pt x="2644" y="8281"/>
                    </a:cubicBezTo>
                    <a:cubicBezTo>
                      <a:pt x="2424" y="8090"/>
                      <a:pt x="2281" y="7833"/>
                      <a:pt x="2193" y="7557"/>
                    </a:cubicBezTo>
                    <a:cubicBezTo>
                      <a:pt x="2082" y="7198"/>
                      <a:pt x="2037" y="6814"/>
                      <a:pt x="1966" y="6446"/>
                    </a:cubicBezTo>
                    <a:cubicBezTo>
                      <a:pt x="1888" y="6042"/>
                      <a:pt x="1806" y="5637"/>
                      <a:pt x="1686" y="5243"/>
                    </a:cubicBezTo>
                    <a:cubicBezTo>
                      <a:pt x="1453" y="4476"/>
                      <a:pt x="1037" y="3796"/>
                      <a:pt x="712" y="3067"/>
                    </a:cubicBezTo>
                    <a:cubicBezTo>
                      <a:pt x="434" y="2444"/>
                      <a:pt x="114" y="1571"/>
                      <a:pt x="509" y="930"/>
                    </a:cubicBezTo>
                    <a:cubicBezTo>
                      <a:pt x="811" y="441"/>
                      <a:pt x="1416" y="231"/>
                      <a:pt x="1974" y="231"/>
                    </a:cubicBezTo>
                    <a:close/>
                    <a:moveTo>
                      <a:pt x="1959" y="0"/>
                    </a:moveTo>
                    <a:cubicBezTo>
                      <a:pt x="1461" y="0"/>
                      <a:pt x="954" y="159"/>
                      <a:pt x="583" y="488"/>
                    </a:cubicBezTo>
                    <a:cubicBezTo>
                      <a:pt x="1" y="1008"/>
                      <a:pt x="37" y="1802"/>
                      <a:pt x="249" y="2492"/>
                    </a:cubicBezTo>
                    <a:cubicBezTo>
                      <a:pt x="504" y="3334"/>
                      <a:pt x="1010" y="4066"/>
                      <a:pt x="1320" y="4884"/>
                    </a:cubicBezTo>
                    <a:cubicBezTo>
                      <a:pt x="1483" y="5312"/>
                      <a:pt x="1593" y="5757"/>
                      <a:pt x="1686" y="6205"/>
                    </a:cubicBezTo>
                    <a:cubicBezTo>
                      <a:pt x="1772" y="6631"/>
                      <a:pt x="1829" y="7069"/>
                      <a:pt x="1935" y="7492"/>
                    </a:cubicBezTo>
                    <a:cubicBezTo>
                      <a:pt x="2092" y="8118"/>
                      <a:pt x="2509" y="8625"/>
                      <a:pt x="3147" y="8795"/>
                    </a:cubicBezTo>
                    <a:cubicBezTo>
                      <a:pt x="3328" y="8843"/>
                      <a:pt x="3513" y="8867"/>
                      <a:pt x="3698" y="8867"/>
                    </a:cubicBezTo>
                    <a:cubicBezTo>
                      <a:pt x="4211" y="8867"/>
                      <a:pt x="4716" y="8684"/>
                      <a:pt x="5105" y="8335"/>
                    </a:cubicBezTo>
                    <a:cubicBezTo>
                      <a:pt x="5663" y="7834"/>
                      <a:pt x="5889" y="7047"/>
                      <a:pt x="5814" y="6318"/>
                    </a:cubicBezTo>
                    <a:cubicBezTo>
                      <a:pt x="5736" y="5566"/>
                      <a:pt x="5398" y="4851"/>
                      <a:pt x="4938" y="4258"/>
                    </a:cubicBezTo>
                    <a:cubicBezTo>
                      <a:pt x="4832" y="4121"/>
                      <a:pt x="4719" y="3990"/>
                      <a:pt x="4600" y="3864"/>
                    </a:cubicBezTo>
                    <a:lnTo>
                      <a:pt x="4600" y="3864"/>
                    </a:lnTo>
                    <a:cubicBezTo>
                      <a:pt x="4595" y="3858"/>
                      <a:pt x="4590" y="3852"/>
                      <a:pt x="4584" y="3847"/>
                    </a:cubicBezTo>
                    <a:lnTo>
                      <a:pt x="4584" y="3847"/>
                    </a:lnTo>
                    <a:cubicBezTo>
                      <a:pt x="4584" y="3847"/>
                      <a:pt x="4584" y="3847"/>
                      <a:pt x="4584" y="3847"/>
                    </a:cubicBezTo>
                    <a:cubicBezTo>
                      <a:pt x="4579" y="3842"/>
                      <a:pt x="4574" y="3838"/>
                      <a:pt x="4569" y="3834"/>
                    </a:cubicBezTo>
                    <a:lnTo>
                      <a:pt x="4569" y="3834"/>
                    </a:lnTo>
                    <a:cubicBezTo>
                      <a:pt x="4280" y="3575"/>
                      <a:pt x="4240" y="3207"/>
                      <a:pt x="4187" y="2838"/>
                    </a:cubicBezTo>
                    <a:cubicBezTo>
                      <a:pt x="4119" y="2384"/>
                      <a:pt x="4071" y="1925"/>
                      <a:pt x="3932" y="1486"/>
                    </a:cubicBezTo>
                    <a:cubicBezTo>
                      <a:pt x="3709" y="784"/>
                      <a:pt x="3212" y="229"/>
                      <a:pt x="2476" y="59"/>
                    </a:cubicBezTo>
                    <a:cubicBezTo>
                      <a:pt x="2309" y="20"/>
                      <a:pt x="2135" y="0"/>
                      <a:pt x="1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2"/>
              <p:cNvSpPr/>
              <p:nvPr/>
            </p:nvSpPr>
            <p:spPr>
              <a:xfrm>
                <a:off x="7007887" y="3863069"/>
                <a:ext cx="199787" cy="331619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583" extrusionOk="0">
                    <a:moveTo>
                      <a:pt x="324" y="0"/>
                    </a:moveTo>
                    <a:cubicBezTo>
                      <a:pt x="239" y="0"/>
                      <a:pt x="163" y="115"/>
                      <a:pt x="237" y="201"/>
                    </a:cubicBezTo>
                    <a:cubicBezTo>
                      <a:pt x="417" y="408"/>
                      <a:pt x="416" y="745"/>
                      <a:pt x="361" y="1000"/>
                    </a:cubicBezTo>
                    <a:cubicBezTo>
                      <a:pt x="311" y="1228"/>
                      <a:pt x="206" y="1438"/>
                      <a:pt x="141" y="1660"/>
                    </a:cubicBezTo>
                    <a:cubicBezTo>
                      <a:pt x="1" y="2146"/>
                      <a:pt x="169" y="2630"/>
                      <a:pt x="466" y="3022"/>
                    </a:cubicBezTo>
                    <a:cubicBezTo>
                      <a:pt x="772" y="3432"/>
                      <a:pt x="1194" y="3756"/>
                      <a:pt x="1640" y="4000"/>
                    </a:cubicBezTo>
                    <a:cubicBezTo>
                      <a:pt x="1910" y="4149"/>
                      <a:pt x="2173" y="4282"/>
                      <a:pt x="2408" y="4482"/>
                    </a:cubicBezTo>
                    <a:cubicBezTo>
                      <a:pt x="2639" y="4675"/>
                      <a:pt x="2845" y="4896"/>
                      <a:pt x="3055" y="5110"/>
                    </a:cubicBezTo>
                    <a:cubicBezTo>
                      <a:pt x="3253" y="5309"/>
                      <a:pt x="3419" y="5538"/>
                      <a:pt x="3505" y="5807"/>
                    </a:cubicBezTo>
                    <a:cubicBezTo>
                      <a:pt x="3586" y="6059"/>
                      <a:pt x="3563" y="6324"/>
                      <a:pt x="3733" y="6542"/>
                    </a:cubicBezTo>
                    <a:cubicBezTo>
                      <a:pt x="3755" y="6570"/>
                      <a:pt x="3781" y="6582"/>
                      <a:pt x="3807" y="6582"/>
                    </a:cubicBezTo>
                    <a:cubicBezTo>
                      <a:pt x="3888" y="6582"/>
                      <a:pt x="3965" y="6466"/>
                      <a:pt x="3896" y="6379"/>
                    </a:cubicBezTo>
                    <a:cubicBezTo>
                      <a:pt x="3753" y="6195"/>
                      <a:pt x="3783" y="5896"/>
                      <a:pt x="3705" y="5682"/>
                    </a:cubicBezTo>
                    <a:cubicBezTo>
                      <a:pt x="3621" y="5454"/>
                      <a:pt x="3494" y="5253"/>
                      <a:pt x="3337" y="5073"/>
                    </a:cubicBezTo>
                    <a:cubicBezTo>
                      <a:pt x="2967" y="4651"/>
                      <a:pt x="2542" y="4225"/>
                      <a:pt x="2046" y="3956"/>
                    </a:cubicBezTo>
                    <a:cubicBezTo>
                      <a:pt x="1567" y="3695"/>
                      <a:pt x="1103" y="3425"/>
                      <a:pt x="745" y="3005"/>
                    </a:cubicBezTo>
                    <a:cubicBezTo>
                      <a:pt x="572" y="2801"/>
                      <a:pt x="430" y="2566"/>
                      <a:pt x="359" y="2307"/>
                    </a:cubicBezTo>
                    <a:cubicBezTo>
                      <a:pt x="288" y="2052"/>
                      <a:pt x="327" y="1816"/>
                      <a:pt x="415" y="1573"/>
                    </a:cubicBezTo>
                    <a:cubicBezTo>
                      <a:pt x="586" y="1088"/>
                      <a:pt x="787" y="479"/>
                      <a:pt x="402" y="38"/>
                    </a:cubicBezTo>
                    <a:cubicBezTo>
                      <a:pt x="378" y="11"/>
                      <a:pt x="351" y="0"/>
                      <a:pt x="3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22"/>
              <p:cNvSpPr/>
              <p:nvPr/>
            </p:nvSpPr>
            <p:spPr>
              <a:xfrm>
                <a:off x="7049296" y="3856671"/>
                <a:ext cx="345673" cy="422243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8382" extrusionOk="0">
                    <a:moveTo>
                      <a:pt x="141" y="1"/>
                    </a:moveTo>
                    <a:cubicBezTo>
                      <a:pt x="71" y="1"/>
                      <a:pt x="1" y="57"/>
                      <a:pt x="26" y="144"/>
                    </a:cubicBezTo>
                    <a:cubicBezTo>
                      <a:pt x="77" y="318"/>
                      <a:pt x="57" y="502"/>
                      <a:pt x="89" y="681"/>
                    </a:cubicBezTo>
                    <a:cubicBezTo>
                      <a:pt x="121" y="875"/>
                      <a:pt x="185" y="1063"/>
                      <a:pt x="266" y="1242"/>
                    </a:cubicBezTo>
                    <a:cubicBezTo>
                      <a:pt x="409" y="1562"/>
                      <a:pt x="638" y="1844"/>
                      <a:pt x="893" y="2084"/>
                    </a:cubicBezTo>
                    <a:cubicBezTo>
                      <a:pt x="1149" y="2323"/>
                      <a:pt x="1438" y="2526"/>
                      <a:pt x="1744" y="2694"/>
                    </a:cubicBezTo>
                    <a:cubicBezTo>
                      <a:pt x="2082" y="2880"/>
                      <a:pt x="2451" y="2996"/>
                      <a:pt x="2802" y="3156"/>
                    </a:cubicBezTo>
                    <a:cubicBezTo>
                      <a:pt x="3463" y="3458"/>
                      <a:pt x="4171" y="3933"/>
                      <a:pt x="4527" y="4585"/>
                    </a:cubicBezTo>
                    <a:cubicBezTo>
                      <a:pt x="4717" y="4933"/>
                      <a:pt x="4731" y="5317"/>
                      <a:pt x="4774" y="5704"/>
                    </a:cubicBezTo>
                    <a:cubicBezTo>
                      <a:pt x="4816" y="6097"/>
                      <a:pt x="4925" y="6458"/>
                      <a:pt x="5105" y="6811"/>
                    </a:cubicBezTo>
                    <a:cubicBezTo>
                      <a:pt x="5435" y="7467"/>
                      <a:pt x="5914" y="8186"/>
                      <a:pt x="6667" y="8377"/>
                    </a:cubicBezTo>
                    <a:cubicBezTo>
                      <a:pt x="6678" y="8380"/>
                      <a:pt x="6688" y="8381"/>
                      <a:pt x="6698" y="8381"/>
                    </a:cubicBezTo>
                    <a:cubicBezTo>
                      <a:pt x="6818" y="8381"/>
                      <a:pt x="6861" y="8189"/>
                      <a:pt x="6729" y="8156"/>
                    </a:cubicBezTo>
                    <a:cubicBezTo>
                      <a:pt x="6059" y="7986"/>
                      <a:pt x="5646" y="7342"/>
                      <a:pt x="5340" y="6767"/>
                    </a:cubicBezTo>
                    <a:cubicBezTo>
                      <a:pt x="5143" y="6394"/>
                      <a:pt x="5034" y="6017"/>
                      <a:pt x="4993" y="5598"/>
                    </a:cubicBezTo>
                    <a:cubicBezTo>
                      <a:pt x="4959" y="5237"/>
                      <a:pt x="4928" y="4882"/>
                      <a:pt x="4768" y="4549"/>
                    </a:cubicBezTo>
                    <a:cubicBezTo>
                      <a:pt x="4472" y="3934"/>
                      <a:pt x="3865" y="3474"/>
                      <a:pt x="3286" y="3142"/>
                    </a:cubicBezTo>
                    <a:cubicBezTo>
                      <a:pt x="2961" y="2958"/>
                      <a:pt x="2614" y="2833"/>
                      <a:pt x="2271" y="2692"/>
                    </a:cubicBezTo>
                    <a:cubicBezTo>
                      <a:pt x="1946" y="2557"/>
                      <a:pt x="1637" y="2381"/>
                      <a:pt x="1355" y="2170"/>
                    </a:cubicBezTo>
                    <a:cubicBezTo>
                      <a:pt x="1042" y="1935"/>
                      <a:pt x="753" y="1646"/>
                      <a:pt x="556" y="1306"/>
                    </a:cubicBezTo>
                    <a:cubicBezTo>
                      <a:pt x="451" y="1126"/>
                      <a:pt x="375" y="923"/>
                      <a:pt x="331" y="717"/>
                    </a:cubicBezTo>
                    <a:cubicBezTo>
                      <a:pt x="283" y="506"/>
                      <a:pt x="311" y="291"/>
                      <a:pt x="249" y="81"/>
                    </a:cubicBezTo>
                    <a:cubicBezTo>
                      <a:pt x="232" y="25"/>
                      <a:pt x="187" y="1"/>
                      <a:pt x="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2"/>
              <p:cNvSpPr/>
              <p:nvPr/>
            </p:nvSpPr>
            <p:spPr>
              <a:xfrm>
                <a:off x="7078867" y="3842113"/>
                <a:ext cx="383051" cy="360030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7147" extrusionOk="0">
                    <a:moveTo>
                      <a:pt x="171" y="1"/>
                    </a:moveTo>
                    <a:cubicBezTo>
                      <a:pt x="81" y="1"/>
                      <a:pt x="0" y="117"/>
                      <a:pt x="84" y="196"/>
                    </a:cubicBezTo>
                    <a:cubicBezTo>
                      <a:pt x="370" y="468"/>
                      <a:pt x="621" y="764"/>
                      <a:pt x="964" y="971"/>
                    </a:cubicBezTo>
                    <a:cubicBezTo>
                      <a:pt x="1273" y="1157"/>
                      <a:pt x="1607" y="1290"/>
                      <a:pt x="1943" y="1412"/>
                    </a:cubicBezTo>
                    <a:cubicBezTo>
                      <a:pt x="2616" y="1657"/>
                      <a:pt x="3280" y="1891"/>
                      <a:pt x="3869" y="2309"/>
                    </a:cubicBezTo>
                    <a:cubicBezTo>
                      <a:pt x="4452" y="2721"/>
                      <a:pt x="4919" y="3264"/>
                      <a:pt x="5272" y="3883"/>
                    </a:cubicBezTo>
                    <a:cubicBezTo>
                      <a:pt x="5623" y="4501"/>
                      <a:pt x="5866" y="5170"/>
                      <a:pt x="6173" y="5808"/>
                    </a:cubicBezTo>
                    <a:cubicBezTo>
                      <a:pt x="6434" y="6346"/>
                      <a:pt x="6786" y="6984"/>
                      <a:pt x="7409" y="7143"/>
                    </a:cubicBezTo>
                    <a:cubicBezTo>
                      <a:pt x="7420" y="7145"/>
                      <a:pt x="7430" y="7147"/>
                      <a:pt x="7440" y="7147"/>
                    </a:cubicBezTo>
                    <a:cubicBezTo>
                      <a:pt x="7560" y="7147"/>
                      <a:pt x="7604" y="6954"/>
                      <a:pt x="7470" y="6922"/>
                    </a:cubicBezTo>
                    <a:cubicBezTo>
                      <a:pt x="6910" y="6777"/>
                      <a:pt x="6604" y="6170"/>
                      <a:pt x="6372" y="5691"/>
                    </a:cubicBezTo>
                    <a:cubicBezTo>
                      <a:pt x="6071" y="5068"/>
                      <a:pt x="5833" y="4416"/>
                      <a:pt x="5496" y="3811"/>
                    </a:cubicBezTo>
                    <a:cubicBezTo>
                      <a:pt x="5160" y="3209"/>
                      <a:pt x="4719" y="2676"/>
                      <a:pt x="4175" y="2252"/>
                    </a:cubicBezTo>
                    <a:cubicBezTo>
                      <a:pt x="3641" y="1835"/>
                      <a:pt x="3040" y="1565"/>
                      <a:pt x="2408" y="1337"/>
                    </a:cubicBezTo>
                    <a:cubicBezTo>
                      <a:pt x="2018" y="1195"/>
                      <a:pt x="1623" y="1067"/>
                      <a:pt x="1256" y="872"/>
                    </a:cubicBezTo>
                    <a:cubicBezTo>
                      <a:pt x="1069" y="773"/>
                      <a:pt x="890" y="659"/>
                      <a:pt x="732" y="516"/>
                    </a:cubicBezTo>
                    <a:cubicBezTo>
                      <a:pt x="564" y="362"/>
                      <a:pt x="413" y="190"/>
                      <a:pt x="247" y="33"/>
                    </a:cubicBezTo>
                    <a:cubicBezTo>
                      <a:pt x="223" y="10"/>
                      <a:pt x="197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22"/>
              <p:cNvSpPr/>
              <p:nvPr/>
            </p:nvSpPr>
            <p:spPr>
              <a:xfrm>
                <a:off x="6916354" y="3459055"/>
                <a:ext cx="13198" cy="12191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2" extrusionOk="0">
                    <a:moveTo>
                      <a:pt x="155" y="13"/>
                    </a:moveTo>
                    <a:cubicBezTo>
                      <a:pt x="158" y="14"/>
                      <a:pt x="161" y="15"/>
                      <a:pt x="164" y="16"/>
                    </a:cubicBezTo>
                    <a:lnTo>
                      <a:pt x="164" y="16"/>
                    </a:lnTo>
                    <a:cubicBezTo>
                      <a:pt x="162" y="15"/>
                      <a:pt x="160" y="15"/>
                      <a:pt x="158" y="14"/>
                    </a:cubicBezTo>
                    <a:cubicBezTo>
                      <a:pt x="157" y="14"/>
                      <a:pt x="157" y="14"/>
                      <a:pt x="155" y="13"/>
                    </a:cubicBezTo>
                    <a:close/>
                    <a:moveTo>
                      <a:pt x="178" y="21"/>
                    </a:moveTo>
                    <a:cubicBezTo>
                      <a:pt x="179" y="22"/>
                      <a:pt x="179" y="22"/>
                      <a:pt x="180" y="23"/>
                    </a:cubicBezTo>
                    <a:lnTo>
                      <a:pt x="180" y="23"/>
                    </a:lnTo>
                    <a:cubicBezTo>
                      <a:pt x="179" y="22"/>
                      <a:pt x="179" y="22"/>
                      <a:pt x="179" y="22"/>
                    </a:cubicBezTo>
                    <a:lnTo>
                      <a:pt x="179" y="22"/>
                    </a:lnTo>
                    <a:cubicBezTo>
                      <a:pt x="179" y="22"/>
                      <a:pt x="178" y="22"/>
                      <a:pt x="178" y="21"/>
                    </a:cubicBezTo>
                    <a:close/>
                    <a:moveTo>
                      <a:pt x="179" y="22"/>
                    </a:moveTo>
                    <a:lnTo>
                      <a:pt x="179" y="22"/>
                    </a:lnTo>
                    <a:cubicBezTo>
                      <a:pt x="179" y="22"/>
                      <a:pt x="180" y="23"/>
                      <a:pt x="180" y="23"/>
                    </a:cubicBezTo>
                    <a:lnTo>
                      <a:pt x="180" y="23"/>
                    </a:lnTo>
                    <a:cubicBezTo>
                      <a:pt x="180" y="23"/>
                      <a:pt x="180" y="23"/>
                      <a:pt x="181" y="24"/>
                    </a:cubicBezTo>
                    <a:lnTo>
                      <a:pt x="181" y="24"/>
                    </a:lnTo>
                    <a:cubicBezTo>
                      <a:pt x="180" y="23"/>
                      <a:pt x="180" y="23"/>
                      <a:pt x="179" y="22"/>
                    </a:cubicBezTo>
                    <a:close/>
                    <a:moveTo>
                      <a:pt x="180" y="23"/>
                    </a:moveTo>
                    <a:cubicBezTo>
                      <a:pt x="181" y="23"/>
                      <a:pt x="182" y="24"/>
                      <a:pt x="184" y="24"/>
                    </a:cubicBezTo>
                    <a:cubicBezTo>
                      <a:pt x="183" y="24"/>
                      <a:pt x="183" y="24"/>
                      <a:pt x="183" y="24"/>
                    </a:cubicBezTo>
                    <a:lnTo>
                      <a:pt x="183" y="24"/>
                    </a:lnTo>
                    <a:cubicBezTo>
                      <a:pt x="182" y="24"/>
                      <a:pt x="181" y="23"/>
                      <a:pt x="180" y="23"/>
                    </a:cubicBezTo>
                    <a:close/>
                    <a:moveTo>
                      <a:pt x="109" y="228"/>
                    </a:moveTo>
                    <a:cubicBezTo>
                      <a:pt x="109" y="228"/>
                      <a:pt x="109" y="228"/>
                      <a:pt x="109" y="228"/>
                    </a:cubicBezTo>
                    <a:lnTo>
                      <a:pt x="109" y="228"/>
                    </a:lnTo>
                    <a:cubicBezTo>
                      <a:pt x="109" y="228"/>
                      <a:pt x="109" y="228"/>
                      <a:pt x="109" y="228"/>
                    </a:cubicBezTo>
                    <a:close/>
                    <a:moveTo>
                      <a:pt x="127" y="0"/>
                    </a:moveTo>
                    <a:cubicBezTo>
                      <a:pt x="102" y="3"/>
                      <a:pt x="85" y="3"/>
                      <a:pt x="61" y="17"/>
                    </a:cubicBezTo>
                    <a:cubicBezTo>
                      <a:pt x="52" y="23"/>
                      <a:pt x="45" y="30"/>
                      <a:pt x="36" y="37"/>
                    </a:cubicBezTo>
                    <a:cubicBezTo>
                      <a:pt x="22" y="50"/>
                      <a:pt x="11" y="71"/>
                      <a:pt x="7" y="88"/>
                    </a:cubicBezTo>
                    <a:cubicBezTo>
                      <a:pt x="1" y="108"/>
                      <a:pt x="1" y="130"/>
                      <a:pt x="7" y="150"/>
                    </a:cubicBezTo>
                    <a:cubicBezTo>
                      <a:pt x="10" y="162"/>
                      <a:pt x="14" y="170"/>
                      <a:pt x="18" y="179"/>
                    </a:cubicBezTo>
                    <a:cubicBezTo>
                      <a:pt x="29" y="197"/>
                      <a:pt x="45" y="213"/>
                      <a:pt x="63" y="223"/>
                    </a:cubicBezTo>
                    <a:cubicBezTo>
                      <a:pt x="65" y="223"/>
                      <a:pt x="65" y="225"/>
                      <a:pt x="66" y="225"/>
                    </a:cubicBezTo>
                    <a:cubicBezTo>
                      <a:pt x="78" y="230"/>
                      <a:pt x="87" y="234"/>
                      <a:pt x="99" y="237"/>
                    </a:cubicBezTo>
                    <a:cubicBezTo>
                      <a:pt x="108" y="240"/>
                      <a:pt x="117" y="241"/>
                      <a:pt x="125" y="241"/>
                    </a:cubicBezTo>
                    <a:cubicBezTo>
                      <a:pt x="131" y="241"/>
                      <a:pt x="138" y="241"/>
                      <a:pt x="144" y="240"/>
                    </a:cubicBezTo>
                    <a:cubicBezTo>
                      <a:pt x="156" y="240"/>
                      <a:pt x="167" y="236"/>
                      <a:pt x="178" y="231"/>
                    </a:cubicBezTo>
                    <a:lnTo>
                      <a:pt x="178" y="231"/>
                    </a:lnTo>
                    <a:cubicBezTo>
                      <a:pt x="188" y="228"/>
                      <a:pt x="197" y="224"/>
                      <a:pt x="205" y="218"/>
                    </a:cubicBezTo>
                    <a:cubicBezTo>
                      <a:pt x="219" y="211"/>
                      <a:pt x="229" y="200"/>
                      <a:pt x="236" y="187"/>
                    </a:cubicBezTo>
                    <a:cubicBezTo>
                      <a:pt x="248" y="177"/>
                      <a:pt x="255" y="163"/>
                      <a:pt x="257" y="149"/>
                    </a:cubicBezTo>
                    <a:cubicBezTo>
                      <a:pt x="259" y="138"/>
                      <a:pt x="262" y="128"/>
                      <a:pt x="262" y="119"/>
                    </a:cubicBezTo>
                    <a:cubicBezTo>
                      <a:pt x="262" y="98"/>
                      <a:pt x="256" y="78"/>
                      <a:pt x="245" y="60"/>
                    </a:cubicBezTo>
                    <a:cubicBezTo>
                      <a:pt x="240" y="53"/>
                      <a:pt x="233" y="44"/>
                      <a:pt x="228" y="37"/>
                    </a:cubicBezTo>
                    <a:cubicBezTo>
                      <a:pt x="215" y="23"/>
                      <a:pt x="198" y="14"/>
                      <a:pt x="178" y="7"/>
                    </a:cubicBezTo>
                    <a:cubicBezTo>
                      <a:pt x="177" y="7"/>
                      <a:pt x="174" y="6"/>
                      <a:pt x="172" y="6"/>
                    </a:cubicBezTo>
                    <a:cubicBezTo>
                      <a:pt x="160" y="3"/>
                      <a:pt x="150" y="2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2"/>
              <p:cNvSpPr/>
              <p:nvPr/>
            </p:nvSpPr>
            <p:spPr>
              <a:xfrm>
                <a:off x="7004562" y="3533107"/>
                <a:ext cx="13652" cy="12443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47" extrusionOk="0">
                    <a:moveTo>
                      <a:pt x="120" y="1"/>
                    </a:moveTo>
                    <a:cubicBezTo>
                      <a:pt x="113" y="1"/>
                      <a:pt x="107" y="2"/>
                      <a:pt x="99" y="4"/>
                    </a:cubicBezTo>
                    <a:cubicBezTo>
                      <a:pt x="84" y="4"/>
                      <a:pt x="70" y="10"/>
                      <a:pt x="57" y="18"/>
                    </a:cubicBezTo>
                    <a:cubicBezTo>
                      <a:pt x="43" y="25"/>
                      <a:pt x="31" y="35"/>
                      <a:pt x="24" y="48"/>
                    </a:cubicBezTo>
                    <a:cubicBezTo>
                      <a:pt x="14" y="59"/>
                      <a:pt x="7" y="73"/>
                      <a:pt x="3" y="87"/>
                    </a:cubicBezTo>
                    <a:cubicBezTo>
                      <a:pt x="2" y="97"/>
                      <a:pt x="0" y="109"/>
                      <a:pt x="0" y="117"/>
                    </a:cubicBezTo>
                    <a:cubicBezTo>
                      <a:pt x="0" y="139"/>
                      <a:pt x="6" y="158"/>
                      <a:pt x="16" y="175"/>
                    </a:cubicBezTo>
                    <a:cubicBezTo>
                      <a:pt x="21" y="182"/>
                      <a:pt x="28" y="191"/>
                      <a:pt x="34" y="198"/>
                    </a:cubicBezTo>
                    <a:cubicBezTo>
                      <a:pt x="48" y="212"/>
                      <a:pt x="65" y="224"/>
                      <a:pt x="85" y="229"/>
                    </a:cubicBezTo>
                    <a:cubicBezTo>
                      <a:pt x="85" y="229"/>
                      <a:pt x="85" y="229"/>
                      <a:pt x="85" y="229"/>
                    </a:cubicBezTo>
                    <a:lnTo>
                      <a:pt x="85" y="229"/>
                    </a:lnTo>
                    <a:lnTo>
                      <a:pt x="112" y="239"/>
                    </a:lnTo>
                    <a:cubicBezTo>
                      <a:pt x="115" y="240"/>
                      <a:pt x="119" y="241"/>
                      <a:pt x="122" y="242"/>
                    </a:cubicBezTo>
                    <a:lnTo>
                      <a:pt x="122" y="242"/>
                    </a:lnTo>
                    <a:cubicBezTo>
                      <a:pt x="123" y="242"/>
                      <a:pt x="125" y="243"/>
                      <a:pt x="126" y="243"/>
                    </a:cubicBezTo>
                    <a:cubicBezTo>
                      <a:pt x="135" y="246"/>
                      <a:pt x="143" y="247"/>
                      <a:pt x="151" y="247"/>
                    </a:cubicBezTo>
                    <a:cubicBezTo>
                      <a:pt x="158" y="247"/>
                      <a:pt x="165" y="246"/>
                      <a:pt x="172" y="245"/>
                    </a:cubicBezTo>
                    <a:cubicBezTo>
                      <a:pt x="187" y="245"/>
                      <a:pt x="201" y="239"/>
                      <a:pt x="214" y="231"/>
                    </a:cubicBezTo>
                    <a:cubicBezTo>
                      <a:pt x="228" y="224"/>
                      <a:pt x="240" y="212"/>
                      <a:pt x="247" y="201"/>
                    </a:cubicBezTo>
                    <a:cubicBezTo>
                      <a:pt x="257" y="190"/>
                      <a:pt x="264" y="175"/>
                      <a:pt x="268" y="161"/>
                    </a:cubicBezTo>
                    <a:cubicBezTo>
                      <a:pt x="269" y="151"/>
                      <a:pt x="271" y="140"/>
                      <a:pt x="271" y="131"/>
                    </a:cubicBezTo>
                    <a:cubicBezTo>
                      <a:pt x="271" y="110"/>
                      <a:pt x="265" y="90"/>
                      <a:pt x="255" y="73"/>
                    </a:cubicBezTo>
                    <a:cubicBezTo>
                      <a:pt x="250" y="66"/>
                      <a:pt x="242" y="56"/>
                      <a:pt x="237" y="49"/>
                    </a:cubicBezTo>
                    <a:cubicBezTo>
                      <a:pt x="223" y="38"/>
                      <a:pt x="207" y="27"/>
                      <a:pt x="187" y="21"/>
                    </a:cubicBezTo>
                    <a:cubicBezTo>
                      <a:pt x="174" y="17"/>
                      <a:pt x="163" y="11"/>
                      <a:pt x="149" y="7"/>
                    </a:cubicBezTo>
                    <a:lnTo>
                      <a:pt x="149" y="7"/>
                    </a:lnTo>
                    <a:lnTo>
                      <a:pt x="145" y="5"/>
                    </a:lnTo>
                    <a:cubicBezTo>
                      <a:pt x="136" y="2"/>
                      <a:pt x="128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2"/>
              <p:cNvSpPr/>
              <p:nvPr/>
            </p:nvSpPr>
            <p:spPr>
              <a:xfrm>
                <a:off x="6956151" y="3621215"/>
                <a:ext cx="1501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2" extrusionOk="0">
                    <a:moveTo>
                      <a:pt x="149" y="1"/>
                    </a:moveTo>
                    <a:cubicBezTo>
                      <a:pt x="0" y="1"/>
                      <a:pt x="0" y="232"/>
                      <a:pt x="149" y="232"/>
                    </a:cubicBezTo>
                    <a:cubicBezTo>
                      <a:pt x="298" y="232"/>
                      <a:pt x="298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2"/>
              <p:cNvSpPr/>
              <p:nvPr/>
            </p:nvSpPr>
            <p:spPr>
              <a:xfrm>
                <a:off x="7067381" y="3687308"/>
                <a:ext cx="12291" cy="1204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39" extrusionOk="0">
                    <a:moveTo>
                      <a:pt x="120" y="1"/>
                    </a:moveTo>
                    <a:cubicBezTo>
                      <a:pt x="114" y="1"/>
                      <a:pt x="107" y="2"/>
                      <a:pt x="99" y="4"/>
                    </a:cubicBezTo>
                    <a:cubicBezTo>
                      <a:pt x="84" y="4"/>
                      <a:pt x="70" y="10"/>
                      <a:pt x="57" y="18"/>
                    </a:cubicBezTo>
                    <a:cubicBezTo>
                      <a:pt x="43" y="25"/>
                      <a:pt x="31" y="35"/>
                      <a:pt x="24" y="48"/>
                    </a:cubicBezTo>
                    <a:cubicBezTo>
                      <a:pt x="14" y="59"/>
                      <a:pt x="7" y="73"/>
                      <a:pt x="3" y="87"/>
                    </a:cubicBezTo>
                    <a:cubicBezTo>
                      <a:pt x="2" y="97"/>
                      <a:pt x="0" y="109"/>
                      <a:pt x="0" y="117"/>
                    </a:cubicBezTo>
                    <a:cubicBezTo>
                      <a:pt x="0" y="138"/>
                      <a:pt x="6" y="158"/>
                      <a:pt x="16" y="175"/>
                    </a:cubicBezTo>
                    <a:cubicBezTo>
                      <a:pt x="21" y="182"/>
                      <a:pt x="29" y="191"/>
                      <a:pt x="34" y="198"/>
                    </a:cubicBezTo>
                    <a:cubicBezTo>
                      <a:pt x="50" y="212"/>
                      <a:pt x="65" y="224"/>
                      <a:pt x="85" y="229"/>
                    </a:cubicBezTo>
                    <a:cubicBezTo>
                      <a:pt x="91" y="231"/>
                      <a:pt x="94" y="232"/>
                      <a:pt x="99" y="233"/>
                    </a:cubicBezTo>
                    <a:cubicBezTo>
                      <a:pt x="109" y="237"/>
                      <a:pt x="117" y="238"/>
                      <a:pt x="126" y="238"/>
                    </a:cubicBezTo>
                    <a:cubicBezTo>
                      <a:pt x="132" y="238"/>
                      <a:pt x="138" y="237"/>
                      <a:pt x="145" y="236"/>
                    </a:cubicBezTo>
                    <a:cubicBezTo>
                      <a:pt x="162" y="236"/>
                      <a:pt x="176" y="231"/>
                      <a:pt x="187" y="222"/>
                    </a:cubicBezTo>
                    <a:cubicBezTo>
                      <a:pt x="201" y="215"/>
                      <a:pt x="213" y="204"/>
                      <a:pt x="220" y="191"/>
                    </a:cubicBezTo>
                    <a:cubicBezTo>
                      <a:pt x="230" y="181"/>
                      <a:pt x="237" y="167"/>
                      <a:pt x="241" y="153"/>
                    </a:cubicBezTo>
                    <a:cubicBezTo>
                      <a:pt x="243" y="141"/>
                      <a:pt x="244" y="131"/>
                      <a:pt x="244" y="123"/>
                    </a:cubicBezTo>
                    <a:cubicBezTo>
                      <a:pt x="244" y="102"/>
                      <a:pt x="240" y="82"/>
                      <a:pt x="228" y="63"/>
                    </a:cubicBezTo>
                    <a:cubicBezTo>
                      <a:pt x="223" y="56"/>
                      <a:pt x="216" y="48"/>
                      <a:pt x="211" y="41"/>
                    </a:cubicBezTo>
                    <a:cubicBezTo>
                      <a:pt x="197" y="27"/>
                      <a:pt x="179" y="17"/>
                      <a:pt x="159" y="11"/>
                    </a:cubicBezTo>
                    <a:cubicBezTo>
                      <a:pt x="155" y="10"/>
                      <a:pt x="150" y="7"/>
                      <a:pt x="145" y="5"/>
                    </a:cubicBezTo>
                    <a:cubicBezTo>
                      <a:pt x="136" y="2"/>
                      <a:pt x="128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2"/>
              <p:cNvSpPr/>
              <p:nvPr/>
            </p:nvSpPr>
            <p:spPr>
              <a:xfrm>
                <a:off x="7074434" y="3790981"/>
                <a:ext cx="15062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1" extrusionOk="0">
                    <a:moveTo>
                      <a:pt x="148" y="1"/>
                    </a:moveTo>
                    <a:cubicBezTo>
                      <a:pt x="0" y="1"/>
                      <a:pt x="1" y="230"/>
                      <a:pt x="149" y="230"/>
                    </a:cubicBezTo>
                    <a:cubicBezTo>
                      <a:pt x="298" y="230"/>
                      <a:pt x="298" y="1"/>
                      <a:pt x="149" y="1"/>
                    </a:cubicBezTo>
                    <a:cubicBezTo>
                      <a:pt x="149" y="1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2"/>
              <p:cNvSpPr/>
              <p:nvPr/>
            </p:nvSpPr>
            <p:spPr>
              <a:xfrm>
                <a:off x="7001338" y="3816320"/>
                <a:ext cx="13904" cy="13198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62" extrusionOk="0">
                    <a:moveTo>
                      <a:pt x="70" y="39"/>
                    </a:moveTo>
                    <a:lnTo>
                      <a:pt x="70" y="39"/>
                    </a:lnTo>
                    <a:cubicBezTo>
                      <a:pt x="67" y="42"/>
                      <a:pt x="65" y="43"/>
                      <a:pt x="63" y="44"/>
                    </a:cubicBezTo>
                    <a:lnTo>
                      <a:pt x="63" y="44"/>
                    </a:lnTo>
                    <a:cubicBezTo>
                      <a:pt x="65" y="42"/>
                      <a:pt x="68" y="41"/>
                      <a:pt x="70" y="39"/>
                    </a:cubicBezTo>
                    <a:close/>
                    <a:moveTo>
                      <a:pt x="49" y="55"/>
                    </a:moveTo>
                    <a:lnTo>
                      <a:pt x="49" y="55"/>
                    </a:lnTo>
                    <a:cubicBezTo>
                      <a:pt x="48" y="56"/>
                      <a:pt x="47" y="57"/>
                      <a:pt x="46" y="57"/>
                    </a:cubicBezTo>
                    <a:cubicBezTo>
                      <a:pt x="47" y="57"/>
                      <a:pt x="48" y="56"/>
                      <a:pt x="49" y="55"/>
                    </a:cubicBezTo>
                    <a:close/>
                    <a:moveTo>
                      <a:pt x="229" y="205"/>
                    </a:moveTo>
                    <a:lnTo>
                      <a:pt x="229" y="205"/>
                    </a:lnTo>
                    <a:cubicBezTo>
                      <a:pt x="228" y="205"/>
                      <a:pt x="227" y="206"/>
                      <a:pt x="226" y="207"/>
                    </a:cubicBezTo>
                    <a:lnTo>
                      <a:pt x="226" y="207"/>
                    </a:lnTo>
                    <a:cubicBezTo>
                      <a:pt x="226" y="206"/>
                      <a:pt x="227" y="205"/>
                      <a:pt x="229" y="205"/>
                    </a:cubicBezTo>
                    <a:close/>
                    <a:moveTo>
                      <a:pt x="212" y="217"/>
                    </a:moveTo>
                    <a:cubicBezTo>
                      <a:pt x="210" y="219"/>
                      <a:pt x="208" y="220"/>
                      <a:pt x="206" y="222"/>
                    </a:cubicBezTo>
                    <a:cubicBezTo>
                      <a:pt x="207" y="220"/>
                      <a:pt x="210" y="219"/>
                      <a:pt x="212" y="217"/>
                    </a:cubicBezTo>
                    <a:close/>
                    <a:moveTo>
                      <a:pt x="158" y="1"/>
                    </a:moveTo>
                    <a:cubicBezTo>
                      <a:pt x="136" y="1"/>
                      <a:pt x="117" y="6"/>
                      <a:pt x="100" y="16"/>
                    </a:cubicBezTo>
                    <a:cubicBezTo>
                      <a:pt x="95" y="18"/>
                      <a:pt x="92" y="21"/>
                      <a:pt x="91" y="22"/>
                    </a:cubicBezTo>
                    <a:cubicBezTo>
                      <a:pt x="80" y="29"/>
                      <a:pt x="70" y="38"/>
                      <a:pt x="60" y="45"/>
                    </a:cubicBezTo>
                    <a:cubicBezTo>
                      <a:pt x="59" y="45"/>
                      <a:pt x="59" y="46"/>
                      <a:pt x="58" y="46"/>
                    </a:cubicBezTo>
                    <a:lnTo>
                      <a:pt x="58" y="46"/>
                    </a:lnTo>
                    <a:cubicBezTo>
                      <a:pt x="44" y="53"/>
                      <a:pt x="34" y="65"/>
                      <a:pt x="27" y="77"/>
                    </a:cubicBezTo>
                    <a:cubicBezTo>
                      <a:pt x="16" y="87"/>
                      <a:pt x="9" y="101"/>
                      <a:pt x="6" y="116"/>
                    </a:cubicBezTo>
                    <a:cubicBezTo>
                      <a:pt x="0" y="131"/>
                      <a:pt x="0" y="145"/>
                      <a:pt x="3" y="162"/>
                    </a:cubicBezTo>
                    <a:cubicBezTo>
                      <a:pt x="3" y="178"/>
                      <a:pt x="9" y="192"/>
                      <a:pt x="17" y="205"/>
                    </a:cubicBezTo>
                    <a:cubicBezTo>
                      <a:pt x="23" y="212"/>
                      <a:pt x="30" y="220"/>
                      <a:pt x="36" y="227"/>
                    </a:cubicBezTo>
                    <a:cubicBezTo>
                      <a:pt x="50" y="242"/>
                      <a:pt x="67" y="252"/>
                      <a:pt x="87" y="257"/>
                    </a:cubicBezTo>
                    <a:cubicBezTo>
                      <a:pt x="98" y="259"/>
                      <a:pt x="108" y="261"/>
                      <a:pt x="117" y="261"/>
                    </a:cubicBezTo>
                    <a:cubicBezTo>
                      <a:pt x="138" y="261"/>
                      <a:pt x="158" y="256"/>
                      <a:pt x="176" y="244"/>
                    </a:cubicBezTo>
                    <a:cubicBezTo>
                      <a:pt x="179" y="243"/>
                      <a:pt x="182" y="242"/>
                      <a:pt x="185" y="240"/>
                    </a:cubicBezTo>
                    <a:cubicBezTo>
                      <a:pt x="195" y="233"/>
                      <a:pt x="206" y="223"/>
                      <a:pt x="214" y="216"/>
                    </a:cubicBezTo>
                    <a:cubicBezTo>
                      <a:pt x="216" y="215"/>
                      <a:pt x="217" y="214"/>
                      <a:pt x="218" y="213"/>
                    </a:cubicBezTo>
                    <a:lnTo>
                      <a:pt x="218" y="213"/>
                    </a:lnTo>
                    <a:cubicBezTo>
                      <a:pt x="231" y="206"/>
                      <a:pt x="242" y="197"/>
                      <a:pt x="248" y="185"/>
                    </a:cubicBezTo>
                    <a:cubicBezTo>
                      <a:pt x="258" y="174"/>
                      <a:pt x="265" y="159"/>
                      <a:pt x="270" y="145"/>
                    </a:cubicBezTo>
                    <a:cubicBezTo>
                      <a:pt x="275" y="130"/>
                      <a:pt x="275" y="116"/>
                      <a:pt x="271" y="100"/>
                    </a:cubicBezTo>
                    <a:cubicBezTo>
                      <a:pt x="271" y="84"/>
                      <a:pt x="265" y="70"/>
                      <a:pt x="257" y="57"/>
                    </a:cubicBezTo>
                    <a:cubicBezTo>
                      <a:pt x="251" y="50"/>
                      <a:pt x="244" y="42"/>
                      <a:pt x="240" y="35"/>
                    </a:cubicBezTo>
                    <a:cubicBezTo>
                      <a:pt x="226" y="21"/>
                      <a:pt x="207" y="9"/>
                      <a:pt x="187" y="4"/>
                    </a:cubicBezTo>
                    <a:cubicBezTo>
                      <a:pt x="178" y="2"/>
                      <a:pt x="166" y="1"/>
                      <a:pt x="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22"/>
              <p:cNvSpPr/>
              <p:nvPr/>
            </p:nvSpPr>
            <p:spPr>
              <a:xfrm>
                <a:off x="6911317" y="3577236"/>
                <a:ext cx="12342" cy="11989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8" extrusionOk="0">
                    <a:moveTo>
                      <a:pt x="118" y="0"/>
                    </a:moveTo>
                    <a:cubicBezTo>
                      <a:pt x="112" y="0"/>
                      <a:pt x="106" y="1"/>
                      <a:pt x="100" y="2"/>
                    </a:cubicBezTo>
                    <a:cubicBezTo>
                      <a:pt x="83" y="2"/>
                      <a:pt x="68" y="8"/>
                      <a:pt x="57" y="16"/>
                    </a:cubicBezTo>
                    <a:cubicBezTo>
                      <a:pt x="43" y="24"/>
                      <a:pt x="32" y="35"/>
                      <a:pt x="24" y="48"/>
                    </a:cubicBezTo>
                    <a:cubicBezTo>
                      <a:pt x="15" y="58"/>
                      <a:pt x="7" y="72"/>
                      <a:pt x="3" y="86"/>
                    </a:cubicBezTo>
                    <a:cubicBezTo>
                      <a:pt x="2" y="97"/>
                      <a:pt x="0" y="107"/>
                      <a:pt x="0" y="116"/>
                    </a:cubicBezTo>
                    <a:cubicBezTo>
                      <a:pt x="0" y="137"/>
                      <a:pt x="5" y="157"/>
                      <a:pt x="16" y="175"/>
                    </a:cubicBezTo>
                    <a:cubicBezTo>
                      <a:pt x="22" y="181"/>
                      <a:pt x="29" y="191"/>
                      <a:pt x="33" y="198"/>
                    </a:cubicBezTo>
                    <a:cubicBezTo>
                      <a:pt x="47" y="212"/>
                      <a:pt x="66" y="222"/>
                      <a:pt x="85" y="228"/>
                    </a:cubicBezTo>
                    <a:cubicBezTo>
                      <a:pt x="90" y="229"/>
                      <a:pt x="94" y="232"/>
                      <a:pt x="100" y="233"/>
                    </a:cubicBezTo>
                    <a:cubicBezTo>
                      <a:pt x="108" y="236"/>
                      <a:pt x="116" y="238"/>
                      <a:pt x="124" y="238"/>
                    </a:cubicBezTo>
                    <a:cubicBezTo>
                      <a:pt x="131" y="238"/>
                      <a:pt x="138" y="237"/>
                      <a:pt x="145" y="235"/>
                    </a:cubicBezTo>
                    <a:cubicBezTo>
                      <a:pt x="161" y="235"/>
                      <a:pt x="175" y="229"/>
                      <a:pt x="187" y="220"/>
                    </a:cubicBezTo>
                    <a:cubicBezTo>
                      <a:pt x="202" y="213"/>
                      <a:pt x="213" y="203"/>
                      <a:pt x="220" y="191"/>
                    </a:cubicBezTo>
                    <a:cubicBezTo>
                      <a:pt x="230" y="179"/>
                      <a:pt x="237" y="165"/>
                      <a:pt x="241" y="151"/>
                    </a:cubicBezTo>
                    <a:cubicBezTo>
                      <a:pt x="243" y="141"/>
                      <a:pt x="244" y="130"/>
                      <a:pt x="244" y="121"/>
                    </a:cubicBezTo>
                    <a:cubicBezTo>
                      <a:pt x="244" y="100"/>
                      <a:pt x="238" y="80"/>
                      <a:pt x="229" y="63"/>
                    </a:cubicBezTo>
                    <a:cubicBezTo>
                      <a:pt x="223" y="56"/>
                      <a:pt x="216" y="48"/>
                      <a:pt x="210" y="41"/>
                    </a:cubicBezTo>
                    <a:cubicBezTo>
                      <a:pt x="196" y="26"/>
                      <a:pt x="179" y="15"/>
                      <a:pt x="159" y="9"/>
                    </a:cubicBezTo>
                    <a:cubicBezTo>
                      <a:pt x="153" y="8"/>
                      <a:pt x="151" y="6"/>
                      <a:pt x="145" y="5"/>
                    </a:cubicBezTo>
                    <a:cubicBezTo>
                      <a:pt x="136" y="2"/>
                      <a:pt x="127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22"/>
              <p:cNvSpPr/>
              <p:nvPr/>
            </p:nvSpPr>
            <p:spPr>
              <a:xfrm>
                <a:off x="6939930" y="3521974"/>
                <a:ext cx="12342" cy="11989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8" extrusionOk="0">
                    <a:moveTo>
                      <a:pt x="121" y="1"/>
                    </a:moveTo>
                    <a:cubicBezTo>
                      <a:pt x="114" y="1"/>
                      <a:pt x="107" y="2"/>
                      <a:pt x="100" y="4"/>
                    </a:cubicBezTo>
                    <a:cubicBezTo>
                      <a:pt x="84" y="4"/>
                      <a:pt x="70" y="8"/>
                      <a:pt x="57" y="18"/>
                    </a:cubicBezTo>
                    <a:cubicBezTo>
                      <a:pt x="43" y="25"/>
                      <a:pt x="32" y="35"/>
                      <a:pt x="25" y="48"/>
                    </a:cubicBezTo>
                    <a:cubicBezTo>
                      <a:pt x="15" y="58"/>
                      <a:pt x="8" y="72"/>
                      <a:pt x="3" y="86"/>
                    </a:cubicBezTo>
                    <a:cubicBezTo>
                      <a:pt x="2" y="97"/>
                      <a:pt x="1" y="107"/>
                      <a:pt x="1" y="117"/>
                    </a:cubicBezTo>
                    <a:cubicBezTo>
                      <a:pt x="1" y="138"/>
                      <a:pt x="6" y="157"/>
                      <a:pt x="16" y="175"/>
                    </a:cubicBezTo>
                    <a:cubicBezTo>
                      <a:pt x="22" y="182"/>
                      <a:pt x="29" y="191"/>
                      <a:pt x="35" y="198"/>
                    </a:cubicBezTo>
                    <a:cubicBezTo>
                      <a:pt x="49" y="212"/>
                      <a:pt x="66" y="223"/>
                      <a:pt x="86" y="228"/>
                    </a:cubicBezTo>
                    <a:cubicBezTo>
                      <a:pt x="91" y="231"/>
                      <a:pt x="94" y="232"/>
                      <a:pt x="100" y="233"/>
                    </a:cubicBezTo>
                    <a:cubicBezTo>
                      <a:pt x="108" y="236"/>
                      <a:pt x="116" y="238"/>
                      <a:pt x="124" y="238"/>
                    </a:cubicBezTo>
                    <a:cubicBezTo>
                      <a:pt x="131" y="238"/>
                      <a:pt x="138" y="237"/>
                      <a:pt x="145" y="235"/>
                    </a:cubicBezTo>
                    <a:cubicBezTo>
                      <a:pt x="162" y="235"/>
                      <a:pt x="176" y="231"/>
                      <a:pt x="188" y="221"/>
                    </a:cubicBezTo>
                    <a:cubicBezTo>
                      <a:pt x="202" y="214"/>
                      <a:pt x="213" y="204"/>
                      <a:pt x="220" y="191"/>
                    </a:cubicBezTo>
                    <a:cubicBezTo>
                      <a:pt x="230" y="181"/>
                      <a:pt x="237" y="167"/>
                      <a:pt x="242" y="153"/>
                    </a:cubicBezTo>
                    <a:cubicBezTo>
                      <a:pt x="243" y="141"/>
                      <a:pt x="244" y="131"/>
                      <a:pt x="244" y="121"/>
                    </a:cubicBezTo>
                    <a:cubicBezTo>
                      <a:pt x="244" y="100"/>
                      <a:pt x="240" y="82"/>
                      <a:pt x="229" y="63"/>
                    </a:cubicBezTo>
                    <a:cubicBezTo>
                      <a:pt x="223" y="56"/>
                      <a:pt x="216" y="48"/>
                      <a:pt x="212" y="41"/>
                    </a:cubicBezTo>
                    <a:cubicBezTo>
                      <a:pt x="198" y="26"/>
                      <a:pt x="179" y="15"/>
                      <a:pt x="159" y="11"/>
                    </a:cubicBezTo>
                    <a:cubicBezTo>
                      <a:pt x="155" y="8"/>
                      <a:pt x="151" y="7"/>
                      <a:pt x="145" y="5"/>
                    </a:cubicBezTo>
                    <a:cubicBezTo>
                      <a:pt x="137" y="2"/>
                      <a:pt x="129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22"/>
              <p:cNvSpPr/>
              <p:nvPr/>
            </p:nvSpPr>
            <p:spPr>
              <a:xfrm>
                <a:off x="7014234" y="3704234"/>
                <a:ext cx="12997" cy="12694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52" extrusionOk="0">
                    <a:moveTo>
                      <a:pt x="149" y="28"/>
                    </a:moveTo>
                    <a:cubicBezTo>
                      <a:pt x="149" y="28"/>
                      <a:pt x="150" y="28"/>
                      <a:pt x="150" y="28"/>
                    </a:cubicBezTo>
                    <a:cubicBezTo>
                      <a:pt x="150" y="28"/>
                      <a:pt x="149" y="28"/>
                      <a:pt x="149" y="28"/>
                    </a:cubicBezTo>
                    <a:close/>
                    <a:moveTo>
                      <a:pt x="28" y="91"/>
                    </a:moveTo>
                    <a:cubicBezTo>
                      <a:pt x="27" y="92"/>
                      <a:pt x="27" y="93"/>
                      <a:pt x="26" y="94"/>
                    </a:cubicBezTo>
                    <a:cubicBezTo>
                      <a:pt x="27" y="93"/>
                      <a:pt x="27" y="92"/>
                      <a:pt x="28" y="91"/>
                    </a:cubicBezTo>
                    <a:close/>
                    <a:moveTo>
                      <a:pt x="141" y="1"/>
                    </a:moveTo>
                    <a:cubicBezTo>
                      <a:pt x="120" y="1"/>
                      <a:pt x="100" y="7"/>
                      <a:pt x="83" y="16"/>
                    </a:cubicBezTo>
                    <a:cubicBezTo>
                      <a:pt x="76" y="22"/>
                      <a:pt x="66" y="29"/>
                      <a:pt x="59" y="35"/>
                    </a:cubicBezTo>
                    <a:cubicBezTo>
                      <a:pt x="58" y="36"/>
                      <a:pt x="56" y="38"/>
                      <a:pt x="55" y="39"/>
                    </a:cubicBezTo>
                    <a:lnTo>
                      <a:pt x="55" y="39"/>
                    </a:lnTo>
                    <a:cubicBezTo>
                      <a:pt x="42" y="46"/>
                      <a:pt x="33" y="56"/>
                      <a:pt x="26" y="67"/>
                    </a:cubicBezTo>
                    <a:cubicBezTo>
                      <a:pt x="15" y="79"/>
                      <a:pt x="8" y="93"/>
                      <a:pt x="5" y="107"/>
                    </a:cubicBezTo>
                    <a:cubicBezTo>
                      <a:pt x="2" y="117"/>
                      <a:pt x="1" y="128"/>
                      <a:pt x="1" y="137"/>
                    </a:cubicBezTo>
                    <a:cubicBezTo>
                      <a:pt x="1" y="158"/>
                      <a:pt x="7" y="178"/>
                      <a:pt x="16" y="195"/>
                    </a:cubicBezTo>
                    <a:cubicBezTo>
                      <a:pt x="22" y="202"/>
                      <a:pt x="29" y="211"/>
                      <a:pt x="35" y="218"/>
                    </a:cubicBezTo>
                    <a:cubicBezTo>
                      <a:pt x="56" y="230"/>
                      <a:pt x="72" y="242"/>
                      <a:pt x="92" y="247"/>
                    </a:cubicBezTo>
                    <a:cubicBezTo>
                      <a:pt x="97" y="249"/>
                      <a:pt x="106" y="249"/>
                      <a:pt x="111" y="250"/>
                    </a:cubicBezTo>
                    <a:cubicBezTo>
                      <a:pt x="113" y="250"/>
                      <a:pt x="121" y="252"/>
                      <a:pt x="128" y="252"/>
                    </a:cubicBezTo>
                    <a:cubicBezTo>
                      <a:pt x="140" y="250"/>
                      <a:pt x="150" y="249"/>
                      <a:pt x="158" y="249"/>
                    </a:cubicBezTo>
                    <a:lnTo>
                      <a:pt x="161" y="249"/>
                    </a:lnTo>
                    <a:cubicBezTo>
                      <a:pt x="164" y="247"/>
                      <a:pt x="185" y="238"/>
                      <a:pt x="189" y="236"/>
                    </a:cubicBezTo>
                    <a:lnTo>
                      <a:pt x="191" y="236"/>
                    </a:lnTo>
                    <a:cubicBezTo>
                      <a:pt x="198" y="230"/>
                      <a:pt x="206" y="223"/>
                      <a:pt x="213" y="219"/>
                    </a:cubicBezTo>
                    <a:lnTo>
                      <a:pt x="215" y="216"/>
                    </a:lnTo>
                    <a:cubicBezTo>
                      <a:pt x="219" y="213"/>
                      <a:pt x="222" y="208"/>
                      <a:pt x="225" y="205"/>
                    </a:cubicBezTo>
                    <a:cubicBezTo>
                      <a:pt x="226" y="202"/>
                      <a:pt x="232" y="198"/>
                      <a:pt x="233" y="192"/>
                    </a:cubicBezTo>
                    <a:cubicBezTo>
                      <a:pt x="233" y="192"/>
                      <a:pt x="233" y="191"/>
                      <a:pt x="235" y="191"/>
                    </a:cubicBezTo>
                    <a:cubicBezTo>
                      <a:pt x="236" y="188"/>
                      <a:pt x="236" y="185"/>
                      <a:pt x="239" y="184"/>
                    </a:cubicBezTo>
                    <a:cubicBezTo>
                      <a:pt x="243" y="171"/>
                      <a:pt x="249" y="158"/>
                      <a:pt x="253" y="145"/>
                    </a:cubicBezTo>
                    <a:cubicBezTo>
                      <a:pt x="257" y="130"/>
                      <a:pt x="257" y="116"/>
                      <a:pt x="255" y="100"/>
                    </a:cubicBezTo>
                    <a:cubicBezTo>
                      <a:pt x="255" y="84"/>
                      <a:pt x="249" y="70"/>
                      <a:pt x="240" y="58"/>
                    </a:cubicBezTo>
                    <a:cubicBezTo>
                      <a:pt x="233" y="43"/>
                      <a:pt x="222" y="32"/>
                      <a:pt x="211" y="25"/>
                    </a:cubicBezTo>
                    <a:cubicBezTo>
                      <a:pt x="199" y="15"/>
                      <a:pt x="185" y="8"/>
                      <a:pt x="171" y="4"/>
                    </a:cubicBezTo>
                    <a:cubicBezTo>
                      <a:pt x="161" y="2"/>
                      <a:pt x="150" y="1"/>
                      <a:pt x="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22"/>
              <p:cNvSpPr/>
              <p:nvPr/>
            </p:nvSpPr>
            <p:spPr>
              <a:xfrm>
                <a:off x="6946781" y="3661868"/>
                <a:ext cx="1506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2" extrusionOk="0">
                    <a:moveTo>
                      <a:pt x="149" y="0"/>
                    </a:moveTo>
                    <a:cubicBezTo>
                      <a:pt x="1" y="0"/>
                      <a:pt x="1" y="231"/>
                      <a:pt x="149" y="231"/>
                    </a:cubicBezTo>
                    <a:cubicBezTo>
                      <a:pt x="298" y="231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22"/>
              <p:cNvSpPr/>
              <p:nvPr/>
            </p:nvSpPr>
            <p:spPr>
              <a:xfrm>
                <a:off x="7054233" y="3755013"/>
                <a:ext cx="1506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2" extrusionOk="0">
                    <a:moveTo>
                      <a:pt x="149" y="0"/>
                    </a:moveTo>
                    <a:cubicBezTo>
                      <a:pt x="0" y="0"/>
                      <a:pt x="0" y="231"/>
                      <a:pt x="149" y="231"/>
                    </a:cubicBezTo>
                    <a:cubicBezTo>
                      <a:pt x="298" y="231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22"/>
              <p:cNvSpPr/>
              <p:nvPr/>
            </p:nvSpPr>
            <p:spPr>
              <a:xfrm>
                <a:off x="6879026" y="3475578"/>
                <a:ext cx="53901" cy="8286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645" extrusionOk="0">
                    <a:moveTo>
                      <a:pt x="433" y="121"/>
                    </a:moveTo>
                    <a:cubicBezTo>
                      <a:pt x="467" y="121"/>
                      <a:pt x="503" y="131"/>
                      <a:pt x="538" y="155"/>
                    </a:cubicBezTo>
                    <a:cubicBezTo>
                      <a:pt x="546" y="161"/>
                      <a:pt x="555" y="163"/>
                      <a:pt x="563" y="163"/>
                    </a:cubicBezTo>
                    <a:cubicBezTo>
                      <a:pt x="565" y="163"/>
                      <a:pt x="568" y="163"/>
                      <a:pt x="570" y="163"/>
                    </a:cubicBezTo>
                    <a:lnTo>
                      <a:pt x="570" y="163"/>
                    </a:lnTo>
                    <a:cubicBezTo>
                      <a:pt x="663" y="216"/>
                      <a:pt x="736" y="309"/>
                      <a:pt x="793" y="398"/>
                    </a:cubicBezTo>
                    <a:cubicBezTo>
                      <a:pt x="857" y="498"/>
                      <a:pt x="911" y="613"/>
                      <a:pt x="932" y="731"/>
                    </a:cubicBezTo>
                    <a:cubicBezTo>
                      <a:pt x="970" y="957"/>
                      <a:pt x="939" y="1286"/>
                      <a:pt x="731" y="1428"/>
                    </a:cubicBezTo>
                    <a:cubicBezTo>
                      <a:pt x="638" y="1491"/>
                      <a:pt x="502" y="1530"/>
                      <a:pt x="377" y="1530"/>
                    </a:cubicBezTo>
                    <a:cubicBezTo>
                      <a:pt x="335" y="1530"/>
                      <a:pt x="294" y="1525"/>
                      <a:pt x="256" y="1516"/>
                    </a:cubicBezTo>
                    <a:cubicBezTo>
                      <a:pt x="185" y="1499"/>
                      <a:pt x="131" y="1458"/>
                      <a:pt x="126" y="1380"/>
                    </a:cubicBezTo>
                    <a:cubicBezTo>
                      <a:pt x="117" y="1231"/>
                      <a:pt x="191" y="1078"/>
                      <a:pt x="211" y="933"/>
                    </a:cubicBezTo>
                    <a:cubicBezTo>
                      <a:pt x="238" y="735"/>
                      <a:pt x="171" y="532"/>
                      <a:pt x="211" y="334"/>
                    </a:cubicBezTo>
                    <a:cubicBezTo>
                      <a:pt x="233" y="223"/>
                      <a:pt x="326" y="121"/>
                      <a:pt x="433" y="121"/>
                    </a:cubicBezTo>
                    <a:close/>
                    <a:moveTo>
                      <a:pt x="430" y="1"/>
                    </a:moveTo>
                    <a:cubicBezTo>
                      <a:pt x="344" y="1"/>
                      <a:pt x="258" y="40"/>
                      <a:pt x="195" y="107"/>
                    </a:cubicBezTo>
                    <a:cubicBezTo>
                      <a:pt x="60" y="249"/>
                      <a:pt x="76" y="451"/>
                      <a:pt x="90" y="631"/>
                    </a:cubicBezTo>
                    <a:cubicBezTo>
                      <a:pt x="99" y="743"/>
                      <a:pt x="106" y="854"/>
                      <a:pt x="84" y="963"/>
                    </a:cubicBezTo>
                    <a:cubicBezTo>
                      <a:pt x="65" y="1067"/>
                      <a:pt x="32" y="1166"/>
                      <a:pt x="18" y="1269"/>
                    </a:cubicBezTo>
                    <a:cubicBezTo>
                      <a:pt x="1" y="1380"/>
                      <a:pt x="5" y="1489"/>
                      <a:pt x="99" y="1565"/>
                    </a:cubicBezTo>
                    <a:cubicBezTo>
                      <a:pt x="170" y="1623"/>
                      <a:pt x="263" y="1645"/>
                      <a:pt x="359" y="1645"/>
                    </a:cubicBezTo>
                    <a:cubicBezTo>
                      <a:pt x="484" y="1645"/>
                      <a:pt x="614" y="1608"/>
                      <a:pt x="714" y="1564"/>
                    </a:cubicBezTo>
                    <a:cubicBezTo>
                      <a:pt x="981" y="1443"/>
                      <a:pt x="1069" y="1116"/>
                      <a:pt x="1057" y="844"/>
                    </a:cubicBezTo>
                    <a:cubicBezTo>
                      <a:pt x="1050" y="674"/>
                      <a:pt x="997" y="518"/>
                      <a:pt x="912" y="372"/>
                    </a:cubicBezTo>
                    <a:cubicBezTo>
                      <a:pt x="827" y="225"/>
                      <a:pt x="708" y="83"/>
                      <a:pt x="544" y="24"/>
                    </a:cubicBezTo>
                    <a:lnTo>
                      <a:pt x="544" y="24"/>
                    </a:lnTo>
                    <a:cubicBezTo>
                      <a:pt x="507" y="8"/>
                      <a:pt x="469" y="1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22"/>
              <p:cNvSpPr/>
              <p:nvPr/>
            </p:nvSpPr>
            <p:spPr>
              <a:xfrm>
                <a:off x="6897866" y="3502126"/>
                <a:ext cx="16221" cy="7959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58" extrusionOk="0">
                    <a:moveTo>
                      <a:pt x="256" y="1"/>
                    </a:moveTo>
                    <a:cubicBezTo>
                      <a:pt x="252" y="1"/>
                      <a:pt x="247" y="1"/>
                      <a:pt x="242" y="2"/>
                    </a:cubicBezTo>
                    <a:cubicBezTo>
                      <a:pt x="182" y="17"/>
                      <a:pt x="120" y="32"/>
                      <a:pt x="58" y="41"/>
                    </a:cubicBezTo>
                    <a:cubicBezTo>
                      <a:pt x="63" y="41"/>
                      <a:pt x="69" y="39"/>
                      <a:pt x="73" y="39"/>
                    </a:cubicBezTo>
                    <a:lnTo>
                      <a:pt x="73" y="39"/>
                    </a:lnTo>
                    <a:cubicBezTo>
                      <a:pt x="69" y="39"/>
                      <a:pt x="65" y="41"/>
                      <a:pt x="59" y="41"/>
                    </a:cubicBezTo>
                    <a:cubicBezTo>
                      <a:pt x="43" y="44"/>
                      <a:pt x="31" y="46"/>
                      <a:pt x="19" y="59"/>
                    </a:cubicBezTo>
                    <a:cubicBezTo>
                      <a:pt x="8" y="69"/>
                      <a:pt x="1" y="86"/>
                      <a:pt x="1" y="100"/>
                    </a:cubicBezTo>
                    <a:cubicBezTo>
                      <a:pt x="1" y="114"/>
                      <a:pt x="7" y="130"/>
                      <a:pt x="19" y="140"/>
                    </a:cubicBezTo>
                    <a:cubicBezTo>
                      <a:pt x="27" y="149"/>
                      <a:pt x="41" y="157"/>
                      <a:pt x="54" y="157"/>
                    </a:cubicBezTo>
                    <a:cubicBezTo>
                      <a:pt x="56" y="157"/>
                      <a:pt x="57" y="157"/>
                      <a:pt x="58" y="157"/>
                    </a:cubicBezTo>
                    <a:cubicBezTo>
                      <a:pt x="130" y="147"/>
                      <a:pt x="201" y="131"/>
                      <a:pt x="272" y="114"/>
                    </a:cubicBezTo>
                    <a:cubicBezTo>
                      <a:pt x="303" y="107"/>
                      <a:pt x="321" y="72"/>
                      <a:pt x="313" y="44"/>
                    </a:cubicBezTo>
                    <a:cubicBezTo>
                      <a:pt x="304" y="17"/>
                      <a:pt x="283" y="1"/>
                      <a:pt x="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22"/>
              <p:cNvSpPr/>
              <p:nvPr/>
            </p:nvSpPr>
            <p:spPr>
              <a:xfrm>
                <a:off x="6904365" y="3517591"/>
                <a:ext cx="11082" cy="1425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83" extrusionOk="0">
                    <a:moveTo>
                      <a:pt x="68" y="1"/>
                    </a:moveTo>
                    <a:cubicBezTo>
                      <a:pt x="63" y="1"/>
                      <a:pt x="58" y="2"/>
                      <a:pt x="53" y="3"/>
                    </a:cubicBezTo>
                    <a:cubicBezTo>
                      <a:pt x="25" y="10"/>
                      <a:pt x="1" y="43"/>
                      <a:pt x="12" y="72"/>
                    </a:cubicBezTo>
                    <a:cubicBezTo>
                      <a:pt x="25" y="108"/>
                      <a:pt x="36" y="143"/>
                      <a:pt x="55" y="177"/>
                    </a:cubicBezTo>
                    <a:cubicBezTo>
                      <a:pt x="70" y="208"/>
                      <a:pt x="92" y="241"/>
                      <a:pt x="120" y="264"/>
                    </a:cubicBezTo>
                    <a:cubicBezTo>
                      <a:pt x="133" y="275"/>
                      <a:pt x="144" y="282"/>
                      <a:pt x="161" y="282"/>
                    </a:cubicBezTo>
                    <a:cubicBezTo>
                      <a:pt x="175" y="282"/>
                      <a:pt x="192" y="275"/>
                      <a:pt x="202" y="264"/>
                    </a:cubicBezTo>
                    <a:cubicBezTo>
                      <a:pt x="212" y="252"/>
                      <a:pt x="219" y="240"/>
                      <a:pt x="219" y="223"/>
                    </a:cubicBezTo>
                    <a:cubicBezTo>
                      <a:pt x="219" y="208"/>
                      <a:pt x="213" y="191"/>
                      <a:pt x="202" y="182"/>
                    </a:cubicBezTo>
                    <a:cubicBezTo>
                      <a:pt x="191" y="173"/>
                      <a:pt x="182" y="165"/>
                      <a:pt x="174" y="152"/>
                    </a:cubicBezTo>
                    <a:lnTo>
                      <a:pt x="174" y="152"/>
                    </a:lnTo>
                    <a:cubicBezTo>
                      <a:pt x="176" y="155"/>
                      <a:pt x="177" y="157"/>
                      <a:pt x="179" y="160"/>
                    </a:cubicBezTo>
                    <a:lnTo>
                      <a:pt x="179" y="160"/>
                    </a:lnTo>
                    <a:cubicBezTo>
                      <a:pt x="167" y="142"/>
                      <a:pt x="156" y="121"/>
                      <a:pt x="146" y="101"/>
                    </a:cubicBezTo>
                    <a:lnTo>
                      <a:pt x="146" y="101"/>
                    </a:lnTo>
                    <a:cubicBezTo>
                      <a:pt x="147" y="103"/>
                      <a:pt x="148" y="105"/>
                      <a:pt x="148" y="108"/>
                    </a:cubicBezTo>
                    <a:cubicBezTo>
                      <a:pt x="147" y="103"/>
                      <a:pt x="145" y="99"/>
                      <a:pt x="143" y="95"/>
                    </a:cubicBezTo>
                    <a:lnTo>
                      <a:pt x="143" y="95"/>
                    </a:lnTo>
                    <a:cubicBezTo>
                      <a:pt x="144" y="97"/>
                      <a:pt x="145" y="99"/>
                      <a:pt x="146" y="101"/>
                    </a:cubicBezTo>
                    <a:lnTo>
                      <a:pt x="146" y="101"/>
                    </a:lnTo>
                    <a:cubicBezTo>
                      <a:pt x="145" y="99"/>
                      <a:pt x="144" y="97"/>
                      <a:pt x="143" y="94"/>
                    </a:cubicBezTo>
                    <a:lnTo>
                      <a:pt x="143" y="94"/>
                    </a:lnTo>
                    <a:cubicBezTo>
                      <a:pt x="143" y="94"/>
                      <a:pt x="143" y="95"/>
                      <a:pt x="143" y="95"/>
                    </a:cubicBezTo>
                    <a:lnTo>
                      <a:pt x="143" y="95"/>
                    </a:lnTo>
                    <a:cubicBezTo>
                      <a:pt x="143" y="94"/>
                      <a:pt x="143" y="94"/>
                      <a:pt x="143" y="94"/>
                    </a:cubicBezTo>
                    <a:lnTo>
                      <a:pt x="143" y="94"/>
                    </a:lnTo>
                    <a:cubicBezTo>
                      <a:pt x="143" y="94"/>
                      <a:pt x="143" y="94"/>
                      <a:pt x="143" y="94"/>
                    </a:cubicBezTo>
                    <a:lnTo>
                      <a:pt x="143" y="94"/>
                    </a:lnTo>
                    <a:cubicBezTo>
                      <a:pt x="136" y="77"/>
                      <a:pt x="130" y="59"/>
                      <a:pt x="124" y="43"/>
                    </a:cubicBezTo>
                    <a:cubicBezTo>
                      <a:pt x="119" y="28"/>
                      <a:pt x="111" y="16"/>
                      <a:pt x="97" y="9"/>
                    </a:cubicBezTo>
                    <a:cubicBezTo>
                      <a:pt x="89" y="4"/>
                      <a:pt x="78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22"/>
              <p:cNvSpPr/>
              <p:nvPr/>
            </p:nvSpPr>
            <p:spPr>
              <a:xfrm>
                <a:off x="6893836" y="3532755"/>
                <a:ext cx="11888" cy="12443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47" extrusionOk="0">
                    <a:moveTo>
                      <a:pt x="17" y="149"/>
                    </a:moveTo>
                    <a:lnTo>
                      <a:pt x="17" y="149"/>
                    </a:lnTo>
                    <a:cubicBezTo>
                      <a:pt x="17" y="150"/>
                      <a:pt x="16" y="150"/>
                      <a:pt x="16" y="151"/>
                    </a:cubicBezTo>
                    <a:cubicBezTo>
                      <a:pt x="16" y="150"/>
                      <a:pt x="17" y="150"/>
                      <a:pt x="17" y="149"/>
                    </a:cubicBezTo>
                    <a:close/>
                    <a:moveTo>
                      <a:pt x="177" y="0"/>
                    </a:moveTo>
                    <a:cubicBezTo>
                      <a:pt x="172" y="0"/>
                      <a:pt x="166" y="1"/>
                      <a:pt x="160" y="2"/>
                    </a:cubicBezTo>
                    <a:cubicBezTo>
                      <a:pt x="138" y="7"/>
                      <a:pt x="121" y="19"/>
                      <a:pt x="102" y="34"/>
                    </a:cubicBezTo>
                    <a:cubicBezTo>
                      <a:pt x="88" y="46"/>
                      <a:pt x="75" y="62"/>
                      <a:pt x="65" y="76"/>
                    </a:cubicBezTo>
                    <a:cubicBezTo>
                      <a:pt x="50" y="98"/>
                      <a:pt x="37" y="119"/>
                      <a:pt x="24" y="140"/>
                    </a:cubicBezTo>
                    <a:lnTo>
                      <a:pt x="24" y="140"/>
                    </a:lnTo>
                    <a:cubicBezTo>
                      <a:pt x="24" y="139"/>
                      <a:pt x="24" y="139"/>
                      <a:pt x="24" y="138"/>
                    </a:cubicBezTo>
                    <a:lnTo>
                      <a:pt x="24" y="138"/>
                    </a:lnTo>
                    <a:cubicBezTo>
                      <a:pt x="23" y="141"/>
                      <a:pt x="19" y="144"/>
                      <a:pt x="17" y="147"/>
                    </a:cubicBezTo>
                    <a:cubicBezTo>
                      <a:pt x="7" y="158"/>
                      <a:pt x="0" y="172"/>
                      <a:pt x="0" y="188"/>
                    </a:cubicBezTo>
                    <a:cubicBezTo>
                      <a:pt x="0" y="202"/>
                      <a:pt x="7" y="219"/>
                      <a:pt x="17" y="229"/>
                    </a:cubicBezTo>
                    <a:cubicBezTo>
                      <a:pt x="29" y="239"/>
                      <a:pt x="43" y="246"/>
                      <a:pt x="58" y="246"/>
                    </a:cubicBezTo>
                    <a:cubicBezTo>
                      <a:pt x="72" y="246"/>
                      <a:pt x="88" y="240"/>
                      <a:pt x="99" y="229"/>
                    </a:cubicBezTo>
                    <a:cubicBezTo>
                      <a:pt x="122" y="201"/>
                      <a:pt x="139" y="169"/>
                      <a:pt x="159" y="141"/>
                    </a:cubicBezTo>
                    <a:lnTo>
                      <a:pt x="159" y="141"/>
                    </a:lnTo>
                    <a:cubicBezTo>
                      <a:pt x="159" y="141"/>
                      <a:pt x="159" y="141"/>
                      <a:pt x="159" y="141"/>
                    </a:cubicBezTo>
                    <a:cubicBezTo>
                      <a:pt x="160" y="140"/>
                      <a:pt x="161" y="138"/>
                      <a:pt x="162" y="137"/>
                    </a:cubicBezTo>
                    <a:lnTo>
                      <a:pt x="162" y="137"/>
                    </a:lnTo>
                    <a:cubicBezTo>
                      <a:pt x="161" y="138"/>
                      <a:pt x="160" y="140"/>
                      <a:pt x="159" y="141"/>
                    </a:cubicBezTo>
                    <a:lnTo>
                      <a:pt x="159" y="141"/>
                    </a:lnTo>
                    <a:cubicBezTo>
                      <a:pt x="161" y="139"/>
                      <a:pt x="163" y="137"/>
                      <a:pt x="164" y="135"/>
                    </a:cubicBezTo>
                    <a:lnTo>
                      <a:pt x="164" y="135"/>
                    </a:lnTo>
                    <a:cubicBezTo>
                      <a:pt x="163" y="136"/>
                      <a:pt x="163" y="136"/>
                      <a:pt x="162" y="137"/>
                    </a:cubicBezTo>
                    <a:lnTo>
                      <a:pt x="162" y="137"/>
                    </a:lnTo>
                    <a:cubicBezTo>
                      <a:pt x="163" y="136"/>
                      <a:pt x="164" y="135"/>
                      <a:pt x="165" y="134"/>
                    </a:cubicBezTo>
                    <a:lnTo>
                      <a:pt x="165" y="134"/>
                    </a:lnTo>
                    <a:cubicBezTo>
                      <a:pt x="164" y="134"/>
                      <a:pt x="164" y="134"/>
                      <a:pt x="164" y="135"/>
                    </a:cubicBezTo>
                    <a:lnTo>
                      <a:pt x="164" y="135"/>
                    </a:lnTo>
                    <a:cubicBezTo>
                      <a:pt x="169" y="129"/>
                      <a:pt x="175" y="123"/>
                      <a:pt x="182" y="117"/>
                    </a:cubicBezTo>
                    <a:lnTo>
                      <a:pt x="182" y="117"/>
                    </a:lnTo>
                    <a:cubicBezTo>
                      <a:pt x="179" y="119"/>
                      <a:pt x="177" y="120"/>
                      <a:pt x="173" y="123"/>
                    </a:cubicBezTo>
                    <a:cubicBezTo>
                      <a:pt x="176" y="120"/>
                      <a:pt x="180" y="117"/>
                      <a:pt x="183" y="115"/>
                    </a:cubicBezTo>
                    <a:lnTo>
                      <a:pt x="183" y="115"/>
                    </a:lnTo>
                    <a:cubicBezTo>
                      <a:pt x="183" y="116"/>
                      <a:pt x="182" y="116"/>
                      <a:pt x="182" y="117"/>
                    </a:cubicBezTo>
                    <a:lnTo>
                      <a:pt x="182" y="117"/>
                    </a:lnTo>
                    <a:cubicBezTo>
                      <a:pt x="182" y="116"/>
                      <a:pt x="183" y="115"/>
                      <a:pt x="184" y="115"/>
                    </a:cubicBezTo>
                    <a:lnTo>
                      <a:pt x="184" y="115"/>
                    </a:lnTo>
                    <a:cubicBezTo>
                      <a:pt x="184" y="115"/>
                      <a:pt x="184" y="115"/>
                      <a:pt x="183" y="115"/>
                    </a:cubicBezTo>
                    <a:lnTo>
                      <a:pt x="183" y="115"/>
                    </a:lnTo>
                    <a:cubicBezTo>
                      <a:pt x="184" y="115"/>
                      <a:pt x="184" y="115"/>
                      <a:pt x="184" y="115"/>
                    </a:cubicBezTo>
                    <a:lnTo>
                      <a:pt x="184" y="115"/>
                    </a:lnTo>
                    <a:cubicBezTo>
                      <a:pt x="182" y="115"/>
                      <a:pt x="181" y="116"/>
                      <a:pt x="179" y="117"/>
                    </a:cubicBezTo>
                    <a:cubicBezTo>
                      <a:pt x="180" y="116"/>
                      <a:pt x="182" y="115"/>
                      <a:pt x="185" y="114"/>
                    </a:cubicBezTo>
                    <a:lnTo>
                      <a:pt x="185" y="114"/>
                    </a:lnTo>
                    <a:cubicBezTo>
                      <a:pt x="184" y="114"/>
                      <a:pt x="184" y="114"/>
                      <a:pt x="184" y="115"/>
                    </a:cubicBezTo>
                    <a:lnTo>
                      <a:pt x="184" y="115"/>
                    </a:lnTo>
                    <a:cubicBezTo>
                      <a:pt x="184" y="115"/>
                      <a:pt x="184" y="115"/>
                      <a:pt x="184" y="115"/>
                    </a:cubicBezTo>
                    <a:lnTo>
                      <a:pt x="184" y="115"/>
                    </a:lnTo>
                    <a:cubicBezTo>
                      <a:pt x="184" y="115"/>
                      <a:pt x="184" y="115"/>
                      <a:pt x="184" y="115"/>
                    </a:cubicBezTo>
                    <a:lnTo>
                      <a:pt x="184" y="115"/>
                    </a:lnTo>
                    <a:cubicBezTo>
                      <a:pt x="185" y="114"/>
                      <a:pt x="186" y="114"/>
                      <a:pt x="187" y="113"/>
                    </a:cubicBezTo>
                    <a:lnTo>
                      <a:pt x="187" y="113"/>
                    </a:lnTo>
                    <a:cubicBezTo>
                      <a:pt x="186" y="114"/>
                      <a:pt x="185" y="114"/>
                      <a:pt x="184" y="115"/>
                    </a:cubicBezTo>
                    <a:lnTo>
                      <a:pt x="184" y="115"/>
                    </a:lnTo>
                    <a:cubicBezTo>
                      <a:pt x="184" y="114"/>
                      <a:pt x="185" y="114"/>
                      <a:pt x="185" y="114"/>
                    </a:cubicBezTo>
                    <a:lnTo>
                      <a:pt x="185" y="114"/>
                    </a:lnTo>
                    <a:cubicBezTo>
                      <a:pt x="185" y="114"/>
                      <a:pt x="185" y="114"/>
                      <a:pt x="185" y="114"/>
                    </a:cubicBezTo>
                    <a:lnTo>
                      <a:pt x="185" y="114"/>
                    </a:lnTo>
                    <a:cubicBezTo>
                      <a:pt x="185" y="114"/>
                      <a:pt x="185" y="113"/>
                      <a:pt x="186" y="113"/>
                    </a:cubicBezTo>
                    <a:lnTo>
                      <a:pt x="186" y="113"/>
                    </a:lnTo>
                    <a:cubicBezTo>
                      <a:pt x="185" y="113"/>
                      <a:pt x="185" y="114"/>
                      <a:pt x="185" y="114"/>
                    </a:cubicBezTo>
                    <a:lnTo>
                      <a:pt x="185" y="114"/>
                    </a:lnTo>
                    <a:cubicBezTo>
                      <a:pt x="185" y="114"/>
                      <a:pt x="186" y="114"/>
                      <a:pt x="187" y="113"/>
                    </a:cubicBezTo>
                    <a:lnTo>
                      <a:pt x="187" y="113"/>
                    </a:lnTo>
                    <a:cubicBezTo>
                      <a:pt x="187" y="113"/>
                      <a:pt x="187" y="113"/>
                      <a:pt x="187" y="113"/>
                    </a:cubicBezTo>
                    <a:lnTo>
                      <a:pt x="187" y="113"/>
                    </a:lnTo>
                    <a:cubicBezTo>
                      <a:pt x="187" y="113"/>
                      <a:pt x="187" y="113"/>
                      <a:pt x="187" y="113"/>
                    </a:cubicBezTo>
                    <a:lnTo>
                      <a:pt x="187" y="113"/>
                    </a:lnTo>
                    <a:cubicBezTo>
                      <a:pt x="187" y="113"/>
                      <a:pt x="187" y="113"/>
                      <a:pt x="187" y="113"/>
                    </a:cubicBezTo>
                    <a:lnTo>
                      <a:pt x="187" y="113"/>
                    </a:lnTo>
                    <a:cubicBezTo>
                      <a:pt x="189" y="113"/>
                      <a:pt x="191" y="112"/>
                      <a:pt x="193" y="112"/>
                    </a:cubicBezTo>
                    <a:lnTo>
                      <a:pt x="193" y="112"/>
                    </a:lnTo>
                    <a:cubicBezTo>
                      <a:pt x="191" y="112"/>
                      <a:pt x="189" y="113"/>
                      <a:pt x="187" y="113"/>
                    </a:cubicBezTo>
                    <a:lnTo>
                      <a:pt x="187" y="113"/>
                    </a:lnTo>
                    <a:cubicBezTo>
                      <a:pt x="188" y="113"/>
                      <a:pt x="190" y="113"/>
                      <a:pt x="192" y="113"/>
                    </a:cubicBezTo>
                    <a:cubicBezTo>
                      <a:pt x="206" y="110"/>
                      <a:pt x="220" y="99"/>
                      <a:pt x="224" y="87"/>
                    </a:cubicBezTo>
                    <a:cubicBezTo>
                      <a:pt x="231" y="75"/>
                      <a:pt x="235" y="56"/>
                      <a:pt x="230" y="42"/>
                    </a:cubicBezTo>
                    <a:cubicBezTo>
                      <a:pt x="224" y="28"/>
                      <a:pt x="217" y="17"/>
                      <a:pt x="203" y="9"/>
                    </a:cubicBezTo>
                    <a:cubicBezTo>
                      <a:pt x="196" y="3"/>
                      <a:pt x="187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22"/>
              <p:cNvSpPr/>
              <p:nvPr/>
            </p:nvSpPr>
            <p:spPr>
              <a:xfrm>
                <a:off x="6967939" y="3551595"/>
                <a:ext cx="83421" cy="115611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295" extrusionOk="0">
                    <a:moveTo>
                      <a:pt x="450" y="124"/>
                    </a:moveTo>
                    <a:lnTo>
                      <a:pt x="450" y="124"/>
                    </a:lnTo>
                    <a:cubicBezTo>
                      <a:pt x="801" y="279"/>
                      <a:pt x="1108" y="558"/>
                      <a:pt x="1283" y="900"/>
                    </a:cubicBezTo>
                    <a:cubicBezTo>
                      <a:pt x="1430" y="1189"/>
                      <a:pt x="1546" y="1597"/>
                      <a:pt x="1383" y="1904"/>
                    </a:cubicBezTo>
                    <a:cubicBezTo>
                      <a:pt x="1294" y="2074"/>
                      <a:pt x="1107" y="2180"/>
                      <a:pt x="918" y="2180"/>
                    </a:cubicBezTo>
                    <a:cubicBezTo>
                      <a:pt x="847" y="2180"/>
                      <a:pt x="775" y="2165"/>
                      <a:pt x="709" y="2132"/>
                    </a:cubicBezTo>
                    <a:cubicBezTo>
                      <a:pt x="568" y="2063"/>
                      <a:pt x="503" y="1940"/>
                      <a:pt x="472" y="1791"/>
                    </a:cubicBezTo>
                    <a:cubicBezTo>
                      <a:pt x="425" y="1575"/>
                      <a:pt x="420" y="1354"/>
                      <a:pt x="354" y="1143"/>
                    </a:cubicBezTo>
                    <a:cubicBezTo>
                      <a:pt x="318" y="1027"/>
                      <a:pt x="274" y="914"/>
                      <a:pt x="234" y="796"/>
                    </a:cubicBezTo>
                    <a:cubicBezTo>
                      <a:pt x="199" y="690"/>
                      <a:pt x="156" y="575"/>
                      <a:pt x="160" y="460"/>
                    </a:cubicBezTo>
                    <a:cubicBezTo>
                      <a:pt x="164" y="284"/>
                      <a:pt x="298" y="180"/>
                      <a:pt x="450" y="124"/>
                    </a:cubicBezTo>
                    <a:close/>
                    <a:moveTo>
                      <a:pt x="473" y="1"/>
                    </a:moveTo>
                    <a:cubicBezTo>
                      <a:pt x="467" y="1"/>
                      <a:pt x="460" y="2"/>
                      <a:pt x="454" y="4"/>
                    </a:cubicBezTo>
                    <a:cubicBezTo>
                      <a:pt x="295" y="55"/>
                      <a:pt x="142" y="146"/>
                      <a:pt x="78" y="309"/>
                    </a:cubicBezTo>
                    <a:cubicBezTo>
                      <a:pt x="0" y="507"/>
                      <a:pt x="89" y="728"/>
                      <a:pt x="156" y="915"/>
                    </a:cubicBezTo>
                    <a:cubicBezTo>
                      <a:pt x="199" y="1036"/>
                      <a:pt x="247" y="1155"/>
                      <a:pt x="275" y="1281"/>
                    </a:cubicBezTo>
                    <a:cubicBezTo>
                      <a:pt x="305" y="1410"/>
                      <a:pt x="318" y="1543"/>
                      <a:pt x="337" y="1673"/>
                    </a:cubicBezTo>
                    <a:cubicBezTo>
                      <a:pt x="364" y="1858"/>
                      <a:pt x="403" y="2045"/>
                      <a:pt x="553" y="2168"/>
                    </a:cubicBezTo>
                    <a:cubicBezTo>
                      <a:pt x="659" y="2254"/>
                      <a:pt x="789" y="2294"/>
                      <a:pt x="920" y="2294"/>
                    </a:cubicBezTo>
                    <a:cubicBezTo>
                      <a:pt x="1082" y="2294"/>
                      <a:pt x="1245" y="2233"/>
                      <a:pt x="1365" y="2120"/>
                    </a:cubicBezTo>
                    <a:cubicBezTo>
                      <a:pt x="1655" y="1848"/>
                      <a:pt x="1597" y="1381"/>
                      <a:pt x="1471" y="1043"/>
                    </a:cubicBezTo>
                    <a:cubicBezTo>
                      <a:pt x="1304" y="597"/>
                      <a:pt x="954" y="224"/>
                      <a:pt x="517" y="28"/>
                    </a:cubicBezTo>
                    <a:lnTo>
                      <a:pt x="517" y="28"/>
                    </a:lnTo>
                    <a:cubicBezTo>
                      <a:pt x="508" y="12"/>
                      <a:pt x="493" y="1"/>
                      <a:pt x="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22"/>
              <p:cNvSpPr/>
              <p:nvPr/>
            </p:nvSpPr>
            <p:spPr>
              <a:xfrm>
                <a:off x="6989047" y="3573357"/>
                <a:ext cx="10125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33" extrusionOk="0">
                    <a:moveTo>
                      <a:pt x="121" y="254"/>
                    </a:moveTo>
                    <a:cubicBezTo>
                      <a:pt x="121" y="254"/>
                      <a:pt x="120" y="259"/>
                      <a:pt x="120" y="262"/>
                    </a:cubicBezTo>
                    <a:lnTo>
                      <a:pt x="120" y="262"/>
                    </a:lnTo>
                    <a:lnTo>
                      <a:pt x="120" y="256"/>
                    </a:lnTo>
                    <a:cubicBezTo>
                      <a:pt x="120" y="255"/>
                      <a:pt x="120" y="254"/>
                      <a:pt x="121" y="254"/>
                    </a:cubicBezTo>
                    <a:close/>
                    <a:moveTo>
                      <a:pt x="138" y="1"/>
                    </a:moveTo>
                    <a:cubicBezTo>
                      <a:pt x="123" y="1"/>
                      <a:pt x="108" y="6"/>
                      <a:pt x="98" y="18"/>
                    </a:cubicBezTo>
                    <a:cubicBezTo>
                      <a:pt x="69" y="57"/>
                      <a:pt x="49" y="99"/>
                      <a:pt x="32" y="146"/>
                    </a:cubicBezTo>
                    <a:cubicBezTo>
                      <a:pt x="16" y="186"/>
                      <a:pt x="5" y="231"/>
                      <a:pt x="3" y="275"/>
                    </a:cubicBezTo>
                    <a:cubicBezTo>
                      <a:pt x="1" y="305"/>
                      <a:pt x="30" y="333"/>
                      <a:pt x="62" y="333"/>
                    </a:cubicBezTo>
                    <a:cubicBezTo>
                      <a:pt x="94" y="331"/>
                      <a:pt x="118" y="309"/>
                      <a:pt x="120" y="275"/>
                    </a:cubicBezTo>
                    <a:lnTo>
                      <a:pt x="120" y="262"/>
                    </a:lnTo>
                    <a:lnTo>
                      <a:pt x="125" y="235"/>
                    </a:lnTo>
                    <a:cubicBezTo>
                      <a:pt x="131" y="217"/>
                      <a:pt x="137" y="197"/>
                      <a:pt x="144" y="177"/>
                    </a:cubicBezTo>
                    <a:cubicBezTo>
                      <a:pt x="145" y="171"/>
                      <a:pt x="147" y="169"/>
                      <a:pt x="148" y="163"/>
                    </a:cubicBezTo>
                    <a:cubicBezTo>
                      <a:pt x="149" y="161"/>
                      <a:pt x="152" y="156"/>
                      <a:pt x="153" y="153"/>
                    </a:cubicBezTo>
                    <a:lnTo>
                      <a:pt x="153" y="153"/>
                    </a:lnTo>
                    <a:cubicBezTo>
                      <a:pt x="152" y="156"/>
                      <a:pt x="151" y="158"/>
                      <a:pt x="151" y="160"/>
                    </a:cubicBezTo>
                    <a:cubicBezTo>
                      <a:pt x="153" y="154"/>
                      <a:pt x="154" y="152"/>
                      <a:pt x="154" y="152"/>
                    </a:cubicBezTo>
                    <a:lnTo>
                      <a:pt x="154" y="152"/>
                    </a:lnTo>
                    <a:cubicBezTo>
                      <a:pt x="154" y="152"/>
                      <a:pt x="154" y="153"/>
                      <a:pt x="153" y="153"/>
                    </a:cubicBezTo>
                    <a:lnTo>
                      <a:pt x="153" y="153"/>
                    </a:lnTo>
                    <a:cubicBezTo>
                      <a:pt x="156" y="146"/>
                      <a:pt x="160" y="140"/>
                      <a:pt x="162" y="133"/>
                    </a:cubicBezTo>
                    <a:cubicBezTo>
                      <a:pt x="166" y="125"/>
                      <a:pt x="172" y="118"/>
                      <a:pt x="175" y="108"/>
                    </a:cubicBezTo>
                    <a:cubicBezTo>
                      <a:pt x="176" y="105"/>
                      <a:pt x="181" y="101"/>
                      <a:pt x="182" y="98"/>
                    </a:cubicBezTo>
                    <a:cubicBezTo>
                      <a:pt x="185" y="95"/>
                      <a:pt x="189" y="90"/>
                      <a:pt x="189" y="90"/>
                    </a:cubicBezTo>
                    <a:lnTo>
                      <a:pt x="189" y="90"/>
                    </a:lnTo>
                    <a:cubicBezTo>
                      <a:pt x="189" y="90"/>
                      <a:pt x="188" y="90"/>
                      <a:pt x="187" y="91"/>
                    </a:cubicBezTo>
                    <a:lnTo>
                      <a:pt x="187" y="91"/>
                    </a:lnTo>
                    <a:cubicBezTo>
                      <a:pt x="196" y="81"/>
                      <a:pt x="200" y="70"/>
                      <a:pt x="200" y="57"/>
                    </a:cubicBezTo>
                    <a:cubicBezTo>
                      <a:pt x="200" y="42"/>
                      <a:pt x="193" y="25"/>
                      <a:pt x="182" y="15"/>
                    </a:cubicBezTo>
                    <a:cubicBezTo>
                      <a:pt x="170" y="7"/>
                      <a:pt x="154" y="1"/>
                      <a:pt x="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22"/>
              <p:cNvSpPr/>
              <p:nvPr/>
            </p:nvSpPr>
            <p:spPr>
              <a:xfrm>
                <a:off x="7001842" y="3599906"/>
                <a:ext cx="9622" cy="1768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351" extrusionOk="0">
                    <a:moveTo>
                      <a:pt x="55" y="74"/>
                    </a:moveTo>
                    <a:lnTo>
                      <a:pt x="54" y="77"/>
                    </a:lnTo>
                    <a:cubicBezTo>
                      <a:pt x="55" y="76"/>
                      <a:pt x="55" y="75"/>
                      <a:pt x="55" y="74"/>
                    </a:cubicBezTo>
                    <a:close/>
                    <a:moveTo>
                      <a:pt x="124" y="231"/>
                    </a:moveTo>
                    <a:cubicBezTo>
                      <a:pt x="122" y="235"/>
                      <a:pt x="122" y="237"/>
                      <a:pt x="122" y="238"/>
                    </a:cubicBezTo>
                    <a:lnTo>
                      <a:pt x="122" y="238"/>
                    </a:lnTo>
                    <a:cubicBezTo>
                      <a:pt x="122" y="234"/>
                      <a:pt x="123" y="231"/>
                      <a:pt x="124" y="231"/>
                    </a:cubicBezTo>
                    <a:close/>
                    <a:moveTo>
                      <a:pt x="122" y="1"/>
                    </a:moveTo>
                    <a:cubicBezTo>
                      <a:pt x="96" y="1"/>
                      <a:pt x="76" y="17"/>
                      <a:pt x="68" y="41"/>
                    </a:cubicBezTo>
                    <a:cubicBezTo>
                      <a:pt x="64" y="51"/>
                      <a:pt x="61" y="61"/>
                      <a:pt x="57" y="69"/>
                    </a:cubicBezTo>
                    <a:cubicBezTo>
                      <a:pt x="56" y="71"/>
                      <a:pt x="56" y="73"/>
                      <a:pt x="55" y="74"/>
                    </a:cubicBezTo>
                    <a:lnTo>
                      <a:pt x="55" y="74"/>
                    </a:lnTo>
                    <a:lnTo>
                      <a:pt x="56" y="74"/>
                    </a:lnTo>
                    <a:lnTo>
                      <a:pt x="56" y="74"/>
                    </a:lnTo>
                    <a:cubicBezTo>
                      <a:pt x="53" y="82"/>
                      <a:pt x="48" y="89"/>
                      <a:pt x="46" y="98"/>
                    </a:cubicBezTo>
                    <a:cubicBezTo>
                      <a:pt x="36" y="118"/>
                      <a:pt x="27" y="139"/>
                      <a:pt x="22" y="160"/>
                    </a:cubicBezTo>
                    <a:cubicBezTo>
                      <a:pt x="6" y="208"/>
                      <a:pt x="0" y="259"/>
                      <a:pt x="13" y="308"/>
                    </a:cubicBezTo>
                    <a:cubicBezTo>
                      <a:pt x="19" y="332"/>
                      <a:pt x="44" y="351"/>
                      <a:pt x="70" y="351"/>
                    </a:cubicBezTo>
                    <a:cubicBezTo>
                      <a:pt x="75" y="351"/>
                      <a:pt x="79" y="350"/>
                      <a:pt x="84" y="349"/>
                    </a:cubicBezTo>
                    <a:cubicBezTo>
                      <a:pt x="114" y="339"/>
                      <a:pt x="132" y="309"/>
                      <a:pt x="125" y="278"/>
                    </a:cubicBezTo>
                    <a:cubicBezTo>
                      <a:pt x="125" y="275"/>
                      <a:pt x="121" y="261"/>
                      <a:pt x="121" y="261"/>
                    </a:cubicBezTo>
                    <a:lnTo>
                      <a:pt x="121" y="261"/>
                    </a:lnTo>
                    <a:cubicBezTo>
                      <a:pt x="122" y="267"/>
                      <a:pt x="123" y="269"/>
                      <a:pt x="123" y="269"/>
                    </a:cubicBezTo>
                    <a:cubicBezTo>
                      <a:pt x="123" y="269"/>
                      <a:pt x="122" y="268"/>
                      <a:pt x="121" y="265"/>
                    </a:cubicBezTo>
                    <a:lnTo>
                      <a:pt x="121" y="258"/>
                    </a:lnTo>
                    <a:cubicBezTo>
                      <a:pt x="121" y="257"/>
                      <a:pt x="121" y="247"/>
                      <a:pt x="121" y="239"/>
                    </a:cubicBezTo>
                    <a:lnTo>
                      <a:pt x="121" y="239"/>
                    </a:lnTo>
                    <a:cubicBezTo>
                      <a:pt x="121" y="239"/>
                      <a:pt x="121" y="239"/>
                      <a:pt x="122" y="239"/>
                    </a:cubicBezTo>
                    <a:cubicBezTo>
                      <a:pt x="122" y="239"/>
                      <a:pt x="122" y="238"/>
                      <a:pt x="124" y="235"/>
                    </a:cubicBezTo>
                    <a:cubicBezTo>
                      <a:pt x="124" y="232"/>
                      <a:pt x="124" y="230"/>
                      <a:pt x="125" y="228"/>
                    </a:cubicBezTo>
                    <a:cubicBezTo>
                      <a:pt x="126" y="223"/>
                      <a:pt x="126" y="217"/>
                      <a:pt x="128" y="211"/>
                    </a:cubicBezTo>
                    <a:cubicBezTo>
                      <a:pt x="131" y="203"/>
                      <a:pt x="133" y="193"/>
                      <a:pt x="138" y="183"/>
                    </a:cubicBezTo>
                    <a:cubicBezTo>
                      <a:pt x="141" y="174"/>
                      <a:pt x="145" y="164"/>
                      <a:pt x="148" y="155"/>
                    </a:cubicBezTo>
                    <a:cubicBezTo>
                      <a:pt x="149" y="150"/>
                      <a:pt x="152" y="145"/>
                      <a:pt x="153" y="140"/>
                    </a:cubicBezTo>
                    <a:cubicBezTo>
                      <a:pt x="153" y="140"/>
                      <a:pt x="155" y="137"/>
                      <a:pt x="156" y="134"/>
                    </a:cubicBezTo>
                    <a:lnTo>
                      <a:pt x="156" y="134"/>
                    </a:lnTo>
                    <a:cubicBezTo>
                      <a:pt x="155" y="136"/>
                      <a:pt x="155" y="137"/>
                      <a:pt x="155" y="137"/>
                    </a:cubicBezTo>
                    <a:cubicBezTo>
                      <a:pt x="155" y="137"/>
                      <a:pt x="155" y="136"/>
                      <a:pt x="156" y="134"/>
                    </a:cubicBezTo>
                    <a:lnTo>
                      <a:pt x="156" y="134"/>
                    </a:lnTo>
                    <a:cubicBezTo>
                      <a:pt x="156" y="134"/>
                      <a:pt x="156" y="134"/>
                      <a:pt x="156" y="134"/>
                    </a:cubicBezTo>
                    <a:lnTo>
                      <a:pt x="156" y="134"/>
                    </a:lnTo>
                    <a:cubicBezTo>
                      <a:pt x="156" y="134"/>
                      <a:pt x="156" y="134"/>
                      <a:pt x="156" y="133"/>
                    </a:cubicBezTo>
                    <a:lnTo>
                      <a:pt x="156" y="133"/>
                    </a:lnTo>
                    <a:cubicBezTo>
                      <a:pt x="156" y="133"/>
                      <a:pt x="156" y="134"/>
                      <a:pt x="156" y="134"/>
                    </a:cubicBezTo>
                    <a:lnTo>
                      <a:pt x="156" y="134"/>
                    </a:lnTo>
                    <a:cubicBezTo>
                      <a:pt x="156" y="133"/>
                      <a:pt x="156" y="133"/>
                      <a:pt x="157" y="133"/>
                    </a:cubicBezTo>
                    <a:lnTo>
                      <a:pt x="157" y="133"/>
                    </a:lnTo>
                    <a:cubicBezTo>
                      <a:pt x="159" y="128"/>
                      <a:pt x="162" y="122"/>
                      <a:pt x="163" y="116"/>
                    </a:cubicBezTo>
                    <a:cubicBezTo>
                      <a:pt x="166" y="111"/>
                      <a:pt x="168" y="108"/>
                      <a:pt x="169" y="102"/>
                    </a:cubicBezTo>
                    <a:cubicBezTo>
                      <a:pt x="173" y="94"/>
                      <a:pt x="176" y="82"/>
                      <a:pt x="180" y="74"/>
                    </a:cubicBezTo>
                    <a:cubicBezTo>
                      <a:pt x="190" y="45"/>
                      <a:pt x="168" y="10"/>
                      <a:pt x="139" y="3"/>
                    </a:cubicBezTo>
                    <a:cubicBezTo>
                      <a:pt x="133" y="1"/>
                      <a:pt x="128" y="1"/>
                      <a:pt x="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22"/>
              <p:cNvSpPr/>
              <p:nvPr/>
            </p:nvSpPr>
            <p:spPr>
              <a:xfrm>
                <a:off x="7019171" y="3615421"/>
                <a:ext cx="18034" cy="13702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2" extrusionOk="0">
                    <a:moveTo>
                      <a:pt x="73" y="120"/>
                    </a:moveTo>
                    <a:cubicBezTo>
                      <a:pt x="74" y="121"/>
                      <a:pt x="75" y="121"/>
                      <a:pt x="75" y="121"/>
                    </a:cubicBezTo>
                    <a:cubicBezTo>
                      <a:pt x="75" y="121"/>
                      <a:pt x="74" y="121"/>
                      <a:pt x="73" y="120"/>
                    </a:cubicBezTo>
                    <a:close/>
                    <a:moveTo>
                      <a:pt x="180" y="187"/>
                    </a:moveTo>
                    <a:cubicBezTo>
                      <a:pt x="182" y="189"/>
                      <a:pt x="184" y="191"/>
                      <a:pt x="186" y="192"/>
                    </a:cubicBezTo>
                    <a:cubicBezTo>
                      <a:pt x="184" y="190"/>
                      <a:pt x="182" y="189"/>
                      <a:pt x="180" y="187"/>
                    </a:cubicBezTo>
                    <a:close/>
                    <a:moveTo>
                      <a:pt x="67" y="1"/>
                    </a:moveTo>
                    <a:cubicBezTo>
                      <a:pt x="62" y="1"/>
                      <a:pt x="56" y="1"/>
                      <a:pt x="50" y="2"/>
                    </a:cubicBezTo>
                    <a:cubicBezTo>
                      <a:pt x="20" y="8"/>
                      <a:pt x="1" y="45"/>
                      <a:pt x="9" y="73"/>
                    </a:cubicBezTo>
                    <a:cubicBezTo>
                      <a:pt x="18" y="98"/>
                      <a:pt x="38" y="112"/>
                      <a:pt x="61" y="115"/>
                    </a:cubicBezTo>
                    <a:lnTo>
                      <a:pt x="61" y="115"/>
                    </a:lnTo>
                    <a:cubicBezTo>
                      <a:pt x="63" y="116"/>
                      <a:pt x="67" y="116"/>
                      <a:pt x="70" y="119"/>
                    </a:cubicBezTo>
                    <a:cubicBezTo>
                      <a:pt x="71" y="119"/>
                      <a:pt x="72" y="119"/>
                      <a:pt x="73" y="120"/>
                    </a:cubicBezTo>
                    <a:lnTo>
                      <a:pt x="73" y="120"/>
                    </a:lnTo>
                    <a:cubicBezTo>
                      <a:pt x="71" y="119"/>
                      <a:pt x="69" y="117"/>
                      <a:pt x="66" y="115"/>
                    </a:cubicBezTo>
                    <a:lnTo>
                      <a:pt x="66" y="115"/>
                    </a:lnTo>
                    <a:cubicBezTo>
                      <a:pt x="66" y="115"/>
                      <a:pt x="66" y="115"/>
                      <a:pt x="67" y="115"/>
                    </a:cubicBezTo>
                    <a:lnTo>
                      <a:pt x="67" y="115"/>
                    </a:lnTo>
                    <a:cubicBezTo>
                      <a:pt x="68" y="116"/>
                      <a:pt x="71" y="117"/>
                      <a:pt x="72" y="119"/>
                    </a:cubicBezTo>
                    <a:cubicBezTo>
                      <a:pt x="76" y="120"/>
                      <a:pt x="81" y="123"/>
                      <a:pt x="86" y="126"/>
                    </a:cubicBezTo>
                    <a:cubicBezTo>
                      <a:pt x="108" y="137"/>
                      <a:pt x="131" y="154"/>
                      <a:pt x="152" y="167"/>
                    </a:cubicBezTo>
                    <a:cubicBezTo>
                      <a:pt x="162" y="174"/>
                      <a:pt x="170" y="180"/>
                      <a:pt x="178" y="186"/>
                    </a:cubicBezTo>
                    <a:lnTo>
                      <a:pt x="178" y="186"/>
                    </a:lnTo>
                    <a:cubicBezTo>
                      <a:pt x="178" y="186"/>
                      <a:pt x="178" y="186"/>
                      <a:pt x="178" y="186"/>
                    </a:cubicBezTo>
                    <a:lnTo>
                      <a:pt x="178" y="186"/>
                    </a:lnTo>
                    <a:cubicBezTo>
                      <a:pt x="178" y="186"/>
                      <a:pt x="182" y="190"/>
                      <a:pt x="185" y="192"/>
                    </a:cubicBezTo>
                    <a:cubicBezTo>
                      <a:pt x="188" y="194"/>
                      <a:pt x="189" y="195"/>
                      <a:pt x="193" y="199"/>
                    </a:cubicBezTo>
                    <a:cubicBezTo>
                      <a:pt x="199" y="202"/>
                      <a:pt x="203" y="208"/>
                      <a:pt x="209" y="212"/>
                    </a:cubicBezTo>
                    <a:cubicBezTo>
                      <a:pt x="225" y="223"/>
                      <a:pt x="242" y="238"/>
                      <a:pt x="253" y="255"/>
                    </a:cubicBezTo>
                    <a:cubicBezTo>
                      <a:pt x="263" y="266"/>
                      <a:pt x="278" y="271"/>
                      <a:pt x="293" y="271"/>
                    </a:cubicBezTo>
                    <a:cubicBezTo>
                      <a:pt x="309" y="271"/>
                      <a:pt x="325" y="265"/>
                      <a:pt x="335" y="255"/>
                    </a:cubicBezTo>
                    <a:cubicBezTo>
                      <a:pt x="358" y="229"/>
                      <a:pt x="356" y="198"/>
                      <a:pt x="335" y="172"/>
                    </a:cubicBezTo>
                    <a:cubicBezTo>
                      <a:pt x="308" y="141"/>
                      <a:pt x="271" y="114"/>
                      <a:pt x="239" y="89"/>
                    </a:cubicBezTo>
                    <a:cubicBezTo>
                      <a:pt x="203" y="63"/>
                      <a:pt x="168" y="36"/>
                      <a:pt x="130" y="18"/>
                    </a:cubicBezTo>
                    <a:cubicBezTo>
                      <a:pt x="108" y="9"/>
                      <a:pt x="89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22"/>
              <p:cNvSpPr/>
              <p:nvPr/>
            </p:nvSpPr>
            <p:spPr>
              <a:xfrm>
                <a:off x="7010305" y="3639299"/>
                <a:ext cx="9974" cy="10428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07" extrusionOk="0">
                    <a:moveTo>
                      <a:pt x="154" y="93"/>
                    </a:moveTo>
                    <a:lnTo>
                      <a:pt x="154" y="93"/>
                    </a:lnTo>
                    <a:cubicBezTo>
                      <a:pt x="155" y="93"/>
                      <a:pt x="156" y="94"/>
                      <a:pt x="158" y="94"/>
                    </a:cubicBezTo>
                    <a:lnTo>
                      <a:pt x="158" y="94"/>
                    </a:lnTo>
                    <a:cubicBezTo>
                      <a:pt x="157" y="94"/>
                      <a:pt x="156" y="94"/>
                      <a:pt x="155" y="94"/>
                    </a:cubicBezTo>
                    <a:cubicBezTo>
                      <a:pt x="155" y="94"/>
                      <a:pt x="154" y="93"/>
                      <a:pt x="154" y="93"/>
                    </a:cubicBezTo>
                    <a:close/>
                    <a:moveTo>
                      <a:pt x="162" y="96"/>
                    </a:moveTo>
                    <a:cubicBezTo>
                      <a:pt x="163" y="97"/>
                      <a:pt x="164" y="97"/>
                      <a:pt x="165" y="98"/>
                    </a:cubicBezTo>
                    <a:cubicBezTo>
                      <a:pt x="164" y="97"/>
                      <a:pt x="163" y="97"/>
                      <a:pt x="162" y="96"/>
                    </a:cubicBezTo>
                    <a:close/>
                    <a:moveTo>
                      <a:pt x="63" y="0"/>
                    </a:moveTo>
                    <a:cubicBezTo>
                      <a:pt x="52" y="0"/>
                      <a:pt x="41" y="3"/>
                      <a:pt x="34" y="7"/>
                    </a:cubicBezTo>
                    <a:cubicBezTo>
                      <a:pt x="21" y="14"/>
                      <a:pt x="9" y="27"/>
                      <a:pt x="7" y="41"/>
                    </a:cubicBezTo>
                    <a:cubicBezTo>
                      <a:pt x="7" y="46"/>
                      <a:pt x="4" y="51"/>
                      <a:pt x="4" y="57"/>
                    </a:cubicBezTo>
                    <a:cubicBezTo>
                      <a:pt x="1" y="70"/>
                      <a:pt x="2" y="80"/>
                      <a:pt x="8" y="88"/>
                    </a:cubicBezTo>
                    <a:cubicBezTo>
                      <a:pt x="19" y="114"/>
                      <a:pt x="34" y="135"/>
                      <a:pt x="51" y="155"/>
                    </a:cubicBezTo>
                    <a:cubicBezTo>
                      <a:pt x="58" y="163"/>
                      <a:pt x="65" y="170"/>
                      <a:pt x="73" y="176"/>
                    </a:cubicBezTo>
                    <a:cubicBezTo>
                      <a:pt x="80" y="180"/>
                      <a:pt x="87" y="187"/>
                      <a:pt x="97" y="192"/>
                    </a:cubicBezTo>
                    <a:cubicBezTo>
                      <a:pt x="106" y="197"/>
                      <a:pt x="114" y="200"/>
                      <a:pt x="123" y="204"/>
                    </a:cubicBezTo>
                    <a:cubicBezTo>
                      <a:pt x="128" y="205"/>
                      <a:pt x="134" y="206"/>
                      <a:pt x="140" y="206"/>
                    </a:cubicBezTo>
                    <a:cubicBezTo>
                      <a:pt x="142" y="206"/>
                      <a:pt x="145" y="206"/>
                      <a:pt x="147" y="206"/>
                    </a:cubicBezTo>
                    <a:cubicBezTo>
                      <a:pt x="154" y="206"/>
                      <a:pt x="161" y="204"/>
                      <a:pt x="168" y="199"/>
                    </a:cubicBezTo>
                    <a:cubicBezTo>
                      <a:pt x="179" y="192"/>
                      <a:pt x="191" y="177"/>
                      <a:pt x="194" y="165"/>
                    </a:cubicBezTo>
                    <a:cubicBezTo>
                      <a:pt x="198" y="151"/>
                      <a:pt x="196" y="134"/>
                      <a:pt x="189" y="121"/>
                    </a:cubicBezTo>
                    <a:cubicBezTo>
                      <a:pt x="185" y="117"/>
                      <a:pt x="184" y="114"/>
                      <a:pt x="179" y="108"/>
                    </a:cubicBezTo>
                    <a:cubicBezTo>
                      <a:pt x="174" y="102"/>
                      <a:pt x="167" y="97"/>
                      <a:pt x="160" y="95"/>
                    </a:cubicBezTo>
                    <a:lnTo>
                      <a:pt x="160" y="95"/>
                    </a:lnTo>
                    <a:cubicBezTo>
                      <a:pt x="155" y="92"/>
                      <a:pt x="150" y="89"/>
                      <a:pt x="147" y="85"/>
                    </a:cubicBezTo>
                    <a:lnTo>
                      <a:pt x="147" y="85"/>
                    </a:lnTo>
                    <a:cubicBezTo>
                      <a:pt x="150" y="88"/>
                      <a:pt x="154" y="91"/>
                      <a:pt x="158" y="94"/>
                    </a:cubicBezTo>
                    <a:cubicBezTo>
                      <a:pt x="148" y="87"/>
                      <a:pt x="141" y="78"/>
                      <a:pt x="133" y="67"/>
                    </a:cubicBezTo>
                    <a:lnTo>
                      <a:pt x="133" y="67"/>
                    </a:lnTo>
                    <a:cubicBezTo>
                      <a:pt x="136" y="71"/>
                      <a:pt x="137" y="74"/>
                      <a:pt x="141" y="80"/>
                    </a:cubicBezTo>
                    <a:cubicBezTo>
                      <a:pt x="128" y="64"/>
                      <a:pt x="120" y="46"/>
                      <a:pt x="111" y="29"/>
                    </a:cubicBezTo>
                    <a:cubicBezTo>
                      <a:pt x="107" y="22"/>
                      <a:pt x="102" y="16"/>
                      <a:pt x="97" y="13"/>
                    </a:cubicBezTo>
                    <a:cubicBezTo>
                      <a:pt x="92" y="7"/>
                      <a:pt x="85" y="3"/>
                      <a:pt x="77" y="2"/>
                    </a:cubicBezTo>
                    <a:cubicBezTo>
                      <a:pt x="73" y="1"/>
                      <a:pt x="68" y="0"/>
                      <a:pt x="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22"/>
              <p:cNvSpPr/>
              <p:nvPr/>
            </p:nvSpPr>
            <p:spPr>
              <a:xfrm>
                <a:off x="7015242" y="3584642"/>
                <a:ext cx="11637" cy="12997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58" extrusionOk="0">
                    <a:moveTo>
                      <a:pt x="63" y="1"/>
                    </a:moveTo>
                    <a:cubicBezTo>
                      <a:pt x="52" y="1"/>
                      <a:pt x="41" y="3"/>
                      <a:pt x="32" y="8"/>
                    </a:cubicBezTo>
                    <a:cubicBezTo>
                      <a:pt x="21" y="15"/>
                      <a:pt x="9" y="28"/>
                      <a:pt x="6" y="41"/>
                    </a:cubicBezTo>
                    <a:cubicBezTo>
                      <a:pt x="1" y="56"/>
                      <a:pt x="4" y="71"/>
                      <a:pt x="11" y="86"/>
                    </a:cubicBezTo>
                    <a:cubicBezTo>
                      <a:pt x="23" y="113"/>
                      <a:pt x="39" y="139"/>
                      <a:pt x="59" y="163"/>
                    </a:cubicBezTo>
                    <a:cubicBezTo>
                      <a:pt x="80" y="191"/>
                      <a:pt x="103" y="217"/>
                      <a:pt x="131" y="241"/>
                    </a:cubicBezTo>
                    <a:cubicBezTo>
                      <a:pt x="144" y="251"/>
                      <a:pt x="157" y="258"/>
                      <a:pt x="172" y="258"/>
                    </a:cubicBezTo>
                    <a:cubicBezTo>
                      <a:pt x="186" y="258"/>
                      <a:pt x="205" y="251"/>
                      <a:pt x="213" y="241"/>
                    </a:cubicBezTo>
                    <a:cubicBezTo>
                      <a:pt x="223" y="229"/>
                      <a:pt x="230" y="215"/>
                      <a:pt x="230" y="200"/>
                    </a:cubicBezTo>
                    <a:cubicBezTo>
                      <a:pt x="230" y="185"/>
                      <a:pt x="226" y="167"/>
                      <a:pt x="213" y="159"/>
                    </a:cubicBezTo>
                    <a:cubicBezTo>
                      <a:pt x="191" y="141"/>
                      <a:pt x="172" y="122"/>
                      <a:pt x="156" y="102"/>
                    </a:cubicBezTo>
                    <a:lnTo>
                      <a:pt x="156" y="102"/>
                    </a:lnTo>
                    <a:cubicBezTo>
                      <a:pt x="157" y="103"/>
                      <a:pt x="157" y="104"/>
                      <a:pt x="158" y="105"/>
                    </a:cubicBezTo>
                    <a:cubicBezTo>
                      <a:pt x="156" y="103"/>
                      <a:pt x="155" y="101"/>
                      <a:pt x="153" y="99"/>
                    </a:cubicBezTo>
                    <a:lnTo>
                      <a:pt x="153" y="99"/>
                    </a:lnTo>
                    <a:cubicBezTo>
                      <a:pt x="154" y="100"/>
                      <a:pt x="155" y="101"/>
                      <a:pt x="156" y="102"/>
                    </a:cubicBezTo>
                    <a:lnTo>
                      <a:pt x="156" y="102"/>
                    </a:lnTo>
                    <a:cubicBezTo>
                      <a:pt x="154" y="99"/>
                      <a:pt x="152" y="96"/>
                      <a:pt x="150" y="94"/>
                    </a:cubicBezTo>
                    <a:lnTo>
                      <a:pt x="150" y="94"/>
                    </a:lnTo>
                    <a:cubicBezTo>
                      <a:pt x="151" y="96"/>
                      <a:pt x="152" y="97"/>
                      <a:pt x="153" y="99"/>
                    </a:cubicBezTo>
                    <a:lnTo>
                      <a:pt x="153" y="99"/>
                    </a:lnTo>
                    <a:cubicBezTo>
                      <a:pt x="152" y="97"/>
                      <a:pt x="151" y="95"/>
                      <a:pt x="150" y="93"/>
                    </a:cubicBezTo>
                    <a:lnTo>
                      <a:pt x="150" y="93"/>
                    </a:lnTo>
                    <a:cubicBezTo>
                      <a:pt x="150" y="94"/>
                      <a:pt x="150" y="94"/>
                      <a:pt x="150" y="94"/>
                    </a:cubicBezTo>
                    <a:lnTo>
                      <a:pt x="150" y="94"/>
                    </a:lnTo>
                    <a:cubicBezTo>
                      <a:pt x="136" y="74"/>
                      <a:pt x="122" y="51"/>
                      <a:pt x="110" y="30"/>
                    </a:cubicBezTo>
                    <a:cubicBezTo>
                      <a:pt x="106" y="17"/>
                      <a:pt x="89" y="5"/>
                      <a:pt x="77" y="3"/>
                    </a:cubicBezTo>
                    <a:cubicBezTo>
                      <a:pt x="73" y="1"/>
                      <a:pt x="68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22"/>
              <p:cNvSpPr/>
              <p:nvPr/>
            </p:nvSpPr>
            <p:spPr>
              <a:xfrm>
                <a:off x="6954287" y="3714108"/>
                <a:ext cx="103773" cy="82212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1632" extrusionOk="0">
                    <a:moveTo>
                      <a:pt x="365" y="107"/>
                    </a:moveTo>
                    <a:cubicBezTo>
                      <a:pt x="494" y="107"/>
                      <a:pt x="636" y="212"/>
                      <a:pt x="722" y="285"/>
                    </a:cubicBezTo>
                    <a:cubicBezTo>
                      <a:pt x="856" y="401"/>
                      <a:pt x="958" y="543"/>
                      <a:pt x="1085" y="671"/>
                    </a:cubicBezTo>
                    <a:cubicBezTo>
                      <a:pt x="1189" y="776"/>
                      <a:pt x="1322" y="883"/>
                      <a:pt x="1475" y="883"/>
                    </a:cubicBezTo>
                    <a:cubicBezTo>
                      <a:pt x="1488" y="883"/>
                      <a:pt x="1502" y="882"/>
                      <a:pt x="1515" y="880"/>
                    </a:cubicBezTo>
                    <a:cubicBezTo>
                      <a:pt x="1522" y="880"/>
                      <a:pt x="1528" y="879"/>
                      <a:pt x="1533" y="877"/>
                    </a:cubicBezTo>
                    <a:lnTo>
                      <a:pt x="1533" y="877"/>
                    </a:lnTo>
                    <a:cubicBezTo>
                      <a:pt x="1647" y="904"/>
                      <a:pt x="1756" y="968"/>
                      <a:pt x="1827" y="1055"/>
                    </a:cubicBezTo>
                    <a:cubicBezTo>
                      <a:pt x="1939" y="1194"/>
                      <a:pt x="1875" y="1355"/>
                      <a:pt x="1735" y="1443"/>
                    </a:cubicBezTo>
                    <a:cubicBezTo>
                      <a:pt x="1653" y="1495"/>
                      <a:pt x="1561" y="1516"/>
                      <a:pt x="1464" y="1516"/>
                    </a:cubicBezTo>
                    <a:cubicBezTo>
                      <a:pt x="1252" y="1516"/>
                      <a:pt x="1022" y="1415"/>
                      <a:pt x="852" y="1328"/>
                    </a:cubicBezTo>
                    <a:cubicBezTo>
                      <a:pt x="553" y="1175"/>
                      <a:pt x="234" y="948"/>
                      <a:pt x="151" y="604"/>
                    </a:cubicBezTo>
                    <a:cubicBezTo>
                      <a:pt x="118" y="462"/>
                      <a:pt x="114" y="258"/>
                      <a:pt x="236" y="153"/>
                    </a:cubicBezTo>
                    <a:cubicBezTo>
                      <a:pt x="275" y="120"/>
                      <a:pt x="319" y="107"/>
                      <a:pt x="365" y="107"/>
                    </a:cubicBezTo>
                    <a:close/>
                    <a:moveTo>
                      <a:pt x="364" y="0"/>
                    </a:moveTo>
                    <a:cubicBezTo>
                      <a:pt x="281" y="0"/>
                      <a:pt x="202" y="27"/>
                      <a:pt x="139" y="94"/>
                    </a:cubicBezTo>
                    <a:cubicBezTo>
                      <a:pt x="13" y="229"/>
                      <a:pt x="0" y="435"/>
                      <a:pt x="34" y="607"/>
                    </a:cubicBezTo>
                    <a:cubicBezTo>
                      <a:pt x="114" y="1005"/>
                      <a:pt x="475" y="1272"/>
                      <a:pt x="817" y="1442"/>
                    </a:cubicBezTo>
                    <a:cubicBezTo>
                      <a:pt x="1003" y="1535"/>
                      <a:pt x="1243" y="1631"/>
                      <a:pt x="1469" y="1631"/>
                    </a:cubicBezTo>
                    <a:cubicBezTo>
                      <a:pt x="1601" y="1631"/>
                      <a:pt x="1727" y="1599"/>
                      <a:pt x="1836" y="1514"/>
                    </a:cubicBezTo>
                    <a:cubicBezTo>
                      <a:pt x="1993" y="1391"/>
                      <a:pt x="2060" y="1187"/>
                      <a:pt x="1939" y="1012"/>
                    </a:cubicBezTo>
                    <a:cubicBezTo>
                      <a:pt x="1829" y="856"/>
                      <a:pt x="1630" y="757"/>
                      <a:pt x="1440" y="749"/>
                    </a:cubicBezTo>
                    <a:cubicBezTo>
                      <a:pt x="1439" y="749"/>
                      <a:pt x="1438" y="749"/>
                      <a:pt x="1438" y="749"/>
                    </a:cubicBezTo>
                    <a:cubicBezTo>
                      <a:pt x="1424" y="749"/>
                      <a:pt x="1413" y="753"/>
                      <a:pt x="1405" y="759"/>
                    </a:cubicBezTo>
                    <a:lnTo>
                      <a:pt x="1405" y="759"/>
                    </a:lnTo>
                    <a:cubicBezTo>
                      <a:pt x="1269" y="721"/>
                      <a:pt x="1159" y="589"/>
                      <a:pt x="1070" y="487"/>
                    </a:cubicBezTo>
                    <a:cubicBezTo>
                      <a:pt x="944" y="339"/>
                      <a:pt x="815" y="193"/>
                      <a:pt x="650" y="90"/>
                    </a:cubicBezTo>
                    <a:cubicBezTo>
                      <a:pt x="565" y="38"/>
                      <a:pt x="463" y="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22"/>
              <p:cNvSpPr/>
              <p:nvPr/>
            </p:nvSpPr>
            <p:spPr>
              <a:xfrm>
                <a:off x="6974941" y="3732898"/>
                <a:ext cx="8312" cy="1486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95" extrusionOk="0">
                    <a:moveTo>
                      <a:pt x="135" y="156"/>
                    </a:moveTo>
                    <a:cubicBezTo>
                      <a:pt x="135" y="159"/>
                      <a:pt x="134" y="162"/>
                      <a:pt x="134" y="164"/>
                    </a:cubicBezTo>
                    <a:lnTo>
                      <a:pt x="134" y="164"/>
                    </a:lnTo>
                    <a:cubicBezTo>
                      <a:pt x="134" y="162"/>
                      <a:pt x="134" y="159"/>
                      <a:pt x="135" y="156"/>
                    </a:cubicBezTo>
                    <a:close/>
                    <a:moveTo>
                      <a:pt x="105" y="1"/>
                    </a:moveTo>
                    <a:cubicBezTo>
                      <a:pt x="79" y="1"/>
                      <a:pt x="58" y="18"/>
                      <a:pt x="50" y="43"/>
                    </a:cubicBezTo>
                    <a:cubicBezTo>
                      <a:pt x="23" y="114"/>
                      <a:pt x="0" y="196"/>
                      <a:pt x="41" y="267"/>
                    </a:cubicBezTo>
                    <a:cubicBezTo>
                      <a:pt x="52" y="284"/>
                      <a:pt x="73" y="295"/>
                      <a:pt x="93" y="295"/>
                    </a:cubicBezTo>
                    <a:cubicBezTo>
                      <a:pt x="103" y="295"/>
                      <a:pt x="112" y="293"/>
                      <a:pt x="120" y="288"/>
                    </a:cubicBezTo>
                    <a:cubicBezTo>
                      <a:pt x="147" y="269"/>
                      <a:pt x="157" y="235"/>
                      <a:pt x="142" y="207"/>
                    </a:cubicBezTo>
                    <a:cubicBezTo>
                      <a:pt x="139" y="205"/>
                      <a:pt x="138" y="201"/>
                      <a:pt x="136" y="197"/>
                    </a:cubicBezTo>
                    <a:lnTo>
                      <a:pt x="136" y="197"/>
                    </a:lnTo>
                    <a:cubicBezTo>
                      <a:pt x="135" y="196"/>
                      <a:pt x="135" y="194"/>
                      <a:pt x="134" y="192"/>
                    </a:cubicBezTo>
                    <a:lnTo>
                      <a:pt x="134" y="192"/>
                    </a:lnTo>
                    <a:cubicBezTo>
                      <a:pt x="135" y="194"/>
                      <a:pt x="135" y="196"/>
                      <a:pt x="135" y="197"/>
                    </a:cubicBezTo>
                    <a:cubicBezTo>
                      <a:pt x="134" y="195"/>
                      <a:pt x="134" y="193"/>
                      <a:pt x="134" y="191"/>
                    </a:cubicBezTo>
                    <a:lnTo>
                      <a:pt x="134" y="191"/>
                    </a:lnTo>
                    <a:cubicBezTo>
                      <a:pt x="134" y="192"/>
                      <a:pt x="134" y="192"/>
                      <a:pt x="134" y="192"/>
                    </a:cubicBezTo>
                    <a:lnTo>
                      <a:pt x="134" y="192"/>
                    </a:lnTo>
                    <a:cubicBezTo>
                      <a:pt x="134" y="191"/>
                      <a:pt x="134" y="190"/>
                      <a:pt x="134" y="189"/>
                    </a:cubicBezTo>
                    <a:lnTo>
                      <a:pt x="134" y="189"/>
                    </a:lnTo>
                    <a:cubicBezTo>
                      <a:pt x="134" y="190"/>
                      <a:pt x="134" y="191"/>
                      <a:pt x="134" y="191"/>
                    </a:cubicBezTo>
                    <a:lnTo>
                      <a:pt x="134" y="191"/>
                    </a:lnTo>
                    <a:cubicBezTo>
                      <a:pt x="134" y="188"/>
                      <a:pt x="133" y="185"/>
                      <a:pt x="133" y="182"/>
                    </a:cubicBezTo>
                    <a:lnTo>
                      <a:pt x="133" y="182"/>
                    </a:lnTo>
                    <a:cubicBezTo>
                      <a:pt x="133" y="184"/>
                      <a:pt x="134" y="186"/>
                      <a:pt x="134" y="189"/>
                    </a:cubicBezTo>
                    <a:lnTo>
                      <a:pt x="134" y="189"/>
                    </a:lnTo>
                    <a:cubicBezTo>
                      <a:pt x="134" y="182"/>
                      <a:pt x="133" y="175"/>
                      <a:pt x="134" y="168"/>
                    </a:cubicBezTo>
                    <a:lnTo>
                      <a:pt x="134" y="168"/>
                    </a:lnTo>
                    <a:cubicBezTo>
                      <a:pt x="138" y="135"/>
                      <a:pt x="149" y="105"/>
                      <a:pt x="159" y="74"/>
                    </a:cubicBezTo>
                    <a:cubicBezTo>
                      <a:pt x="164" y="60"/>
                      <a:pt x="162" y="43"/>
                      <a:pt x="154" y="30"/>
                    </a:cubicBezTo>
                    <a:cubicBezTo>
                      <a:pt x="147" y="17"/>
                      <a:pt x="133" y="7"/>
                      <a:pt x="120" y="3"/>
                    </a:cubicBezTo>
                    <a:cubicBezTo>
                      <a:pt x="115" y="2"/>
                      <a:pt x="110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22"/>
              <p:cNvSpPr/>
              <p:nvPr/>
            </p:nvSpPr>
            <p:spPr>
              <a:xfrm>
                <a:off x="6989601" y="3756625"/>
                <a:ext cx="17782" cy="8312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65" extrusionOk="0">
                    <a:moveTo>
                      <a:pt x="192" y="118"/>
                    </a:moveTo>
                    <a:cubicBezTo>
                      <a:pt x="192" y="118"/>
                      <a:pt x="192" y="118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lnTo>
                      <a:pt x="191" y="119"/>
                    </a:lnTo>
                    <a:cubicBezTo>
                      <a:pt x="192" y="118"/>
                      <a:pt x="192" y="118"/>
                      <a:pt x="192" y="118"/>
                    </a:cubicBezTo>
                    <a:close/>
                    <a:moveTo>
                      <a:pt x="224" y="1"/>
                    </a:moveTo>
                    <a:cubicBezTo>
                      <a:pt x="200" y="1"/>
                      <a:pt x="177" y="3"/>
                      <a:pt x="154" y="7"/>
                    </a:cubicBezTo>
                    <a:cubicBezTo>
                      <a:pt x="111" y="14"/>
                      <a:pt x="66" y="28"/>
                      <a:pt x="31" y="55"/>
                    </a:cubicBezTo>
                    <a:cubicBezTo>
                      <a:pt x="19" y="63"/>
                      <a:pt x="8" y="75"/>
                      <a:pt x="5" y="89"/>
                    </a:cubicBezTo>
                    <a:cubicBezTo>
                      <a:pt x="1" y="103"/>
                      <a:pt x="2" y="120"/>
                      <a:pt x="9" y="133"/>
                    </a:cubicBezTo>
                    <a:cubicBezTo>
                      <a:pt x="23" y="152"/>
                      <a:pt x="46" y="165"/>
                      <a:pt x="67" y="165"/>
                    </a:cubicBezTo>
                    <a:cubicBezTo>
                      <a:pt x="76" y="165"/>
                      <a:pt x="85" y="162"/>
                      <a:pt x="93" y="157"/>
                    </a:cubicBezTo>
                    <a:cubicBezTo>
                      <a:pt x="100" y="151"/>
                      <a:pt x="107" y="147"/>
                      <a:pt x="114" y="143"/>
                    </a:cubicBezTo>
                    <a:lnTo>
                      <a:pt x="125" y="138"/>
                    </a:lnTo>
                    <a:lnTo>
                      <a:pt x="125" y="138"/>
                    </a:lnTo>
                    <a:cubicBezTo>
                      <a:pt x="125" y="137"/>
                      <a:pt x="126" y="137"/>
                      <a:pt x="127" y="137"/>
                    </a:cubicBezTo>
                    <a:cubicBezTo>
                      <a:pt x="144" y="130"/>
                      <a:pt x="164" y="124"/>
                      <a:pt x="184" y="121"/>
                    </a:cubicBezTo>
                    <a:cubicBezTo>
                      <a:pt x="185" y="121"/>
                      <a:pt x="189" y="121"/>
                      <a:pt x="191" y="119"/>
                    </a:cubicBezTo>
                    <a:lnTo>
                      <a:pt x="191" y="119"/>
                    </a:lnTo>
                    <a:cubicBezTo>
                      <a:pt x="189" y="119"/>
                      <a:pt x="186" y="120"/>
                      <a:pt x="184" y="120"/>
                    </a:cubicBezTo>
                    <a:cubicBezTo>
                      <a:pt x="183" y="120"/>
                      <a:pt x="183" y="119"/>
                      <a:pt x="185" y="119"/>
                    </a:cubicBezTo>
                    <a:cubicBezTo>
                      <a:pt x="191" y="119"/>
                      <a:pt x="194" y="117"/>
                      <a:pt x="199" y="117"/>
                    </a:cubicBezTo>
                    <a:cubicBezTo>
                      <a:pt x="211" y="117"/>
                      <a:pt x="219" y="116"/>
                      <a:pt x="229" y="116"/>
                    </a:cubicBezTo>
                    <a:cubicBezTo>
                      <a:pt x="239" y="116"/>
                      <a:pt x="249" y="116"/>
                      <a:pt x="257" y="117"/>
                    </a:cubicBezTo>
                    <a:cubicBezTo>
                      <a:pt x="259" y="117"/>
                      <a:pt x="264" y="118"/>
                      <a:pt x="265" y="118"/>
                    </a:cubicBezTo>
                    <a:cubicBezTo>
                      <a:pt x="265" y="118"/>
                      <a:pt x="264" y="118"/>
                      <a:pt x="260" y="117"/>
                    </a:cubicBezTo>
                    <a:cubicBezTo>
                      <a:pt x="265" y="117"/>
                      <a:pt x="270" y="119"/>
                      <a:pt x="274" y="120"/>
                    </a:cubicBezTo>
                    <a:cubicBezTo>
                      <a:pt x="279" y="121"/>
                      <a:pt x="284" y="122"/>
                      <a:pt x="289" y="122"/>
                    </a:cubicBezTo>
                    <a:cubicBezTo>
                      <a:pt x="314" y="122"/>
                      <a:pt x="339" y="107"/>
                      <a:pt x="345" y="80"/>
                    </a:cubicBezTo>
                    <a:cubicBezTo>
                      <a:pt x="352" y="52"/>
                      <a:pt x="335" y="17"/>
                      <a:pt x="304" y="10"/>
                    </a:cubicBezTo>
                    <a:cubicBezTo>
                      <a:pt x="278" y="3"/>
                      <a:pt x="251" y="1"/>
                      <a:pt x="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22"/>
              <p:cNvSpPr/>
              <p:nvPr/>
            </p:nvSpPr>
            <p:spPr>
              <a:xfrm>
                <a:off x="7020884" y="3765944"/>
                <a:ext cx="13702" cy="1612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320" extrusionOk="0">
                    <a:moveTo>
                      <a:pt x="67" y="0"/>
                    </a:moveTo>
                    <a:cubicBezTo>
                      <a:pt x="57" y="0"/>
                      <a:pt x="48" y="3"/>
                      <a:pt x="39" y="9"/>
                    </a:cubicBezTo>
                    <a:cubicBezTo>
                      <a:pt x="15" y="24"/>
                      <a:pt x="1" y="60"/>
                      <a:pt x="19" y="87"/>
                    </a:cubicBezTo>
                    <a:cubicBezTo>
                      <a:pt x="69" y="159"/>
                      <a:pt x="108" y="238"/>
                      <a:pt x="168" y="302"/>
                    </a:cubicBezTo>
                    <a:cubicBezTo>
                      <a:pt x="179" y="313"/>
                      <a:pt x="195" y="319"/>
                      <a:pt x="210" y="319"/>
                    </a:cubicBezTo>
                    <a:cubicBezTo>
                      <a:pt x="225" y="319"/>
                      <a:pt x="240" y="314"/>
                      <a:pt x="250" y="302"/>
                    </a:cubicBezTo>
                    <a:cubicBezTo>
                      <a:pt x="271" y="279"/>
                      <a:pt x="271" y="244"/>
                      <a:pt x="250" y="221"/>
                    </a:cubicBezTo>
                    <a:cubicBezTo>
                      <a:pt x="243" y="214"/>
                      <a:pt x="236" y="206"/>
                      <a:pt x="229" y="197"/>
                    </a:cubicBezTo>
                    <a:cubicBezTo>
                      <a:pt x="227" y="196"/>
                      <a:pt x="225" y="193"/>
                      <a:pt x="223" y="190"/>
                    </a:cubicBezTo>
                    <a:cubicBezTo>
                      <a:pt x="222" y="189"/>
                      <a:pt x="221" y="189"/>
                      <a:pt x="221" y="189"/>
                    </a:cubicBezTo>
                    <a:lnTo>
                      <a:pt x="221" y="189"/>
                    </a:lnTo>
                    <a:cubicBezTo>
                      <a:pt x="220" y="187"/>
                      <a:pt x="218" y="185"/>
                      <a:pt x="216" y="183"/>
                    </a:cubicBezTo>
                    <a:cubicBezTo>
                      <a:pt x="203" y="167"/>
                      <a:pt x="193" y="150"/>
                      <a:pt x="182" y="132"/>
                    </a:cubicBezTo>
                    <a:cubicBezTo>
                      <a:pt x="161" y="99"/>
                      <a:pt x="140" y="64"/>
                      <a:pt x="118" y="30"/>
                    </a:cubicBezTo>
                    <a:cubicBezTo>
                      <a:pt x="107" y="13"/>
                      <a:pt x="87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5" name="Google Shape;2975;p22"/>
            <p:cNvGrpSpPr/>
            <p:nvPr/>
          </p:nvGrpSpPr>
          <p:grpSpPr>
            <a:xfrm>
              <a:off x="-739678" y="1909218"/>
              <a:ext cx="992905" cy="1108015"/>
              <a:chOff x="5564772" y="1756905"/>
              <a:chExt cx="992905" cy="1108015"/>
            </a:xfrm>
          </p:grpSpPr>
          <p:sp>
            <p:nvSpPr>
              <p:cNvPr id="2976" name="Google Shape;2976;p22"/>
              <p:cNvSpPr/>
              <p:nvPr/>
            </p:nvSpPr>
            <p:spPr>
              <a:xfrm>
                <a:off x="5591774" y="1928133"/>
                <a:ext cx="116064" cy="11616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6" extrusionOk="0">
                    <a:moveTo>
                      <a:pt x="1150" y="0"/>
                    </a:moveTo>
                    <a:cubicBezTo>
                      <a:pt x="513" y="0"/>
                      <a:pt x="0" y="517"/>
                      <a:pt x="0" y="1154"/>
                    </a:cubicBezTo>
                    <a:cubicBezTo>
                      <a:pt x="0" y="1788"/>
                      <a:pt x="513" y="2306"/>
                      <a:pt x="1150" y="2306"/>
                    </a:cubicBezTo>
                    <a:cubicBezTo>
                      <a:pt x="1786" y="2306"/>
                      <a:pt x="2303" y="1788"/>
                      <a:pt x="2303" y="1154"/>
                    </a:cubicBezTo>
                    <a:cubicBezTo>
                      <a:pt x="2303" y="517"/>
                      <a:pt x="1786" y="0"/>
                      <a:pt x="1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22"/>
              <p:cNvSpPr/>
              <p:nvPr/>
            </p:nvSpPr>
            <p:spPr>
              <a:xfrm>
                <a:off x="5775595" y="1928133"/>
                <a:ext cx="116064" cy="11616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6" extrusionOk="0">
                    <a:moveTo>
                      <a:pt x="1150" y="0"/>
                    </a:moveTo>
                    <a:cubicBezTo>
                      <a:pt x="513" y="0"/>
                      <a:pt x="0" y="517"/>
                      <a:pt x="0" y="1154"/>
                    </a:cubicBezTo>
                    <a:cubicBezTo>
                      <a:pt x="0" y="1788"/>
                      <a:pt x="513" y="2306"/>
                      <a:pt x="1150" y="2306"/>
                    </a:cubicBezTo>
                    <a:cubicBezTo>
                      <a:pt x="1786" y="2306"/>
                      <a:pt x="2303" y="1788"/>
                      <a:pt x="2303" y="1154"/>
                    </a:cubicBezTo>
                    <a:cubicBezTo>
                      <a:pt x="2303" y="517"/>
                      <a:pt x="1786" y="0"/>
                      <a:pt x="1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22"/>
              <p:cNvSpPr/>
              <p:nvPr/>
            </p:nvSpPr>
            <p:spPr>
              <a:xfrm>
                <a:off x="5863752" y="1756905"/>
                <a:ext cx="116064" cy="11626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8" extrusionOk="0">
                    <a:moveTo>
                      <a:pt x="1150" y="1"/>
                    </a:moveTo>
                    <a:cubicBezTo>
                      <a:pt x="514" y="1"/>
                      <a:pt x="1" y="518"/>
                      <a:pt x="1" y="1154"/>
                    </a:cubicBezTo>
                    <a:cubicBezTo>
                      <a:pt x="1" y="1791"/>
                      <a:pt x="514" y="2308"/>
                      <a:pt x="1150" y="2308"/>
                    </a:cubicBezTo>
                    <a:cubicBezTo>
                      <a:pt x="1786" y="2308"/>
                      <a:pt x="2303" y="1791"/>
                      <a:pt x="2303" y="1154"/>
                    </a:cubicBezTo>
                    <a:cubicBezTo>
                      <a:pt x="2303" y="521"/>
                      <a:pt x="1786" y="4"/>
                      <a:pt x="1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22"/>
              <p:cNvSpPr/>
              <p:nvPr/>
            </p:nvSpPr>
            <p:spPr>
              <a:xfrm>
                <a:off x="6159458" y="1939669"/>
                <a:ext cx="116064" cy="116064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4" extrusionOk="0">
                    <a:moveTo>
                      <a:pt x="1151" y="1"/>
                    </a:moveTo>
                    <a:cubicBezTo>
                      <a:pt x="515" y="1"/>
                      <a:pt x="0" y="518"/>
                      <a:pt x="0" y="1154"/>
                    </a:cubicBezTo>
                    <a:cubicBezTo>
                      <a:pt x="0" y="1790"/>
                      <a:pt x="515" y="2303"/>
                      <a:pt x="1151" y="2303"/>
                    </a:cubicBezTo>
                    <a:cubicBezTo>
                      <a:pt x="1786" y="2303"/>
                      <a:pt x="2303" y="1790"/>
                      <a:pt x="2303" y="1154"/>
                    </a:cubicBezTo>
                    <a:cubicBezTo>
                      <a:pt x="2303" y="518"/>
                      <a:pt x="1786" y="1"/>
                      <a:pt x="1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22"/>
              <p:cNvSpPr/>
              <p:nvPr/>
            </p:nvSpPr>
            <p:spPr>
              <a:xfrm>
                <a:off x="5564772" y="2277540"/>
                <a:ext cx="116064" cy="116014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3" extrusionOk="0">
                    <a:moveTo>
                      <a:pt x="1154" y="1"/>
                    </a:moveTo>
                    <a:cubicBezTo>
                      <a:pt x="518" y="1"/>
                      <a:pt x="1" y="514"/>
                      <a:pt x="1" y="1152"/>
                    </a:cubicBezTo>
                    <a:cubicBezTo>
                      <a:pt x="1" y="1788"/>
                      <a:pt x="518" y="2302"/>
                      <a:pt x="1154" y="2302"/>
                    </a:cubicBezTo>
                    <a:cubicBezTo>
                      <a:pt x="1791" y="2302"/>
                      <a:pt x="2304" y="1788"/>
                      <a:pt x="2304" y="1152"/>
                    </a:cubicBezTo>
                    <a:cubicBezTo>
                      <a:pt x="2304" y="514"/>
                      <a:pt x="1791" y="2"/>
                      <a:pt x="1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22"/>
              <p:cNvSpPr/>
              <p:nvPr/>
            </p:nvSpPr>
            <p:spPr>
              <a:xfrm>
                <a:off x="5591572" y="2611229"/>
                <a:ext cx="116265" cy="116114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305" extrusionOk="0">
                    <a:moveTo>
                      <a:pt x="1154" y="0"/>
                    </a:moveTo>
                    <a:cubicBezTo>
                      <a:pt x="517" y="0"/>
                      <a:pt x="0" y="518"/>
                      <a:pt x="0" y="1153"/>
                    </a:cubicBezTo>
                    <a:cubicBezTo>
                      <a:pt x="0" y="1789"/>
                      <a:pt x="517" y="2305"/>
                      <a:pt x="1154" y="2305"/>
                    </a:cubicBezTo>
                    <a:cubicBezTo>
                      <a:pt x="1790" y="2305"/>
                      <a:pt x="2307" y="1789"/>
                      <a:pt x="2307" y="1153"/>
                    </a:cubicBezTo>
                    <a:cubicBezTo>
                      <a:pt x="2307" y="519"/>
                      <a:pt x="1790" y="2"/>
                      <a:pt x="1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22"/>
              <p:cNvSpPr/>
              <p:nvPr/>
            </p:nvSpPr>
            <p:spPr>
              <a:xfrm>
                <a:off x="5754336" y="2605889"/>
                <a:ext cx="116014" cy="11616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306" extrusionOk="0">
                    <a:moveTo>
                      <a:pt x="1154" y="0"/>
                    </a:moveTo>
                    <a:cubicBezTo>
                      <a:pt x="517" y="0"/>
                      <a:pt x="0" y="517"/>
                      <a:pt x="0" y="1152"/>
                    </a:cubicBezTo>
                    <a:cubicBezTo>
                      <a:pt x="0" y="1789"/>
                      <a:pt x="517" y="2306"/>
                      <a:pt x="1154" y="2306"/>
                    </a:cubicBezTo>
                    <a:cubicBezTo>
                      <a:pt x="1790" y="2306"/>
                      <a:pt x="2303" y="1789"/>
                      <a:pt x="2303" y="1152"/>
                    </a:cubicBezTo>
                    <a:cubicBezTo>
                      <a:pt x="2303" y="517"/>
                      <a:pt x="1790" y="2"/>
                      <a:pt x="1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22"/>
              <p:cNvSpPr/>
              <p:nvPr/>
            </p:nvSpPr>
            <p:spPr>
              <a:xfrm>
                <a:off x="5823150" y="2748957"/>
                <a:ext cx="116064" cy="115963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2" extrusionOk="0">
                    <a:moveTo>
                      <a:pt x="1154" y="0"/>
                    </a:moveTo>
                    <a:cubicBezTo>
                      <a:pt x="518" y="0"/>
                      <a:pt x="0" y="519"/>
                      <a:pt x="0" y="1154"/>
                    </a:cubicBezTo>
                    <a:cubicBezTo>
                      <a:pt x="0" y="1790"/>
                      <a:pt x="518" y="2301"/>
                      <a:pt x="1154" y="2301"/>
                    </a:cubicBezTo>
                    <a:cubicBezTo>
                      <a:pt x="1790" y="2301"/>
                      <a:pt x="2303" y="1790"/>
                      <a:pt x="2303" y="1154"/>
                    </a:cubicBezTo>
                    <a:cubicBezTo>
                      <a:pt x="2303" y="519"/>
                      <a:pt x="1790" y="0"/>
                      <a:pt x="1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22"/>
              <p:cNvSpPr/>
              <p:nvPr/>
            </p:nvSpPr>
            <p:spPr>
              <a:xfrm>
                <a:off x="6147015" y="2619289"/>
                <a:ext cx="116265" cy="116064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304" extrusionOk="0">
                    <a:moveTo>
                      <a:pt x="1154" y="1"/>
                    </a:moveTo>
                    <a:cubicBezTo>
                      <a:pt x="518" y="1"/>
                      <a:pt x="1" y="518"/>
                      <a:pt x="1" y="1154"/>
                    </a:cubicBezTo>
                    <a:cubicBezTo>
                      <a:pt x="1" y="1790"/>
                      <a:pt x="519" y="2303"/>
                      <a:pt x="1154" y="2303"/>
                    </a:cubicBezTo>
                    <a:cubicBezTo>
                      <a:pt x="1791" y="2303"/>
                      <a:pt x="2308" y="1790"/>
                      <a:pt x="2308" y="1154"/>
                    </a:cubicBezTo>
                    <a:cubicBezTo>
                      <a:pt x="2308" y="519"/>
                      <a:pt x="1792" y="3"/>
                      <a:pt x="1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22"/>
              <p:cNvSpPr/>
              <p:nvPr/>
            </p:nvSpPr>
            <p:spPr>
              <a:xfrm>
                <a:off x="6314666" y="2619289"/>
                <a:ext cx="116014" cy="116064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304" extrusionOk="0">
                    <a:moveTo>
                      <a:pt x="1149" y="1"/>
                    </a:moveTo>
                    <a:cubicBezTo>
                      <a:pt x="515" y="1"/>
                      <a:pt x="0" y="518"/>
                      <a:pt x="0" y="1154"/>
                    </a:cubicBezTo>
                    <a:cubicBezTo>
                      <a:pt x="0" y="1790"/>
                      <a:pt x="515" y="2303"/>
                      <a:pt x="1149" y="2303"/>
                    </a:cubicBezTo>
                    <a:cubicBezTo>
                      <a:pt x="1786" y="2303"/>
                      <a:pt x="2303" y="1790"/>
                      <a:pt x="2303" y="1154"/>
                    </a:cubicBezTo>
                    <a:cubicBezTo>
                      <a:pt x="2303" y="519"/>
                      <a:pt x="1786" y="3"/>
                      <a:pt x="1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22"/>
              <p:cNvSpPr/>
              <p:nvPr/>
            </p:nvSpPr>
            <p:spPr>
              <a:xfrm>
                <a:off x="6441663" y="2449221"/>
                <a:ext cx="116014" cy="115913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301" extrusionOk="0">
                    <a:moveTo>
                      <a:pt x="1149" y="1"/>
                    </a:moveTo>
                    <a:cubicBezTo>
                      <a:pt x="513" y="1"/>
                      <a:pt x="0" y="517"/>
                      <a:pt x="0" y="1152"/>
                    </a:cubicBezTo>
                    <a:cubicBezTo>
                      <a:pt x="0" y="1788"/>
                      <a:pt x="513" y="2301"/>
                      <a:pt x="1149" y="2301"/>
                    </a:cubicBezTo>
                    <a:cubicBezTo>
                      <a:pt x="1786" y="2301"/>
                      <a:pt x="2303" y="1789"/>
                      <a:pt x="2303" y="1152"/>
                    </a:cubicBezTo>
                    <a:cubicBezTo>
                      <a:pt x="2303" y="517"/>
                      <a:pt x="1787" y="1"/>
                      <a:pt x="1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22"/>
              <p:cNvSpPr/>
              <p:nvPr/>
            </p:nvSpPr>
            <p:spPr>
              <a:xfrm>
                <a:off x="6441663" y="2106463"/>
                <a:ext cx="116014" cy="11616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306" extrusionOk="0">
                    <a:moveTo>
                      <a:pt x="1149" y="0"/>
                    </a:moveTo>
                    <a:cubicBezTo>
                      <a:pt x="513" y="0"/>
                      <a:pt x="0" y="519"/>
                      <a:pt x="0" y="1154"/>
                    </a:cubicBezTo>
                    <a:cubicBezTo>
                      <a:pt x="0" y="1790"/>
                      <a:pt x="513" y="2306"/>
                      <a:pt x="1149" y="2306"/>
                    </a:cubicBezTo>
                    <a:cubicBezTo>
                      <a:pt x="1786" y="2306"/>
                      <a:pt x="2303" y="1790"/>
                      <a:pt x="2303" y="1154"/>
                    </a:cubicBezTo>
                    <a:cubicBezTo>
                      <a:pt x="2303" y="519"/>
                      <a:pt x="1787" y="0"/>
                      <a:pt x="1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22"/>
              <p:cNvSpPr/>
              <p:nvPr/>
            </p:nvSpPr>
            <p:spPr>
              <a:xfrm>
                <a:off x="6349677" y="2277641"/>
                <a:ext cx="116064" cy="115963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2" extrusionOk="0">
                    <a:moveTo>
                      <a:pt x="1154" y="306"/>
                    </a:moveTo>
                    <a:cubicBezTo>
                      <a:pt x="1619" y="306"/>
                      <a:pt x="1999" y="685"/>
                      <a:pt x="1999" y="1150"/>
                    </a:cubicBezTo>
                    <a:cubicBezTo>
                      <a:pt x="1999" y="1616"/>
                      <a:pt x="1619" y="1993"/>
                      <a:pt x="1154" y="1993"/>
                    </a:cubicBezTo>
                    <a:cubicBezTo>
                      <a:pt x="687" y="1993"/>
                      <a:pt x="310" y="1616"/>
                      <a:pt x="310" y="1150"/>
                    </a:cubicBezTo>
                    <a:cubicBezTo>
                      <a:pt x="310" y="685"/>
                      <a:pt x="687" y="306"/>
                      <a:pt x="1154" y="306"/>
                    </a:cubicBezTo>
                    <a:close/>
                    <a:moveTo>
                      <a:pt x="1154" y="0"/>
                    </a:moveTo>
                    <a:cubicBezTo>
                      <a:pt x="518" y="0"/>
                      <a:pt x="1" y="517"/>
                      <a:pt x="1" y="1152"/>
                    </a:cubicBezTo>
                    <a:cubicBezTo>
                      <a:pt x="1" y="1786"/>
                      <a:pt x="518" y="2302"/>
                      <a:pt x="1154" y="2302"/>
                    </a:cubicBezTo>
                    <a:cubicBezTo>
                      <a:pt x="1789" y="2302"/>
                      <a:pt x="2304" y="1787"/>
                      <a:pt x="2304" y="1152"/>
                    </a:cubicBezTo>
                    <a:cubicBezTo>
                      <a:pt x="2304" y="516"/>
                      <a:pt x="1789" y="0"/>
                      <a:pt x="1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22"/>
              <p:cNvSpPr/>
              <p:nvPr/>
            </p:nvSpPr>
            <p:spPr>
              <a:xfrm>
                <a:off x="6183487" y="2277641"/>
                <a:ext cx="116215" cy="115963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2302" extrusionOk="0">
                    <a:moveTo>
                      <a:pt x="1153" y="306"/>
                    </a:moveTo>
                    <a:cubicBezTo>
                      <a:pt x="1618" y="306"/>
                      <a:pt x="1999" y="685"/>
                      <a:pt x="1999" y="1150"/>
                    </a:cubicBezTo>
                    <a:cubicBezTo>
                      <a:pt x="1999" y="1616"/>
                      <a:pt x="1618" y="1993"/>
                      <a:pt x="1153" y="1993"/>
                    </a:cubicBezTo>
                    <a:cubicBezTo>
                      <a:pt x="690" y="1993"/>
                      <a:pt x="308" y="1616"/>
                      <a:pt x="308" y="1150"/>
                    </a:cubicBezTo>
                    <a:cubicBezTo>
                      <a:pt x="308" y="685"/>
                      <a:pt x="690" y="306"/>
                      <a:pt x="1153" y="306"/>
                    </a:cubicBezTo>
                    <a:close/>
                    <a:moveTo>
                      <a:pt x="1153" y="0"/>
                    </a:moveTo>
                    <a:cubicBezTo>
                      <a:pt x="518" y="0"/>
                      <a:pt x="1" y="517"/>
                      <a:pt x="1" y="1152"/>
                    </a:cubicBezTo>
                    <a:cubicBezTo>
                      <a:pt x="1" y="1786"/>
                      <a:pt x="518" y="2302"/>
                      <a:pt x="1153" y="2302"/>
                    </a:cubicBezTo>
                    <a:cubicBezTo>
                      <a:pt x="1789" y="2302"/>
                      <a:pt x="2307" y="1787"/>
                      <a:pt x="2307" y="1152"/>
                    </a:cubicBezTo>
                    <a:cubicBezTo>
                      <a:pt x="2307" y="516"/>
                      <a:pt x="1788" y="0"/>
                      <a:pt x="1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22"/>
              <p:cNvSpPr/>
              <p:nvPr/>
            </p:nvSpPr>
            <p:spPr>
              <a:xfrm>
                <a:off x="5731063" y="2277641"/>
                <a:ext cx="116064" cy="115963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2" extrusionOk="0">
                    <a:moveTo>
                      <a:pt x="1149" y="306"/>
                    </a:moveTo>
                    <a:cubicBezTo>
                      <a:pt x="1617" y="306"/>
                      <a:pt x="1996" y="685"/>
                      <a:pt x="1996" y="1150"/>
                    </a:cubicBezTo>
                    <a:cubicBezTo>
                      <a:pt x="1996" y="1616"/>
                      <a:pt x="1617" y="1993"/>
                      <a:pt x="1149" y="1993"/>
                    </a:cubicBezTo>
                    <a:cubicBezTo>
                      <a:pt x="686" y="1993"/>
                      <a:pt x="309" y="1616"/>
                      <a:pt x="309" y="1150"/>
                    </a:cubicBezTo>
                    <a:cubicBezTo>
                      <a:pt x="309" y="685"/>
                      <a:pt x="686" y="306"/>
                      <a:pt x="1149" y="306"/>
                    </a:cubicBezTo>
                    <a:close/>
                    <a:moveTo>
                      <a:pt x="1149" y="0"/>
                    </a:moveTo>
                    <a:cubicBezTo>
                      <a:pt x="515" y="0"/>
                      <a:pt x="0" y="517"/>
                      <a:pt x="0" y="1152"/>
                    </a:cubicBezTo>
                    <a:cubicBezTo>
                      <a:pt x="0" y="1786"/>
                      <a:pt x="515" y="2302"/>
                      <a:pt x="1149" y="2302"/>
                    </a:cubicBezTo>
                    <a:cubicBezTo>
                      <a:pt x="1784" y="2302"/>
                      <a:pt x="2303" y="1787"/>
                      <a:pt x="2303" y="1152"/>
                    </a:cubicBezTo>
                    <a:cubicBezTo>
                      <a:pt x="2303" y="516"/>
                      <a:pt x="1786" y="0"/>
                      <a:pt x="1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22"/>
              <p:cNvSpPr/>
              <p:nvPr/>
            </p:nvSpPr>
            <p:spPr>
              <a:xfrm>
                <a:off x="5843401" y="2472948"/>
                <a:ext cx="116064" cy="11626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8" extrusionOk="0">
                    <a:moveTo>
                      <a:pt x="1150" y="309"/>
                    </a:moveTo>
                    <a:cubicBezTo>
                      <a:pt x="1618" y="309"/>
                      <a:pt x="1997" y="688"/>
                      <a:pt x="1995" y="1154"/>
                    </a:cubicBezTo>
                    <a:cubicBezTo>
                      <a:pt x="1995" y="1617"/>
                      <a:pt x="1618" y="1999"/>
                      <a:pt x="1150" y="1999"/>
                    </a:cubicBezTo>
                    <a:cubicBezTo>
                      <a:pt x="687" y="1999"/>
                      <a:pt x="305" y="1617"/>
                      <a:pt x="305" y="1154"/>
                    </a:cubicBezTo>
                    <a:cubicBezTo>
                      <a:pt x="305" y="688"/>
                      <a:pt x="687" y="309"/>
                      <a:pt x="1150" y="309"/>
                    </a:cubicBezTo>
                    <a:close/>
                    <a:moveTo>
                      <a:pt x="1150" y="0"/>
                    </a:moveTo>
                    <a:cubicBezTo>
                      <a:pt x="514" y="0"/>
                      <a:pt x="1" y="518"/>
                      <a:pt x="1" y="1154"/>
                    </a:cubicBezTo>
                    <a:cubicBezTo>
                      <a:pt x="1" y="1790"/>
                      <a:pt x="517" y="2308"/>
                      <a:pt x="1150" y="2308"/>
                    </a:cubicBezTo>
                    <a:cubicBezTo>
                      <a:pt x="1786" y="2308"/>
                      <a:pt x="2304" y="1790"/>
                      <a:pt x="2304" y="1154"/>
                    </a:cubicBezTo>
                    <a:cubicBezTo>
                      <a:pt x="2304" y="518"/>
                      <a:pt x="1786" y="0"/>
                      <a:pt x="1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2"/>
              <p:cNvSpPr/>
              <p:nvPr/>
            </p:nvSpPr>
            <p:spPr>
              <a:xfrm>
                <a:off x="5843401" y="2079613"/>
                <a:ext cx="116064" cy="116014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3" extrusionOk="0">
                    <a:moveTo>
                      <a:pt x="1150" y="309"/>
                    </a:moveTo>
                    <a:cubicBezTo>
                      <a:pt x="1618" y="309"/>
                      <a:pt x="1997" y="687"/>
                      <a:pt x="1995" y="1152"/>
                    </a:cubicBezTo>
                    <a:cubicBezTo>
                      <a:pt x="1995" y="1620"/>
                      <a:pt x="1618" y="1997"/>
                      <a:pt x="1150" y="1997"/>
                    </a:cubicBezTo>
                    <a:cubicBezTo>
                      <a:pt x="687" y="1997"/>
                      <a:pt x="305" y="1620"/>
                      <a:pt x="305" y="1152"/>
                    </a:cubicBezTo>
                    <a:cubicBezTo>
                      <a:pt x="305" y="687"/>
                      <a:pt x="687" y="309"/>
                      <a:pt x="1150" y="309"/>
                    </a:cubicBezTo>
                    <a:close/>
                    <a:moveTo>
                      <a:pt x="1150" y="0"/>
                    </a:moveTo>
                    <a:cubicBezTo>
                      <a:pt x="514" y="0"/>
                      <a:pt x="1" y="516"/>
                      <a:pt x="1" y="1151"/>
                    </a:cubicBezTo>
                    <a:cubicBezTo>
                      <a:pt x="1" y="1786"/>
                      <a:pt x="517" y="2303"/>
                      <a:pt x="1150" y="2303"/>
                    </a:cubicBezTo>
                    <a:cubicBezTo>
                      <a:pt x="1786" y="2303"/>
                      <a:pt x="2304" y="1786"/>
                      <a:pt x="2304" y="1151"/>
                    </a:cubicBezTo>
                    <a:cubicBezTo>
                      <a:pt x="2304" y="516"/>
                      <a:pt x="1786" y="0"/>
                      <a:pt x="1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22"/>
              <p:cNvSpPr/>
              <p:nvPr/>
            </p:nvSpPr>
            <p:spPr>
              <a:xfrm>
                <a:off x="6072006" y="2079613"/>
                <a:ext cx="116265" cy="116014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303" extrusionOk="0">
                    <a:moveTo>
                      <a:pt x="1154" y="309"/>
                    </a:moveTo>
                    <a:cubicBezTo>
                      <a:pt x="1619" y="309"/>
                      <a:pt x="1998" y="687"/>
                      <a:pt x="1998" y="1152"/>
                    </a:cubicBezTo>
                    <a:cubicBezTo>
                      <a:pt x="1998" y="1620"/>
                      <a:pt x="1619" y="1997"/>
                      <a:pt x="1154" y="1997"/>
                    </a:cubicBezTo>
                    <a:cubicBezTo>
                      <a:pt x="690" y="1997"/>
                      <a:pt x="309" y="1620"/>
                      <a:pt x="309" y="1152"/>
                    </a:cubicBezTo>
                    <a:cubicBezTo>
                      <a:pt x="309" y="687"/>
                      <a:pt x="690" y="309"/>
                      <a:pt x="1154" y="309"/>
                    </a:cubicBezTo>
                    <a:close/>
                    <a:moveTo>
                      <a:pt x="1154" y="0"/>
                    </a:moveTo>
                    <a:cubicBezTo>
                      <a:pt x="518" y="0"/>
                      <a:pt x="0" y="516"/>
                      <a:pt x="0" y="1151"/>
                    </a:cubicBezTo>
                    <a:cubicBezTo>
                      <a:pt x="0" y="1786"/>
                      <a:pt x="520" y="2303"/>
                      <a:pt x="1154" y="2303"/>
                    </a:cubicBezTo>
                    <a:cubicBezTo>
                      <a:pt x="1789" y="2303"/>
                      <a:pt x="2306" y="1786"/>
                      <a:pt x="2307" y="1151"/>
                    </a:cubicBezTo>
                    <a:cubicBezTo>
                      <a:pt x="2307" y="516"/>
                      <a:pt x="1790" y="0"/>
                      <a:pt x="1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22"/>
              <p:cNvSpPr/>
              <p:nvPr/>
            </p:nvSpPr>
            <p:spPr>
              <a:xfrm>
                <a:off x="6072006" y="2472948"/>
                <a:ext cx="116265" cy="116265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308" extrusionOk="0">
                    <a:moveTo>
                      <a:pt x="1154" y="309"/>
                    </a:moveTo>
                    <a:cubicBezTo>
                      <a:pt x="1619" y="309"/>
                      <a:pt x="1998" y="688"/>
                      <a:pt x="1998" y="1154"/>
                    </a:cubicBezTo>
                    <a:cubicBezTo>
                      <a:pt x="1998" y="1617"/>
                      <a:pt x="1619" y="1999"/>
                      <a:pt x="1154" y="1999"/>
                    </a:cubicBezTo>
                    <a:cubicBezTo>
                      <a:pt x="690" y="1999"/>
                      <a:pt x="309" y="1617"/>
                      <a:pt x="309" y="1154"/>
                    </a:cubicBezTo>
                    <a:cubicBezTo>
                      <a:pt x="309" y="688"/>
                      <a:pt x="690" y="309"/>
                      <a:pt x="1154" y="309"/>
                    </a:cubicBezTo>
                    <a:close/>
                    <a:moveTo>
                      <a:pt x="1154" y="0"/>
                    </a:moveTo>
                    <a:cubicBezTo>
                      <a:pt x="518" y="0"/>
                      <a:pt x="0" y="518"/>
                      <a:pt x="0" y="1154"/>
                    </a:cubicBezTo>
                    <a:cubicBezTo>
                      <a:pt x="0" y="1790"/>
                      <a:pt x="520" y="2308"/>
                      <a:pt x="1154" y="2308"/>
                    </a:cubicBezTo>
                    <a:cubicBezTo>
                      <a:pt x="1789" y="2308"/>
                      <a:pt x="2307" y="1790"/>
                      <a:pt x="2307" y="1154"/>
                    </a:cubicBezTo>
                    <a:cubicBezTo>
                      <a:pt x="2307" y="518"/>
                      <a:pt x="1790" y="0"/>
                      <a:pt x="1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22"/>
              <p:cNvSpPr/>
              <p:nvPr/>
            </p:nvSpPr>
            <p:spPr>
              <a:xfrm>
                <a:off x="5687488" y="1984856"/>
                <a:ext cx="101506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1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2014" y="230"/>
                    </a:lnTo>
                    <a:lnTo>
                      <a:pt x="201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22"/>
              <p:cNvSpPr/>
              <p:nvPr/>
            </p:nvSpPr>
            <p:spPr>
              <a:xfrm>
                <a:off x="5851410" y="1850000"/>
                <a:ext cx="55211" cy="105334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091" extrusionOk="0">
                    <a:moveTo>
                      <a:pt x="885" y="1"/>
                    </a:moveTo>
                    <a:lnTo>
                      <a:pt x="0" y="1997"/>
                    </a:lnTo>
                    <a:lnTo>
                      <a:pt x="210" y="2091"/>
                    </a:lnTo>
                    <a:lnTo>
                      <a:pt x="1096" y="94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22"/>
              <p:cNvSpPr/>
              <p:nvPr/>
            </p:nvSpPr>
            <p:spPr>
              <a:xfrm>
                <a:off x="5842141" y="2026718"/>
                <a:ext cx="44532" cy="69366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377" extrusionOk="0">
                    <a:moveTo>
                      <a:pt x="203" y="0"/>
                    </a:moveTo>
                    <a:lnTo>
                      <a:pt x="0" y="109"/>
                    </a:lnTo>
                    <a:lnTo>
                      <a:pt x="680" y="1376"/>
                    </a:lnTo>
                    <a:lnTo>
                      <a:pt x="883" y="1267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22"/>
              <p:cNvSpPr/>
              <p:nvPr/>
            </p:nvSpPr>
            <p:spPr>
              <a:xfrm>
                <a:off x="5952162" y="2131802"/>
                <a:ext cx="133393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32" extrusionOk="0">
                    <a:moveTo>
                      <a:pt x="0" y="0"/>
                    </a:moveTo>
                    <a:lnTo>
                      <a:pt x="0" y="231"/>
                    </a:lnTo>
                    <a:lnTo>
                      <a:pt x="2647" y="231"/>
                    </a:lnTo>
                    <a:lnTo>
                      <a:pt x="264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22"/>
              <p:cNvSpPr/>
              <p:nvPr/>
            </p:nvSpPr>
            <p:spPr>
              <a:xfrm>
                <a:off x="5671065" y="2329729"/>
                <a:ext cx="68308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232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1356" y="232"/>
                    </a:lnTo>
                    <a:lnTo>
                      <a:pt x="135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22"/>
              <p:cNvSpPr/>
              <p:nvPr/>
            </p:nvSpPr>
            <p:spPr>
              <a:xfrm>
                <a:off x="5807785" y="2183035"/>
                <a:ext cx="74605" cy="111127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2206" extrusionOk="0">
                    <a:moveTo>
                      <a:pt x="1285" y="1"/>
                    </a:moveTo>
                    <a:lnTo>
                      <a:pt x="1" y="2085"/>
                    </a:lnTo>
                    <a:lnTo>
                      <a:pt x="196" y="2206"/>
                    </a:lnTo>
                    <a:lnTo>
                      <a:pt x="1480" y="121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22"/>
              <p:cNvSpPr/>
              <p:nvPr/>
            </p:nvSpPr>
            <p:spPr>
              <a:xfrm>
                <a:off x="5810153" y="2384790"/>
                <a:ext cx="73950" cy="105334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091" extrusionOk="0">
                    <a:moveTo>
                      <a:pt x="193" y="0"/>
                    </a:moveTo>
                    <a:lnTo>
                      <a:pt x="0" y="126"/>
                    </a:lnTo>
                    <a:lnTo>
                      <a:pt x="1273" y="2091"/>
                    </a:lnTo>
                    <a:lnTo>
                      <a:pt x="1467" y="1966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22"/>
              <p:cNvSpPr/>
              <p:nvPr/>
            </p:nvSpPr>
            <p:spPr>
              <a:xfrm>
                <a:off x="5952162" y="2527908"/>
                <a:ext cx="13530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32" extrusionOk="0">
                    <a:moveTo>
                      <a:pt x="0" y="1"/>
                    </a:moveTo>
                    <a:lnTo>
                      <a:pt x="0" y="232"/>
                    </a:lnTo>
                    <a:lnTo>
                      <a:pt x="2685" y="232"/>
                    </a:lnTo>
                    <a:lnTo>
                      <a:pt x="268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22"/>
              <p:cNvSpPr/>
              <p:nvPr/>
            </p:nvSpPr>
            <p:spPr>
              <a:xfrm>
                <a:off x="5829043" y="2572238"/>
                <a:ext cx="52843" cy="6432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277" extrusionOk="0">
                    <a:moveTo>
                      <a:pt x="865" y="1"/>
                    </a:moveTo>
                    <a:lnTo>
                      <a:pt x="1" y="1137"/>
                    </a:lnTo>
                    <a:lnTo>
                      <a:pt x="184" y="1276"/>
                    </a:lnTo>
                    <a:lnTo>
                      <a:pt x="1048" y="141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22"/>
              <p:cNvSpPr/>
              <p:nvPr/>
            </p:nvSpPr>
            <p:spPr>
              <a:xfrm>
                <a:off x="5687488" y="2663469"/>
                <a:ext cx="92740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232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1840" y="232"/>
                    </a:lnTo>
                    <a:lnTo>
                      <a:pt x="184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22"/>
              <p:cNvSpPr/>
              <p:nvPr/>
            </p:nvSpPr>
            <p:spPr>
              <a:xfrm>
                <a:off x="5828288" y="2703871"/>
                <a:ext cx="41207" cy="8800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747" extrusionOk="0">
                    <a:moveTo>
                      <a:pt x="217" y="1"/>
                    </a:moveTo>
                    <a:lnTo>
                      <a:pt x="0" y="79"/>
                    </a:lnTo>
                    <a:lnTo>
                      <a:pt x="601" y="1747"/>
                    </a:lnTo>
                    <a:lnTo>
                      <a:pt x="818" y="1669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22"/>
              <p:cNvSpPr/>
              <p:nvPr/>
            </p:nvSpPr>
            <p:spPr>
              <a:xfrm>
                <a:off x="6241571" y="2671630"/>
                <a:ext cx="131025" cy="11586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30" extrusionOk="0">
                    <a:moveTo>
                      <a:pt x="0" y="0"/>
                    </a:moveTo>
                    <a:lnTo>
                      <a:pt x="0" y="230"/>
                    </a:lnTo>
                    <a:lnTo>
                      <a:pt x="2600" y="230"/>
                    </a:lnTo>
                    <a:lnTo>
                      <a:pt x="260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22"/>
              <p:cNvSpPr/>
              <p:nvPr/>
            </p:nvSpPr>
            <p:spPr>
              <a:xfrm>
                <a:off x="6146008" y="2573044"/>
                <a:ext cx="42668" cy="74656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482" extrusionOk="0">
                    <a:moveTo>
                      <a:pt x="211" y="0"/>
                    </a:moveTo>
                    <a:lnTo>
                      <a:pt x="1" y="97"/>
                    </a:lnTo>
                    <a:lnTo>
                      <a:pt x="637" y="1481"/>
                    </a:lnTo>
                    <a:lnTo>
                      <a:pt x="847" y="1385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22"/>
              <p:cNvSpPr/>
              <p:nvPr/>
            </p:nvSpPr>
            <p:spPr>
              <a:xfrm>
                <a:off x="6146612" y="2379652"/>
                <a:ext cx="75865" cy="110422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2192" extrusionOk="0">
                    <a:moveTo>
                      <a:pt x="1310" y="0"/>
                    </a:moveTo>
                    <a:lnTo>
                      <a:pt x="0" y="2068"/>
                    </a:lnTo>
                    <a:lnTo>
                      <a:pt x="194" y="2191"/>
                    </a:lnTo>
                    <a:lnTo>
                      <a:pt x="1505" y="124"/>
                    </a:ln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22"/>
              <p:cNvSpPr/>
              <p:nvPr/>
            </p:nvSpPr>
            <p:spPr>
              <a:xfrm>
                <a:off x="6154521" y="2179609"/>
                <a:ext cx="68157" cy="11425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2268" extrusionOk="0">
                    <a:moveTo>
                      <a:pt x="203" y="1"/>
                    </a:moveTo>
                    <a:lnTo>
                      <a:pt x="1" y="108"/>
                    </a:lnTo>
                    <a:lnTo>
                      <a:pt x="1148" y="2268"/>
                    </a:lnTo>
                    <a:lnTo>
                      <a:pt x="1352" y="2160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2"/>
              <p:cNvSpPr/>
              <p:nvPr/>
            </p:nvSpPr>
            <p:spPr>
              <a:xfrm>
                <a:off x="6155025" y="2025761"/>
                <a:ext cx="55161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401" extrusionOk="0">
                    <a:moveTo>
                      <a:pt x="907" y="1"/>
                    </a:moveTo>
                    <a:lnTo>
                      <a:pt x="0" y="1268"/>
                    </a:lnTo>
                    <a:lnTo>
                      <a:pt x="189" y="1401"/>
                    </a:lnTo>
                    <a:lnTo>
                      <a:pt x="1094" y="135"/>
                    </a:lnTo>
                    <a:lnTo>
                      <a:pt x="90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22"/>
              <p:cNvSpPr/>
              <p:nvPr/>
            </p:nvSpPr>
            <p:spPr>
              <a:xfrm>
                <a:off x="6292853" y="2329729"/>
                <a:ext cx="6543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2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1299" y="232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22"/>
              <p:cNvSpPr/>
              <p:nvPr/>
            </p:nvSpPr>
            <p:spPr>
              <a:xfrm>
                <a:off x="6429875" y="2192606"/>
                <a:ext cx="61457" cy="100851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2002" extrusionOk="0">
                    <a:moveTo>
                      <a:pt x="1016" y="0"/>
                    </a:moveTo>
                    <a:lnTo>
                      <a:pt x="0" y="1894"/>
                    </a:lnTo>
                    <a:lnTo>
                      <a:pt x="203" y="2001"/>
                    </a:lnTo>
                    <a:lnTo>
                      <a:pt x="1219" y="108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22"/>
              <p:cNvSpPr/>
              <p:nvPr/>
            </p:nvSpPr>
            <p:spPr>
              <a:xfrm>
                <a:off x="6430228" y="2376881"/>
                <a:ext cx="66445" cy="99037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966" extrusionOk="0">
                    <a:moveTo>
                      <a:pt x="197" y="0"/>
                    </a:moveTo>
                    <a:lnTo>
                      <a:pt x="0" y="120"/>
                    </a:lnTo>
                    <a:lnTo>
                      <a:pt x="1121" y="1966"/>
                    </a:lnTo>
                    <a:lnTo>
                      <a:pt x="1318" y="1847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14" name="Google Shape;3014;p22"/>
            <p:cNvSpPr/>
            <p:nvPr/>
          </p:nvSpPr>
          <p:spPr>
            <a:xfrm>
              <a:off x="5622125" y="140681"/>
              <a:ext cx="73900" cy="96770"/>
            </a:xfrm>
            <a:custGeom>
              <a:avLst/>
              <a:gdLst/>
              <a:ahLst/>
              <a:cxnLst/>
              <a:rect l="l" t="t" r="r" b="b"/>
              <a:pathLst>
                <a:path w="1467" h="1921" extrusionOk="0">
                  <a:moveTo>
                    <a:pt x="829" y="1"/>
                  </a:moveTo>
                  <a:cubicBezTo>
                    <a:pt x="743" y="1"/>
                    <a:pt x="671" y="42"/>
                    <a:pt x="653" y="137"/>
                  </a:cubicBezTo>
                  <a:cubicBezTo>
                    <a:pt x="648" y="167"/>
                    <a:pt x="648" y="204"/>
                    <a:pt x="656" y="247"/>
                  </a:cubicBezTo>
                  <a:cubicBezTo>
                    <a:pt x="664" y="289"/>
                    <a:pt x="694" y="307"/>
                    <a:pt x="726" y="307"/>
                  </a:cubicBezTo>
                  <a:cubicBezTo>
                    <a:pt x="762" y="307"/>
                    <a:pt x="802" y="284"/>
                    <a:pt x="816" y="247"/>
                  </a:cubicBezTo>
                  <a:cubicBezTo>
                    <a:pt x="826" y="224"/>
                    <a:pt x="837" y="214"/>
                    <a:pt x="849" y="214"/>
                  </a:cubicBezTo>
                  <a:cubicBezTo>
                    <a:pt x="922" y="214"/>
                    <a:pt x="1034" y="572"/>
                    <a:pt x="1036" y="572"/>
                  </a:cubicBezTo>
                  <a:cubicBezTo>
                    <a:pt x="1036" y="572"/>
                    <a:pt x="1036" y="572"/>
                    <a:pt x="1036" y="572"/>
                  </a:cubicBezTo>
                  <a:lnTo>
                    <a:pt x="1036" y="572"/>
                  </a:lnTo>
                  <a:cubicBezTo>
                    <a:pt x="1070" y="711"/>
                    <a:pt x="1093" y="854"/>
                    <a:pt x="1100" y="994"/>
                  </a:cubicBezTo>
                  <a:cubicBezTo>
                    <a:pt x="1111" y="1220"/>
                    <a:pt x="1012" y="1716"/>
                    <a:pt x="745" y="1716"/>
                  </a:cubicBezTo>
                  <a:cubicBezTo>
                    <a:pt x="677" y="1716"/>
                    <a:pt x="597" y="1683"/>
                    <a:pt x="505" y="1604"/>
                  </a:cubicBezTo>
                  <a:cubicBezTo>
                    <a:pt x="115" y="1269"/>
                    <a:pt x="378" y="497"/>
                    <a:pt x="590" y="144"/>
                  </a:cubicBezTo>
                  <a:cubicBezTo>
                    <a:pt x="592" y="137"/>
                    <a:pt x="597" y="130"/>
                    <a:pt x="598" y="123"/>
                  </a:cubicBezTo>
                  <a:cubicBezTo>
                    <a:pt x="613" y="71"/>
                    <a:pt x="567" y="28"/>
                    <a:pt x="519" y="28"/>
                  </a:cubicBezTo>
                  <a:cubicBezTo>
                    <a:pt x="495" y="28"/>
                    <a:pt x="471" y="39"/>
                    <a:pt x="454" y="65"/>
                  </a:cubicBezTo>
                  <a:cubicBezTo>
                    <a:pt x="180" y="478"/>
                    <a:pt x="0" y="1071"/>
                    <a:pt x="213" y="1550"/>
                  </a:cubicBezTo>
                  <a:cubicBezTo>
                    <a:pt x="315" y="1782"/>
                    <a:pt x="518" y="1921"/>
                    <a:pt x="731" y="1921"/>
                  </a:cubicBezTo>
                  <a:cubicBezTo>
                    <a:pt x="866" y="1921"/>
                    <a:pt x="1004" y="1864"/>
                    <a:pt x="1122" y="1740"/>
                  </a:cubicBezTo>
                  <a:cubicBezTo>
                    <a:pt x="1467" y="1377"/>
                    <a:pt x="1361" y="613"/>
                    <a:pt x="1155" y="204"/>
                  </a:cubicBezTo>
                  <a:cubicBezTo>
                    <a:pt x="1093" y="80"/>
                    <a:pt x="948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713227" y="159722"/>
              <a:ext cx="77930" cy="58687"/>
            </a:xfrm>
            <a:custGeom>
              <a:avLst/>
              <a:gdLst/>
              <a:ahLst/>
              <a:cxnLst/>
              <a:rect l="l" t="t" r="r" b="b"/>
              <a:pathLst>
                <a:path w="1547" h="1165" extrusionOk="0">
                  <a:moveTo>
                    <a:pt x="140" y="207"/>
                  </a:moveTo>
                  <a:cubicBezTo>
                    <a:pt x="153" y="219"/>
                    <a:pt x="169" y="226"/>
                    <a:pt x="189" y="228"/>
                  </a:cubicBezTo>
                  <a:cubicBezTo>
                    <a:pt x="229" y="233"/>
                    <a:pt x="269" y="234"/>
                    <a:pt x="310" y="234"/>
                  </a:cubicBezTo>
                  <a:cubicBezTo>
                    <a:pt x="420" y="234"/>
                    <a:pt x="530" y="223"/>
                    <a:pt x="640" y="223"/>
                  </a:cubicBezTo>
                  <a:cubicBezTo>
                    <a:pt x="735" y="223"/>
                    <a:pt x="830" y="231"/>
                    <a:pt x="924" y="264"/>
                  </a:cubicBezTo>
                  <a:cubicBezTo>
                    <a:pt x="1159" y="345"/>
                    <a:pt x="1414" y="693"/>
                    <a:pt x="1158" y="899"/>
                  </a:cubicBezTo>
                  <a:cubicBezTo>
                    <a:pt x="1092" y="952"/>
                    <a:pt x="1013" y="973"/>
                    <a:pt x="931" y="973"/>
                  </a:cubicBezTo>
                  <a:cubicBezTo>
                    <a:pt x="774" y="973"/>
                    <a:pt x="605" y="894"/>
                    <a:pt x="492" y="807"/>
                  </a:cubicBezTo>
                  <a:cubicBezTo>
                    <a:pt x="302" y="656"/>
                    <a:pt x="183" y="442"/>
                    <a:pt x="140" y="207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30"/>
                    <a:pt x="169" y="82"/>
                  </a:cubicBezTo>
                  <a:cubicBezTo>
                    <a:pt x="148" y="91"/>
                    <a:pt x="136" y="105"/>
                    <a:pt x="126" y="121"/>
                  </a:cubicBezTo>
                  <a:cubicBezTo>
                    <a:pt x="119" y="86"/>
                    <a:pt x="88" y="68"/>
                    <a:pt x="59" y="68"/>
                  </a:cubicBezTo>
                  <a:cubicBezTo>
                    <a:pt x="29" y="68"/>
                    <a:pt x="1" y="87"/>
                    <a:pt x="3" y="128"/>
                  </a:cubicBezTo>
                  <a:cubicBezTo>
                    <a:pt x="24" y="481"/>
                    <a:pt x="187" y="812"/>
                    <a:pt x="481" y="1016"/>
                  </a:cubicBezTo>
                  <a:cubicBezTo>
                    <a:pt x="611" y="1106"/>
                    <a:pt x="782" y="1165"/>
                    <a:pt x="948" y="1165"/>
                  </a:cubicBezTo>
                  <a:cubicBezTo>
                    <a:pt x="1092" y="1165"/>
                    <a:pt x="1232" y="1120"/>
                    <a:pt x="1338" y="1012"/>
                  </a:cubicBezTo>
                  <a:cubicBezTo>
                    <a:pt x="1546" y="800"/>
                    <a:pt x="1481" y="472"/>
                    <a:pt x="1301" y="268"/>
                  </a:cubicBezTo>
                  <a:cubicBezTo>
                    <a:pt x="1136" y="82"/>
                    <a:pt x="871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2316668" y="4891373"/>
              <a:ext cx="77880" cy="58636"/>
            </a:xfrm>
            <a:custGeom>
              <a:avLst/>
              <a:gdLst/>
              <a:ahLst/>
              <a:cxnLst/>
              <a:rect l="l" t="t" r="r" b="b"/>
              <a:pathLst>
                <a:path w="1546" h="1164" extrusionOk="0">
                  <a:moveTo>
                    <a:pt x="143" y="204"/>
                  </a:moveTo>
                  <a:lnTo>
                    <a:pt x="143" y="204"/>
                  </a:lnTo>
                  <a:cubicBezTo>
                    <a:pt x="154" y="215"/>
                    <a:pt x="171" y="224"/>
                    <a:pt x="190" y="225"/>
                  </a:cubicBezTo>
                  <a:cubicBezTo>
                    <a:pt x="230" y="229"/>
                    <a:pt x="270" y="231"/>
                    <a:pt x="310" y="231"/>
                  </a:cubicBezTo>
                  <a:cubicBezTo>
                    <a:pt x="421" y="231"/>
                    <a:pt x="531" y="219"/>
                    <a:pt x="641" y="219"/>
                  </a:cubicBezTo>
                  <a:cubicBezTo>
                    <a:pt x="736" y="219"/>
                    <a:pt x="831" y="228"/>
                    <a:pt x="925" y="261"/>
                  </a:cubicBezTo>
                  <a:cubicBezTo>
                    <a:pt x="1160" y="341"/>
                    <a:pt x="1415" y="691"/>
                    <a:pt x="1159" y="897"/>
                  </a:cubicBezTo>
                  <a:cubicBezTo>
                    <a:pt x="1093" y="950"/>
                    <a:pt x="1013" y="972"/>
                    <a:pt x="931" y="972"/>
                  </a:cubicBezTo>
                  <a:cubicBezTo>
                    <a:pt x="774" y="972"/>
                    <a:pt x="605" y="893"/>
                    <a:pt x="493" y="805"/>
                  </a:cubicBezTo>
                  <a:cubicBezTo>
                    <a:pt x="303" y="653"/>
                    <a:pt x="185" y="439"/>
                    <a:pt x="143" y="204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29"/>
                    <a:pt x="168" y="82"/>
                  </a:cubicBezTo>
                  <a:cubicBezTo>
                    <a:pt x="147" y="91"/>
                    <a:pt x="136" y="105"/>
                    <a:pt x="126" y="120"/>
                  </a:cubicBezTo>
                  <a:cubicBezTo>
                    <a:pt x="118" y="86"/>
                    <a:pt x="87" y="67"/>
                    <a:pt x="58" y="67"/>
                  </a:cubicBezTo>
                  <a:cubicBezTo>
                    <a:pt x="28" y="67"/>
                    <a:pt x="0" y="87"/>
                    <a:pt x="2" y="127"/>
                  </a:cubicBezTo>
                  <a:cubicBezTo>
                    <a:pt x="24" y="482"/>
                    <a:pt x="187" y="810"/>
                    <a:pt x="480" y="1014"/>
                  </a:cubicBezTo>
                  <a:cubicBezTo>
                    <a:pt x="610" y="1105"/>
                    <a:pt x="782" y="1164"/>
                    <a:pt x="948" y="1164"/>
                  </a:cubicBezTo>
                  <a:cubicBezTo>
                    <a:pt x="1092" y="1164"/>
                    <a:pt x="1232" y="1119"/>
                    <a:pt x="1337" y="1012"/>
                  </a:cubicBezTo>
                  <a:cubicBezTo>
                    <a:pt x="1546" y="799"/>
                    <a:pt x="1482" y="472"/>
                    <a:pt x="1301" y="268"/>
                  </a:cubicBezTo>
                  <a:cubicBezTo>
                    <a:pt x="1136" y="81"/>
                    <a:pt x="872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8792287" y="1630235"/>
              <a:ext cx="62566" cy="93849"/>
            </a:xfrm>
            <a:custGeom>
              <a:avLst/>
              <a:gdLst/>
              <a:ahLst/>
              <a:cxnLst/>
              <a:rect l="l" t="t" r="r" b="b"/>
              <a:pathLst>
                <a:path w="1242" h="1863" extrusionOk="0">
                  <a:moveTo>
                    <a:pt x="444" y="199"/>
                  </a:moveTo>
                  <a:cubicBezTo>
                    <a:pt x="448" y="212"/>
                    <a:pt x="455" y="222"/>
                    <a:pt x="468" y="230"/>
                  </a:cubicBezTo>
                  <a:cubicBezTo>
                    <a:pt x="766" y="470"/>
                    <a:pt x="1242" y="1262"/>
                    <a:pt x="750" y="1514"/>
                  </a:cubicBezTo>
                  <a:cubicBezTo>
                    <a:pt x="703" y="1563"/>
                    <a:pt x="660" y="1588"/>
                    <a:pt x="620" y="1588"/>
                  </a:cubicBezTo>
                  <a:cubicBezTo>
                    <a:pt x="573" y="1588"/>
                    <a:pt x="530" y="1555"/>
                    <a:pt x="491" y="1489"/>
                  </a:cubicBezTo>
                  <a:cubicBezTo>
                    <a:pt x="437" y="1431"/>
                    <a:pt x="396" y="1364"/>
                    <a:pt x="369" y="1290"/>
                  </a:cubicBezTo>
                  <a:cubicBezTo>
                    <a:pt x="314" y="1168"/>
                    <a:pt x="295" y="1045"/>
                    <a:pt x="292" y="913"/>
                  </a:cubicBezTo>
                  <a:cubicBezTo>
                    <a:pt x="291" y="668"/>
                    <a:pt x="367" y="431"/>
                    <a:pt x="444" y="199"/>
                  </a:cubicBezTo>
                  <a:close/>
                  <a:moveTo>
                    <a:pt x="396" y="1"/>
                  </a:moveTo>
                  <a:cubicBezTo>
                    <a:pt x="363" y="1"/>
                    <a:pt x="329" y="18"/>
                    <a:pt x="314" y="57"/>
                  </a:cubicBezTo>
                  <a:cubicBezTo>
                    <a:pt x="155" y="468"/>
                    <a:pt x="0" y="927"/>
                    <a:pt x="175" y="1360"/>
                  </a:cubicBezTo>
                  <a:cubicBezTo>
                    <a:pt x="258" y="1567"/>
                    <a:pt x="483" y="1863"/>
                    <a:pt x="738" y="1863"/>
                  </a:cubicBezTo>
                  <a:cubicBezTo>
                    <a:pt x="771" y="1863"/>
                    <a:pt x="804" y="1858"/>
                    <a:pt x="838" y="1847"/>
                  </a:cubicBezTo>
                  <a:cubicBezTo>
                    <a:pt x="1141" y="1752"/>
                    <a:pt x="1170" y="1248"/>
                    <a:pt x="1141" y="998"/>
                  </a:cubicBezTo>
                  <a:cubicBezTo>
                    <a:pt x="1097" y="620"/>
                    <a:pt x="900" y="288"/>
                    <a:pt x="593" y="72"/>
                  </a:cubicBezTo>
                  <a:cubicBezTo>
                    <a:pt x="577" y="61"/>
                    <a:pt x="562" y="57"/>
                    <a:pt x="546" y="57"/>
                  </a:cubicBezTo>
                  <a:cubicBezTo>
                    <a:pt x="522" y="57"/>
                    <a:pt x="499" y="68"/>
                    <a:pt x="479" y="84"/>
                  </a:cubicBezTo>
                  <a:cubicBezTo>
                    <a:pt x="485" y="32"/>
                    <a:pt x="441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8631494" y="2632539"/>
              <a:ext cx="62666" cy="93798"/>
            </a:xfrm>
            <a:custGeom>
              <a:avLst/>
              <a:gdLst/>
              <a:ahLst/>
              <a:cxnLst/>
              <a:rect l="l" t="t" r="r" b="b"/>
              <a:pathLst>
                <a:path w="1244" h="1862" extrusionOk="0">
                  <a:moveTo>
                    <a:pt x="444" y="198"/>
                  </a:moveTo>
                  <a:cubicBezTo>
                    <a:pt x="450" y="211"/>
                    <a:pt x="458" y="222"/>
                    <a:pt x="468" y="230"/>
                  </a:cubicBezTo>
                  <a:cubicBezTo>
                    <a:pt x="766" y="470"/>
                    <a:pt x="1244" y="1262"/>
                    <a:pt x="750" y="1513"/>
                  </a:cubicBezTo>
                  <a:cubicBezTo>
                    <a:pt x="704" y="1563"/>
                    <a:pt x="661" y="1588"/>
                    <a:pt x="621" y="1588"/>
                  </a:cubicBezTo>
                  <a:cubicBezTo>
                    <a:pt x="574" y="1588"/>
                    <a:pt x="531" y="1555"/>
                    <a:pt x="493" y="1489"/>
                  </a:cubicBezTo>
                  <a:cubicBezTo>
                    <a:pt x="437" y="1429"/>
                    <a:pt x="396" y="1364"/>
                    <a:pt x="369" y="1290"/>
                  </a:cubicBezTo>
                  <a:cubicBezTo>
                    <a:pt x="315" y="1167"/>
                    <a:pt x="296" y="1045"/>
                    <a:pt x="294" y="912"/>
                  </a:cubicBezTo>
                  <a:cubicBezTo>
                    <a:pt x="291" y="668"/>
                    <a:pt x="368" y="430"/>
                    <a:pt x="444" y="198"/>
                  </a:cubicBezTo>
                  <a:close/>
                  <a:moveTo>
                    <a:pt x="397" y="1"/>
                  </a:moveTo>
                  <a:cubicBezTo>
                    <a:pt x="363" y="1"/>
                    <a:pt x="329" y="18"/>
                    <a:pt x="314" y="58"/>
                  </a:cubicBezTo>
                  <a:cubicBezTo>
                    <a:pt x="155" y="469"/>
                    <a:pt x="1" y="926"/>
                    <a:pt x="175" y="1358"/>
                  </a:cubicBezTo>
                  <a:cubicBezTo>
                    <a:pt x="258" y="1566"/>
                    <a:pt x="483" y="1862"/>
                    <a:pt x="739" y="1862"/>
                  </a:cubicBezTo>
                  <a:cubicBezTo>
                    <a:pt x="772" y="1862"/>
                    <a:pt x="806" y="1857"/>
                    <a:pt x="840" y="1846"/>
                  </a:cubicBezTo>
                  <a:cubicBezTo>
                    <a:pt x="1142" y="1752"/>
                    <a:pt x="1170" y="1248"/>
                    <a:pt x="1142" y="997"/>
                  </a:cubicBezTo>
                  <a:cubicBezTo>
                    <a:pt x="1099" y="620"/>
                    <a:pt x="901" y="289"/>
                    <a:pt x="593" y="73"/>
                  </a:cubicBezTo>
                  <a:cubicBezTo>
                    <a:pt x="577" y="62"/>
                    <a:pt x="561" y="57"/>
                    <a:pt x="545" y="57"/>
                  </a:cubicBezTo>
                  <a:cubicBezTo>
                    <a:pt x="521" y="57"/>
                    <a:pt x="498" y="68"/>
                    <a:pt x="480" y="83"/>
                  </a:cubicBezTo>
                  <a:cubicBezTo>
                    <a:pt x="485" y="32"/>
                    <a:pt x="442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6484240" y="305600"/>
              <a:ext cx="112084" cy="102362"/>
            </a:xfrm>
            <a:custGeom>
              <a:avLst/>
              <a:gdLst/>
              <a:ahLst/>
              <a:cxnLst/>
              <a:rect l="l" t="t" r="r" b="b"/>
              <a:pathLst>
                <a:path w="2225" h="2032" extrusionOk="0">
                  <a:moveTo>
                    <a:pt x="1777" y="1"/>
                  </a:moveTo>
                  <a:cubicBezTo>
                    <a:pt x="1512" y="1"/>
                    <a:pt x="1080" y="187"/>
                    <a:pt x="993" y="240"/>
                  </a:cubicBezTo>
                  <a:cubicBezTo>
                    <a:pt x="558" y="507"/>
                    <a:pt x="1" y="1085"/>
                    <a:pt x="206" y="1650"/>
                  </a:cubicBezTo>
                  <a:cubicBezTo>
                    <a:pt x="307" y="1926"/>
                    <a:pt x="530" y="2031"/>
                    <a:pt x="773" y="2031"/>
                  </a:cubicBezTo>
                  <a:cubicBezTo>
                    <a:pt x="1000" y="2031"/>
                    <a:pt x="1244" y="1939"/>
                    <a:pt x="1422" y="1808"/>
                  </a:cubicBezTo>
                  <a:cubicBezTo>
                    <a:pt x="1917" y="1445"/>
                    <a:pt x="2216" y="826"/>
                    <a:pt x="2224" y="218"/>
                  </a:cubicBezTo>
                  <a:cubicBezTo>
                    <a:pt x="2225" y="142"/>
                    <a:pt x="2172" y="105"/>
                    <a:pt x="2116" y="105"/>
                  </a:cubicBezTo>
                  <a:cubicBezTo>
                    <a:pt x="2063" y="105"/>
                    <a:pt x="2009" y="137"/>
                    <a:pt x="1996" y="201"/>
                  </a:cubicBezTo>
                  <a:cubicBezTo>
                    <a:pt x="1995" y="206"/>
                    <a:pt x="1992" y="212"/>
                    <a:pt x="1990" y="219"/>
                  </a:cubicBezTo>
                  <a:cubicBezTo>
                    <a:pt x="1961" y="569"/>
                    <a:pt x="1870" y="895"/>
                    <a:pt x="1673" y="1191"/>
                  </a:cubicBezTo>
                  <a:cubicBezTo>
                    <a:pt x="1513" y="1429"/>
                    <a:pt x="1179" y="1795"/>
                    <a:pt x="843" y="1795"/>
                  </a:cubicBezTo>
                  <a:cubicBezTo>
                    <a:pt x="806" y="1795"/>
                    <a:pt x="769" y="1790"/>
                    <a:pt x="732" y="1781"/>
                  </a:cubicBezTo>
                  <a:cubicBezTo>
                    <a:pt x="157" y="1629"/>
                    <a:pt x="587" y="979"/>
                    <a:pt x="831" y="735"/>
                  </a:cubicBezTo>
                  <a:cubicBezTo>
                    <a:pt x="897" y="669"/>
                    <a:pt x="1525" y="202"/>
                    <a:pt x="1756" y="202"/>
                  </a:cubicBezTo>
                  <a:cubicBezTo>
                    <a:pt x="1798" y="202"/>
                    <a:pt x="1827" y="217"/>
                    <a:pt x="1837" y="253"/>
                  </a:cubicBezTo>
                  <a:cubicBezTo>
                    <a:pt x="1847" y="285"/>
                    <a:pt x="1875" y="301"/>
                    <a:pt x="1903" y="301"/>
                  </a:cubicBezTo>
                  <a:cubicBezTo>
                    <a:pt x="1931" y="301"/>
                    <a:pt x="1959" y="285"/>
                    <a:pt x="1969" y="253"/>
                  </a:cubicBezTo>
                  <a:cubicBezTo>
                    <a:pt x="1975" y="235"/>
                    <a:pt x="1979" y="216"/>
                    <a:pt x="1983" y="199"/>
                  </a:cubicBezTo>
                  <a:cubicBezTo>
                    <a:pt x="2009" y="52"/>
                    <a:pt x="1916" y="1"/>
                    <a:pt x="1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9" name="Google Shape;3229;p2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4_1"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1" name="Google Shape;3231;p2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2" name="Google Shape;3232;p26"/>
          <p:cNvGrpSpPr/>
          <p:nvPr/>
        </p:nvGrpSpPr>
        <p:grpSpPr>
          <a:xfrm>
            <a:off x="2980057" y="4656588"/>
            <a:ext cx="502140" cy="770539"/>
            <a:chOff x="1825882" y="407538"/>
            <a:chExt cx="502140" cy="770539"/>
          </a:xfrm>
        </p:grpSpPr>
        <p:sp>
          <p:nvSpPr>
            <p:cNvPr id="3233" name="Google Shape;3233;p26"/>
            <p:cNvSpPr/>
            <p:nvPr/>
          </p:nvSpPr>
          <p:spPr>
            <a:xfrm>
              <a:off x="1931318" y="573930"/>
              <a:ext cx="396703" cy="604147"/>
            </a:xfrm>
            <a:custGeom>
              <a:avLst/>
              <a:gdLst/>
              <a:ahLst/>
              <a:cxnLst/>
              <a:rect l="l" t="t" r="r" b="b"/>
              <a:pathLst>
                <a:path w="7875" h="11993" extrusionOk="0">
                  <a:moveTo>
                    <a:pt x="7468" y="9430"/>
                  </a:moveTo>
                  <a:cubicBezTo>
                    <a:pt x="7470" y="9466"/>
                    <a:pt x="7486" y="9500"/>
                    <a:pt x="7513" y="9520"/>
                  </a:cubicBezTo>
                  <a:cubicBezTo>
                    <a:pt x="7536" y="9539"/>
                    <a:pt x="7004" y="10653"/>
                    <a:pt x="6946" y="10765"/>
                  </a:cubicBezTo>
                  <a:cubicBezTo>
                    <a:pt x="6656" y="11308"/>
                    <a:pt x="6097" y="11536"/>
                    <a:pt x="5513" y="11613"/>
                  </a:cubicBezTo>
                  <a:cubicBezTo>
                    <a:pt x="5379" y="11629"/>
                    <a:pt x="5244" y="11637"/>
                    <a:pt x="5109" y="11637"/>
                  </a:cubicBezTo>
                  <a:cubicBezTo>
                    <a:pt x="4726" y="11637"/>
                    <a:pt x="4344" y="11571"/>
                    <a:pt x="3979" y="11445"/>
                  </a:cubicBezTo>
                  <a:cubicBezTo>
                    <a:pt x="3742" y="11362"/>
                    <a:pt x="3510" y="11200"/>
                    <a:pt x="3269" y="11111"/>
                  </a:cubicBezTo>
                  <a:cubicBezTo>
                    <a:pt x="4768" y="11051"/>
                    <a:pt x="6238" y="10269"/>
                    <a:pt x="7468" y="9430"/>
                  </a:cubicBezTo>
                  <a:close/>
                  <a:moveTo>
                    <a:pt x="3559" y="1"/>
                  </a:moveTo>
                  <a:lnTo>
                    <a:pt x="3306" y="144"/>
                  </a:lnTo>
                  <a:cubicBezTo>
                    <a:pt x="3190" y="330"/>
                    <a:pt x="3028" y="404"/>
                    <a:pt x="2855" y="404"/>
                  </a:cubicBezTo>
                  <a:cubicBezTo>
                    <a:pt x="2682" y="404"/>
                    <a:pt x="2499" y="330"/>
                    <a:pt x="2342" y="222"/>
                  </a:cubicBezTo>
                  <a:cubicBezTo>
                    <a:pt x="2339" y="202"/>
                    <a:pt x="2333" y="181"/>
                    <a:pt x="2326" y="162"/>
                  </a:cubicBezTo>
                  <a:cubicBezTo>
                    <a:pt x="2301" y="90"/>
                    <a:pt x="2240" y="58"/>
                    <a:pt x="2178" y="58"/>
                  </a:cubicBezTo>
                  <a:cubicBezTo>
                    <a:pt x="2085" y="58"/>
                    <a:pt x="1989" y="129"/>
                    <a:pt x="2005" y="242"/>
                  </a:cubicBezTo>
                  <a:cubicBezTo>
                    <a:pt x="2077" y="779"/>
                    <a:pt x="1920" y="1354"/>
                    <a:pt x="1370" y="1577"/>
                  </a:cubicBezTo>
                  <a:cubicBezTo>
                    <a:pt x="1235" y="1632"/>
                    <a:pt x="1095" y="1658"/>
                    <a:pt x="956" y="1658"/>
                  </a:cubicBezTo>
                  <a:cubicBezTo>
                    <a:pt x="697" y="1658"/>
                    <a:pt x="441" y="1569"/>
                    <a:pt x="228" y="1419"/>
                  </a:cubicBezTo>
                  <a:lnTo>
                    <a:pt x="1" y="1544"/>
                  </a:lnTo>
                  <a:cubicBezTo>
                    <a:pt x="267" y="1825"/>
                    <a:pt x="641" y="1986"/>
                    <a:pt x="1021" y="1986"/>
                  </a:cubicBezTo>
                  <a:cubicBezTo>
                    <a:pt x="1213" y="1986"/>
                    <a:pt x="1406" y="1945"/>
                    <a:pt x="1588" y="1859"/>
                  </a:cubicBezTo>
                  <a:cubicBezTo>
                    <a:pt x="1979" y="1673"/>
                    <a:pt x="2261" y="1290"/>
                    <a:pt x="2355" y="868"/>
                  </a:cubicBezTo>
                  <a:lnTo>
                    <a:pt x="2526" y="794"/>
                  </a:lnTo>
                  <a:cubicBezTo>
                    <a:pt x="2503" y="742"/>
                    <a:pt x="2482" y="688"/>
                    <a:pt x="2460" y="636"/>
                  </a:cubicBezTo>
                  <a:lnTo>
                    <a:pt x="2460" y="636"/>
                  </a:lnTo>
                  <a:cubicBezTo>
                    <a:pt x="2575" y="699"/>
                    <a:pt x="2708" y="734"/>
                    <a:pt x="2848" y="734"/>
                  </a:cubicBezTo>
                  <a:cubicBezTo>
                    <a:pt x="2856" y="734"/>
                    <a:pt x="2864" y="734"/>
                    <a:pt x="2872" y="733"/>
                  </a:cubicBezTo>
                  <a:cubicBezTo>
                    <a:pt x="3107" y="729"/>
                    <a:pt x="3311" y="623"/>
                    <a:pt x="3467" y="463"/>
                  </a:cubicBezTo>
                  <a:cubicBezTo>
                    <a:pt x="3919" y="1976"/>
                    <a:pt x="4696" y="3451"/>
                    <a:pt x="5348" y="4871"/>
                  </a:cubicBezTo>
                  <a:cubicBezTo>
                    <a:pt x="5705" y="5651"/>
                    <a:pt x="6069" y="6426"/>
                    <a:pt x="6444" y="7198"/>
                  </a:cubicBezTo>
                  <a:cubicBezTo>
                    <a:pt x="6681" y="7682"/>
                    <a:pt x="6897" y="8219"/>
                    <a:pt x="7160" y="8713"/>
                  </a:cubicBezTo>
                  <a:lnTo>
                    <a:pt x="7293" y="8953"/>
                  </a:lnTo>
                  <a:cubicBezTo>
                    <a:pt x="7333" y="9016"/>
                    <a:pt x="7370" y="9080"/>
                    <a:pt x="7408" y="9143"/>
                  </a:cubicBezTo>
                  <a:cubicBezTo>
                    <a:pt x="6033" y="9909"/>
                    <a:pt x="4758" y="10663"/>
                    <a:pt x="3177" y="10944"/>
                  </a:cubicBezTo>
                  <a:cubicBezTo>
                    <a:pt x="3126" y="10954"/>
                    <a:pt x="3103" y="10993"/>
                    <a:pt x="3104" y="11033"/>
                  </a:cubicBezTo>
                  <a:lnTo>
                    <a:pt x="2829" y="11131"/>
                  </a:lnTo>
                  <a:cubicBezTo>
                    <a:pt x="2862" y="11172"/>
                    <a:pt x="2904" y="11190"/>
                    <a:pt x="2946" y="11190"/>
                  </a:cubicBezTo>
                  <a:cubicBezTo>
                    <a:pt x="2952" y="11190"/>
                    <a:pt x="2958" y="11190"/>
                    <a:pt x="2964" y="11189"/>
                  </a:cubicBezTo>
                  <a:cubicBezTo>
                    <a:pt x="3164" y="11610"/>
                    <a:pt x="3871" y="11801"/>
                    <a:pt x="4278" y="11896"/>
                  </a:cubicBezTo>
                  <a:cubicBezTo>
                    <a:pt x="4547" y="11960"/>
                    <a:pt x="4826" y="11992"/>
                    <a:pt x="5104" y="11992"/>
                  </a:cubicBezTo>
                  <a:cubicBezTo>
                    <a:pt x="5428" y="11992"/>
                    <a:pt x="5752" y="11948"/>
                    <a:pt x="6062" y="11856"/>
                  </a:cubicBezTo>
                  <a:cubicBezTo>
                    <a:pt x="6588" y="11699"/>
                    <a:pt x="7008" y="11396"/>
                    <a:pt x="7264" y="10905"/>
                  </a:cubicBezTo>
                  <a:cubicBezTo>
                    <a:pt x="7419" y="10605"/>
                    <a:pt x="7541" y="10281"/>
                    <a:pt x="7676" y="9969"/>
                  </a:cubicBezTo>
                  <a:cubicBezTo>
                    <a:pt x="7754" y="9785"/>
                    <a:pt x="7874" y="9610"/>
                    <a:pt x="7822" y="9419"/>
                  </a:cubicBezTo>
                  <a:cubicBezTo>
                    <a:pt x="7846" y="9386"/>
                    <a:pt x="7857" y="9345"/>
                    <a:pt x="7843" y="9297"/>
                  </a:cubicBezTo>
                  <a:cubicBezTo>
                    <a:pt x="7604" y="8498"/>
                    <a:pt x="7102" y="7730"/>
                    <a:pt x="6741" y="6979"/>
                  </a:cubicBezTo>
                  <a:cubicBezTo>
                    <a:pt x="6355" y="6175"/>
                    <a:pt x="5975" y="5370"/>
                    <a:pt x="5607" y="4560"/>
                  </a:cubicBezTo>
                  <a:cubicBezTo>
                    <a:pt x="4948" y="3118"/>
                    <a:pt x="4421" y="1560"/>
                    <a:pt x="3653" y="167"/>
                  </a:cubicBezTo>
                  <a:cubicBezTo>
                    <a:pt x="3650" y="127"/>
                    <a:pt x="3629" y="93"/>
                    <a:pt x="3596" y="69"/>
                  </a:cubicBezTo>
                  <a:cubicBezTo>
                    <a:pt x="3585" y="46"/>
                    <a:pt x="3572" y="23"/>
                    <a:pt x="3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6"/>
            <p:cNvSpPr/>
            <p:nvPr/>
          </p:nvSpPr>
          <p:spPr>
            <a:xfrm>
              <a:off x="1932426" y="667881"/>
              <a:ext cx="366226" cy="448136"/>
            </a:xfrm>
            <a:custGeom>
              <a:avLst/>
              <a:gdLst/>
              <a:ahLst/>
              <a:cxnLst/>
              <a:rect l="l" t="t" r="r" b="b"/>
              <a:pathLst>
                <a:path w="7270" h="8896" extrusionOk="0">
                  <a:moveTo>
                    <a:pt x="173" y="1"/>
                  </a:moveTo>
                  <a:lnTo>
                    <a:pt x="0" y="94"/>
                  </a:lnTo>
                  <a:cubicBezTo>
                    <a:pt x="1154" y="2893"/>
                    <a:pt x="2496" y="5618"/>
                    <a:pt x="3685" y="8403"/>
                  </a:cubicBezTo>
                  <a:cubicBezTo>
                    <a:pt x="3687" y="8411"/>
                    <a:pt x="3692" y="8418"/>
                    <a:pt x="3697" y="8425"/>
                  </a:cubicBezTo>
                  <a:cubicBezTo>
                    <a:pt x="3466" y="8532"/>
                    <a:pt x="3237" y="8641"/>
                    <a:pt x="3007" y="8750"/>
                  </a:cubicBezTo>
                  <a:cubicBezTo>
                    <a:pt x="2962" y="8771"/>
                    <a:pt x="2953" y="8814"/>
                    <a:pt x="2965" y="8848"/>
                  </a:cubicBezTo>
                  <a:cubicBezTo>
                    <a:pt x="2976" y="8875"/>
                    <a:pt x="3001" y="8896"/>
                    <a:pt x="3034" y="8896"/>
                  </a:cubicBezTo>
                  <a:cubicBezTo>
                    <a:pt x="3043" y="8896"/>
                    <a:pt x="3052" y="8895"/>
                    <a:pt x="3061" y="8892"/>
                  </a:cubicBezTo>
                  <a:cubicBezTo>
                    <a:pt x="4507" y="8459"/>
                    <a:pt x="5945" y="7812"/>
                    <a:pt x="7270" y="7086"/>
                  </a:cubicBezTo>
                  <a:lnTo>
                    <a:pt x="7137" y="6845"/>
                  </a:lnTo>
                  <a:cubicBezTo>
                    <a:pt x="6831" y="6990"/>
                    <a:pt x="6524" y="7129"/>
                    <a:pt x="6220" y="7269"/>
                  </a:cubicBezTo>
                  <a:lnTo>
                    <a:pt x="5997" y="7239"/>
                  </a:lnTo>
                  <a:lnTo>
                    <a:pt x="5997" y="7239"/>
                  </a:lnTo>
                  <a:cubicBezTo>
                    <a:pt x="6024" y="7290"/>
                    <a:pt x="6073" y="7312"/>
                    <a:pt x="6119" y="7312"/>
                  </a:cubicBezTo>
                  <a:cubicBezTo>
                    <a:pt x="6122" y="7312"/>
                    <a:pt x="6125" y="7312"/>
                    <a:pt x="6128" y="7312"/>
                  </a:cubicBezTo>
                  <a:lnTo>
                    <a:pt x="6128" y="7312"/>
                  </a:lnTo>
                  <a:cubicBezTo>
                    <a:pt x="5413" y="7639"/>
                    <a:pt x="4696" y="7963"/>
                    <a:pt x="3984" y="8295"/>
                  </a:cubicBezTo>
                  <a:cubicBezTo>
                    <a:pt x="3982" y="8291"/>
                    <a:pt x="3982" y="8289"/>
                    <a:pt x="3982" y="8288"/>
                  </a:cubicBezTo>
                  <a:cubicBezTo>
                    <a:pt x="2779" y="5510"/>
                    <a:pt x="1609" y="267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6"/>
            <p:cNvSpPr/>
            <p:nvPr/>
          </p:nvSpPr>
          <p:spPr>
            <a:xfrm>
              <a:off x="2055142" y="597153"/>
              <a:ext cx="236813" cy="436953"/>
            </a:xfrm>
            <a:custGeom>
              <a:avLst/>
              <a:gdLst/>
              <a:ahLst/>
              <a:cxnLst/>
              <a:rect l="l" t="t" r="r" b="b"/>
              <a:pathLst>
                <a:path w="4701" h="8674" extrusionOk="0">
                  <a:moveTo>
                    <a:pt x="1008" y="0"/>
                  </a:moveTo>
                  <a:cubicBezTo>
                    <a:pt x="852" y="159"/>
                    <a:pt x="648" y="265"/>
                    <a:pt x="412" y="271"/>
                  </a:cubicBezTo>
                  <a:cubicBezTo>
                    <a:pt x="402" y="271"/>
                    <a:pt x="392" y="272"/>
                    <a:pt x="383" y="272"/>
                  </a:cubicBezTo>
                  <a:cubicBezTo>
                    <a:pt x="245" y="272"/>
                    <a:pt x="114" y="235"/>
                    <a:pt x="0" y="172"/>
                  </a:cubicBezTo>
                  <a:lnTo>
                    <a:pt x="0" y="172"/>
                  </a:lnTo>
                  <a:cubicBezTo>
                    <a:pt x="21" y="226"/>
                    <a:pt x="44" y="278"/>
                    <a:pt x="67" y="332"/>
                  </a:cubicBezTo>
                  <a:cubicBezTo>
                    <a:pt x="1251" y="3100"/>
                    <a:pt x="2510" y="5828"/>
                    <a:pt x="3794" y="8553"/>
                  </a:cubicBezTo>
                  <a:cubicBezTo>
                    <a:pt x="3816" y="8602"/>
                    <a:pt x="3806" y="8643"/>
                    <a:pt x="3780" y="8673"/>
                  </a:cubicBezTo>
                  <a:cubicBezTo>
                    <a:pt x="4088" y="8533"/>
                    <a:pt x="4395" y="8394"/>
                    <a:pt x="4701" y="8249"/>
                  </a:cubicBezTo>
                  <a:cubicBezTo>
                    <a:pt x="4437" y="7756"/>
                    <a:pt x="4220" y="7219"/>
                    <a:pt x="3985" y="6736"/>
                  </a:cubicBezTo>
                  <a:cubicBezTo>
                    <a:pt x="3611" y="5965"/>
                    <a:pt x="3244" y="5188"/>
                    <a:pt x="2888" y="4409"/>
                  </a:cubicBezTo>
                  <a:cubicBezTo>
                    <a:pt x="2236" y="2986"/>
                    <a:pt x="1460" y="1512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6"/>
            <p:cNvSpPr/>
            <p:nvPr/>
          </p:nvSpPr>
          <p:spPr>
            <a:xfrm>
              <a:off x="2049752" y="613777"/>
              <a:ext cx="197672" cy="420329"/>
            </a:xfrm>
            <a:custGeom>
              <a:avLst/>
              <a:gdLst/>
              <a:ahLst/>
              <a:cxnLst/>
              <a:rect l="l" t="t" r="r" b="b"/>
              <a:pathLst>
                <a:path w="3924" h="8344" extrusionOk="0">
                  <a:moveTo>
                    <a:pt x="172" y="1"/>
                  </a:moveTo>
                  <a:lnTo>
                    <a:pt x="1" y="74"/>
                  </a:lnTo>
                  <a:cubicBezTo>
                    <a:pt x="1071" y="2877"/>
                    <a:pt x="2284" y="5652"/>
                    <a:pt x="3665" y="8313"/>
                  </a:cubicBezTo>
                  <a:lnTo>
                    <a:pt x="3887" y="8343"/>
                  </a:lnTo>
                  <a:cubicBezTo>
                    <a:pt x="3915" y="8315"/>
                    <a:pt x="3923" y="8272"/>
                    <a:pt x="3901" y="8223"/>
                  </a:cubicBezTo>
                  <a:cubicBezTo>
                    <a:pt x="2617" y="5499"/>
                    <a:pt x="1358" y="277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6"/>
            <p:cNvSpPr/>
            <p:nvPr/>
          </p:nvSpPr>
          <p:spPr>
            <a:xfrm>
              <a:off x="1931066" y="617555"/>
              <a:ext cx="309857" cy="468286"/>
            </a:xfrm>
            <a:custGeom>
              <a:avLst/>
              <a:gdLst/>
              <a:ahLst/>
              <a:cxnLst/>
              <a:rect l="l" t="t" r="r" b="b"/>
              <a:pathLst>
                <a:path w="6151" h="9296" extrusionOk="0">
                  <a:moveTo>
                    <a:pt x="2354" y="1"/>
                  </a:moveTo>
                  <a:cubicBezTo>
                    <a:pt x="2260" y="423"/>
                    <a:pt x="1978" y="806"/>
                    <a:pt x="1587" y="991"/>
                  </a:cubicBezTo>
                  <a:cubicBezTo>
                    <a:pt x="1405" y="1077"/>
                    <a:pt x="1213" y="1118"/>
                    <a:pt x="1022" y="1118"/>
                  </a:cubicBezTo>
                  <a:cubicBezTo>
                    <a:pt x="641" y="1118"/>
                    <a:pt x="268" y="957"/>
                    <a:pt x="0" y="675"/>
                  </a:cubicBezTo>
                  <a:lnTo>
                    <a:pt x="0" y="675"/>
                  </a:lnTo>
                  <a:cubicBezTo>
                    <a:pt x="4" y="685"/>
                    <a:pt x="6" y="694"/>
                    <a:pt x="7" y="702"/>
                  </a:cubicBezTo>
                  <a:cubicBezTo>
                    <a:pt x="27" y="706"/>
                    <a:pt x="44" y="716"/>
                    <a:pt x="57" y="739"/>
                  </a:cubicBezTo>
                  <a:cubicBezTo>
                    <a:pt x="104" y="827"/>
                    <a:pt x="150" y="913"/>
                    <a:pt x="197" y="1001"/>
                  </a:cubicBezTo>
                  <a:cubicBezTo>
                    <a:pt x="1631" y="3671"/>
                    <a:pt x="2803" y="6511"/>
                    <a:pt x="4005" y="9288"/>
                  </a:cubicBezTo>
                  <a:cubicBezTo>
                    <a:pt x="4005" y="9293"/>
                    <a:pt x="4005" y="9293"/>
                    <a:pt x="4008" y="9296"/>
                  </a:cubicBezTo>
                  <a:cubicBezTo>
                    <a:pt x="4719" y="8964"/>
                    <a:pt x="5436" y="8641"/>
                    <a:pt x="6150" y="8312"/>
                  </a:cubicBezTo>
                  <a:lnTo>
                    <a:pt x="6150" y="8312"/>
                  </a:lnTo>
                  <a:cubicBezTo>
                    <a:pt x="6146" y="8312"/>
                    <a:pt x="6142" y="8313"/>
                    <a:pt x="6138" y="8313"/>
                  </a:cubicBezTo>
                  <a:cubicBezTo>
                    <a:pt x="6094" y="8313"/>
                    <a:pt x="6047" y="8290"/>
                    <a:pt x="6021" y="8240"/>
                  </a:cubicBezTo>
                  <a:cubicBezTo>
                    <a:pt x="4641" y="5577"/>
                    <a:pt x="3428" y="2804"/>
                    <a:pt x="2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6"/>
            <p:cNvSpPr/>
            <p:nvPr/>
          </p:nvSpPr>
          <p:spPr>
            <a:xfrm>
              <a:off x="1876157" y="672515"/>
              <a:ext cx="242404" cy="441184"/>
            </a:xfrm>
            <a:custGeom>
              <a:avLst/>
              <a:gdLst/>
              <a:ahLst/>
              <a:cxnLst/>
              <a:rect l="l" t="t" r="r" b="b"/>
              <a:pathLst>
                <a:path w="4812" h="8758" extrusionOk="0">
                  <a:moveTo>
                    <a:pt x="1113" y="1"/>
                  </a:moveTo>
                  <a:cubicBezTo>
                    <a:pt x="1030" y="444"/>
                    <a:pt x="616" y="794"/>
                    <a:pt x="158" y="794"/>
                  </a:cubicBezTo>
                  <a:cubicBezTo>
                    <a:pt x="106" y="794"/>
                    <a:pt x="53" y="790"/>
                    <a:pt x="0" y="780"/>
                  </a:cubicBezTo>
                  <a:lnTo>
                    <a:pt x="0" y="780"/>
                  </a:lnTo>
                  <a:cubicBezTo>
                    <a:pt x="723" y="2039"/>
                    <a:pt x="1297" y="3391"/>
                    <a:pt x="1949" y="4683"/>
                  </a:cubicBezTo>
                  <a:cubicBezTo>
                    <a:pt x="2317" y="5411"/>
                    <a:pt x="2690" y="6136"/>
                    <a:pt x="3067" y="6858"/>
                  </a:cubicBezTo>
                  <a:cubicBezTo>
                    <a:pt x="3393" y="7482"/>
                    <a:pt x="3797" y="8107"/>
                    <a:pt x="4079" y="8757"/>
                  </a:cubicBezTo>
                  <a:lnTo>
                    <a:pt x="4080" y="8757"/>
                  </a:lnTo>
                  <a:cubicBezTo>
                    <a:pt x="4068" y="8723"/>
                    <a:pt x="4079" y="8681"/>
                    <a:pt x="4123" y="8659"/>
                  </a:cubicBezTo>
                  <a:cubicBezTo>
                    <a:pt x="4351" y="8550"/>
                    <a:pt x="4582" y="8443"/>
                    <a:pt x="4811" y="8336"/>
                  </a:cubicBezTo>
                  <a:cubicBezTo>
                    <a:pt x="4809" y="8326"/>
                    <a:pt x="4803" y="8319"/>
                    <a:pt x="4797" y="8309"/>
                  </a:cubicBezTo>
                  <a:cubicBezTo>
                    <a:pt x="3610" y="5525"/>
                    <a:pt x="2266" y="2800"/>
                    <a:pt x="1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6"/>
            <p:cNvSpPr/>
            <p:nvPr/>
          </p:nvSpPr>
          <p:spPr>
            <a:xfrm>
              <a:off x="1855805" y="635287"/>
              <a:ext cx="231826" cy="499317"/>
            </a:xfrm>
            <a:custGeom>
              <a:avLst/>
              <a:gdLst/>
              <a:ahLst/>
              <a:cxnLst/>
              <a:rect l="l" t="t" r="r" b="b"/>
              <a:pathLst>
                <a:path w="4602" h="9912" extrusionOk="0">
                  <a:moveTo>
                    <a:pt x="1460" y="0"/>
                  </a:moveTo>
                  <a:cubicBezTo>
                    <a:pt x="1421" y="0"/>
                    <a:pt x="1384" y="29"/>
                    <a:pt x="1365" y="67"/>
                  </a:cubicBezTo>
                  <a:cubicBezTo>
                    <a:pt x="1343" y="50"/>
                    <a:pt x="1318" y="42"/>
                    <a:pt x="1293" y="42"/>
                  </a:cubicBezTo>
                  <a:cubicBezTo>
                    <a:pt x="1199" y="42"/>
                    <a:pt x="1101" y="146"/>
                    <a:pt x="1137" y="255"/>
                  </a:cubicBezTo>
                  <a:cubicBezTo>
                    <a:pt x="1309" y="790"/>
                    <a:pt x="978" y="1276"/>
                    <a:pt x="476" y="1276"/>
                  </a:cubicBezTo>
                  <a:cubicBezTo>
                    <a:pt x="410" y="1276"/>
                    <a:pt x="341" y="1268"/>
                    <a:pt x="270" y="1250"/>
                  </a:cubicBezTo>
                  <a:lnTo>
                    <a:pt x="270" y="1247"/>
                  </a:lnTo>
                  <a:lnTo>
                    <a:pt x="43" y="1199"/>
                  </a:lnTo>
                  <a:cubicBezTo>
                    <a:pt x="15" y="1232"/>
                    <a:pt x="1" y="1276"/>
                    <a:pt x="16" y="1321"/>
                  </a:cubicBezTo>
                  <a:cubicBezTo>
                    <a:pt x="552" y="2848"/>
                    <a:pt x="1372" y="4297"/>
                    <a:pt x="2102" y="5739"/>
                  </a:cubicBezTo>
                  <a:cubicBezTo>
                    <a:pt x="2471" y="6465"/>
                    <a:pt x="2843" y="7191"/>
                    <a:pt x="3223" y="7910"/>
                  </a:cubicBezTo>
                  <a:cubicBezTo>
                    <a:pt x="3572" y="8572"/>
                    <a:pt x="3882" y="9311"/>
                    <a:pt x="4327" y="9911"/>
                  </a:cubicBezTo>
                  <a:lnTo>
                    <a:pt x="4602" y="9814"/>
                  </a:lnTo>
                  <a:cubicBezTo>
                    <a:pt x="4602" y="9799"/>
                    <a:pt x="4599" y="9784"/>
                    <a:pt x="4592" y="9770"/>
                  </a:cubicBezTo>
                  <a:cubicBezTo>
                    <a:pt x="4559" y="9679"/>
                    <a:pt x="4524" y="9588"/>
                    <a:pt x="4484" y="9498"/>
                  </a:cubicBezTo>
                  <a:cubicBezTo>
                    <a:pt x="4202" y="8846"/>
                    <a:pt x="3798" y="8221"/>
                    <a:pt x="3472" y="7599"/>
                  </a:cubicBezTo>
                  <a:cubicBezTo>
                    <a:pt x="3095" y="6876"/>
                    <a:pt x="2721" y="6152"/>
                    <a:pt x="2356" y="5423"/>
                  </a:cubicBezTo>
                  <a:cubicBezTo>
                    <a:pt x="1704" y="4131"/>
                    <a:pt x="1130" y="2778"/>
                    <a:pt x="407" y="1522"/>
                  </a:cubicBezTo>
                  <a:lnTo>
                    <a:pt x="407" y="1522"/>
                  </a:lnTo>
                  <a:cubicBezTo>
                    <a:pt x="460" y="1531"/>
                    <a:pt x="512" y="1536"/>
                    <a:pt x="564" y="1536"/>
                  </a:cubicBezTo>
                  <a:cubicBezTo>
                    <a:pt x="1022" y="1536"/>
                    <a:pt x="1437" y="1184"/>
                    <a:pt x="1520" y="743"/>
                  </a:cubicBezTo>
                  <a:lnTo>
                    <a:pt x="1693" y="648"/>
                  </a:lnTo>
                  <a:cubicBezTo>
                    <a:pt x="1647" y="561"/>
                    <a:pt x="1600" y="472"/>
                    <a:pt x="1552" y="386"/>
                  </a:cubicBezTo>
                  <a:cubicBezTo>
                    <a:pt x="1541" y="363"/>
                    <a:pt x="1522" y="352"/>
                    <a:pt x="1503" y="349"/>
                  </a:cubicBezTo>
                  <a:cubicBezTo>
                    <a:pt x="1501" y="340"/>
                    <a:pt x="1500" y="330"/>
                    <a:pt x="1496" y="322"/>
                  </a:cubicBezTo>
                  <a:lnTo>
                    <a:pt x="1722" y="198"/>
                  </a:lnTo>
                  <a:cubicBezTo>
                    <a:pt x="1651" y="149"/>
                    <a:pt x="1585" y="92"/>
                    <a:pt x="1522" y="28"/>
                  </a:cubicBezTo>
                  <a:cubicBezTo>
                    <a:pt x="1503" y="9"/>
                    <a:pt x="1481" y="0"/>
                    <a:pt x="1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6"/>
            <p:cNvSpPr/>
            <p:nvPr/>
          </p:nvSpPr>
          <p:spPr>
            <a:xfrm>
              <a:off x="1825882" y="407538"/>
              <a:ext cx="284619" cy="290664"/>
            </a:xfrm>
            <a:custGeom>
              <a:avLst/>
              <a:gdLst/>
              <a:ahLst/>
              <a:cxnLst/>
              <a:rect l="l" t="t" r="r" b="b"/>
              <a:pathLst>
                <a:path w="5650" h="5770" extrusionOk="0">
                  <a:moveTo>
                    <a:pt x="1147" y="1498"/>
                  </a:moveTo>
                  <a:cubicBezTo>
                    <a:pt x="1160" y="1505"/>
                    <a:pt x="1174" y="1511"/>
                    <a:pt x="1190" y="1513"/>
                  </a:cubicBezTo>
                  <a:cubicBezTo>
                    <a:pt x="1190" y="1527"/>
                    <a:pt x="1195" y="1539"/>
                    <a:pt x="1201" y="1551"/>
                  </a:cubicBezTo>
                  <a:cubicBezTo>
                    <a:pt x="1130" y="1569"/>
                    <a:pt x="1055" y="1582"/>
                    <a:pt x="983" y="1586"/>
                  </a:cubicBezTo>
                  <a:cubicBezTo>
                    <a:pt x="984" y="1575"/>
                    <a:pt x="984" y="1564"/>
                    <a:pt x="984" y="1552"/>
                  </a:cubicBezTo>
                  <a:cubicBezTo>
                    <a:pt x="995" y="1554"/>
                    <a:pt x="1005" y="1555"/>
                    <a:pt x="1016" y="1555"/>
                  </a:cubicBezTo>
                  <a:cubicBezTo>
                    <a:pt x="1065" y="1555"/>
                    <a:pt x="1113" y="1536"/>
                    <a:pt x="1147" y="1498"/>
                  </a:cubicBezTo>
                  <a:close/>
                  <a:moveTo>
                    <a:pt x="864" y="1"/>
                  </a:moveTo>
                  <a:cubicBezTo>
                    <a:pt x="772" y="1"/>
                    <a:pt x="680" y="26"/>
                    <a:pt x="587" y="87"/>
                  </a:cubicBezTo>
                  <a:cubicBezTo>
                    <a:pt x="1" y="474"/>
                    <a:pt x="301" y="1763"/>
                    <a:pt x="332" y="2309"/>
                  </a:cubicBezTo>
                  <a:cubicBezTo>
                    <a:pt x="396" y="3451"/>
                    <a:pt x="473" y="4591"/>
                    <a:pt x="638" y="5721"/>
                  </a:cubicBezTo>
                  <a:lnTo>
                    <a:pt x="865" y="5770"/>
                  </a:lnTo>
                  <a:cubicBezTo>
                    <a:pt x="843" y="4902"/>
                    <a:pt x="784" y="4036"/>
                    <a:pt x="731" y="3169"/>
                  </a:cubicBezTo>
                  <a:cubicBezTo>
                    <a:pt x="705" y="2736"/>
                    <a:pt x="680" y="2303"/>
                    <a:pt x="657" y="1868"/>
                  </a:cubicBezTo>
                  <a:cubicBezTo>
                    <a:pt x="657" y="1853"/>
                    <a:pt x="655" y="1837"/>
                    <a:pt x="654" y="1819"/>
                  </a:cubicBezTo>
                  <a:lnTo>
                    <a:pt x="654" y="1819"/>
                  </a:lnTo>
                  <a:cubicBezTo>
                    <a:pt x="762" y="1849"/>
                    <a:pt x="872" y="1864"/>
                    <a:pt x="983" y="1864"/>
                  </a:cubicBezTo>
                  <a:cubicBezTo>
                    <a:pt x="1166" y="1864"/>
                    <a:pt x="1350" y="1823"/>
                    <a:pt x="1521" y="1745"/>
                  </a:cubicBezTo>
                  <a:cubicBezTo>
                    <a:pt x="1734" y="1649"/>
                    <a:pt x="2047" y="1419"/>
                    <a:pt x="2145" y="1158"/>
                  </a:cubicBezTo>
                  <a:cubicBezTo>
                    <a:pt x="2481" y="1399"/>
                    <a:pt x="2818" y="1640"/>
                    <a:pt x="3157" y="1881"/>
                  </a:cubicBezTo>
                  <a:cubicBezTo>
                    <a:pt x="3875" y="2394"/>
                    <a:pt x="4595" y="2903"/>
                    <a:pt x="5314" y="3416"/>
                  </a:cubicBezTo>
                  <a:cubicBezTo>
                    <a:pt x="5342" y="3433"/>
                    <a:pt x="5369" y="3444"/>
                    <a:pt x="5396" y="3447"/>
                  </a:cubicBezTo>
                  <a:lnTo>
                    <a:pt x="5649" y="3304"/>
                  </a:lnTo>
                  <a:cubicBezTo>
                    <a:pt x="5637" y="3281"/>
                    <a:pt x="5622" y="3260"/>
                    <a:pt x="5611" y="3239"/>
                  </a:cubicBezTo>
                  <a:cubicBezTo>
                    <a:pt x="5604" y="3226"/>
                    <a:pt x="5597" y="3217"/>
                    <a:pt x="5588" y="3210"/>
                  </a:cubicBezTo>
                  <a:cubicBezTo>
                    <a:pt x="5576" y="3188"/>
                    <a:pt x="5560" y="3164"/>
                    <a:pt x="5533" y="3146"/>
                  </a:cubicBezTo>
                  <a:cubicBezTo>
                    <a:pt x="4591" y="2480"/>
                    <a:pt x="3653" y="1809"/>
                    <a:pt x="2707" y="1144"/>
                  </a:cubicBezTo>
                  <a:cubicBezTo>
                    <a:pt x="2245" y="818"/>
                    <a:pt x="1792" y="460"/>
                    <a:pt x="1310" y="162"/>
                  </a:cubicBezTo>
                  <a:cubicBezTo>
                    <a:pt x="1166" y="72"/>
                    <a:pt x="1016" y="1"/>
                    <a:pt x="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1" name="Google Shape;3241;p26"/>
          <p:cNvGrpSpPr/>
          <p:nvPr/>
        </p:nvGrpSpPr>
        <p:grpSpPr>
          <a:xfrm>
            <a:off x="8473201" y="825142"/>
            <a:ext cx="1145590" cy="1582052"/>
            <a:chOff x="4998901" y="3296542"/>
            <a:chExt cx="1145590" cy="1582052"/>
          </a:xfrm>
        </p:grpSpPr>
        <p:sp>
          <p:nvSpPr>
            <p:cNvPr id="3242" name="Google Shape;3242;p26"/>
            <p:cNvSpPr/>
            <p:nvPr/>
          </p:nvSpPr>
          <p:spPr>
            <a:xfrm>
              <a:off x="5336620" y="4710945"/>
              <a:ext cx="767816" cy="118331"/>
            </a:xfrm>
            <a:custGeom>
              <a:avLst/>
              <a:gdLst/>
              <a:ahLst/>
              <a:cxnLst/>
              <a:rect l="l" t="t" r="r" b="b"/>
              <a:pathLst>
                <a:path w="15242" h="2349" extrusionOk="0">
                  <a:moveTo>
                    <a:pt x="15103" y="1"/>
                  </a:moveTo>
                  <a:cubicBezTo>
                    <a:pt x="15100" y="1"/>
                    <a:pt x="15097" y="1"/>
                    <a:pt x="15093" y="1"/>
                  </a:cubicBezTo>
                  <a:cubicBezTo>
                    <a:pt x="14396" y="62"/>
                    <a:pt x="13696" y="119"/>
                    <a:pt x="12996" y="175"/>
                  </a:cubicBezTo>
                  <a:cubicBezTo>
                    <a:pt x="11698" y="283"/>
                    <a:pt x="10399" y="391"/>
                    <a:pt x="9103" y="500"/>
                  </a:cubicBezTo>
                  <a:cubicBezTo>
                    <a:pt x="8048" y="588"/>
                    <a:pt x="6996" y="677"/>
                    <a:pt x="5943" y="766"/>
                  </a:cubicBezTo>
                  <a:cubicBezTo>
                    <a:pt x="4904" y="857"/>
                    <a:pt x="3864" y="942"/>
                    <a:pt x="2825" y="1028"/>
                  </a:cubicBezTo>
                  <a:cubicBezTo>
                    <a:pt x="1939" y="1104"/>
                    <a:pt x="1054" y="1169"/>
                    <a:pt x="169" y="1251"/>
                  </a:cubicBezTo>
                  <a:cubicBezTo>
                    <a:pt x="154" y="1252"/>
                    <a:pt x="140" y="1252"/>
                    <a:pt x="123" y="1254"/>
                  </a:cubicBezTo>
                  <a:cubicBezTo>
                    <a:pt x="42" y="1261"/>
                    <a:pt x="1" y="1322"/>
                    <a:pt x="12" y="1400"/>
                  </a:cubicBezTo>
                  <a:cubicBezTo>
                    <a:pt x="50" y="1677"/>
                    <a:pt x="90" y="1955"/>
                    <a:pt x="114" y="2236"/>
                  </a:cubicBezTo>
                  <a:cubicBezTo>
                    <a:pt x="120" y="2311"/>
                    <a:pt x="182" y="2349"/>
                    <a:pt x="239" y="2349"/>
                  </a:cubicBezTo>
                  <a:cubicBezTo>
                    <a:pt x="297" y="2349"/>
                    <a:pt x="351" y="2312"/>
                    <a:pt x="345" y="2239"/>
                  </a:cubicBezTo>
                  <a:cubicBezTo>
                    <a:pt x="322" y="1984"/>
                    <a:pt x="288" y="1729"/>
                    <a:pt x="252" y="1475"/>
                  </a:cubicBezTo>
                  <a:lnTo>
                    <a:pt x="252" y="1475"/>
                  </a:lnTo>
                  <a:cubicBezTo>
                    <a:pt x="958" y="1417"/>
                    <a:pt x="1661" y="1358"/>
                    <a:pt x="2367" y="1298"/>
                  </a:cubicBezTo>
                  <a:cubicBezTo>
                    <a:pt x="3478" y="1206"/>
                    <a:pt x="4588" y="1113"/>
                    <a:pt x="5699" y="1019"/>
                  </a:cubicBezTo>
                  <a:cubicBezTo>
                    <a:pt x="6672" y="935"/>
                    <a:pt x="7645" y="851"/>
                    <a:pt x="8617" y="771"/>
                  </a:cubicBezTo>
                  <a:cubicBezTo>
                    <a:pt x="9932" y="660"/>
                    <a:pt x="11245" y="551"/>
                    <a:pt x="12561" y="442"/>
                  </a:cubicBezTo>
                  <a:cubicBezTo>
                    <a:pt x="13380" y="375"/>
                    <a:pt x="14199" y="307"/>
                    <a:pt x="15019" y="239"/>
                  </a:cubicBezTo>
                  <a:cubicBezTo>
                    <a:pt x="15043" y="236"/>
                    <a:pt x="15069" y="235"/>
                    <a:pt x="15093" y="232"/>
                  </a:cubicBezTo>
                  <a:cubicBezTo>
                    <a:pt x="15237" y="220"/>
                    <a:pt x="15242" y="1"/>
                    <a:pt x="151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6"/>
            <p:cNvSpPr/>
            <p:nvPr/>
          </p:nvSpPr>
          <p:spPr>
            <a:xfrm>
              <a:off x="5341960" y="4818145"/>
              <a:ext cx="438363" cy="60450"/>
            </a:xfrm>
            <a:custGeom>
              <a:avLst/>
              <a:gdLst/>
              <a:ahLst/>
              <a:cxnLst/>
              <a:rect l="l" t="t" r="r" b="b"/>
              <a:pathLst>
                <a:path w="8702" h="1200" extrusionOk="0">
                  <a:moveTo>
                    <a:pt x="111" y="0"/>
                  </a:moveTo>
                  <a:cubicBezTo>
                    <a:pt x="54" y="0"/>
                    <a:pt x="0" y="37"/>
                    <a:pt x="7" y="111"/>
                  </a:cubicBezTo>
                  <a:cubicBezTo>
                    <a:pt x="36" y="445"/>
                    <a:pt x="83" y="782"/>
                    <a:pt x="143" y="1114"/>
                  </a:cubicBezTo>
                  <a:cubicBezTo>
                    <a:pt x="151" y="1158"/>
                    <a:pt x="203" y="1199"/>
                    <a:pt x="250" y="1199"/>
                  </a:cubicBezTo>
                  <a:cubicBezTo>
                    <a:pt x="252" y="1199"/>
                    <a:pt x="253" y="1199"/>
                    <a:pt x="255" y="1199"/>
                  </a:cubicBezTo>
                  <a:cubicBezTo>
                    <a:pt x="1108" y="1130"/>
                    <a:pt x="1961" y="1060"/>
                    <a:pt x="2814" y="994"/>
                  </a:cubicBezTo>
                  <a:cubicBezTo>
                    <a:pt x="4268" y="876"/>
                    <a:pt x="5723" y="760"/>
                    <a:pt x="7177" y="643"/>
                  </a:cubicBezTo>
                  <a:cubicBezTo>
                    <a:pt x="7636" y="607"/>
                    <a:pt x="8094" y="570"/>
                    <a:pt x="8553" y="536"/>
                  </a:cubicBezTo>
                  <a:cubicBezTo>
                    <a:pt x="8697" y="525"/>
                    <a:pt x="8702" y="306"/>
                    <a:pt x="8564" y="306"/>
                  </a:cubicBezTo>
                  <a:cubicBezTo>
                    <a:pt x="8560" y="306"/>
                    <a:pt x="8557" y="306"/>
                    <a:pt x="8553" y="306"/>
                  </a:cubicBezTo>
                  <a:cubicBezTo>
                    <a:pt x="7489" y="386"/>
                    <a:pt x="6422" y="473"/>
                    <a:pt x="5358" y="558"/>
                  </a:cubicBezTo>
                  <a:cubicBezTo>
                    <a:pt x="3963" y="670"/>
                    <a:pt x="2567" y="782"/>
                    <a:pt x="1174" y="896"/>
                  </a:cubicBezTo>
                  <a:cubicBezTo>
                    <a:pt x="898" y="917"/>
                    <a:pt x="623" y="940"/>
                    <a:pt x="347" y="962"/>
                  </a:cubicBezTo>
                  <a:lnTo>
                    <a:pt x="347" y="962"/>
                  </a:lnTo>
                  <a:cubicBezTo>
                    <a:pt x="297" y="681"/>
                    <a:pt x="260" y="398"/>
                    <a:pt x="235" y="115"/>
                  </a:cubicBezTo>
                  <a:cubicBezTo>
                    <a:pt x="230" y="38"/>
                    <a:pt x="168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6"/>
            <p:cNvSpPr/>
            <p:nvPr/>
          </p:nvSpPr>
          <p:spPr>
            <a:xfrm>
              <a:off x="5765520" y="4711297"/>
              <a:ext cx="343557" cy="133796"/>
            </a:xfrm>
            <a:custGeom>
              <a:avLst/>
              <a:gdLst/>
              <a:ahLst/>
              <a:cxnLst/>
              <a:rect l="l" t="t" r="r" b="b"/>
              <a:pathLst>
                <a:path w="6820" h="2656" extrusionOk="0">
                  <a:moveTo>
                    <a:pt x="6567" y="0"/>
                  </a:moveTo>
                  <a:cubicBezTo>
                    <a:pt x="6509" y="0"/>
                    <a:pt x="6456" y="37"/>
                    <a:pt x="6463" y="110"/>
                  </a:cubicBezTo>
                  <a:cubicBezTo>
                    <a:pt x="6511" y="672"/>
                    <a:pt x="6546" y="1235"/>
                    <a:pt x="6580" y="1799"/>
                  </a:cubicBezTo>
                  <a:lnTo>
                    <a:pt x="6580" y="1799"/>
                  </a:lnTo>
                  <a:cubicBezTo>
                    <a:pt x="4938" y="1963"/>
                    <a:pt x="3293" y="2128"/>
                    <a:pt x="1650" y="2286"/>
                  </a:cubicBezTo>
                  <a:cubicBezTo>
                    <a:pt x="1150" y="2332"/>
                    <a:pt x="650" y="2380"/>
                    <a:pt x="148" y="2424"/>
                  </a:cubicBezTo>
                  <a:cubicBezTo>
                    <a:pt x="6" y="2437"/>
                    <a:pt x="1" y="2656"/>
                    <a:pt x="137" y="2656"/>
                  </a:cubicBezTo>
                  <a:cubicBezTo>
                    <a:pt x="140" y="2656"/>
                    <a:pt x="144" y="2656"/>
                    <a:pt x="148" y="2655"/>
                  </a:cubicBezTo>
                  <a:cubicBezTo>
                    <a:pt x="2128" y="2481"/>
                    <a:pt x="4105" y="2278"/>
                    <a:pt x="6082" y="2081"/>
                  </a:cubicBezTo>
                  <a:cubicBezTo>
                    <a:pt x="6288" y="2060"/>
                    <a:pt x="6495" y="2040"/>
                    <a:pt x="6701" y="2019"/>
                  </a:cubicBezTo>
                  <a:cubicBezTo>
                    <a:pt x="6759" y="2013"/>
                    <a:pt x="6820" y="1971"/>
                    <a:pt x="6816" y="1904"/>
                  </a:cubicBezTo>
                  <a:cubicBezTo>
                    <a:pt x="6783" y="1305"/>
                    <a:pt x="6745" y="708"/>
                    <a:pt x="6692" y="112"/>
                  </a:cubicBezTo>
                  <a:cubicBezTo>
                    <a:pt x="6686" y="38"/>
                    <a:pt x="6624" y="0"/>
                    <a:pt x="6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6"/>
            <p:cNvSpPr/>
            <p:nvPr/>
          </p:nvSpPr>
          <p:spPr>
            <a:xfrm>
              <a:off x="5521600" y="4384308"/>
              <a:ext cx="408944" cy="383203"/>
            </a:xfrm>
            <a:custGeom>
              <a:avLst/>
              <a:gdLst/>
              <a:ahLst/>
              <a:cxnLst/>
              <a:rect l="l" t="t" r="r" b="b"/>
              <a:pathLst>
                <a:path w="8118" h="7607" extrusionOk="0">
                  <a:moveTo>
                    <a:pt x="2507" y="0"/>
                  </a:moveTo>
                  <a:cubicBezTo>
                    <a:pt x="1983" y="0"/>
                    <a:pt x="1465" y="159"/>
                    <a:pt x="1038" y="509"/>
                  </a:cubicBezTo>
                  <a:cubicBezTo>
                    <a:pt x="149" y="1233"/>
                    <a:pt x="0" y="2513"/>
                    <a:pt x="91" y="3579"/>
                  </a:cubicBezTo>
                  <a:cubicBezTo>
                    <a:pt x="204" y="4895"/>
                    <a:pt x="655" y="6170"/>
                    <a:pt x="688" y="7494"/>
                  </a:cubicBezTo>
                  <a:cubicBezTo>
                    <a:pt x="690" y="7569"/>
                    <a:pt x="749" y="7607"/>
                    <a:pt x="806" y="7607"/>
                  </a:cubicBezTo>
                  <a:cubicBezTo>
                    <a:pt x="864" y="7607"/>
                    <a:pt x="920" y="7570"/>
                    <a:pt x="919" y="7495"/>
                  </a:cubicBezTo>
                  <a:cubicBezTo>
                    <a:pt x="892" y="6379"/>
                    <a:pt x="564" y="5293"/>
                    <a:pt x="396" y="4195"/>
                  </a:cubicBezTo>
                  <a:cubicBezTo>
                    <a:pt x="233" y="3125"/>
                    <a:pt x="189" y="1885"/>
                    <a:pt x="893" y="984"/>
                  </a:cubicBezTo>
                  <a:cubicBezTo>
                    <a:pt x="1294" y="471"/>
                    <a:pt x="1907" y="229"/>
                    <a:pt x="2529" y="229"/>
                  </a:cubicBezTo>
                  <a:cubicBezTo>
                    <a:pt x="2912" y="229"/>
                    <a:pt x="3298" y="321"/>
                    <a:pt x="3641" y="498"/>
                  </a:cubicBezTo>
                  <a:cubicBezTo>
                    <a:pt x="4634" y="1012"/>
                    <a:pt x="5310" y="1963"/>
                    <a:pt x="5850" y="2912"/>
                  </a:cubicBezTo>
                  <a:cubicBezTo>
                    <a:pt x="6596" y="4225"/>
                    <a:pt x="7191" y="5614"/>
                    <a:pt x="7872" y="6960"/>
                  </a:cubicBezTo>
                  <a:cubicBezTo>
                    <a:pt x="7894" y="7001"/>
                    <a:pt x="7928" y="7019"/>
                    <a:pt x="7962" y="7019"/>
                  </a:cubicBezTo>
                  <a:cubicBezTo>
                    <a:pt x="8038" y="7019"/>
                    <a:pt x="8118" y="6935"/>
                    <a:pt x="8071" y="6844"/>
                  </a:cubicBezTo>
                  <a:cubicBezTo>
                    <a:pt x="7425" y="5567"/>
                    <a:pt x="6852" y="4256"/>
                    <a:pt x="6163" y="2999"/>
                  </a:cubicBezTo>
                  <a:cubicBezTo>
                    <a:pt x="5619" y="2010"/>
                    <a:pt x="4952" y="1011"/>
                    <a:pt x="3965" y="416"/>
                  </a:cubicBezTo>
                  <a:cubicBezTo>
                    <a:pt x="3524" y="148"/>
                    <a:pt x="3012" y="0"/>
                    <a:pt x="250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6"/>
            <p:cNvSpPr/>
            <p:nvPr/>
          </p:nvSpPr>
          <p:spPr>
            <a:xfrm>
              <a:off x="5227204" y="4560119"/>
              <a:ext cx="312980" cy="97728"/>
            </a:xfrm>
            <a:custGeom>
              <a:avLst/>
              <a:gdLst/>
              <a:ahLst/>
              <a:cxnLst/>
              <a:rect l="l" t="t" r="r" b="b"/>
              <a:pathLst>
                <a:path w="6213" h="1940" extrusionOk="0">
                  <a:moveTo>
                    <a:pt x="6053" y="0"/>
                  </a:moveTo>
                  <a:cubicBezTo>
                    <a:pt x="6043" y="0"/>
                    <a:pt x="6032" y="2"/>
                    <a:pt x="6020" y="5"/>
                  </a:cubicBezTo>
                  <a:cubicBezTo>
                    <a:pt x="4342" y="480"/>
                    <a:pt x="2666" y="952"/>
                    <a:pt x="995" y="1443"/>
                  </a:cubicBezTo>
                  <a:cubicBezTo>
                    <a:pt x="705" y="1528"/>
                    <a:pt x="413" y="1612"/>
                    <a:pt x="125" y="1711"/>
                  </a:cubicBezTo>
                  <a:cubicBezTo>
                    <a:pt x="1" y="1755"/>
                    <a:pt x="37" y="1939"/>
                    <a:pt x="149" y="1939"/>
                  </a:cubicBezTo>
                  <a:cubicBezTo>
                    <a:pt x="161" y="1939"/>
                    <a:pt x="174" y="1937"/>
                    <a:pt x="187" y="1932"/>
                  </a:cubicBezTo>
                  <a:cubicBezTo>
                    <a:pt x="838" y="1708"/>
                    <a:pt x="1507" y="1533"/>
                    <a:pt x="2167" y="1343"/>
                  </a:cubicBezTo>
                  <a:cubicBezTo>
                    <a:pt x="3109" y="1072"/>
                    <a:pt x="4055" y="803"/>
                    <a:pt x="4997" y="535"/>
                  </a:cubicBezTo>
                  <a:cubicBezTo>
                    <a:pt x="5357" y="433"/>
                    <a:pt x="5721" y="329"/>
                    <a:pt x="6082" y="227"/>
                  </a:cubicBezTo>
                  <a:cubicBezTo>
                    <a:pt x="6213" y="190"/>
                    <a:pt x="6172" y="0"/>
                    <a:pt x="60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6"/>
            <p:cNvSpPr/>
            <p:nvPr/>
          </p:nvSpPr>
          <p:spPr>
            <a:xfrm>
              <a:off x="5228917" y="4624248"/>
              <a:ext cx="317765" cy="94504"/>
            </a:xfrm>
            <a:custGeom>
              <a:avLst/>
              <a:gdLst/>
              <a:ahLst/>
              <a:cxnLst/>
              <a:rect l="l" t="t" r="r" b="b"/>
              <a:pathLst>
                <a:path w="6308" h="1876" extrusionOk="0">
                  <a:moveTo>
                    <a:pt x="6154" y="0"/>
                  </a:moveTo>
                  <a:cubicBezTo>
                    <a:pt x="6143" y="0"/>
                    <a:pt x="6131" y="2"/>
                    <a:pt x="6118" y="6"/>
                  </a:cubicBezTo>
                  <a:cubicBezTo>
                    <a:pt x="5404" y="223"/>
                    <a:pt x="4687" y="423"/>
                    <a:pt x="3971" y="628"/>
                  </a:cubicBezTo>
                  <a:cubicBezTo>
                    <a:pt x="3003" y="906"/>
                    <a:pt x="2034" y="1184"/>
                    <a:pt x="1067" y="1463"/>
                  </a:cubicBezTo>
                  <a:cubicBezTo>
                    <a:pt x="884" y="1514"/>
                    <a:pt x="699" y="1567"/>
                    <a:pt x="515" y="1620"/>
                  </a:cubicBezTo>
                  <a:lnTo>
                    <a:pt x="515" y="1620"/>
                  </a:lnTo>
                  <a:cubicBezTo>
                    <a:pt x="394" y="1274"/>
                    <a:pt x="273" y="910"/>
                    <a:pt x="238" y="549"/>
                  </a:cubicBezTo>
                  <a:cubicBezTo>
                    <a:pt x="231" y="476"/>
                    <a:pt x="170" y="439"/>
                    <a:pt x="112" y="439"/>
                  </a:cubicBezTo>
                  <a:cubicBezTo>
                    <a:pt x="54" y="439"/>
                    <a:pt x="0" y="475"/>
                    <a:pt x="7" y="549"/>
                  </a:cubicBezTo>
                  <a:cubicBezTo>
                    <a:pt x="50" y="971"/>
                    <a:pt x="192" y="1392"/>
                    <a:pt x="332" y="1791"/>
                  </a:cubicBezTo>
                  <a:cubicBezTo>
                    <a:pt x="348" y="1839"/>
                    <a:pt x="391" y="1876"/>
                    <a:pt x="441" y="1876"/>
                  </a:cubicBezTo>
                  <a:cubicBezTo>
                    <a:pt x="452" y="1876"/>
                    <a:pt x="462" y="1874"/>
                    <a:pt x="474" y="1871"/>
                  </a:cubicBezTo>
                  <a:cubicBezTo>
                    <a:pt x="1070" y="1699"/>
                    <a:pt x="1668" y="1528"/>
                    <a:pt x="2265" y="1358"/>
                  </a:cubicBezTo>
                  <a:cubicBezTo>
                    <a:pt x="3265" y="1070"/>
                    <a:pt x="4266" y="782"/>
                    <a:pt x="5268" y="493"/>
                  </a:cubicBezTo>
                  <a:cubicBezTo>
                    <a:pt x="5572" y="404"/>
                    <a:pt x="5877" y="319"/>
                    <a:pt x="6179" y="227"/>
                  </a:cubicBezTo>
                  <a:cubicBezTo>
                    <a:pt x="6308" y="188"/>
                    <a:pt x="6270" y="0"/>
                    <a:pt x="61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6"/>
            <p:cNvSpPr/>
            <p:nvPr/>
          </p:nvSpPr>
          <p:spPr>
            <a:xfrm>
              <a:off x="5031393" y="4251567"/>
              <a:ext cx="561581" cy="163618"/>
            </a:xfrm>
            <a:custGeom>
              <a:avLst/>
              <a:gdLst/>
              <a:ahLst/>
              <a:cxnLst/>
              <a:rect l="l" t="t" r="r" b="b"/>
              <a:pathLst>
                <a:path w="11148" h="3248" extrusionOk="0">
                  <a:moveTo>
                    <a:pt x="160" y="0"/>
                  </a:moveTo>
                  <a:cubicBezTo>
                    <a:pt x="41" y="0"/>
                    <a:pt x="0" y="191"/>
                    <a:pt x="130" y="226"/>
                  </a:cubicBezTo>
                  <a:cubicBezTo>
                    <a:pt x="1484" y="600"/>
                    <a:pt x="2848" y="940"/>
                    <a:pt x="4205" y="1298"/>
                  </a:cubicBezTo>
                  <a:cubicBezTo>
                    <a:pt x="5908" y="1747"/>
                    <a:pt x="7610" y="2193"/>
                    <a:pt x="9298" y="2693"/>
                  </a:cubicBezTo>
                  <a:cubicBezTo>
                    <a:pt x="9831" y="2852"/>
                    <a:pt x="10429" y="3008"/>
                    <a:pt x="10912" y="3235"/>
                  </a:cubicBezTo>
                  <a:cubicBezTo>
                    <a:pt x="10930" y="3243"/>
                    <a:pt x="10948" y="3247"/>
                    <a:pt x="10966" y="3247"/>
                  </a:cubicBezTo>
                  <a:cubicBezTo>
                    <a:pt x="11075" y="3247"/>
                    <a:pt x="11147" y="3091"/>
                    <a:pt x="11031" y="3036"/>
                  </a:cubicBezTo>
                  <a:cubicBezTo>
                    <a:pt x="10587" y="2828"/>
                    <a:pt x="10106" y="2698"/>
                    <a:pt x="9639" y="2556"/>
                  </a:cubicBezTo>
                  <a:cubicBezTo>
                    <a:pt x="8874" y="2324"/>
                    <a:pt x="8105" y="2110"/>
                    <a:pt x="7334" y="1897"/>
                  </a:cubicBezTo>
                  <a:cubicBezTo>
                    <a:pt x="5593" y="1418"/>
                    <a:pt x="3849" y="965"/>
                    <a:pt x="2104" y="510"/>
                  </a:cubicBezTo>
                  <a:cubicBezTo>
                    <a:pt x="1467" y="344"/>
                    <a:pt x="829" y="181"/>
                    <a:pt x="193" y="5"/>
                  </a:cubicBezTo>
                  <a:cubicBezTo>
                    <a:pt x="181" y="2"/>
                    <a:pt x="170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6"/>
            <p:cNvSpPr/>
            <p:nvPr/>
          </p:nvSpPr>
          <p:spPr>
            <a:xfrm>
              <a:off x="4998901" y="4251819"/>
              <a:ext cx="539365" cy="268902"/>
            </a:xfrm>
            <a:custGeom>
              <a:avLst/>
              <a:gdLst/>
              <a:ahLst/>
              <a:cxnLst/>
              <a:rect l="l" t="t" r="r" b="b"/>
              <a:pathLst>
                <a:path w="10707" h="5338" extrusionOk="0">
                  <a:moveTo>
                    <a:pt x="806" y="0"/>
                  </a:moveTo>
                  <a:cubicBezTo>
                    <a:pt x="760" y="0"/>
                    <a:pt x="715" y="24"/>
                    <a:pt x="696" y="80"/>
                  </a:cubicBezTo>
                  <a:cubicBezTo>
                    <a:pt x="400" y="974"/>
                    <a:pt x="240" y="1906"/>
                    <a:pt x="14" y="2819"/>
                  </a:cubicBezTo>
                  <a:cubicBezTo>
                    <a:pt x="0" y="2877"/>
                    <a:pt x="31" y="2943"/>
                    <a:pt x="94" y="2961"/>
                  </a:cubicBezTo>
                  <a:cubicBezTo>
                    <a:pt x="1213" y="3234"/>
                    <a:pt x="2344" y="3478"/>
                    <a:pt x="3468" y="3733"/>
                  </a:cubicBezTo>
                  <a:cubicBezTo>
                    <a:pt x="5207" y="4127"/>
                    <a:pt x="6944" y="4521"/>
                    <a:pt x="8682" y="4916"/>
                  </a:cubicBezTo>
                  <a:cubicBezTo>
                    <a:pt x="9291" y="5054"/>
                    <a:pt x="9902" y="5192"/>
                    <a:pt x="10511" y="5334"/>
                  </a:cubicBezTo>
                  <a:cubicBezTo>
                    <a:pt x="10521" y="5336"/>
                    <a:pt x="10530" y="5337"/>
                    <a:pt x="10539" y="5337"/>
                  </a:cubicBezTo>
                  <a:cubicBezTo>
                    <a:pt x="10663" y="5337"/>
                    <a:pt x="10707" y="5142"/>
                    <a:pt x="10573" y="5112"/>
                  </a:cubicBezTo>
                  <a:cubicBezTo>
                    <a:pt x="9240" y="4804"/>
                    <a:pt x="7906" y="4505"/>
                    <a:pt x="6571" y="4202"/>
                  </a:cubicBezTo>
                  <a:cubicBezTo>
                    <a:pt x="4892" y="3821"/>
                    <a:pt x="3213" y="3439"/>
                    <a:pt x="1534" y="3057"/>
                  </a:cubicBezTo>
                  <a:cubicBezTo>
                    <a:pt x="1112" y="2962"/>
                    <a:pt x="687" y="2867"/>
                    <a:pt x="265" y="2767"/>
                  </a:cubicBezTo>
                  <a:lnTo>
                    <a:pt x="265" y="2767"/>
                  </a:lnTo>
                  <a:cubicBezTo>
                    <a:pt x="476" y="1890"/>
                    <a:pt x="638" y="1000"/>
                    <a:pt x="920" y="143"/>
                  </a:cubicBezTo>
                  <a:cubicBezTo>
                    <a:pt x="947" y="57"/>
                    <a:pt x="877" y="0"/>
                    <a:pt x="8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6"/>
            <p:cNvSpPr/>
            <p:nvPr/>
          </p:nvSpPr>
          <p:spPr>
            <a:xfrm>
              <a:off x="5744412" y="3838032"/>
              <a:ext cx="215404" cy="605759"/>
            </a:xfrm>
            <a:custGeom>
              <a:avLst/>
              <a:gdLst/>
              <a:ahLst/>
              <a:cxnLst/>
              <a:rect l="l" t="t" r="r" b="b"/>
              <a:pathLst>
                <a:path w="4276" h="12025" extrusionOk="0">
                  <a:moveTo>
                    <a:pt x="896" y="0"/>
                  </a:moveTo>
                  <a:cubicBezTo>
                    <a:pt x="841" y="0"/>
                    <a:pt x="785" y="1"/>
                    <a:pt x="729" y="2"/>
                  </a:cubicBezTo>
                  <a:cubicBezTo>
                    <a:pt x="597" y="3"/>
                    <a:pt x="462" y="8"/>
                    <a:pt x="329" y="8"/>
                  </a:cubicBezTo>
                  <a:cubicBezTo>
                    <a:pt x="180" y="8"/>
                    <a:pt x="180" y="237"/>
                    <a:pt x="329" y="237"/>
                  </a:cubicBezTo>
                  <a:cubicBezTo>
                    <a:pt x="336" y="237"/>
                    <a:pt x="343" y="237"/>
                    <a:pt x="349" y="237"/>
                  </a:cubicBezTo>
                  <a:cubicBezTo>
                    <a:pt x="546" y="237"/>
                    <a:pt x="744" y="229"/>
                    <a:pt x="942" y="229"/>
                  </a:cubicBezTo>
                  <a:cubicBezTo>
                    <a:pt x="1228" y="229"/>
                    <a:pt x="1513" y="246"/>
                    <a:pt x="1790" y="328"/>
                  </a:cubicBezTo>
                  <a:cubicBezTo>
                    <a:pt x="2435" y="518"/>
                    <a:pt x="2989" y="1028"/>
                    <a:pt x="3390" y="1552"/>
                  </a:cubicBezTo>
                  <a:cubicBezTo>
                    <a:pt x="3608" y="1839"/>
                    <a:pt x="3716" y="2204"/>
                    <a:pt x="3797" y="2549"/>
                  </a:cubicBezTo>
                  <a:cubicBezTo>
                    <a:pt x="3909" y="3022"/>
                    <a:pt x="3960" y="3509"/>
                    <a:pt x="3988" y="3993"/>
                  </a:cubicBezTo>
                  <a:cubicBezTo>
                    <a:pt x="4056" y="5133"/>
                    <a:pt x="3994" y="6285"/>
                    <a:pt x="3849" y="7416"/>
                  </a:cubicBezTo>
                  <a:cubicBezTo>
                    <a:pt x="3729" y="8350"/>
                    <a:pt x="3573" y="9337"/>
                    <a:pt x="3192" y="10207"/>
                  </a:cubicBezTo>
                  <a:cubicBezTo>
                    <a:pt x="3129" y="10350"/>
                    <a:pt x="3057" y="10491"/>
                    <a:pt x="2968" y="10622"/>
                  </a:cubicBezTo>
                  <a:cubicBezTo>
                    <a:pt x="2847" y="10796"/>
                    <a:pt x="2666" y="10919"/>
                    <a:pt x="2493" y="11041"/>
                  </a:cubicBezTo>
                  <a:cubicBezTo>
                    <a:pt x="1936" y="11444"/>
                    <a:pt x="1286" y="11784"/>
                    <a:pt x="583" y="11795"/>
                  </a:cubicBezTo>
                  <a:cubicBezTo>
                    <a:pt x="565" y="11796"/>
                    <a:pt x="547" y="11796"/>
                    <a:pt x="529" y="11796"/>
                  </a:cubicBezTo>
                  <a:cubicBezTo>
                    <a:pt x="419" y="11796"/>
                    <a:pt x="307" y="11788"/>
                    <a:pt x="200" y="11771"/>
                  </a:cubicBezTo>
                  <a:cubicBezTo>
                    <a:pt x="194" y="11770"/>
                    <a:pt x="188" y="11770"/>
                    <a:pt x="182" y="11770"/>
                  </a:cubicBezTo>
                  <a:cubicBezTo>
                    <a:pt x="53" y="11770"/>
                    <a:pt x="1" y="11976"/>
                    <a:pt x="141" y="11996"/>
                  </a:cubicBezTo>
                  <a:cubicBezTo>
                    <a:pt x="269" y="12015"/>
                    <a:pt x="397" y="12025"/>
                    <a:pt x="523" y="12025"/>
                  </a:cubicBezTo>
                  <a:cubicBezTo>
                    <a:pt x="1018" y="12025"/>
                    <a:pt x="1498" y="11885"/>
                    <a:pt x="1944" y="11656"/>
                  </a:cubicBezTo>
                  <a:cubicBezTo>
                    <a:pt x="2313" y="11466"/>
                    <a:pt x="2683" y="11228"/>
                    <a:pt x="2989" y="10951"/>
                  </a:cubicBezTo>
                  <a:cubicBezTo>
                    <a:pt x="3092" y="10858"/>
                    <a:pt x="3172" y="10742"/>
                    <a:pt x="3241" y="10623"/>
                  </a:cubicBezTo>
                  <a:cubicBezTo>
                    <a:pt x="3441" y="10282"/>
                    <a:pt x="3567" y="9893"/>
                    <a:pt x="3675" y="9512"/>
                  </a:cubicBezTo>
                  <a:cubicBezTo>
                    <a:pt x="3818" y="9002"/>
                    <a:pt x="3921" y="8479"/>
                    <a:pt x="4002" y="7955"/>
                  </a:cubicBezTo>
                  <a:cubicBezTo>
                    <a:pt x="4189" y="6767"/>
                    <a:pt x="4276" y="5553"/>
                    <a:pt x="4235" y="4351"/>
                  </a:cubicBezTo>
                  <a:cubicBezTo>
                    <a:pt x="4218" y="3820"/>
                    <a:pt x="4172" y="3284"/>
                    <a:pt x="4076" y="2761"/>
                  </a:cubicBezTo>
                  <a:cubicBezTo>
                    <a:pt x="4001" y="2363"/>
                    <a:pt x="3896" y="1952"/>
                    <a:pt x="3693" y="1596"/>
                  </a:cubicBezTo>
                  <a:cubicBezTo>
                    <a:pt x="3547" y="1341"/>
                    <a:pt x="3332" y="1121"/>
                    <a:pt x="3126" y="916"/>
                  </a:cubicBezTo>
                  <a:cubicBezTo>
                    <a:pt x="2873" y="664"/>
                    <a:pt x="2589" y="433"/>
                    <a:pt x="2269" y="271"/>
                  </a:cubicBezTo>
                  <a:cubicBezTo>
                    <a:pt x="1834" y="50"/>
                    <a:pt x="1373" y="0"/>
                    <a:pt x="8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6"/>
            <p:cNvSpPr/>
            <p:nvPr/>
          </p:nvSpPr>
          <p:spPr>
            <a:xfrm>
              <a:off x="5795040" y="3617739"/>
              <a:ext cx="349451" cy="950778"/>
            </a:xfrm>
            <a:custGeom>
              <a:avLst/>
              <a:gdLst/>
              <a:ahLst/>
              <a:cxnLst/>
              <a:rect l="l" t="t" r="r" b="b"/>
              <a:pathLst>
                <a:path w="6937" h="18874" extrusionOk="0">
                  <a:moveTo>
                    <a:pt x="546" y="0"/>
                  </a:moveTo>
                  <a:cubicBezTo>
                    <a:pt x="413" y="0"/>
                    <a:pt x="281" y="6"/>
                    <a:pt x="149" y="17"/>
                  </a:cubicBezTo>
                  <a:cubicBezTo>
                    <a:pt x="6" y="31"/>
                    <a:pt x="0" y="250"/>
                    <a:pt x="138" y="250"/>
                  </a:cubicBezTo>
                  <a:cubicBezTo>
                    <a:pt x="142" y="250"/>
                    <a:pt x="145" y="250"/>
                    <a:pt x="149" y="250"/>
                  </a:cubicBezTo>
                  <a:cubicBezTo>
                    <a:pt x="273" y="239"/>
                    <a:pt x="396" y="234"/>
                    <a:pt x="519" y="234"/>
                  </a:cubicBezTo>
                  <a:cubicBezTo>
                    <a:pt x="2073" y="234"/>
                    <a:pt x="3499" y="1041"/>
                    <a:pt x="4689" y="1996"/>
                  </a:cubicBezTo>
                  <a:cubicBezTo>
                    <a:pt x="5274" y="2468"/>
                    <a:pt x="5717" y="3043"/>
                    <a:pt x="6021" y="3730"/>
                  </a:cubicBezTo>
                  <a:cubicBezTo>
                    <a:pt x="6312" y="4388"/>
                    <a:pt x="6473" y="5101"/>
                    <a:pt x="6560" y="5812"/>
                  </a:cubicBezTo>
                  <a:cubicBezTo>
                    <a:pt x="6710" y="7026"/>
                    <a:pt x="6631" y="8238"/>
                    <a:pt x="6604" y="9457"/>
                  </a:cubicBezTo>
                  <a:cubicBezTo>
                    <a:pt x="6597" y="9805"/>
                    <a:pt x="6597" y="10153"/>
                    <a:pt x="6564" y="10500"/>
                  </a:cubicBezTo>
                  <a:cubicBezTo>
                    <a:pt x="6512" y="11023"/>
                    <a:pt x="6412" y="11541"/>
                    <a:pt x="6278" y="12049"/>
                  </a:cubicBezTo>
                  <a:cubicBezTo>
                    <a:pt x="6009" y="13065"/>
                    <a:pt x="5599" y="14038"/>
                    <a:pt x="5113" y="14969"/>
                  </a:cubicBezTo>
                  <a:cubicBezTo>
                    <a:pt x="4322" y="16477"/>
                    <a:pt x="3125" y="17713"/>
                    <a:pt x="1556" y="18404"/>
                  </a:cubicBezTo>
                  <a:cubicBezTo>
                    <a:pt x="1350" y="18494"/>
                    <a:pt x="1141" y="18574"/>
                    <a:pt x="928" y="18645"/>
                  </a:cubicBezTo>
                  <a:cubicBezTo>
                    <a:pt x="803" y="18688"/>
                    <a:pt x="839" y="18873"/>
                    <a:pt x="952" y="18873"/>
                  </a:cubicBezTo>
                  <a:cubicBezTo>
                    <a:pt x="964" y="18873"/>
                    <a:pt x="977" y="18871"/>
                    <a:pt x="991" y="18866"/>
                  </a:cubicBezTo>
                  <a:cubicBezTo>
                    <a:pt x="2656" y="18302"/>
                    <a:pt x="4029" y="17193"/>
                    <a:pt x="4958" y="15702"/>
                  </a:cubicBezTo>
                  <a:cubicBezTo>
                    <a:pt x="5497" y="14842"/>
                    <a:pt x="5922" y="13892"/>
                    <a:pt x="6249" y="12934"/>
                  </a:cubicBezTo>
                  <a:cubicBezTo>
                    <a:pt x="6595" y="11924"/>
                    <a:pt x="6828" y="10853"/>
                    <a:pt x="6832" y="9783"/>
                  </a:cubicBezTo>
                  <a:cubicBezTo>
                    <a:pt x="6838" y="8592"/>
                    <a:pt x="6937" y="7405"/>
                    <a:pt x="6832" y="6214"/>
                  </a:cubicBezTo>
                  <a:cubicBezTo>
                    <a:pt x="6707" y="4772"/>
                    <a:pt x="6322" y="3250"/>
                    <a:pt x="5266" y="2195"/>
                  </a:cubicBezTo>
                  <a:cubicBezTo>
                    <a:pt x="4923" y="1853"/>
                    <a:pt x="4519" y="1558"/>
                    <a:pt x="4118" y="1284"/>
                  </a:cubicBezTo>
                  <a:cubicBezTo>
                    <a:pt x="3721" y="1011"/>
                    <a:pt x="3306" y="763"/>
                    <a:pt x="2870" y="557"/>
                  </a:cubicBezTo>
                  <a:cubicBezTo>
                    <a:pt x="2175" y="233"/>
                    <a:pt x="1428" y="19"/>
                    <a:pt x="657" y="2"/>
                  </a:cubicBezTo>
                  <a:cubicBezTo>
                    <a:pt x="620" y="1"/>
                    <a:pt x="583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6"/>
            <p:cNvSpPr/>
            <p:nvPr/>
          </p:nvSpPr>
          <p:spPr>
            <a:xfrm>
              <a:off x="5514245" y="3550688"/>
              <a:ext cx="322350" cy="329050"/>
            </a:xfrm>
            <a:custGeom>
              <a:avLst/>
              <a:gdLst/>
              <a:ahLst/>
              <a:cxnLst/>
              <a:rect l="l" t="t" r="r" b="b"/>
              <a:pathLst>
                <a:path w="6399" h="6532" extrusionOk="0">
                  <a:moveTo>
                    <a:pt x="3283" y="230"/>
                  </a:moveTo>
                  <a:cubicBezTo>
                    <a:pt x="4240" y="230"/>
                    <a:pt x="5195" y="705"/>
                    <a:pt x="5649" y="1569"/>
                  </a:cubicBezTo>
                  <a:lnTo>
                    <a:pt x="5649" y="1569"/>
                  </a:lnTo>
                  <a:cubicBezTo>
                    <a:pt x="5651" y="1575"/>
                    <a:pt x="5654" y="1581"/>
                    <a:pt x="5658" y="1588"/>
                  </a:cubicBezTo>
                  <a:cubicBezTo>
                    <a:pt x="5976" y="2183"/>
                    <a:pt x="6129" y="2852"/>
                    <a:pt x="6052" y="3526"/>
                  </a:cubicBezTo>
                  <a:cubicBezTo>
                    <a:pt x="5974" y="4205"/>
                    <a:pt x="5656" y="4849"/>
                    <a:pt x="5213" y="5364"/>
                  </a:cubicBezTo>
                  <a:cubicBezTo>
                    <a:pt x="4703" y="5955"/>
                    <a:pt x="3978" y="6295"/>
                    <a:pt x="3240" y="6295"/>
                  </a:cubicBezTo>
                  <a:cubicBezTo>
                    <a:pt x="2844" y="6295"/>
                    <a:pt x="2445" y="6197"/>
                    <a:pt x="2072" y="5989"/>
                  </a:cubicBezTo>
                  <a:cubicBezTo>
                    <a:pt x="1018" y="5401"/>
                    <a:pt x="369" y="4157"/>
                    <a:pt x="451" y="2960"/>
                  </a:cubicBezTo>
                  <a:cubicBezTo>
                    <a:pt x="533" y="1802"/>
                    <a:pt x="1355" y="688"/>
                    <a:pt x="2478" y="348"/>
                  </a:cubicBezTo>
                  <a:cubicBezTo>
                    <a:pt x="2738" y="269"/>
                    <a:pt x="3011" y="230"/>
                    <a:pt x="3283" y="230"/>
                  </a:cubicBezTo>
                  <a:close/>
                  <a:moveTo>
                    <a:pt x="3275" y="0"/>
                  </a:moveTo>
                  <a:cubicBezTo>
                    <a:pt x="3126" y="0"/>
                    <a:pt x="2977" y="11"/>
                    <a:pt x="2829" y="32"/>
                  </a:cubicBezTo>
                  <a:cubicBezTo>
                    <a:pt x="1575" y="215"/>
                    <a:pt x="563" y="1258"/>
                    <a:pt x="288" y="2478"/>
                  </a:cubicBezTo>
                  <a:cubicBezTo>
                    <a:pt x="0" y="3765"/>
                    <a:pt x="557" y="5146"/>
                    <a:pt x="1589" y="5945"/>
                  </a:cubicBezTo>
                  <a:cubicBezTo>
                    <a:pt x="2067" y="6314"/>
                    <a:pt x="2653" y="6532"/>
                    <a:pt x="3257" y="6532"/>
                  </a:cubicBezTo>
                  <a:cubicBezTo>
                    <a:pt x="3296" y="6532"/>
                    <a:pt x="3335" y="6531"/>
                    <a:pt x="3373" y="6529"/>
                  </a:cubicBezTo>
                  <a:cubicBezTo>
                    <a:pt x="3990" y="6501"/>
                    <a:pt x="4575" y="6252"/>
                    <a:pt x="5045" y="5853"/>
                  </a:cubicBezTo>
                  <a:cubicBezTo>
                    <a:pt x="5643" y="5345"/>
                    <a:pt x="6081" y="4592"/>
                    <a:pt x="6236" y="3821"/>
                  </a:cubicBezTo>
                  <a:cubicBezTo>
                    <a:pt x="6399" y="3015"/>
                    <a:pt x="6244" y="2193"/>
                    <a:pt x="5856" y="1470"/>
                  </a:cubicBezTo>
                  <a:cubicBezTo>
                    <a:pt x="5366" y="516"/>
                    <a:pt x="4321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6"/>
            <p:cNvSpPr/>
            <p:nvPr/>
          </p:nvSpPr>
          <p:spPr>
            <a:xfrm>
              <a:off x="5312238" y="3456637"/>
              <a:ext cx="407433" cy="408138"/>
            </a:xfrm>
            <a:custGeom>
              <a:avLst/>
              <a:gdLst/>
              <a:ahLst/>
              <a:cxnLst/>
              <a:rect l="l" t="t" r="r" b="b"/>
              <a:pathLst>
                <a:path w="8088" h="8102" extrusionOk="0">
                  <a:moveTo>
                    <a:pt x="2878" y="0"/>
                  </a:moveTo>
                  <a:cubicBezTo>
                    <a:pt x="2828" y="0"/>
                    <a:pt x="2785" y="32"/>
                    <a:pt x="2768" y="84"/>
                  </a:cubicBezTo>
                  <a:cubicBezTo>
                    <a:pt x="2496" y="896"/>
                    <a:pt x="2221" y="1709"/>
                    <a:pt x="1946" y="2522"/>
                  </a:cubicBezTo>
                  <a:cubicBezTo>
                    <a:pt x="1478" y="3901"/>
                    <a:pt x="1009" y="5280"/>
                    <a:pt x="521" y="6652"/>
                  </a:cubicBezTo>
                  <a:cubicBezTo>
                    <a:pt x="425" y="6924"/>
                    <a:pt x="327" y="7197"/>
                    <a:pt x="224" y="7468"/>
                  </a:cubicBezTo>
                  <a:cubicBezTo>
                    <a:pt x="164" y="7628"/>
                    <a:pt x="102" y="7800"/>
                    <a:pt x="44" y="7926"/>
                  </a:cubicBezTo>
                  <a:cubicBezTo>
                    <a:pt x="1" y="8017"/>
                    <a:pt x="82" y="8101"/>
                    <a:pt x="156" y="8101"/>
                  </a:cubicBezTo>
                  <a:cubicBezTo>
                    <a:pt x="190" y="8101"/>
                    <a:pt x="223" y="8084"/>
                    <a:pt x="242" y="8042"/>
                  </a:cubicBezTo>
                  <a:cubicBezTo>
                    <a:pt x="405" y="7689"/>
                    <a:pt x="527" y="7316"/>
                    <a:pt x="659" y="6952"/>
                  </a:cubicBezTo>
                  <a:cubicBezTo>
                    <a:pt x="889" y="6312"/>
                    <a:pt x="1112" y="5668"/>
                    <a:pt x="1335" y="5024"/>
                  </a:cubicBezTo>
                  <a:cubicBezTo>
                    <a:pt x="1794" y="3697"/>
                    <a:pt x="2243" y="2366"/>
                    <a:pt x="2693" y="1036"/>
                  </a:cubicBezTo>
                  <a:cubicBezTo>
                    <a:pt x="2780" y="772"/>
                    <a:pt x="2869" y="511"/>
                    <a:pt x="2957" y="248"/>
                  </a:cubicBezTo>
                  <a:lnTo>
                    <a:pt x="2957" y="248"/>
                  </a:lnTo>
                  <a:cubicBezTo>
                    <a:pt x="4268" y="525"/>
                    <a:pt x="5578" y="799"/>
                    <a:pt x="6894" y="1056"/>
                  </a:cubicBezTo>
                  <a:cubicBezTo>
                    <a:pt x="7210" y="1118"/>
                    <a:pt x="7528" y="1180"/>
                    <a:pt x="7845" y="1232"/>
                  </a:cubicBezTo>
                  <a:lnTo>
                    <a:pt x="7845" y="1232"/>
                  </a:lnTo>
                  <a:cubicBezTo>
                    <a:pt x="7825" y="1467"/>
                    <a:pt x="7799" y="1707"/>
                    <a:pt x="7728" y="1931"/>
                  </a:cubicBezTo>
                  <a:cubicBezTo>
                    <a:pt x="7700" y="2018"/>
                    <a:pt x="7771" y="2075"/>
                    <a:pt x="7841" y="2075"/>
                  </a:cubicBezTo>
                  <a:cubicBezTo>
                    <a:pt x="7887" y="2075"/>
                    <a:pt x="7932" y="2051"/>
                    <a:pt x="7950" y="1995"/>
                  </a:cubicBezTo>
                  <a:cubicBezTo>
                    <a:pt x="8035" y="1722"/>
                    <a:pt x="8059" y="1423"/>
                    <a:pt x="8085" y="1138"/>
                  </a:cubicBezTo>
                  <a:cubicBezTo>
                    <a:pt x="8087" y="1091"/>
                    <a:pt x="8045" y="1033"/>
                    <a:pt x="8000" y="1026"/>
                  </a:cubicBezTo>
                  <a:cubicBezTo>
                    <a:pt x="7267" y="911"/>
                    <a:pt x="6541" y="755"/>
                    <a:pt x="5817" y="608"/>
                  </a:cubicBezTo>
                  <a:cubicBezTo>
                    <a:pt x="5017" y="445"/>
                    <a:pt x="4216" y="278"/>
                    <a:pt x="3415" y="110"/>
                  </a:cubicBezTo>
                  <a:lnTo>
                    <a:pt x="2909" y="4"/>
                  </a:lnTo>
                  <a:cubicBezTo>
                    <a:pt x="2899" y="2"/>
                    <a:pt x="2888" y="0"/>
                    <a:pt x="28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6"/>
            <p:cNvSpPr/>
            <p:nvPr/>
          </p:nvSpPr>
          <p:spPr>
            <a:xfrm>
              <a:off x="5070888" y="3800200"/>
              <a:ext cx="637697" cy="150873"/>
            </a:xfrm>
            <a:custGeom>
              <a:avLst/>
              <a:gdLst/>
              <a:ahLst/>
              <a:cxnLst/>
              <a:rect l="l" t="t" r="r" b="b"/>
              <a:pathLst>
                <a:path w="12659" h="2995" extrusionOk="0">
                  <a:moveTo>
                    <a:pt x="162" y="0"/>
                  </a:moveTo>
                  <a:cubicBezTo>
                    <a:pt x="42" y="0"/>
                    <a:pt x="0" y="191"/>
                    <a:pt x="132" y="229"/>
                  </a:cubicBezTo>
                  <a:cubicBezTo>
                    <a:pt x="1227" y="542"/>
                    <a:pt x="2334" y="801"/>
                    <a:pt x="3448" y="1031"/>
                  </a:cubicBezTo>
                  <a:cubicBezTo>
                    <a:pt x="4227" y="1192"/>
                    <a:pt x="5011" y="1342"/>
                    <a:pt x="5786" y="1520"/>
                  </a:cubicBezTo>
                  <a:cubicBezTo>
                    <a:pt x="7357" y="1880"/>
                    <a:pt x="8932" y="2225"/>
                    <a:pt x="10506" y="2568"/>
                  </a:cubicBezTo>
                  <a:cubicBezTo>
                    <a:pt x="11157" y="2710"/>
                    <a:pt x="11809" y="2853"/>
                    <a:pt x="12460" y="2992"/>
                  </a:cubicBezTo>
                  <a:cubicBezTo>
                    <a:pt x="12470" y="2994"/>
                    <a:pt x="12478" y="2995"/>
                    <a:pt x="12487" y="2995"/>
                  </a:cubicBezTo>
                  <a:cubicBezTo>
                    <a:pt x="12613" y="2995"/>
                    <a:pt x="12658" y="2799"/>
                    <a:pt x="12523" y="2771"/>
                  </a:cubicBezTo>
                  <a:cubicBezTo>
                    <a:pt x="11154" y="2480"/>
                    <a:pt x="9788" y="2177"/>
                    <a:pt x="8422" y="1875"/>
                  </a:cubicBezTo>
                  <a:cubicBezTo>
                    <a:pt x="6907" y="1541"/>
                    <a:pt x="5396" y="1194"/>
                    <a:pt x="3877" y="883"/>
                  </a:cubicBezTo>
                  <a:cubicBezTo>
                    <a:pt x="2640" y="633"/>
                    <a:pt x="1408" y="352"/>
                    <a:pt x="195" y="5"/>
                  </a:cubicBezTo>
                  <a:cubicBezTo>
                    <a:pt x="184" y="2"/>
                    <a:pt x="172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6"/>
            <p:cNvSpPr/>
            <p:nvPr/>
          </p:nvSpPr>
          <p:spPr>
            <a:xfrm>
              <a:off x="5043282" y="3800653"/>
              <a:ext cx="43071" cy="126441"/>
            </a:xfrm>
            <a:custGeom>
              <a:avLst/>
              <a:gdLst/>
              <a:ahLst/>
              <a:cxnLst/>
              <a:rect l="l" t="t" r="r" b="b"/>
              <a:pathLst>
                <a:path w="855" h="2510" extrusionOk="0">
                  <a:moveTo>
                    <a:pt x="715" y="1"/>
                  </a:moveTo>
                  <a:cubicBezTo>
                    <a:pt x="668" y="1"/>
                    <a:pt x="620" y="24"/>
                    <a:pt x="599" y="78"/>
                  </a:cubicBezTo>
                  <a:cubicBezTo>
                    <a:pt x="458" y="425"/>
                    <a:pt x="366" y="796"/>
                    <a:pt x="270" y="1158"/>
                  </a:cubicBezTo>
                  <a:cubicBezTo>
                    <a:pt x="164" y="1566"/>
                    <a:pt x="55" y="1980"/>
                    <a:pt x="8" y="2401"/>
                  </a:cubicBezTo>
                  <a:cubicBezTo>
                    <a:pt x="0" y="2473"/>
                    <a:pt x="54" y="2510"/>
                    <a:pt x="111" y="2510"/>
                  </a:cubicBezTo>
                  <a:cubicBezTo>
                    <a:pt x="169" y="2510"/>
                    <a:pt x="231" y="2473"/>
                    <a:pt x="239" y="2401"/>
                  </a:cubicBezTo>
                  <a:cubicBezTo>
                    <a:pt x="284" y="1991"/>
                    <a:pt x="395" y="1586"/>
                    <a:pt x="501" y="1190"/>
                  </a:cubicBezTo>
                  <a:cubicBezTo>
                    <a:pt x="594" y="837"/>
                    <a:pt x="685" y="476"/>
                    <a:pt x="821" y="137"/>
                  </a:cubicBezTo>
                  <a:cubicBezTo>
                    <a:pt x="855" y="55"/>
                    <a:pt x="786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6"/>
            <p:cNvSpPr/>
            <p:nvPr/>
          </p:nvSpPr>
          <p:spPr>
            <a:xfrm>
              <a:off x="5041720" y="3915661"/>
              <a:ext cx="635279" cy="151729"/>
            </a:xfrm>
            <a:custGeom>
              <a:avLst/>
              <a:gdLst/>
              <a:ahLst/>
              <a:cxnLst/>
              <a:rect l="l" t="t" r="r" b="b"/>
              <a:pathLst>
                <a:path w="12611" h="3012" extrusionOk="0">
                  <a:moveTo>
                    <a:pt x="147" y="1"/>
                  </a:moveTo>
                  <a:cubicBezTo>
                    <a:pt x="36" y="1"/>
                    <a:pt x="0" y="184"/>
                    <a:pt x="124" y="228"/>
                  </a:cubicBezTo>
                  <a:cubicBezTo>
                    <a:pt x="506" y="366"/>
                    <a:pt x="925" y="434"/>
                    <a:pt x="1320" y="529"/>
                  </a:cubicBezTo>
                  <a:cubicBezTo>
                    <a:pt x="2153" y="724"/>
                    <a:pt x="2986" y="914"/>
                    <a:pt x="3821" y="1104"/>
                  </a:cubicBezTo>
                  <a:cubicBezTo>
                    <a:pt x="5876" y="1570"/>
                    <a:pt x="7931" y="2028"/>
                    <a:pt x="9990" y="2480"/>
                  </a:cubicBezTo>
                  <a:cubicBezTo>
                    <a:pt x="10798" y="2657"/>
                    <a:pt x="11605" y="2834"/>
                    <a:pt x="12413" y="3008"/>
                  </a:cubicBezTo>
                  <a:cubicBezTo>
                    <a:pt x="12422" y="3010"/>
                    <a:pt x="12431" y="3011"/>
                    <a:pt x="12439" y="3011"/>
                  </a:cubicBezTo>
                  <a:cubicBezTo>
                    <a:pt x="12565" y="3011"/>
                    <a:pt x="12611" y="2814"/>
                    <a:pt x="12474" y="2786"/>
                  </a:cubicBezTo>
                  <a:cubicBezTo>
                    <a:pt x="10778" y="2425"/>
                    <a:pt x="9083" y="2048"/>
                    <a:pt x="7389" y="1671"/>
                  </a:cubicBezTo>
                  <a:cubicBezTo>
                    <a:pt x="5464" y="1241"/>
                    <a:pt x="3536" y="812"/>
                    <a:pt x="1615" y="363"/>
                  </a:cubicBezTo>
                  <a:cubicBezTo>
                    <a:pt x="1293" y="289"/>
                    <a:pt x="971" y="213"/>
                    <a:pt x="652" y="133"/>
                  </a:cubicBezTo>
                  <a:cubicBezTo>
                    <a:pt x="498" y="93"/>
                    <a:pt x="336" y="62"/>
                    <a:pt x="188" y="8"/>
                  </a:cubicBezTo>
                  <a:cubicBezTo>
                    <a:pt x="173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6"/>
            <p:cNvSpPr/>
            <p:nvPr/>
          </p:nvSpPr>
          <p:spPr>
            <a:xfrm>
              <a:off x="5661947" y="3939691"/>
              <a:ext cx="44834" cy="127650"/>
            </a:xfrm>
            <a:custGeom>
              <a:avLst/>
              <a:gdLst/>
              <a:ahLst/>
              <a:cxnLst/>
              <a:rect l="l" t="t" r="r" b="b"/>
              <a:pathLst>
                <a:path w="890" h="2534" extrusionOk="0">
                  <a:moveTo>
                    <a:pt x="748" y="0"/>
                  </a:moveTo>
                  <a:cubicBezTo>
                    <a:pt x="703" y="0"/>
                    <a:pt x="660" y="25"/>
                    <a:pt x="647" y="83"/>
                  </a:cubicBezTo>
                  <a:cubicBezTo>
                    <a:pt x="460" y="856"/>
                    <a:pt x="197" y="1613"/>
                    <a:pt x="20" y="2390"/>
                  </a:cubicBezTo>
                  <a:cubicBezTo>
                    <a:pt x="1" y="2477"/>
                    <a:pt x="73" y="2533"/>
                    <a:pt x="141" y="2533"/>
                  </a:cubicBezTo>
                  <a:cubicBezTo>
                    <a:pt x="187" y="2533"/>
                    <a:pt x="230" y="2508"/>
                    <a:pt x="243" y="2451"/>
                  </a:cubicBezTo>
                  <a:cubicBezTo>
                    <a:pt x="420" y="1676"/>
                    <a:pt x="682" y="919"/>
                    <a:pt x="868" y="145"/>
                  </a:cubicBezTo>
                  <a:cubicBezTo>
                    <a:pt x="889" y="57"/>
                    <a:pt x="816" y="0"/>
                    <a:pt x="7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6"/>
            <p:cNvSpPr/>
            <p:nvPr/>
          </p:nvSpPr>
          <p:spPr>
            <a:xfrm>
              <a:off x="5149222" y="3948103"/>
              <a:ext cx="16976" cy="111832"/>
            </a:xfrm>
            <a:custGeom>
              <a:avLst/>
              <a:gdLst/>
              <a:ahLst/>
              <a:cxnLst/>
              <a:rect l="l" t="t" r="r" b="b"/>
              <a:pathLst>
                <a:path w="337" h="2220" extrusionOk="0">
                  <a:moveTo>
                    <a:pt x="113" y="1"/>
                  </a:moveTo>
                  <a:cubicBezTo>
                    <a:pt x="55" y="1"/>
                    <a:pt x="1" y="38"/>
                    <a:pt x="8" y="111"/>
                  </a:cubicBezTo>
                  <a:cubicBezTo>
                    <a:pt x="64" y="774"/>
                    <a:pt x="66" y="1443"/>
                    <a:pt x="101" y="2109"/>
                  </a:cubicBezTo>
                  <a:cubicBezTo>
                    <a:pt x="106" y="2183"/>
                    <a:pt x="167" y="2220"/>
                    <a:pt x="225" y="2220"/>
                  </a:cubicBezTo>
                  <a:cubicBezTo>
                    <a:pt x="282" y="2220"/>
                    <a:pt x="337" y="2183"/>
                    <a:pt x="332" y="2109"/>
                  </a:cubicBezTo>
                  <a:cubicBezTo>
                    <a:pt x="297" y="1445"/>
                    <a:pt x="295" y="774"/>
                    <a:pt x="239" y="111"/>
                  </a:cubicBezTo>
                  <a:cubicBezTo>
                    <a:pt x="232" y="38"/>
                    <a:pt x="171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6"/>
            <p:cNvSpPr/>
            <p:nvPr/>
          </p:nvSpPr>
          <p:spPr>
            <a:xfrm>
              <a:off x="5227809" y="3963569"/>
              <a:ext cx="14206" cy="91783"/>
            </a:xfrm>
            <a:custGeom>
              <a:avLst/>
              <a:gdLst/>
              <a:ahLst/>
              <a:cxnLst/>
              <a:rect l="l" t="t" r="r" b="b"/>
              <a:pathLst>
                <a:path w="282" h="1822" extrusionOk="0">
                  <a:moveTo>
                    <a:pt x="117" y="0"/>
                  </a:moveTo>
                  <a:cubicBezTo>
                    <a:pt x="59" y="0"/>
                    <a:pt x="1" y="37"/>
                    <a:pt x="1" y="112"/>
                  </a:cubicBezTo>
                  <a:cubicBezTo>
                    <a:pt x="1" y="645"/>
                    <a:pt x="51" y="1176"/>
                    <a:pt x="41" y="1710"/>
                  </a:cubicBezTo>
                  <a:cubicBezTo>
                    <a:pt x="39" y="1785"/>
                    <a:pt x="95" y="1822"/>
                    <a:pt x="153" y="1822"/>
                  </a:cubicBezTo>
                  <a:cubicBezTo>
                    <a:pt x="210" y="1822"/>
                    <a:pt x="269" y="1785"/>
                    <a:pt x="270" y="1710"/>
                  </a:cubicBezTo>
                  <a:cubicBezTo>
                    <a:pt x="282" y="1176"/>
                    <a:pt x="232" y="645"/>
                    <a:pt x="232" y="112"/>
                  </a:cubicBezTo>
                  <a:cubicBezTo>
                    <a:pt x="233" y="37"/>
                    <a:pt x="17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6"/>
            <p:cNvSpPr/>
            <p:nvPr/>
          </p:nvSpPr>
          <p:spPr>
            <a:xfrm>
              <a:off x="5152648" y="4044019"/>
              <a:ext cx="89416" cy="16473"/>
            </a:xfrm>
            <a:custGeom>
              <a:avLst/>
              <a:gdLst/>
              <a:ahLst/>
              <a:cxnLst/>
              <a:rect l="l" t="t" r="r" b="b"/>
              <a:pathLst>
                <a:path w="1775" h="327" extrusionOk="0">
                  <a:moveTo>
                    <a:pt x="1644" y="1"/>
                  </a:moveTo>
                  <a:cubicBezTo>
                    <a:pt x="1636" y="1"/>
                    <a:pt x="1627" y="1"/>
                    <a:pt x="1618" y="3"/>
                  </a:cubicBezTo>
                  <a:cubicBezTo>
                    <a:pt x="1239" y="65"/>
                    <a:pt x="849" y="96"/>
                    <a:pt x="463" y="96"/>
                  </a:cubicBezTo>
                  <a:cubicBezTo>
                    <a:pt x="358" y="96"/>
                    <a:pt x="253" y="94"/>
                    <a:pt x="150" y="89"/>
                  </a:cubicBezTo>
                  <a:cubicBezTo>
                    <a:pt x="147" y="89"/>
                    <a:pt x="145" y="89"/>
                    <a:pt x="143" y="89"/>
                  </a:cubicBezTo>
                  <a:cubicBezTo>
                    <a:pt x="1" y="89"/>
                    <a:pt x="3" y="313"/>
                    <a:pt x="150" y="320"/>
                  </a:cubicBezTo>
                  <a:cubicBezTo>
                    <a:pt x="249" y="324"/>
                    <a:pt x="348" y="326"/>
                    <a:pt x="447" y="326"/>
                  </a:cubicBezTo>
                  <a:cubicBezTo>
                    <a:pt x="860" y="326"/>
                    <a:pt x="1275" y="291"/>
                    <a:pt x="1680" y="224"/>
                  </a:cubicBezTo>
                  <a:cubicBezTo>
                    <a:pt x="1741" y="214"/>
                    <a:pt x="1775" y="137"/>
                    <a:pt x="1759" y="82"/>
                  </a:cubicBezTo>
                  <a:cubicBezTo>
                    <a:pt x="1744" y="26"/>
                    <a:pt x="1697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6"/>
            <p:cNvSpPr/>
            <p:nvPr/>
          </p:nvSpPr>
          <p:spPr>
            <a:xfrm>
              <a:off x="5437120" y="4006640"/>
              <a:ext cx="18286" cy="79744"/>
            </a:xfrm>
            <a:custGeom>
              <a:avLst/>
              <a:gdLst/>
              <a:ahLst/>
              <a:cxnLst/>
              <a:rect l="l" t="t" r="r" b="b"/>
              <a:pathLst>
                <a:path w="363" h="1583" extrusionOk="0">
                  <a:moveTo>
                    <a:pt x="112" y="0"/>
                  </a:moveTo>
                  <a:cubicBezTo>
                    <a:pt x="55" y="0"/>
                    <a:pt x="1" y="37"/>
                    <a:pt x="8" y="111"/>
                  </a:cubicBezTo>
                  <a:cubicBezTo>
                    <a:pt x="46" y="565"/>
                    <a:pt x="87" y="1018"/>
                    <a:pt x="126" y="1472"/>
                  </a:cubicBezTo>
                  <a:cubicBezTo>
                    <a:pt x="132" y="1545"/>
                    <a:pt x="194" y="1582"/>
                    <a:pt x="252" y="1582"/>
                  </a:cubicBezTo>
                  <a:cubicBezTo>
                    <a:pt x="309" y="1582"/>
                    <a:pt x="363" y="1546"/>
                    <a:pt x="357" y="1472"/>
                  </a:cubicBezTo>
                  <a:cubicBezTo>
                    <a:pt x="317" y="1018"/>
                    <a:pt x="277" y="565"/>
                    <a:pt x="238" y="111"/>
                  </a:cubicBezTo>
                  <a:cubicBezTo>
                    <a:pt x="231" y="37"/>
                    <a:pt x="169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6"/>
            <p:cNvSpPr/>
            <p:nvPr/>
          </p:nvSpPr>
          <p:spPr>
            <a:xfrm>
              <a:off x="5441805" y="4073388"/>
              <a:ext cx="98936" cy="13249"/>
            </a:xfrm>
            <a:custGeom>
              <a:avLst/>
              <a:gdLst/>
              <a:ahLst/>
              <a:cxnLst/>
              <a:rect l="l" t="t" r="r" b="b"/>
              <a:pathLst>
                <a:path w="1964" h="263" extrusionOk="0">
                  <a:moveTo>
                    <a:pt x="1827" y="0"/>
                  </a:moveTo>
                  <a:cubicBezTo>
                    <a:pt x="1823" y="0"/>
                    <a:pt x="1819" y="0"/>
                    <a:pt x="1815" y="1"/>
                  </a:cubicBezTo>
                  <a:cubicBezTo>
                    <a:pt x="1644" y="15"/>
                    <a:pt x="1472" y="19"/>
                    <a:pt x="1300" y="19"/>
                  </a:cubicBezTo>
                  <a:cubicBezTo>
                    <a:pt x="1085" y="19"/>
                    <a:pt x="869" y="13"/>
                    <a:pt x="653" y="13"/>
                  </a:cubicBezTo>
                  <a:cubicBezTo>
                    <a:pt x="485" y="13"/>
                    <a:pt x="317" y="17"/>
                    <a:pt x="149" y="31"/>
                  </a:cubicBezTo>
                  <a:cubicBezTo>
                    <a:pt x="5" y="43"/>
                    <a:pt x="0" y="262"/>
                    <a:pt x="137" y="262"/>
                  </a:cubicBezTo>
                  <a:cubicBezTo>
                    <a:pt x="141" y="262"/>
                    <a:pt x="145" y="262"/>
                    <a:pt x="149" y="262"/>
                  </a:cubicBezTo>
                  <a:cubicBezTo>
                    <a:pt x="320" y="247"/>
                    <a:pt x="492" y="243"/>
                    <a:pt x="664" y="243"/>
                  </a:cubicBezTo>
                  <a:cubicBezTo>
                    <a:pt x="880" y="243"/>
                    <a:pt x="1095" y="249"/>
                    <a:pt x="1311" y="249"/>
                  </a:cubicBezTo>
                  <a:cubicBezTo>
                    <a:pt x="1479" y="249"/>
                    <a:pt x="1648" y="246"/>
                    <a:pt x="1815" y="232"/>
                  </a:cubicBezTo>
                  <a:cubicBezTo>
                    <a:pt x="1959" y="219"/>
                    <a:pt x="1964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6"/>
            <p:cNvSpPr/>
            <p:nvPr/>
          </p:nvSpPr>
          <p:spPr>
            <a:xfrm>
              <a:off x="5523212" y="4029208"/>
              <a:ext cx="16070" cy="55715"/>
            </a:xfrm>
            <a:custGeom>
              <a:avLst/>
              <a:gdLst/>
              <a:ahLst/>
              <a:cxnLst/>
              <a:rect l="l" t="t" r="r" b="b"/>
              <a:pathLst>
                <a:path w="319" h="1106" extrusionOk="0">
                  <a:moveTo>
                    <a:pt x="121" y="1"/>
                  </a:moveTo>
                  <a:cubicBezTo>
                    <a:pt x="63" y="1"/>
                    <a:pt x="1" y="54"/>
                    <a:pt x="7" y="117"/>
                  </a:cubicBezTo>
                  <a:cubicBezTo>
                    <a:pt x="31" y="409"/>
                    <a:pt x="58" y="701"/>
                    <a:pt x="82" y="991"/>
                  </a:cubicBezTo>
                  <a:cubicBezTo>
                    <a:pt x="87" y="1054"/>
                    <a:pt x="131" y="1106"/>
                    <a:pt x="198" y="1106"/>
                  </a:cubicBezTo>
                  <a:cubicBezTo>
                    <a:pt x="256" y="1106"/>
                    <a:pt x="318" y="1054"/>
                    <a:pt x="313" y="991"/>
                  </a:cubicBezTo>
                  <a:cubicBezTo>
                    <a:pt x="287" y="699"/>
                    <a:pt x="262" y="407"/>
                    <a:pt x="236" y="117"/>
                  </a:cubicBezTo>
                  <a:cubicBezTo>
                    <a:pt x="231" y="54"/>
                    <a:pt x="187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6"/>
            <p:cNvSpPr/>
            <p:nvPr/>
          </p:nvSpPr>
          <p:spPr>
            <a:xfrm>
              <a:off x="5507243" y="3296542"/>
              <a:ext cx="211776" cy="216613"/>
            </a:xfrm>
            <a:custGeom>
              <a:avLst/>
              <a:gdLst/>
              <a:ahLst/>
              <a:cxnLst/>
              <a:rect l="l" t="t" r="r" b="b"/>
              <a:pathLst>
                <a:path w="4204" h="4300" extrusionOk="0">
                  <a:moveTo>
                    <a:pt x="1720" y="0"/>
                  </a:moveTo>
                  <a:cubicBezTo>
                    <a:pt x="1554" y="0"/>
                    <a:pt x="1391" y="20"/>
                    <a:pt x="1239" y="73"/>
                  </a:cubicBezTo>
                  <a:cubicBezTo>
                    <a:pt x="1005" y="154"/>
                    <a:pt x="871" y="386"/>
                    <a:pt x="766" y="597"/>
                  </a:cubicBezTo>
                  <a:cubicBezTo>
                    <a:pt x="614" y="905"/>
                    <a:pt x="508" y="1236"/>
                    <a:pt x="412" y="1568"/>
                  </a:cubicBezTo>
                  <a:cubicBezTo>
                    <a:pt x="232" y="2199"/>
                    <a:pt x="59" y="2868"/>
                    <a:pt x="6" y="3525"/>
                  </a:cubicBezTo>
                  <a:cubicBezTo>
                    <a:pt x="1" y="3601"/>
                    <a:pt x="56" y="3638"/>
                    <a:pt x="115" y="3638"/>
                  </a:cubicBezTo>
                  <a:cubicBezTo>
                    <a:pt x="172" y="3638"/>
                    <a:pt x="232" y="3602"/>
                    <a:pt x="239" y="3529"/>
                  </a:cubicBezTo>
                  <a:cubicBezTo>
                    <a:pt x="278" y="3022"/>
                    <a:pt x="410" y="2506"/>
                    <a:pt x="533" y="2013"/>
                  </a:cubicBezTo>
                  <a:cubicBezTo>
                    <a:pt x="618" y="1677"/>
                    <a:pt x="713" y="1343"/>
                    <a:pt x="837" y="1018"/>
                  </a:cubicBezTo>
                  <a:cubicBezTo>
                    <a:pt x="922" y="797"/>
                    <a:pt x="1019" y="534"/>
                    <a:pt x="1197" y="365"/>
                  </a:cubicBezTo>
                  <a:cubicBezTo>
                    <a:pt x="1309" y="258"/>
                    <a:pt x="1488" y="227"/>
                    <a:pt x="1669" y="227"/>
                  </a:cubicBezTo>
                  <a:cubicBezTo>
                    <a:pt x="1823" y="227"/>
                    <a:pt x="1979" y="249"/>
                    <a:pt x="2096" y="266"/>
                  </a:cubicBezTo>
                  <a:cubicBezTo>
                    <a:pt x="2503" y="321"/>
                    <a:pt x="2910" y="436"/>
                    <a:pt x="3288" y="587"/>
                  </a:cubicBezTo>
                  <a:cubicBezTo>
                    <a:pt x="3533" y="687"/>
                    <a:pt x="3725" y="763"/>
                    <a:pt x="3791" y="1034"/>
                  </a:cubicBezTo>
                  <a:cubicBezTo>
                    <a:pt x="3866" y="1329"/>
                    <a:pt x="3835" y="1653"/>
                    <a:pt x="3803" y="1951"/>
                  </a:cubicBezTo>
                  <a:cubicBezTo>
                    <a:pt x="3715" y="2699"/>
                    <a:pt x="3509" y="3439"/>
                    <a:pt x="3290" y="4157"/>
                  </a:cubicBezTo>
                  <a:cubicBezTo>
                    <a:pt x="3263" y="4243"/>
                    <a:pt x="3335" y="4300"/>
                    <a:pt x="3405" y="4300"/>
                  </a:cubicBezTo>
                  <a:cubicBezTo>
                    <a:pt x="3450" y="4300"/>
                    <a:pt x="3495" y="4275"/>
                    <a:pt x="3512" y="4219"/>
                  </a:cubicBezTo>
                  <a:cubicBezTo>
                    <a:pt x="3722" y="3531"/>
                    <a:pt x="3912" y="2829"/>
                    <a:pt x="4011" y="2115"/>
                  </a:cubicBezTo>
                  <a:cubicBezTo>
                    <a:pt x="4083" y="1594"/>
                    <a:pt x="4204" y="776"/>
                    <a:pt x="3634" y="491"/>
                  </a:cubicBezTo>
                  <a:cubicBezTo>
                    <a:pt x="3264" y="304"/>
                    <a:pt x="2856" y="176"/>
                    <a:pt x="2452" y="94"/>
                  </a:cubicBezTo>
                  <a:cubicBezTo>
                    <a:pt x="2222" y="46"/>
                    <a:pt x="1968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6"/>
            <p:cNvSpPr/>
            <p:nvPr/>
          </p:nvSpPr>
          <p:spPr>
            <a:xfrm>
              <a:off x="5591119" y="4435187"/>
              <a:ext cx="132537" cy="122210"/>
            </a:xfrm>
            <a:custGeom>
              <a:avLst/>
              <a:gdLst/>
              <a:ahLst/>
              <a:cxnLst/>
              <a:rect l="l" t="t" r="r" b="b"/>
              <a:pathLst>
                <a:path w="2631" h="2426" extrusionOk="0">
                  <a:moveTo>
                    <a:pt x="1413" y="112"/>
                  </a:moveTo>
                  <a:cubicBezTo>
                    <a:pt x="1726" y="112"/>
                    <a:pt x="2034" y="218"/>
                    <a:pt x="2251" y="450"/>
                  </a:cubicBezTo>
                  <a:lnTo>
                    <a:pt x="2251" y="450"/>
                  </a:lnTo>
                  <a:cubicBezTo>
                    <a:pt x="2420" y="717"/>
                    <a:pt x="2506" y="1027"/>
                    <a:pt x="2451" y="1343"/>
                  </a:cubicBezTo>
                  <a:cubicBezTo>
                    <a:pt x="2413" y="1552"/>
                    <a:pt x="2326" y="1751"/>
                    <a:pt x="2206" y="1925"/>
                  </a:cubicBezTo>
                  <a:cubicBezTo>
                    <a:pt x="2111" y="2065"/>
                    <a:pt x="1987" y="2170"/>
                    <a:pt x="1827" y="2230"/>
                  </a:cubicBezTo>
                  <a:cubicBezTo>
                    <a:pt x="1678" y="2287"/>
                    <a:pt x="1519" y="2309"/>
                    <a:pt x="1361" y="2309"/>
                  </a:cubicBezTo>
                  <a:cubicBezTo>
                    <a:pt x="1314" y="2309"/>
                    <a:pt x="1267" y="2307"/>
                    <a:pt x="1221" y="2304"/>
                  </a:cubicBezTo>
                  <a:cubicBezTo>
                    <a:pt x="864" y="2275"/>
                    <a:pt x="395" y="2128"/>
                    <a:pt x="234" y="1772"/>
                  </a:cubicBezTo>
                  <a:cubicBezTo>
                    <a:pt x="30" y="1319"/>
                    <a:pt x="148" y="753"/>
                    <a:pt x="524" y="430"/>
                  </a:cubicBezTo>
                  <a:cubicBezTo>
                    <a:pt x="763" y="225"/>
                    <a:pt x="1091" y="112"/>
                    <a:pt x="1413" y="112"/>
                  </a:cubicBezTo>
                  <a:close/>
                  <a:moveTo>
                    <a:pt x="1422" y="0"/>
                  </a:moveTo>
                  <a:cubicBezTo>
                    <a:pt x="1147" y="0"/>
                    <a:pt x="869" y="76"/>
                    <a:pt x="636" y="213"/>
                  </a:cubicBezTo>
                  <a:cubicBezTo>
                    <a:pt x="406" y="348"/>
                    <a:pt x="222" y="549"/>
                    <a:pt x="120" y="794"/>
                  </a:cubicBezTo>
                  <a:cubicBezTo>
                    <a:pt x="9" y="1052"/>
                    <a:pt x="1" y="1341"/>
                    <a:pt x="64" y="1613"/>
                  </a:cubicBezTo>
                  <a:cubicBezTo>
                    <a:pt x="117" y="1836"/>
                    <a:pt x="219" y="2007"/>
                    <a:pt x="403" y="2142"/>
                  </a:cubicBezTo>
                  <a:cubicBezTo>
                    <a:pt x="583" y="2275"/>
                    <a:pt x="803" y="2355"/>
                    <a:pt x="1021" y="2393"/>
                  </a:cubicBezTo>
                  <a:cubicBezTo>
                    <a:pt x="1132" y="2413"/>
                    <a:pt x="1251" y="2426"/>
                    <a:pt x="1371" y="2426"/>
                  </a:cubicBezTo>
                  <a:cubicBezTo>
                    <a:pt x="1693" y="2426"/>
                    <a:pt x="2024" y="2339"/>
                    <a:pt x="2227" y="2088"/>
                  </a:cubicBezTo>
                  <a:cubicBezTo>
                    <a:pt x="2379" y="1904"/>
                    <a:pt x="2491" y="1683"/>
                    <a:pt x="2544" y="1449"/>
                  </a:cubicBezTo>
                  <a:cubicBezTo>
                    <a:pt x="2630" y="1081"/>
                    <a:pt x="2551" y="709"/>
                    <a:pt x="2351" y="392"/>
                  </a:cubicBezTo>
                  <a:lnTo>
                    <a:pt x="2351" y="392"/>
                  </a:lnTo>
                  <a:cubicBezTo>
                    <a:pt x="2348" y="386"/>
                    <a:pt x="2344" y="379"/>
                    <a:pt x="2339" y="373"/>
                  </a:cubicBezTo>
                  <a:cubicBezTo>
                    <a:pt x="2099" y="117"/>
                    <a:pt x="1763" y="0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6"/>
            <p:cNvSpPr/>
            <p:nvPr/>
          </p:nvSpPr>
          <p:spPr>
            <a:xfrm>
              <a:off x="5628397" y="3865437"/>
              <a:ext cx="30024" cy="71633"/>
            </a:xfrm>
            <a:custGeom>
              <a:avLst/>
              <a:gdLst/>
              <a:ahLst/>
              <a:cxnLst/>
              <a:rect l="l" t="t" r="r" b="b"/>
              <a:pathLst>
                <a:path w="596" h="1422" extrusionOk="0">
                  <a:moveTo>
                    <a:pt x="456" y="0"/>
                  </a:moveTo>
                  <a:cubicBezTo>
                    <a:pt x="411" y="0"/>
                    <a:pt x="369" y="25"/>
                    <a:pt x="356" y="83"/>
                  </a:cubicBezTo>
                  <a:cubicBezTo>
                    <a:pt x="265" y="487"/>
                    <a:pt x="145" y="884"/>
                    <a:pt x="26" y="1279"/>
                  </a:cubicBezTo>
                  <a:cubicBezTo>
                    <a:pt x="0" y="1365"/>
                    <a:pt x="71" y="1421"/>
                    <a:pt x="140" y="1421"/>
                  </a:cubicBezTo>
                  <a:cubicBezTo>
                    <a:pt x="186" y="1421"/>
                    <a:pt x="230" y="1397"/>
                    <a:pt x="247" y="1341"/>
                  </a:cubicBezTo>
                  <a:cubicBezTo>
                    <a:pt x="367" y="946"/>
                    <a:pt x="486" y="549"/>
                    <a:pt x="577" y="145"/>
                  </a:cubicBezTo>
                  <a:cubicBezTo>
                    <a:pt x="596" y="57"/>
                    <a:pt x="523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6"/>
            <p:cNvSpPr/>
            <p:nvPr/>
          </p:nvSpPr>
          <p:spPr>
            <a:xfrm>
              <a:off x="5512129" y="3446813"/>
              <a:ext cx="90322" cy="19646"/>
            </a:xfrm>
            <a:custGeom>
              <a:avLst/>
              <a:gdLst/>
              <a:ahLst/>
              <a:cxnLst/>
              <a:rect l="l" t="t" r="r" b="b"/>
              <a:pathLst>
                <a:path w="1793" h="390" extrusionOk="0">
                  <a:moveTo>
                    <a:pt x="68" y="0"/>
                  </a:moveTo>
                  <a:cubicBezTo>
                    <a:pt x="17" y="0"/>
                    <a:pt x="0" y="92"/>
                    <a:pt x="59" y="116"/>
                  </a:cubicBezTo>
                  <a:cubicBezTo>
                    <a:pt x="507" y="285"/>
                    <a:pt x="979" y="390"/>
                    <a:pt x="1457" y="390"/>
                  </a:cubicBezTo>
                  <a:cubicBezTo>
                    <a:pt x="1544" y="390"/>
                    <a:pt x="1631" y="386"/>
                    <a:pt x="1717" y="379"/>
                  </a:cubicBezTo>
                  <a:cubicBezTo>
                    <a:pt x="1788" y="374"/>
                    <a:pt x="1792" y="264"/>
                    <a:pt x="1724" y="264"/>
                  </a:cubicBezTo>
                  <a:cubicBezTo>
                    <a:pt x="1722" y="264"/>
                    <a:pt x="1720" y="264"/>
                    <a:pt x="1717" y="264"/>
                  </a:cubicBezTo>
                  <a:cubicBezTo>
                    <a:pt x="1632" y="271"/>
                    <a:pt x="1548" y="275"/>
                    <a:pt x="1463" y="275"/>
                  </a:cubicBezTo>
                  <a:cubicBezTo>
                    <a:pt x="994" y="275"/>
                    <a:pt x="531" y="172"/>
                    <a:pt x="89" y="5"/>
                  </a:cubicBezTo>
                  <a:cubicBezTo>
                    <a:pt x="82" y="2"/>
                    <a:pt x="75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6"/>
            <p:cNvSpPr/>
            <p:nvPr/>
          </p:nvSpPr>
          <p:spPr>
            <a:xfrm>
              <a:off x="5514497" y="3428577"/>
              <a:ext cx="63674" cy="18840"/>
            </a:xfrm>
            <a:custGeom>
              <a:avLst/>
              <a:gdLst/>
              <a:ahLst/>
              <a:cxnLst/>
              <a:rect l="l" t="t" r="r" b="b"/>
              <a:pathLst>
                <a:path w="1264" h="374" extrusionOk="0">
                  <a:moveTo>
                    <a:pt x="82" y="1"/>
                  </a:moveTo>
                  <a:cubicBezTo>
                    <a:pt x="22" y="1"/>
                    <a:pt x="1" y="97"/>
                    <a:pt x="68" y="111"/>
                  </a:cubicBezTo>
                  <a:cubicBezTo>
                    <a:pt x="158" y="129"/>
                    <a:pt x="232" y="187"/>
                    <a:pt x="310" y="230"/>
                  </a:cubicBezTo>
                  <a:cubicBezTo>
                    <a:pt x="392" y="273"/>
                    <a:pt x="481" y="303"/>
                    <a:pt x="572" y="329"/>
                  </a:cubicBezTo>
                  <a:cubicBezTo>
                    <a:pt x="703" y="362"/>
                    <a:pt x="836" y="374"/>
                    <a:pt x="969" y="374"/>
                  </a:cubicBezTo>
                  <a:cubicBezTo>
                    <a:pt x="1042" y="374"/>
                    <a:pt x="1116" y="370"/>
                    <a:pt x="1189" y="364"/>
                  </a:cubicBezTo>
                  <a:cubicBezTo>
                    <a:pt x="1259" y="359"/>
                    <a:pt x="1264" y="249"/>
                    <a:pt x="1195" y="249"/>
                  </a:cubicBezTo>
                  <a:cubicBezTo>
                    <a:pt x="1193" y="249"/>
                    <a:pt x="1191" y="249"/>
                    <a:pt x="1189" y="249"/>
                  </a:cubicBezTo>
                  <a:cubicBezTo>
                    <a:pt x="1116" y="256"/>
                    <a:pt x="1042" y="259"/>
                    <a:pt x="968" y="259"/>
                  </a:cubicBezTo>
                  <a:cubicBezTo>
                    <a:pt x="839" y="259"/>
                    <a:pt x="710" y="247"/>
                    <a:pt x="584" y="214"/>
                  </a:cubicBezTo>
                  <a:cubicBezTo>
                    <a:pt x="494" y="188"/>
                    <a:pt x="409" y="157"/>
                    <a:pt x="330" y="111"/>
                  </a:cubicBezTo>
                  <a:cubicBezTo>
                    <a:pt x="258" y="68"/>
                    <a:pt x="182" y="18"/>
                    <a:pt x="97" y="3"/>
                  </a:cubicBezTo>
                  <a:cubicBezTo>
                    <a:pt x="92" y="1"/>
                    <a:pt x="87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6"/>
            <p:cNvSpPr/>
            <p:nvPr/>
          </p:nvSpPr>
          <p:spPr>
            <a:xfrm>
              <a:off x="5518930" y="3415731"/>
              <a:ext cx="69568" cy="16372"/>
            </a:xfrm>
            <a:custGeom>
              <a:avLst/>
              <a:gdLst/>
              <a:ahLst/>
              <a:cxnLst/>
              <a:rect l="l" t="t" r="r" b="b"/>
              <a:pathLst>
                <a:path w="1381" h="325" extrusionOk="0">
                  <a:moveTo>
                    <a:pt x="92" y="0"/>
                  </a:moveTo>
                  <a:cubicBezTo>
                    <a:pt x="38" y="0"/>
                    <a:pt x="1" y="79"/>
                    <a:pt x="59" y="105"/>
                  </a:cubicBezTo>
                  <a:cubicBezTo>
                    <a:pt x="374" y="245"/>
                    <a:pt x="713" y="325"/>
                    <a:pt x="1056" y="325"/>
                  </a:cubicBezTo>
                  <a:cubicBezTo>
                    <a:pt x="1139" y="325"/>
                    <a:pt x="1223" y="320"/>
                    <a:pt x="1306" y="310"/>
                  </a:cubicBezTo>
                  <a:cubicBezTo>
                    <a:pt x="1376" y="302"/>
                    <a:pt x="1381" y="195"/>
                    <a:pt x="1314" y="195"/>
                  </a:cubicBezTo>
                  <a:cubicBezTo>
                    <a:pt x="1311" y="195"/>
                    <a:pt x="1309" y="195"/>
                    <a:pt x="1306" y="195"/>
                  </a:cubicBezTo>
                  <a:cubicBezTo>
                    <a:pt x="1222" y="205"/>
                    <a:pt x="1139" y="210"/>
                    <a:pt x="1055" y="210"/>
                  </a:cubicBezTo>
                  <a:cubicBezTo>
                    <a:pt x="733" y="210"/>
                    <a:pt x="413" y="138"/>
                    <a:pt x="117" y="6"/>
                  </a:cubicBezTo>
                  <a:cubicBezTo>
                    <a:pt x="109" y="2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6"/>
            <p:cNvSpPr/>
            <p:nvPr/>
          </p:nvSpPr>
          <p:spPr>
            <a:xfrm>
              <a:off x="5527041" y="3396841"/>
              <a:ext cx="46496" cy="12644"/>
            </a:xfrm>
            <a:custGeom>
              <a:avLst/>
              <a:gdLst/>
              <a:ahLst/>
              <a:cxnLst/>
              <a:rect l="l" t="t" r="r" b="b"/>
              <a:pathLst>
                <a:path w="923" h="251" extrusionOk="0">
                  <a:moveTo>
                    <a:pt x="84" y="1"/>
                  </a:moveTo>
                  <a:cubicBezTo>
                    <a:pt x="22" y="1"/>
                    <a:pt x="1" y="97"/>
                    <a:pt x="68" y="111"/>
                  </a:cubicBezTo>
                  <a:cubicBezTo>
                    <a:pt x="327" y="165"/>
                    <a:pt x="584" y="229"/>
                    <a:pt x="848" y="250"/>
                  </a:cubicBezTo>
                  <a:cubicBezTo>
                    <a:pt x="849" y="250"/>
                    <a:pt x="851" y="250"/>
                    <a:pt x="853" y="250"/>
                  </a:cubicBezTo>
                  <a:cubicBezTo>
                    <a:pt x="923" y="250"/>
                    <a:pt x="921" y="140"/>
                    <a:pt x="848" y="135"/>
                  </a:cubicBezTo>
                  <a:cubicBezTo>
                    <a:pt x="594" y="114"/>
                    <a:pt x="349" y="52"/>
                    <a:pt x="98" y="2"/>
                  </a:cubicBezTo>
                  <a:cubicBezTo>
                    <a:pt x="93" y="1"/>
                    <a:pt x="88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6"/>
            <p:cNvSpPr/>
            <p:nvPr/>
          </p:nvSpPr>
          <p:spPr>
            <a:xfrm>
              <a:off x="5444676" y="3487668"/>
              <a:ext cx="91582" cy="31384"/>
            </a:xfrm>
            <a:custGeom>
              <a:avLst/>
              <a:gdLst/>
              <a:ahLst/>
              <a:cxnLst/>
              <a:rect l="l" t="t" r="r" b="b"/>
              <a:pathLst>
                <a:path w="1818" h="623" extrusionOk="0">
                  <a:moveTo>
                    <a:pt x="85" y="0"/>
                  </a:moveTo>
                  <a:cubicBezTo>
                    <a:pt x="22" y="0"/>
                    <a:pt x="0" y="99"/>
                    <a:pt x="68" y="114"/>
                  </a:cubicBezTo>
                  <a:cubicBezTo>
                    <a:pt x="344" y="176"/>
                    <a:pt x="603" y="309"/>
                    <a:pt x="873" y="397"/>
                  </a:cubicBezTo>
                  <a:cubicBezTo>
                    <a:pt x="1150" y="488"/>
                    <a:pt x="1432" y="566"/>
                    <a:pt x="1719" y="621"/>
                  </a:cubicBezTo>
                  <a:cubicBezTo>
                    <a:pt x="1723" y="622"/>
                    <a:pt x="1727" y="622"/>
                    <a:pt x="1731" y="622"/>
                  </a:cubicBezTo>
                  <a:cubicBezTo>
                    <a:pt x="1796" y="622"/>
                    <a:pt x="1818" y="522"/>
                    <a:pt x="1748" y="509"/>
                  </a:cubicBezTo>
                  <a:cubicBezTo>
                    <a:pt x="1462" y="454"/>
                    <a:pt x="1180" y="376"/>
                    <a:pt x="902" y="285"/>
                  </a:cubicBezTo>
                  <a:cubicBezTo>
                    <a:pt x="633" y="197"/>
                    <a:pt x="377" y="64"/>
                    <a:pt x="99" y="2"/>
                  </a:cubicBezTo>
                  <a:cubicBezTo>
                    <a:pt x="94" y="1"/>
                    <a:pt x="90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6"/>
            <p:cNvSpPr/>
            <p:nvPr/>
          </p:nvSpPr>
          <p:spPr>
            <a:xfrm>
              <a:off x="5441049" y="3508373"/>
              <a:ext cx="82111" cy="21208"/>
            </a:xfrm>
            <a:custGeom>
              <a:avLst/>
              <a:gdLst/>
              <a:ahLst/>
              <a:cxnLst/>
              <a:rect l="l" t="t" r="r" b="b"/>
              <a:pathLst>
                <a:path w="1630" h="421" extrusionOk="0">
                  <a:moveTo>
                    <a:pt x="108" y="1"/>
                  </a:moveTo>
                  <a:cubicBezTo>
                    <a:pt x="95" y="1"/>
                    <a:pt x="83" y="1"/>
                    <a:pt x="70" y="2"/>
                  </a:cubicBezTo>
                  <a:cubicBezTo>
                    <a:pt x="4" y="6"/>
                    <a:pt x="1" y="118"/>
                    <a:pt x="71" y="118"/>
                  </a:cubicBezTo>
                  <a:cubicBezTo>
                    <a:pt x="72" y="118"/>
                    <a:pt x="73" y="118"/>
                    <a:pt x="75" y="118"/>
                  </a:cubicBezTo>
                  <a:cubicBezTo>
                    <a:pt x="87" y="117"/>
                    <a:pt x="98" y="117"/>
                    <a:pt x="110" y="117"/>
                  </a:cubicBezTo>
                  <a:cubicBezTo>
                    <a:pt x="215" y="117"/>
                    <a:pt x="314" y="143"/>
                    <a:pt x="416" y="169"/>
                  </a:cubicBezTo>
                  <a:cubicBezTo>
                    <a:pt x="535" y="199"/>
                    <a:pt x="656" y="224"/>
                    <a:pt x="775" y="253"/>
                  </a:cubicBezTo>
                  <a:cubicBezTo>
                    <a:pt x="1025" y="312"/>
                    <a:pt x="1278" y="374"/>
                    <a:pt x="1531" y="420"/>
                  </a:cubicBezTo>
                  <a:cubicBezTo>
                    <a:pt x="1535" y="420"/>
                    <a:pt x="1539" y="421"/>
                    <a:pt x="1543" y="421"/>
                  </a:cubicBezTo>
                  <a:cubicBezTo>
                    <a:pt x="1607" y="421"/>
                    <a:pt x="1629" y="323"/>
                    <a:pt x="1561" y="308"/>
                  </a:cubicBezTo>
                  <a:cubicBezTo>
                    <a:pt x="1298" y="261"/>
                    <a:pt x="1037" y="196"/>
                    <a:pt x="776" y="134"/>
                  </a:cubicBezTo>
                  <a:cubicBezTo>
                    <a:pt x="657" y="105"/>
                    <a:pt x="539" y="80"/>
                    <a:pt x="420" y="51"/>
                  </a:cubicBezTo>
                  <a:cubicBezTo>
                    <a:pt x="319" y="26"/>
                    <a:pt x="214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6"/>
            <p:cNvSpPr/>
            <p:nvPr/>
          </p:nvSpPr>
          <p:spPr>
            <a:xfrm>
              <a:off x="5431881" y="3523838"/>
              <a:ext cx="75361" cy="28311"/>
            </a:xfrm>
            <a:custGeom>
              <a:avLst/>
              <a:gdLst/>
              <a:ahLst/>
              <a:cxnLst/>
              <a:rect l="l" t="t" r="r" b="b"/>
              <a:pathLst>
                <a:path w="1496" h="562" extrusionOk="0">
                  <a:moveTo>
                    <a:pt x="80" y="1"/>
                  </a:moveTo>
                  <a:cubicBezTo>
                    <a:pt x="20" y="1"/>
                    <a:pt x="1" y="96"/>
                    <a:pt x="65" y="113"/>
                  </a:cubicBezTo>
                  <a:cubicBezTo>
                    <a:pt x="512" y="233"/>
                    <a:pt x="952" y="374"/>
                    <a:pt x="1378" y="556"/>
                  </a:cubicBezTo>
                  <a:cubicBezTo>
                    <a:pt x="1386" y="560"/>
                    <a:pt x="1394" y="561"/>
                    <a:pt x="1402" y="561"/>
                  </a:cubicBezTo>
                  <a:cubicBezTo>
                    <a:pt x="1458" y="561"/>
                    <a:pt x="1495" y="482"/>
                    <a:pt x="1437" y="457"/>
                  </a:cubicBezTo>
                  <a:cubicBezTo>
                    <a:pt x="1002" y="273"/>
                    <a:pt x="553" y="127"/>
                    <a:pt x="98" y="4"/>
                  </a:cubicBezTo>
                  <a:cubicBezTo>
                    <a:pt x="92" y="2"/>
                    <a:pt x="85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6"/>
            <p:cNvSpPr/>
            <p:nvPr/>
          </p:nvSpPr>
          <p:spPr>
            <a:xfrm>
              <a:off x="5332338" y="3827604"/>
              <a:ext cx="70575" cy="25893"/>
            </a:xfrm>
            <a:custGeom>
              <a:avLst/>
              <a:gdLst/>
              <a:ahLst/>
              <a:cxnLst/>
              <a:rect l="l" t="t" r="r" b="b"/>
              <a:pathLst>
                <a:path w="1401" h="514" extrusionOk="0">
                  <a:moveTo>
                    <a:pt x="83" y="0"/>
                  </a:moveTo>
                  <a:cubicBezTo>
                    <a:pt x="22" y="0"/>
                    <a:pt x="1" y="96"/>
                    <a:pt x="69" y="113"/>
                  </a:cubicBezTo>
                  <a:cubicBezTo>
                    <a:pt x="274" y="166"/>
                    <a:pt x="454" y="287"/>
                    <a:pt x="654" y="358"/>
                  </a:cubicBezTo>
                  <a:cubicBezTo>
                    <a:pt x="865" y="430"/>
                    <a:pt x="1085" y="467"/>
                    <a:pt x="1303" y="512"/>
                  </a:cubicBezTo>
                  <a:cubicBezTo>
                    <a:pt x="1307" y="513"/>
                    <a:pt x="1311" y="513"/>
                    <a:pt x="1315" y="513"/>
                  </a:cubicBezTo>
                  <a:cubicBezTo>
                    <a:pt x="1378" y="513"/>
                    <a:pt x="1401" y="414"/>
                    <a:pt x="1333" y="400"/>
                  </a:cubicBezTo>
                  <a:cubicBezTo>
                    <a:pt x="1114" y="356"/>
                    <a:pt x="895" y="318"/>
                    <a:pt x="685" y="246"/>
                  </a:cubicBezTo>
                  <a:cubicBezTo>
                    <a:pt x="484" y="176"/>
                    <a:pt x="304" y="55"/>
                    <a:pt x="98" y="2"/>
                  </a:cubicBezTo>
                  <a:cubicBezTo>
                    <a:pt x="93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6"/>
            <p:cNvSpPr/>
            <p:nvPr/>
          </p:nvSpPr>
          <p:spPr>
            <a:xfrm>
              <a:off x="5334756" y="3812693"/>
              <a:ext cx="79492" cy="20049"/>
            </a:xfrm>
            <a:custGeom>
              <a:avLst/>
              <a:gdLst/>
              <a:ahLst/>
              <a:cxnLst/>
              <a:rect l="l" t="t" r="r" b="b"/>
              <a:pathLst>
                <a:path w="1578" h="398" extrusionOk="0">
                  <a:moveTo>
                    <a:pt x="79" y="1"/>
                  </a:moveTo>
                  <a:cubicBezTo>
                    <a:pt x="21" y="1"/>
                    <a:pt x="1" y="97"/>
                    <a:pt x="66" y="115"/>
                  </a:cubicBezTo>
                  <a:cubicBezTo>
                    <a:pt x="528" y="248"/>
                    <a:pt x="1007" y="308"/>
                    <a:pt x="1480" y="396"/>
                  </a:cubicBezTo>
                  <a:cubicBezTo>
                    <a:pt x="1485" y="397"/>
                    <a:pt x="1489" y="397"/>
                    <a:pt x="1494" y="397"/>
                  </a:cubicBezTo>
                  <a:cubicBezTo>
                    <a:pt x="1556" y="397"/>
                    <a:pt x="1578" y="299"/>
                    <a:pt x="1510" y="285"/>
                  </a:cubicBezTo>
                  <a:cubicBezTo>
                    <a:pt x="1038" y="196"/>
                    <a:pt x="561" y="137"/>
                    <a:pt x="96" y="3"/>
                  </a:cubicBezTo>
                  <a:cubicBezTo>
                    <a:pt x="90" y="2"/>
                    <a:pt x="8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6"/>
            <p:cNvSpPr/>
            <p:nvPr/>
          </p:nvSpPr>
          <p:spPr>
            <a:xfrm>
              <a:off x="5047010" y="3899591"/>
              <a:ext cx="92942" cy="26396"/>
            </a:xfrm>
            <a:custGeom>
              <a:avLst/>
              <a:gdLst/>
              <a:ahLst/>
              <a:cxnLst/>
              <a:rect l="l" t="t" r="r" b="b"/>
              <a:pathLst>
                <a:path w="1845" h="524" extrusionOk="0">
                  <a:moveTo>
                    <a:pt x="182" y="0"/>
                  </a:moveTo>
                  <a:cubicBezTo>
                    <a:pt x="146" y="0"/>
                    <a:pt x="109" y="2"/>
                    <a:pt x="73" y="7"/>
                  </a:cubicBezTo>
                  <a:cubicBezTo>
                    <a:pt x="3" y="15"/>
                    <a:pt x="1" y="123"/>
                    <a:pt x="64" y="123"/>
                  </a:cubicBezTo>
                  <a:cubicBezTo>
                    <a:pt x="67" y="123"/>
                    <a:pt x="70" y="122"/>
                    <a:pt x="73" y="122"/>
                  </a:cubicBezTo>
                  <a:cubicBezTo>
                    <a:pt x="108" y="117"/>
                    <a:pt x="144" y="115"/>
                    <a:pt x="180" y="115"/>
                  </a:cubicBezTo>
                  <a:cubicBezTo>
                    <a:pt x="425" y="115"/>
                    <a:pt x="665" y="216"/>
                    <a:pt x="897" y="275"/>
                  </a:cubicBezTo>
                  <a:cubicBezTo>
                    <a:pt x="1192" y="347"/>
                    <a:pt x="1463" y="502"/>
                    <a:pt x="1769" y="523"/>
                  </a:cubicBezTo>
                  <a:cubicBezTo>
                    <a:pt x="1771" y="523"/>
                    <a:pt x="1773" y="523"/>
                    <a:pt x="1774" y="523"/>
                  </a:cubicBezTo>
                  <a:cubicBezTo>
                    <a:pt x="1844" y="523"/>
                    <a:pt x="1842" y="412"/>
                    <a:pt x="1769" y="408"/>
                  </a:cubicBezTo>
                  <a:cubicBezTo>
                    <a:pt x="1464" y="384"/>
                    <a:pt x="1178" y="231"/>
                    <a:pt x="886" y="153"/>
                  </a:cubicBezTo>
                  <a:cubicBezTo>
                    <a:pt x="659" y="92"/>
                    <a:pt x="422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6"/>
            <p:cNvSpPr/>
            <p:nvPr/>
          </p:nvSpPr>
          <p:spPr>
            <a:xfrm>
              <a:off x="5052098" y="3881204"/>
              <a:ext cx="92186" cy="26900"/>
            </a:xfrm>
            <a:custGeom>
              <a:avLst/>
              <a:gdLst/>
              <a:ahLst/>
              <a:cxnLst/>
              <a:rect l="l" t="t" r="r" b="b"/>
              <a:pathLst>
                <a:path w="1830" h="534" extrusionOk="0">
                  <a:moveTo>
                    <a:pt x="86" y="0"/>
                  </a:moveTo>
                  <a:cubicBezTo>
                    <a:pt x="35" y="0"/>
                    <a:pt x="1" y="77"/>
                    <a:pt x="55" y="109"/>
                  </a:cubicBezTo>
                  <a:cubicBezTo>
                    <a:pt x="303" y="246"/>
                    <a:pt x="584" y="308"/>
                    <a:pt x="857" y="374"/>
                  </a:cubicBezTo>
                  <a:cubicBezTo>
                    <a:pt x="1154" y="447"/>
                    <a:pt x="1451" y="508"/>
                    <a:pt x="1756" y="534"/>
                  </a:cubicBezTo>
                  <a:cubicBezTo>
                    <a:pt x="1758" y="534"/>
                    <a:pt x="1759" y="534"/>
                    <a:pt x="1761" y="534"/>
                  </a:cubicBezTo>
                  <a:cubicBezTo>
                    <a:pt x="1829" y="534"/>
                    <a:pt x="1828" y="423"/>
                    <a:pt x="1756" y="419"/>
                  </a:cubicBezTo>
                  <a:cubicBezTo>
                    <a:pt x="1461" y="393"/>
                    <a:pt x="1175" y="334"/>
                    <a:pt x="889" y="263"/>
                  </a:cubicBezTo>
                  <a:cubicBezTo>
                    <a:pt x="626" y="199"/>
                    <a:pt x="353" y="140"/>
                    <a:pt x="113" y="8"/>
                  </a:cubicBezTo>
                  <a:cubicBezTo>
                    <a:pt x="104" y="3"/>
                    <a:pt x="95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6"/>
            <p:cNvSpPr/>
            <p:nvPr/>
          </p:nvSpPr>
          <p:spPr>
            <a:xfrm>
              <a:off x="5060611" y="3868006"/>
              <a:ext cx="81406" cy="22064"/>
            </a:xfrm>
            <a:custGeom>
              <a:avLst/>
              <a:gdLst/>
              <a:ahLst/>
              <a:cxnLst/>
              <a:rect l="l" t="t" r="r" b="b"/>
              <a:pathLst>
                <a:path w="1616" h="438" extrusionOk="0">
                  <a:moveTo>
                    <a:pt x="79" y="1"/>
                  </a:moveTo>
                  <a:cubicBezTo>
                    <a:pt x="21" y="1"/>
                    <a:pt x="0" y="96"/>
                    <a:pt x="65" y="116"/>
                  </a:cubicBezTo>
                  <a:cubicBezTo>
                    <a:pt x="547" y="264"/>
                    <a:pt x="1034" y="407"/>
                    <a:pt x="1540" y="437"/>
                  </a:cubicBezTo>
                  <a:cubicBezTo>
                    <a:pt x="1541" y="437"/>
                    <a:pt x="1543" y="437"/>
                    <a:pt x="1544" y="437"/>
                  </a:cubicBezTo>
                  <a:cubicBezTo>
                    <a:pt x="1615" y="437"/>
                    <a:pt x="1614" y="325"/>
                    <a:pt x="1540" y="322"/>
                  </a:cubicBezTo>
                  <a:cubicBezTo>
                    <a:pt x="1044" y="294"/>
                    <a:pt x="568" y="148"/>
                    <a:pt x="96" y="4"/>
                  </a:cubicBezTo>
                  <a:cubicBezTo>
                    <a:pt x="90" y="2"/>
                    <a:pt x="84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6"/>
            <p:cNvSpPr/>
            <p:nvPr/>
          </p:nvSpPr>
          <p:spPr>
            <a:xfrm>
              <a:off x="5159146" y="4027546"/>
              <a:ext cx="68208" cy="11939"/>
            </a:xfrm>
            <a:custGeom>
              <a:avLst/>
              <a:gdLst/>
              <a:ahLst/>
              <a:cxnLst/>
              <a:rect l="l" t="t" r="r" b="b"/>
              <a:pathLst>
                <a:path w="1354" h="237" extrusionOk="0">
                  <a:moveTo>
                    <a:pt x="1285" y="1"/>
                  </a:moveTo>
                  <a:cubicBezTo>
                    <a:pt x="1283" y="1"/>
                    <a:pt x="1281" y="1"/>
                    <a:pt x="1279" y="1"/>
                  </a:cubicBezTo>
                  <a:cubicBezTo>
                    <a:pt x="878" y="36"/>
                    <a:pt x="477" y="86"/>
                    <a:pt x="74" y="121"/>
                  </a:cubicBezTo>
                  <a:cubicBezTo>
                    <a:pt x="4" y="128"/>
                    <a:pt x="1" y="237"/>
                    <a:pt x="68" y="237"/>
                  </a:cubicBezTo>
                  <a:cubicBezTo>
                    <a:pt x="70" y="237"/>
                    <a:pt x="72" y="236"/>
                    <a:pt x="74" y="236"/>
                  </a:cubicBezTo>
                  <a:cubicBezTo>
                    <a:pt x="477" y="201"/>
                    <a:pt x="878" y="151"/>
                    <a:pt x="1279" y="116"/>
                  </a:cubicBezTo>
                  <a:cubicBezTo>
                    <a:pt x="1350" y="109"/>
                    <a:pt x="1354" y="1"/>
                    <a:pt x="12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6"/>
            <p:cNvSpPr/>
            <p:nvPr/>
          </p:nvSpPr>
          <p:spPr>
            <a:xfrm>
              <a:off x="5160204" y="4017924"/>
              <a:ext cx="34960" cy="7707"/>
            </a:xfrm>
            <a:custGeom>
              <a:avLst/>
              <a:gdLst/>
              <a:ahLst/>
              <a:cxnLst/>
              <a:rect l="l" t="t" r="r" b="b"/>
              <a:pathLst>
                <a:path w="694" h="153" extrusionOk="0">
                  <a:moveTo>
                    <a:pt x="638" y="1"/>
                  </a:moveTo>
                  <a:cubicBezTo>
                    <a:pt x="637" y="1"/>
                    <a:pt x="636" y="1"/>
                    <a:pt x="634" y="1"/>
                  </a:cubicBezTo>
                  <a:cubicBezTo>
                    <a:pt x="443" y="16"/>
                    <a:pt x="250" y="19"/>
                    <a:pt x="59" y="36"/>
                  </a:cubicBezTo>
                  <a:cubicBezTo>
                    <a:pt x="28" y="39"/>
                    <a:pt x="1" y="60"/>
                    <a:pt x="1" y="94"/>
                  </a:cubicBezTo>
                  <a:cubicBezTo>
                    <a:pt x="1" y="123"/>
                    <a:pt x="27" y="152"/>
                    <a:pt x="57" y="152"/>
                  </a:cubicBezTo>
                  <a:cubicBezTo>
                    <a:pt x="58" y="152"/>
                    <a:pt x="58" y="152"/>
                    <a:pt x="59" y="152"/>
                  </a:cubicBezTo>
                  <a:cubicBezTo>
                    <a:pt x="250" y="137"/>
                    <a:pt x="443" y="132"/>
                    <a:pt x="634" y="117"/>
                  </a:cubicBezTo>
                  <a:cubicBezTo>
                    <a:pt x="667" y="114"/>
                    <a:pt x="694" y="93"/>
                    <a:pt x="694" y="59"/>
                  </a:cubicBezTo>
                  <a:cubicBezTo>
                    <a:pt x="694" y="32"/>
                    <a:pt x="669" y="1"/>
                    <a:pt x="6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6"/>
            <p:cNvSpPr/>
            <p:nvPr/>
          </p:nvSpPr>
          <p:spPr>
            <a:xfrm>
              <a:off x="5155721" y="3996968"/>
              <a:ext cx="36824" cy="10831"/>
            </a:xfrm>
            <a:custGeom>
              <a:avLst/>
              <a:gdLst/>
              <a:ahLst/>
              <a:cxnLst/>
              <a:rect l="l" t="t" r="r" b="b"/>
              <a:pathLst>
                <a:path w="731" h="215" extrusionOk="0">
                  <a:moveTo>
                    <a:pt x="675" y="0"/>
                  </a:moveTo>
                  <a:cubicBezTo>
                    <a:pt x="674" y="0"/>
                    <a:pt x="673" y="0"/>
                    <a:pt x="672" y="0"/>
                  </a:cubicBezTo>
                  <a:cubicBezTo>
                    <a:pt x="465" y="20"/>
                    <a:pt x="266" y="78"/>
                    <a:pt x="60" y="98"/>
                  </a:cubicBezTo>
                  <a:cubicBezTo>
                    <a:pt x="29" y="101"/>
                    <a:pt x="1" y="122"/>
                    <a:pt x="1" y="156"/>
                  </a:cubicBezTo>
                  <a:cubicBezTo>
                    <a:pt x="1" y="184"/>
                    <a:pt x="24" y="214"/>
                    <a:pt x="54" y="214"/>
                  </a:cubicBezTo>
                  <a:cubicBezTo>
                    <a:pt x="56" y="214"/>
                    <a:pt x="58" y="214"/>
                    <a:pt x="60" y="214"/>
                  </a:cubicBezTo>
                  <a:cubicBezTo>
                    <a:pt x="267" y="194"/>
                    <a:pt x="467" y="136"/>
                    <a:pt x="672" y="116"/>
                  </a:cubicBezTo>
                  <a:cubicBezTo>
                    <a:pt x="705" y="113"/>
                    <a:pt x="730" y="92"/>
                    <a:pt x="730" y="58"/>
                  </a:cubicBezTo>
                  <a:cubicBezTo>
                    <a:pt x="730" y="30"/>
                    <a:pt x="70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6"/>
            <p:cNvSpPr/>
            <p:nvPr/>
          </p:nvSpPr>
          <p:spPr>
            <a:xfrm>
              <a:off x="5443266" y="4063414"/>
              <a:ext cx="56974" cy="8967"/>
            </a:xfrm>
            <a:custGeom>
              <a:avLst/>
              <a:gdLst/>
              <a:ahLst/>
              <a:cxnLst/>
              <a:rect l="l" t="t" r="r" b="b"/>
              <a:pathLst>
                <a:path w="1131" h="178" extrusionOk="0">
                  <a:moveTo>
                    <a:pt x="84" y="0"/>
                  </a:moveTo>
                  <a:cubicBezTo>
                    <a:pt x="24" y="0"/>
                    <a:pt x="0" y="98"/>
                    <a:pt x="67" y="112"/>
                  </a:cubicBezTo>
                  <a:cubicBezTo>
                    <a:pt x="268" y="160"/>
                    <a:pt x="474" y="178"/>
                    <a:pt x="680" y="178"/>
                  </a:cubicBezTo>
                  <a:cubicBezTo>
                    <a:pt x="806" y="178"/>
                    <a:pt x="932" y="171"/>
                    <a:pt x="1057" y="161"/>
                  </a:cubicBezTo>
                  <a:cubicBezTo>
                    <a:pt x="1127" y="154"/>
                    <a:pt x="1130" y="44"/>
                    <a:pt x="1063" y="44"/>
                  </a:cubicBezTo>
                  <a:cubicBezTo>
                    <a:pt x="1061" y="44"/>
                    <a:pt x="1059" y="44"/>
                    <a:pt x="1057" y="44"/>
                  </a:cubicBezTo>
                  <a:cubicBezTo>
                    <a:pt x="929" y="55"/>
                    <a:pt x="801" y="62"/>
                    <a:pt x="672" y="62"/>
                  </a:cubicBezTo>
                  <a:cubicBezTo>
                    <a:pt x="479" y="62"/>
                    <a:pt x="287" y="46"/>
                    <a:pt x="99" y="2"/>
                  </a:cubicBezTo>
                  <a:cubicBezTo>
                    <a:pt x="94" y="1"/>
                    <a:pt x="89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6"/>
            <p:cNvSpPr/>
            <p:nvPr/>
          </p:nvSpPr>
          <p:spPr>
            <a:xfrm>
              <a:off x="5448555" y="4051021"/>
              <a:ext cx="45388" cy="6700"/>
            </a:xfrm>
            <a:custGeom>
              <a:avLst/>
              <a:gdLst/>
              <a:ahLst/>
              <a:cxnLst/>
              <a:rect l="l" t="t" r="r" b="b"/>
              <a:pathLst>
                <a:path w="901" h="133" extrusionOk="0">
                  <a:moveTo>
                    <a:pt x="207" y="1"/>
                  </a:moveTo>
                  <a:cubicBezTo>
                    <a:pt x="162" y="1"/>
                    <a:pt x="118" y="2"/>
                    <a:pt x="73" y="5"/>
                  </a:cubicBezTo>
                  <a:cubicBezTo>
                    <a:pt x="3" y="12"/>
                    <a:pt x="1" y="121"/>
                    <a:pt x="67" y="121"/>
                  </a:cubicBezTo>
                  <a:cubicBezTo>
                    <a:pt x="69" y="121"/>
                    <a:pt x="71" y="120"/>
                    <a:pt x="73" y="120"/>
                  </a:cubicBezTo>
                  <a:cubicBezTo>
                    <a:pt x="120" y="116"/>
                    <a:pt x="167" y="115"/>
                    <a:pt x="214" y="115"/>
                  </a:cubicBezTo>
                  <a:cubicBezTo>
                    <a:pt x="374" y="115"/>
                    <a:pt x="533" y="132"/>
                    <a:pt x="692" y="132"/>
                  </a:cubicBezTo>
                  <a:cubicBezTo>
                    <a:pt x="736" y="132"/>
                    <a:pt x="781" y="131"/>
                    <a:pt x="825" y="127"/>
                  </a:cubicBezTo>
                  <a:cubicBezTo>
                    <a:pt x="896" y="123"/>
                    <a:pt x="900" y="12"/>
                    <a:pt x="832" y="12"/>
                  </a:cubicBezTo>
                  <a:cubicBezTo>
                    <a:pt x="830" y="12"/>
                    <a:pt x="828" y="12"/>
                    <a:pt x="825" y="13"/>
                  </a:cubicBezTo>
                  <a:cubicBezTo>
                    <a:pt x="778" y="17"/>
                    <a:pt x="731" y="18"/>
                    <a:pt x="684" y="18"/>
                  </a:cubicBezTo>
                  <a:cubicBezTo>
                    <a:pt x="525" y="18"/>
                    <a:pt x="366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6"/>
            <p:cNvSpPr/>
            <p:nvPr/>
          </p:nvSpPr>
          <p:spPr>
            <a:xfrm>
              <a:off x="5450369" y="4037923"/>
              <a:ext cx="21964" cy="6196"/>
            </a:xfrm>
            <a:custGeom>
              <a:avLst/>
              <a:gdLst/>
              <a:ahLst/>
              <a:cxnLst/>
              <a:rect l="l" t="t" r="r" b="b"/>
              <a:pathLst>
                <a:path w="436" h="123" extrusionOk="0">
                  <a:moveTo>
                    <a:pt x="116" y="0"/>
                  </a:moveTo>
                  <a:cubicBezTo>
                    <a:pt x="97" y="0"/>
                    <a:pt x="77" y="1"/>
                    <a:pt x="58" y="2"/>
                  </a:cubicBezTo>
                  <a:cubicBezTo>
                    <a:pt x="28" y="3"/>
                    <a:pt x="0" y="26"/>
                    <a:pt x="0" y="60"/>
                  </a:cubicBezTo>
                  <a:cubicBezTo>
                    <a:pt x="1" y="88"/>
                    <a:pt x="23" y="118"/>
                    <a:pt x="52" y="118"/>
                  </a:cubicBezTo>
                  <a:cubicBezTo>
                    <a:pt x="54" y="118"/>
                    <a:pt x="56" y="118"/>
                    <a:pt x="58" y="118"/>
                  </a:cubicBezTo>
                  <a:cubicBezTo>
                    <a:pt x="79" y="116"/>
                    <a:pt x="100" y="116"/>
                    <a:pt x="120" y="116"/>
                  </a:cubicBezTo>
                  <a:cubicBezTo>
                    <a:pt x="188" y="116"/>
                    <a:pt x="256" y="123"/>
                    <a:pt x="324" y="123"/>
                  </a:cubicBezTo>
                  <a:cubicBezTo>
                    <a:pt x="341" y="123"/>
                    <a:pt x="359" y="122"/>
                    <a:pt x="377" y="121"/>
                  </a:cubicBezTo>
                  <a:cubicBezTo>
                    <a:pt x="407" y="118"/>
                    <a:pt x="435" y="95"/>
                    <a:pt x="435" y="61"/>
                  </a:cubicBezTo>
                  <a:cubicBezTo>
                    <a:pt x="434" y="34"/>
                    <a:pt x="412" y="3"/>
                    <a:pt x="379" y="3"/>
                  </a:cubicBezTo>
                  <a:cubicBezTo>
                    <a:pt x="379" y="3"/>
                    <a:pt x="378" y="3"/>
                    <a:pt x="377" y="3"/>
                  </a:cubicBezTo>
                  <a:cubicBezTo>
                    <a:pt x="355" y="5"/>
                    <a:pt x="333" y="6"/>
                    <a:pt x="310" y="6"/>
                  </a:cubicBezTo>
                  <a:cubicBezTo>
                    <a:pt x="246" y="6"/>
                    <a:pt x="181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6"/>
            <p:cNvSpPr/>
            <p:nvPr/>
          </p:nvSpPr>
          <p:spPr>
            <a:xfrm>
              <a:off x="5632981" y="3667812"/>
              <a:ext cx="97627" cy="86796"/>
            </a:xfrm>
            <a:custGeom>
              <a:avLst/>
              <a:gdLst/>
              <a:ahLst/>
              <a:cxnLst/>
              <a:rect l="l" t="t" r="r" b="b"/>
              <a:pathLst>
                <a:path w="1938" h="1723" extrusionOk="0">
                  <a:moveTo>
                    <a:pt x="1067" y="113"/>
                  </a:moveTo>
                  <a:cubicBezTo>
                    <a:pt x="1143" y="113"/>
                    <a:pt x="1215" y="135"/>
                    <a:pt x="1267" y="195"/>
                  </a:cubicBezTo>
                  <a:cubicBezTo>
                    <a:pt x="1279" y="209"/>
                    <a:pt x="1293" y="215"/>
                    <a:pt x="1306" y="215"/>
                  </a:cubicBezTo>
                  <a:cubicBezTo>
                    <a:pt x="1315" y="215"/>
                    <a:pt x="1324" y="212"/>
                    <a:pt x="1332" y="207"/>
                  </a:cubicBezTo>
                  <a:lnTo>
                    <a:pt x="1332" y="207"/>
                  </a:lnTo>
                  <a:cubicBezTo>
                    <a:pt x="1602" y="388"/>
                    <a:pt x="1765" y="760"/>
                    <a:pt x="1692" y="1080"/>
                  </a:cubicBezTo>
                  <a:cubicBezTo>
                    <a:pt x="1634" y="1332"/>
                    <a:pt x="1423" y="1502"/>
                    <a:pt x="1182" y="1570"/>
                  </a:cubicBezTo>
                  <a:cubicBezTo>
                    <a:pt x="1094" y="1595"/>
                    <a:pt x="1001" y="1609"/>
                    <a:pt x="909" y="1609"/>
                  </a:cubicBezTo>
                  <a:cubicBezTo>
                    <a:pt x="744" y="1609"/>
                    <a:pt x="580" y="1567"/>
                    <a:pt x="441" y="1478"/>
                  </a:cubicBezTo>
                  <a:cubicBezTo>
                    <a:pt x="316" y="1398"/>
                    <a:pt x="210" y="1275"/>
                    <a:pt x="157" y="1135"/>
                  </a:cubicBezTo>
                  <a:cubicBezTo>
                    <a:pt x="91" y="946"/>
                    <a:pt x="140" y="751"/>
                    <a:pt x="247" y="588"/>
                  </a:cubicBezTo>
                  <a:cubicBezTo>
                    <a:pt x="364" y="408"/>
                    <a:pt x="537" y="283"/>
                    <a:pt x="731" y="201"/>
                  </a:cubicBezTo>
                  <a:cubicBezTo>
                    <a:pt x="824" y="163"/>
                    <a:pt x="952" y="113"/>
                    <a:pt x="1067" y="113"/>
                  </a:cubicBezTo>
                  <a:close/>
                  <a:moveTo>
                    <a:pt x="1073" y="0"/>
                  </a:moveTo>
                  <a:cubicBezTo>
                    <a:pt x="988" y="0"/>
                    <a:pt x="900" y="20"/>
                    <a:pt x="822" y="45"/>
                  </a:cubicBezTo>
                  <a:cubicBezTo>
                    <a:pt x="628" y="107"/>
                    <a:pt x="444" y="205"/>
                    <a:pt x="296" y="348"/>
                  </a:cubicBezTo>
                  <a:cubicBezTo>
                    <a:pt x="142" y="500"/>
                    <a:pt x="24" y="703"/>
                    <a:pt x="11" y="922"/>
                  </a:cubicBezTo>
                  <a:cubicBezTo>
                    <a:pt x="0" y="1124"/>
                    <a:pt x="95" y="1318"/>
                    <a:pt x="237" y="1459"/>
                  </a:cubicBezTo>
                  <a:cubicBezTo>
                    <a:pt x="412" y="1635"/>
                    <a:pt x="666" y="1722"/>
                    <a:pt x="921" y="1722"/>
                  </a:cubicBezTo>
                  <a:cubicBezTo>
                    <a:pt x="1277" y="1722"/>
                    <a:pt x="1633" y="1552"/>
                    <a:pt x="1770" y="1213"/>
                  </a:cubicBezTo>
                  <a:cubicBezTo>
                    <a:pt x="1937" y="800"/>
                    <a:pt x="1703" y="263"/>
                    <a:pt x="1318" y="65"/>
                  </a:cubicBezTo>
                  <a:cubicBezTo>
                    <a:pt x="1309" y="60"/>
                    <a:pt x="1300" y="58"/>
                    <a:pt x="1291" y="58"/>
                  </a:cubicBezTo>
                  <a:cubicBezTo>
                    <a:pt x="1289" y="58"/>
                    <a:pt x="1288" y="58"/>
                    <a:pt x="1286" y="58"/>
                  </a:cubicBezTo>
                  <a:lnTo>
                    <a:pt x="1286" y="58"/>
                  </a:lnTo>
                  <a:cubicBezTo>
                    <a:pt x="1223" y="16"/>
                    <a:pt x="1149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6"/>
            <p:cNvSpPr/>
            <p:nvPr/>
          </p:nvSpPr>
          <p:spPr>
            <a:xfrm>
              <a:off x="5652930" y="3680608"/>
              <a:ext cx="57579" cy="64329"/>
            </a:xfrm>
            <a:custGeom>
              <a:avLst/>
              <a:gdLst/>
              <a:ahLst/>
              <a:cxnLst/>
              <a:rect l="l" t="t" r="r" b="b"/>
              <a:pathLst>
                <a:path w="1143" h="1277" extrusionOk="0">
                  <a:moveTo>
                    <a:pt x="149" y="93"/>
                  </a:moveTo>
                  <a:cubicBezTo>
                    <a:pt x="147" y="96"/>
                    <a:pt x="145" y="99"/>
                    <a:pt x="143" y="101"/>
                  </a:cubicBezTo>
                  <a:cubicBezTo>
                    <a:pt x="145" y="99"/>
                    <a:pt x="147" y="96"/>
                    <a:pt x="149" y="93"/>
                  </a:cubicBezTo>
                  <a:close/>
                  <a:moveTo>
                    <a:pt x="100" y="0"/>
                  </a:moveTo>
                  <a:cubicBezTo>
                    <a:pt x="87" y="0"/>
                    <a:pt x="73" y="6"/>
                    <a:pt x="62" y="19"/>
                  </a:cubicBezTo>
                  <a:cubicBezTo>
                    <a:pt x="1" y="86"/>
                    <a:pt x="72" y="182"/>
                    <a:pt x="111" y="242"/>
                  </a:cubicBezTo>
                  <a:cubicBezTo>
                    <a:pt x="170" y="328"/>
                    <a:pt x="240" y="409"/>
                    <a:pt x="301" y="494"/>
                  </a:cubicBezTo>
                  <a:cubicBezTo>
                    <a:pt x="501" y="780"/>
                    <a:pt x="751" y="1037"/>
                    <a:pt x="1016" y="1262"/>
                  </a:cubicBezTo>
                  <a:cubicBezTo>
                    <a:pt x="1028" y="1272"/>
                    <a:pt x="1041" y="1276"/>
                    <a:pt x="1053" y="1276"/>
                  </a:cubicBezTo>
                  <a:cubicBezTo>
                    <a:pt x="1101" y="1276"/>
                    <a:pt x="1142" y="1218"/>
                    <a:pt x="1098" y="1180"/>
                  </a:cubicBezTo>
                  <a:cubicBezTo>
                    <a:pt x="969" y="1071"/>
                    <a:pt x="844" y="953"/>
                    <a:pt x="728" y="830"/>
                  </a:cubicBezTo>
                  <a:cubicBezTo>
                    <a:pt x="617" y="712"/>
                    <a:pt x="504" y="592"/>
                    <a:pt x="416" y="459"/>
                  </a:cubicBezTo>
                  <a:cubicBezTo>
                    <a:pt x="369" y="391"/>
                    <a:pt x="315" y="324"/>
                    <a:pt x="266" y="257"/>
                  </a:cubicBezTo>
                  <a:cubicBezTo>
                    <a:pt x="236" y="218"/>
                    <a:pt x="209" y="181"/>
                    <a:pt x="184" y="140"/>
                  </a:cubicBezTo>
                  <a:cubicBezTo>
                    <a:pt x="175" y="126"/>
                    <a:pt x="165" y="110"/>
                    <a:pt x="160" y="94"/>
                  </a:cubicBezTo>
                  <a:cubicBezTo>
                    <a:pt x="157" y="88"/>
                    <a:pt x="155" y="84"/>
                    <a:pt x="155" y="82"/>
                  </a:cubicBezTo>
                  <a:lnTo>
                    <a:pt x="155" y="82"/>
                  </a:lnTo>
                  <a:cubicBezTo>
                    <a:pt x="169" y="43"/>
                    <a:pt x="136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6"/>
            <p:cNvSpPr/>
            <p:nvPr/>
          </p:nvSpPr>
          <p:spPr>
            <a:xfrm>
              <a:off x="5651872" y="3679197"/>
              <a:ext cx="58788" cy="68006"/>
            </a:xfrm>
            <a:custGeom>
              <a:avLst/>
              <a:gdLst/>
              <a:ahLst/>
              <a:cxnLst/>
              <a:rect l="l" t="t" r="r" b="b"/>
              <a:pathLst>
                <a:path w="1167" h="1350" extrusionOk="0">
                  <a:moveTo>
                    <a:pt x="1105" y="0"/>
                  </a:moveTo>
                  <a:cubicBezTo>
                    <a:pt x="1103" y="0"/>
                    <a:pt x="1102" y="0"/>
                    <a:pt x="1100" y="0"/>
                  </a:cubicBezTo>
                  <a:cubicBezTo>
                    <a:pt x="1092" y="0"/>
                    <a:pt x="1083" y="2"/>
                    <a:pt x="1075" y="5"/>
                  </a:cubicBezTo>
                  <a:cubicBezTo>
                    <a:pt x="1054" y="13"/>
                    <a:pt x="1042" y="28"/>
                    <a:pt x="1037" y="46"/>
                  </a:cubicBezTo>
                  <a:lnTo>
                    <a:pt x="1037" y="46"/>
                  </a:lnTo>
                  <a:cubicBezTo>
                    <a:pt x="1019" y="64"/>
                    <a:pt x="989" y="88"/>
                    <a:pt x="973" y="104"/>
                  </a:cubicBezTo>
                  <a:cubicBezTo>
                    <a:pt x="922" y="158"/>
                    <a:pt x="885" y="223"/>
                    <a:pt x="844" y="284"/>
                  </a:cubicBezTo>
                  <a:cubicBezTo>
                    <a:pt x="757" y="414"/>
                    <a:pt x="657" y="539"/>
                    <a:pt x="560" y="662"/>
                  </a:cubicBezTo>
                  <a:cubicBezTo>
                    <a:pt x="409" y="859"/>
                    <a:pt x="277" y="1114"/>
                    <a:pt x="54" y="1240"/>
                  </a:cubicBezTo>
                  <a:cubicBezTo>
                    <a:pt x="0" y="1273"/>
                    <a:pt x="33" y="1349"/>
                    <a:pt x="84" y="1349"/>
                  </a:cubicBezTo>
                  <a:cubicBezTo>
                    <a:pt x="93" y="1349"/>
                    <a:pt x="103" y="1347"/>
                    <a:pt x="113" y="1341"/>
                  </a:cubicBezTo>
                  <a:cubicBezTo>
                    <a:pt x="233" y="1273"/>
                    <a:pt x="325" y="1171"/>
                    <a:pt x="409" y="1063"/>
                  </a:cubicBezTo>
                  <a:cubicBezTo>
                    <a:pt x="494" y="951"/>
                    <a:pt x="575" y="834"/>
                    <a:pt x="660" y="723"/>
                  </a:cubicBezTo>
                  <a:cubicBezTo>
                    <a:pt x="764" y="584"/>
                    <a:pt x="875" y="450"/>
                    <a:pt x="969" y="305"/>
                  </a:cubicBezTo>
                  <a:cubicBezTo>
                    <a:pt x="1005" y="246"/>
                    <a:pt x="1045" y="195"/>
                    <a:pt x="1096" y="146"/>
                  </a:cubicBezTo>
                  <a:cubicBezTo>
                    <a:pt x="1127" y="117"/>
                    <a:pt x="1167" y="90"/>
                    <a:pt x="1156" y="43"/>
                  </a:cubicBezTo>
                  <a:cubicBezTo>
                    <a:pt x="1150" y="20"/>
                    <a:pt x="1127" y="0"/>
                    <a:pt x="11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6"/>
            <p:cNvSpPr/>
            <p:nvPr/>
          </p:nvSpPr>
          <p:spPr>
            <a:xfrm>
              <a:off x="5630009" y="4471357"/>
              <a:ext cx="62264" cy="60803"/>
            </a:xfrm>
            <a:custGeom>
              <a:avLst/>
              <a:gdLst/>
              <a:ahLst/>
              <a:cxnLst/>
              <a:rect l="l" t="t" r="r" b="b"/>
              <a:pathLst>
                <a:path w="1236" h="1207" extrusionOk="0">
                  <a:moveTo>
                    <a:pt x="486" y="125"/>
                  </a:moveTo>
                  <a:cubicBezTo>
                    <a:pt x="494" y="136"/>
                    <a:pt x="508" y="144"/>
                    <a:pt x="527" y="144"/>
                  </a:cubicBezTo>
                  <a:cubicBezTo>
                    <a:pt x="528" y="144"/>
                    <a:pt x="530" y="144"/>
                    <a:pt x="531" y="144"/>
                  </a:cubicBezTo>
                  <a:cubicBezTo>
                    <a:pt x="547" y="144"/>
                    <a:pt x="564" y="144"/>
                    <a:pt x="581" y="144"/>
                  </a:cubicBezTo>
                  <a:cubicBezTo>
                    <a:pt x="744" y="144"/>
                    <a:pt x="939" y="167"/>
                    <a:pt x="1027" y="320"/>
                  </a:cubicBezTo>
                  <a:cubicBezTo>
                    <a:pt x="1128" y="496"/>
                    <a:pt x="1065" y="757"/>
                    <a:pt x="956" y="914"/>
                  </a:cubicBezTo>
                  <a:cubicBezTo>
                    <a:pt x="875" y="1028"/>
                    <a:pt x="747" y="1093"/>
                    <a:pt x="617" y="1093"/>
                  </a:cubicBezTo>
                  <a:cubicBezTo>
                    <a:pt x="543" y="1093"/>
                    <a:pt x="469" y="1072"/>
                    <a:pt x="402" y="1029"/>
                  </a:cubicBezTo>
                  <a:cubicBezTo>
                    <a:pt x="221" y="908"/>
                    <a:pt x="140" y="664"/>
                    <a:pt x="185" y="456"/>
                  </a:cubicBezTo>
                  <a:cubicBezTo>
                    <a:pt x="211" y="347"/>
                    <a:pt x="269" y="239"/>
                    <a:pt x="364" y="175"/>
                  </a:cubicBezTo>
                  <a:cubicBezTo>
                    <a:pt x="403" y="149"/>
                    <a:pt x="444" y="133"/>
                    <a:pt x="486" y="125"/>
                  </a:cubicBezTo>
                  <a:close/>
                  <a:moveTo>
                    <a:pt x="555" y="1"/>
                  </a:moveTo>
                  <a:cubicBezTo>
                    <a:pt x="363" y="1"/>
                    <a:pt x="190" y="121"/>
                    <a:pt x="109" y="310"/>
                  </a:cubicBezTo>
                  <a:cubicBezTo>
                    <a:pt x="1" y="558"/>
                    <a:pt x="59" y="864"/>
                    <a:pt x="255" y="1056"/>
                  </a:cubicBezTo>
                  <a:cubicBezTo>
                    <a:pt x="357" y="1155"/>
                    <a:pt x="489" y="1207"/>
                    <a:pt x="621" y="1207"/>
                  </a:cubicBezTo>
                  <a:cubicBezTo>
                    <a:pt x="744" y="1207"/>
                    <a:pt x="866" y="1163"/>
                    <a:pt x="965" y="1073"/>
                  </a:cubicBezTo>
                  <a:cubicBezTo>
                    <a:pt x="1149" y="907"/>
                    <a:pt x="1235" y="601"/>
                    <a:pt x="1167" y="361"/>
                  </a:cubicBezTo>
                  <a:cubicBezTo>
                    <a:pt x="1107" y="153"/>
                    <a:pt x="927" y="66"/>
                    <a:pt x="735" y="39"/>
                  </a:cubicBezTo>
                  <a:lnTo>
                    <a:pt x="735" y="39"/>
                  </a:lnTo>
                  <a:cubicBezTo>
                    <a:pt x="730" y="35"/>
                    <a:pt x="725" y="32"/>
                    <a:pt x="718" y="30"/>
                  </a:cubicBezTo>
                  <a:cubicBezTo>
                    <a:pt x="663" y="10"/>
                    <a:pt x="609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6"/>
            <p:cNvSpPr/>
            <p:nvPr/>
          </p:nvSpPr>
          <p:spPr>
            <a:xfrm>
              <a:off x="5637767" y="4481432"/>
              <a:ext cx="43977" cy="44028"/>
            </a:xfrm>
            <a:custGeom>
              <a:avLst/>
              <a:gdLst/>
              <a:ahLst/>
              <a:cxnLst/>
              <a:rect l="l" t="t" r="r" b="b"/>
              <a:pathLst>
                <a:path w="873" h="874" extrusionOk="0">
                  <a:moveTo>
                    <a:pt x="72" y="1"/>
                  </a:moveTo>
                  <a:cubicBezTo>
                    <a:pt x="36" y="1"/>
                    <a:pt x="1" y="29"/>
                    <a:pt x="17" y="72"/>
                  </a:cubicBezTo>
                  <a:cubicBezTo>
                    <a:pt x="47" y="150"/>
                    <a:pt x="103" y="212"/>
                    <a:pt x="164" y="269"/>
                  </a:cubicBezTo>
                  <a:cubicBezTo>
                    <a:pt x="224" y="326"/>
                    <a:pt x="283" y="384"/>
                    <a:pt x="342" y="440"/>
                  </a:cubicBezTo>
                  <a:cubicBezTo>
                    <a:pt x="478" y="575"/>
                    <a:pt x="641" y="688"/>
                    <a:pt x="754" y="844"/>
                  </a:cubicBezTo>
                  <a:cubicBezTo>
                    <a:pt x="767" y="862"/>
                    <a:pt x="785" y="873"/>
                    <a:pt x="805" y="873"/>
                  </a:cubicBezTo>
                  <a:cubicBezTo>
                    <a:pt x="814" y="873"/>
                    <a:pt x="824" y="871"/>
                    <a:pt x="833" y="865"/>
                  </a:cubicBezTo>
                  <a:cubicBezTo>
                    <a:pt x="859" y="851"/>
                    <a:pt x="873" y="813"/>
                    <a:pt x="855" y="786"/>
                  </a:cubicBezTo>
                  <a:cubicBezTo>
                    <a:pt x="744" y="630"/>
                    <a:pt x="590" y="515"/>
                    <a:pt x="454" y="384"/>
                  </a:cubicBezTo>
                  <a:cubicBezTo>
                    <a:pt x="393" y="327"/>
                    <a:pt x="337" y="269"/>
                    <a:pt x="278" y="212"/>
                  </a:cubicBezTo>
                  <a:cubicBezTo>
                    <a:pt x="224" y="163"/>
                    <a:pt x="156" y="107"/>
                    <a:pt x="130" y="39"/>
                  </a:cubicBezTo>
                  <a:cubicBezTo>
                    <a:pt x="119" y="13"/>
                    <a:pt x="95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6"/>
            <p:cNvSpPr/>
            <p:nvPr/>
          </p:nvSpPr>
          <p:spPr>
            <a:xfrm>
              <a:off x="5643509" y="4479871"/>
              <a:ext cx="37529" cy="49771"/>
            </a:xfrm>
            <a:custGeom>
              <a:avLst/>
              <a:gdLst/>
              <a:ahLst/>
              <a:cxnLst/>
              <a:rect l="l" t="t" r="r" b="b"/>
              <a:pathLst>
                <a:path w="745" h="988" extrusionOk="0">
                  <a:moveTo>
                    <a:pt x="661" y="1"/>
                  </a:moveTo>
                  <a:cubicBezTo>
                    <a:pt x="644" y="1"/>
                    <a:pt x="626" y="8"/>
                    <a:pt x="613" y="25"/>
                  </a:cubicBezTo>
                  <a:cubicBezTo>
                    <a:pt x="405" y="307"/>
                    <a:pt x="192" y="590"/>
                    <a:pt x="25" y="901"/>
                  </a:cubicBezTo>
                  <a:cubicBezTo>
                    <a:pt x="0" y="946"/>
                    <a:pt x="42" y="987"/>
                    <a:pt x="80" y="987"/>
                  </a:cubicBezTo>
                  <a:cubicBezTo>
                    <a:pt x="97" y="987"/>
                    <a:pt x="114" y="979"/>
                    <a:pt x="124" y="959"/>
                  </a:cubicBezTo>
                  <a:cubicBezTo>
                    <a:pt x="291" y="648"/>
                    <a:pt x="504" y="365"/>
                    <a:pt x="712" y="84"/>
                  </a:cubicBezTo>
                  <a:cubicBezTo>
                    <a:pt x="744" y="41"/>
                    <a:pt x="704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6"/>
            <p:cNvSpPr/>
            <p:nvPr/>
          </p:nvSpPr>
          <p:spPr>
            <a:xfrm>
              <a:off x="5247858" y="4676437"/>
              <a:ext cx="74706" cy="25288"/>
            </a:xfrm>
            <a:custGeom>
              <a:avLst/>
              <a:gdLst/>
              <a:ahLst/>
              <a:cxnLst/>
              <a:rect l="l" t="t" r="r" b="b"/>
              <a:pathLst>
                <a:path w="1483" h="502" extrusionOk="0">
                  <a:moveTo>
                    <a:pt x="1394" y="1"/>
                  </a:moveTo>
                  <a:cubicBezTo>
                    <a:pt x="1391" y="1"/>
                    <a:pt x="1388" y="1"/>
                    <a:pt x="1384" y="2"/>
                  </a:cubicBezTo>
                  <a:cubicBezTo>
                    <a:pt x="1115" y="38"/>
                    <a:pt x="856" y="118"/>
                    <a:pt x="599" y="204"/>
                  </a:cubicBezTo>
                  <a:cubicBezTo>
                    <a:pt x="421" y="265"/>
                    <a:pt x="198" y="285"/>
                    <a:pt x="47" y="405"/>
                  </a:cubicBezTo>
                  <a:cubicBezTo>
                    <a:pt x="1" y="442"/>
                    <a:pt x="41" y="502"/>
                    <a:pt x="89" y="502"/>
                  </a:cubicBezTo>
                  <a:cubicBezTo>
                    <a:pt x="102" y="502"/>
                    <a:pt x="115" y="497"/>
                    <a:pt x="127" y="488"/>
                  </a:cubicBezTo>
                  <a:cubicBezTo>
                    <a:pt x="198" y="431"/>
                    <a:pt x="303" y="413"/>
                    <a:pt x="389" y="388"/>
                  </a:cubicBezTo>
                  <a:cubicBezTo>
                    <a:pt x="487" y="364"/>
                    <a:pt x="581" y="333"/>
                    <a:pt x="676" y="302"/>
                  </a:cubicBezTo>
                  <a:cubicBezTo>
                    <a:pt x="917" y="220"/>
                    <a:pt x="1160" y="148"/>
                    <a:pt x="1414" y="112"/>
                  </a:cubicBezTo>
                  <a:cubicBezTo>
                    <a:pt x="1483" y="103"/>
                    <a:pt x="1459" y="1"/>
                    <a:pt x="139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6"/>
            <p:cNvSpPr/>
            <p:nvPr/>
          </p:nvSpPr>
          <p:spPr>
            <a:xfrm>
              <a:off x="5243224" y="4663239"/>
              <a:ext cx="65236" cy="24533"/>
            </a:xfrm>
            <a:custGeom>
              <a:avLst/>
              <a:gdLst/>
              <a:ahLst/>
              <a:cxnLst/>
              <a:rect l="l" t="t" r="r" b="b"/>
              <a:pathLst>
                <a:path w="1295" h="487" extrusionOk="0">
                  <a:moveTo>
                    <a:pt x="1204" y="0"/>
                  </a:moveTo>
                  <a:cubicBezTo>
                    <a:pt x="1196" y="0"/>
                    <a:pt x="1187" y="2"/>
                    <a:pt x="1179" y="6"/>
                  </a:cubicBezTo>
                  <a:cubicBezTo>
                    <a:pt x="996" y="88"/>
                    <a:pt x="799" y="120"/>
                    <a:pt x="609" y="180"/>
                  </a:cubicBezTo>
                  <a:cubicBezTo>
                    <a:pt x="425" y="237"/>
                    <a:pt x="253" y="326"/>
                    <a:pt x="68" y="374"/>
                  </a:cubicBezTo>
                  <a:cubicBezTo>
                    <a:pt x="1" y="391"/>
                    <a:pt x="21" y="486"/>
                    <a:pt x="83" y="486"/>
                  </a:cubicBezTo>
                  <a:cubicBezTo>
                    <a:pt x="87" y="486"/>
                    <a:pt x="92" y="486"/>
                    <a:pt x="97" y="485"/>
                  </a:cubicBezTo>
                  <a:cubicBezTo>
                    <a:pt x="290" y="435"/>
                    <a:pt x="470" y="340"/>
                    <a:pt x="661" y="285"/>
                  </a:cubicBezTo>
                  <a:cubicBezTo>
                    <a:pt x="854" y="228"/>
                    <a:pt x="1051" y="188"/>
                    <a:pt x="1237" y="105"/>
                  </a:cubicBezTo>
                  <a:cubicBezTo>
                    <a:pt x="1295" y="79"/>
                    <a:pt x="1258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6"/>
            <p:cNvSpPr/>
            <p:nvPr/>
          </p:nvSpPr>
          <p:spPr>
            <a:xfrm>
              <a:off x="5240251" y="4654977"/>
              <a:ext cx="60651" cy="19747"/>
            </a:xfrm>
            <a:custGeom>
              <a:avLst/>
              <a:gdLst/>
              <a:ahLst/>
              <a:cxnLst/>
              <a:rect l="l" t="t" r="r" b="b"/>
              <a:pathLst>
                <a:path w="1204" h="392" extrusionOk="0">
                  <a:moveTo>
                    <a:pt x="1121" y="0"/>
                  </a:moveTo>
                  <a:cubicBezTo>
                    <a:pt x="1116" y="0"/>
                    <a:pt x="1111" y="1"/>
                    <a:pt x="1106" y="2"/>
                  </a:cubicBezTo>
                  <a:cubicBezTo>
                    <a:pt x="756" y="92"/>
                    <a:pt x="394" y="138"/>
                    <a:pt x="61" y="286"/>
                  </a:cubicBezTo>
                  <a:cubicBezTo>
                    <a:pt x="1" y="313"/>
                    <a:pt x="38" y="392"/>
                    <a:pt x="94" y="392"/>
                  </a:cubicBezTo>
                  <a:cubicBezTo>
                    <a:pt x="102" y="392"/>
                    <a:pt x="111" y="390"/>
                    <a:pt x="120" y="386"/>
                  </a:cubicBezTo>
                  <a:cubicBezTo>
                    <a:pt x="441" y="243"/>
                    <a:pt x="798" y="201"/>
                    <a:pt x="1136" y="113"/>
                  </a:cubicBezTo>
                  <a:cubicBezTo>
                    <a:pt x="1204" y="97"/>
                    <a:pt x="1181" y="0"/>
                    <a:pt x="11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6"/>
            <p:cNvSpPr/>
            <p:nvPr/>
          </p:nvSpPr>
          <p:spPr>
            <a:xfrm>
              <a:off x="5351481" y="4840511"/>
              <a:ext cx="110321" cy="14155"/>
            </a:xfrm>
            <a:custGeom>
              <a:avLst/>
              <a:gdLst/>
              <a:ahLst/>
              <a:cxnLst/>
              <a:rect l="l" t="t" r="r" b="b"/>
              <a:pathLst>
                <a:path w="2190" h="281" extrusionOk="0">
                  <a:moveTo>
                    <a:pt x="2122" y="1"/>
                  </a:moveTo>
                  <a:cubicBezTo>
                    <a:pt x="2120" y="1"/>
                    <a:pt x="2117" y="1"/>
                    <a:pt x="2115" y="1"/>
                  </a:cubicBezTo>
                  <a:cubicBezTo>
                    <a:pt x="1773" y="42"/>
                    <a:pt x="1432" y="92"/>
                    <a:pt x="1087" y="117"/>
                  </a:cubicBezTo>
                  <a:cubicBezTo>
                    <a:pt x="751" y="141"/>
                    <a:pt x="413" y="136"/>
                    <a:pt x="74" y="164"/>
                  </a:cubicBezTo>
                  <a:cubicBezTo>
                    <a:pt x="3" y="171"/>
                    <a:pt x="0" y="281"/>
                    <a:pt x="68" y="281"/>
                  </a:cubicBezTo>
                  <a:cubicBezTo>
                    <a:pt x="70" y="281"/>
                    <a:pt x="72" y="280"/>
                    <a:pt x="74" y="280"/>
                  </a:cubicBezTo>
                  <a:cubicBezTo>
                    <a:pt x="411" y="252"/>
                    <a:pt x="749" y="256"/>
                    <a:pt x="1087" y="232"/>
                  </a:cubicBezTo>
                  <a:cubicBezTo>
                    <a:pt x="1432" y="207"/>
                    <a:pt x="1773" y="157"/>
                    <a:pt x="2115" y="117"/>
                  </a:cubicBezTo>
                  <a:cubicBezTo>
                    <a:pt x="2184" y="108"/>
                    <a:pt x="2190" y="1"/>
                    <a:pt x="21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6"/>
            <p:cNvSpPr/>
            <p:nvPr/>
          </p:nvSpPr>
          <p:spPr>
            <a:xfrm>
              <a:off x="5347904" y="4824844"/>
              <a:ext cx="101506" cy="14105"/>
            </a:xfrm>
            <a:custGeom>
              <a:avLst/>
              <a:gdLst/>
              <a:ahLst/>
              <a:cxnLst/>
              <a:rect l="l" t="t" r="r" b="b"/>
              <a:pathLst>
                <a:path w="2015" h="280" extrusionOk="0">
                  <a:moveTo>
                    <a:pt x="1946" y="0"/>
                  </a:moveTo>
                  <a:cubicBezTo>
                    <a:pt x="1944" y="0"/>
                    <a:pt x="1941" y="0"/>
                    <a:pt x="1939" y="0"/>
                  </a:cubicBezTo>
                  <a:cubicBezTo>
                    <a:pt x="1318" y="56"/>
                    <a:pt x="696" y="109"/>
                    <a:pt x="74" y="163"/>
                  </a:cubicBezTo>
                  <a:cubicBezTo>
                    <a:pt x="3" y="170"/>
                    <a:pt x="1" y="280"/>
                    <a:pt x="68" y="280"/>
                  </a:cubicBezTo>
                  <a:cubicBezTo>
                    <a:pt x="70" y="280"/>
                    <a:pt x="72" y="280"/>
                    <a:pt x="74" y="280"/>
                  </a:cubicBezTo>
                  <a:cubicBezTo>
                    <a:pt x="696" y="224"/>
                    <a:pt x="1318" y="170"/>
                    <a:pt x="1939" y="117"/>
                  </a:cubicBezTo>
                  <a:cubicBezTo>
                    <a:pt x="2011" y="110"/>
                    <a:pt x="2014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6"/>
            <p:cNvSpPr/>
            <p:nvPr/>
          </p:nvSpPr>
          <p:spPr>
            <a:xfrm>
              <a:off x="5348056" y="4810336"/>
              <a:ext cx="68057" cy="14055"/>
            </a:xfrm>
            <a:custGeom>
              <a:avLst/>
              <a:gdLst/>
              <a:ahLst/>
              <a:cxnLst/>
              <a:rect l="l" t="t" r="r" b="b"/>
              <a:pathLst>
                <a:path w="1351" h="279" extrusionOk="0">
                  <a:moveTo>
                    <a:pt x="1285" y="0"/>
                  </a:moveTo>
                  <a:cubicBezTo>
                    <a:pt x="1282" y="0"/>
                    <a:pt x="1279" y="0"/>
                    <a:pt x="1276" y="1"/>
                  </a:cubicBezTo>
                  <a:cubicBezTo>
                    <a:pt x="876" y="50"/>
                    <a:pt x="477" y="128"/>
                    <a:pt x="75" y="164"/>
                  </a:cubicBezTo>
                  <a:cubicBezTo>
                    <a:pt x="2" y="168"/>
                    <a:pt x="0" y="279"/>
                    <a:pt x="70" y="279"/>
                  </a:cubicBezTo>
                  <a:cubicBezTo>
                    <a:pt x="72" y="279"/>
                    <a:pt x="74" y="279"/>
                    <a:pt x="75" y="278"/>
                  </a:cubicBezTo>
                  <a:cubicBezTo>
                    <a:pt x="477" y="243"/>
                    <a:pt x="876" y="165"/>
                    <a:pt x="1276" y="115"/>
                  </a:cubicBezTo>
                  <a:cubicBezTo>
                    <a:pt x="1345" y="107"/>
                    <a:pt x="1351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6"/>
            <p:cNvSpPr/>
            <p:nvPr/>
          </p:nvSpPr>
          <p:spPr>
            <a:xfrm>
              <a:off x="5560289" y="4733312"/>
              <a:ext cx="95209" cy="11133"/>
            </a:xfrm>
            <a:custGeom>
              <a:avLst/>
              <a:gdLst/>
              <a:ahLst/>
              <a:cxnLst/>
              <a:rect l="l" t="t" r="r" b="b"/>
              <a:pathLst>
                <a:path w="1890" h="221" extrusionOk="0">
                  <a:moveTo>
                    <a:pt x="1822" y="0"/>
                  </a:moveTo>
                  <a:cubicBezTo>
                    <a:pt x="1820" y="0"/>
                    <a:pt x="1818" y="0"/>
                    <a:pt x="1816" y="1"/>
                  </a:cubicBezTo>
                  <a:cubicBezTo>
                    <a:pt x="1520" y="28"/>
                    <a:pt x="1223" y="59"/>
                    <a:pt x="929" y="80"/>
                  </a:cubicBezTo>
                  <a:cubicBezTo>
                    <a:pt x="783" y="91"/>
                    <a:pt x="638" y="100"/>
                    <a:pt x="492" y="103"/>
                  </a:cubicBezTo>
                  <a:cubicBezTo>
                    <a:pt x="479" y="103"/>
                    <a:pt x="466" y="103"/>
                    <a:pt x="453" y="103"/>
                  </a:cubicBezTo>
                  <a:cubicBezTo>
                    <a:pt x="350" y="103"/>
                    <a:pt x="248" y="92"/>
                    <a:pt x="145" y="92"/>
                  </a:cubicBezTo>
                  <a:cubicBezTo>
                    <a:pt x="122" y="92"/>
                    <a:pt x="98" y="93"/>
                    <a:pt x="74" y="94"/>
                  </a:cubicBezTo>
                  <a:cubicBezTo>
                    <a:pt x="3" y="98"/>
                    <a:pt x="1" y="209"/>
                    <a:pt x="70" y="209"/>
                  </a:cubicBezTo>
                  <a:cubicBezTo>
                    <a:pt x="72" y="209"/>
                    <a:pt x="73" y="209"/>
                    <a:pt x="74" y="209"/>
                  </a:cubicBezTo>
                  <a:cubicBezTo>
                    <a:pt x="96" y="208"/>
                    <a:pt x="117" y="207"/>
                    <a:pt x="139" y="207"/>
                  </a:cubicBezTo>
                  <a:cubicBezTo>
                    <a:pt x="244" y="207"/>
                    <a:pt x="349" y="220"/>
                    <a:pt x="454" y="220"/>
                  </a:cubicBezTo>
                  <a:cubicBezTo>
                    <a:pt x="462" y="220"/>
                    <a:pt x="470" y="220"/>
                    <a:pt x="478" y="220"/>
                  </a:cubicBezTo>
                  <a:cubicBezTo>
                    <a:pt x="628" y="215"/>
                    <a:pt x="777" y="207"/>
                    <a:pt x="929" y="195"/>
                  </a:cubicBezTo>
                  <a:cubicBezTo>
                    <a:pt x="1223" y="172"/>
                    <a:pt x="1520" y="141"/>
                    <a:pt x="1816" y="115"/>
                  </a:cubicBezTo>
                  <a:cubicBezTo>
                    <a:pt x="1886" y="109"/>
                    <a:pt x="188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6"/>
            <p:cNvSpPr/>
            <p:nvPr/>
          </p:nvSpPr>
          <p:spPr>
            <a:xfrm>
              <a:off x="5559583" y="4712154"/>
              <a:ext cx="94806" cy="14256"/>
            </a:xfrm>
            <a:custGeom>
              <a:avLst/>
              <a:gdLst/>
              <a:ahLst/>
              <a:cxnLst/>
              <a:rect l="l" t="t" r="r" b="b"/>
              <a:pathLst>
                <a:path w="1882" h="283" extrusionOk="0">
                  <a:moveTo>
                    <a:pt x="1817" y="1"/>
                  </a:moveTo>
                  <a:cubicBezTo>
                    <a:pt x="1814" y="1"/>
                    <a:pt x="1812" y="1"/>
                    <a:pt x="1809" y="1"/>
                  </a:cubicBezTo>
                  <a:cubicBezTo>
                    <a:pt x="1230" y="65"/>
                    <a:pt x="649" y="102"/>
                    <a:pt x="73" y="167"/>
                  </a:cubicBezTo>
                  <a:cubicBezTo>
                    <a:pt x="3" y="175"/>
                    <a:pt x="0" y="282"/>
                    <a:pt x="64" y="282"/>
                  </a:cubicBezTo>
                  <a:cubicBezTo>
                    <a:pt x="67" y="282"/>
                    <a:pt x="70" y="282"/>
                    <a:pt x="73" y="282"/>
                  </a:cubicBezTo>
                  <a:cubicBezTo>
                    <a:pt x="649" y="218"/>
                    <a:pt x="1230" y="181"/>
                    <a:pt x="1809" y="116"/>
                  </a:cubicBezTo>
                  <a:cubicBezTo>
                    <a:pt x="1878" y="108"/>
                    <a:pt x="1882" y="1"/>
                    <a:pt x="18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6"/>
            <p:cNvSpPr/>
            <p:nvPr/>
          </p:nvSpPr>
          <p:spPr>
            <a:xfrm>
              <a:off x="5559281" y="4698250"/>
              <a:ext cx="96115" cy="16422"/>
            </a:xfrm>
            <a:custGeom>
              <a:avLst/>
              <a:gdLst/>
              <a:ahLst/>
              <a:cxnLst/>
              <a:rect l="l" t="t" r="r" b="b"/>
              <a:pathLst>
                <a:path w="1908" h="326" extrusionOk="0">
                  <a:moveTo>
                    <a:pt x="1841" y="0"/>
                  </a:moveTo>
                  <a:cubicBezTo>
                    <a:pt x="1839" y="0"/>
                    <a:pt x="1837" y="1"/>
                    <a:pt x="1834" y="1"/>
                  </a:cubicBezTo>
                  <a:cubicBezTo>
                    <a:pt x="1511" y="29"/>
                    <a:pt x="1190" y="48"/>
                    <a:pt x="866" y="80"/>
                  </a:cubicBezTo>
                  <a:cubicBezTo>
                    <a:pt x="722" y="94"/>
                    <a:pt x="580" y="114"/>
                    <a:pt x="434" y="131"/>
                  </a:cubicBezTo>
                  <a:cubicBezTo>
                    <a:pt x="305" y="147"/>
                    <a:pt x="179" y="165"/>
                    <a:pt x="59" y="218"/>
                  </a:cubicBezTo>
                  <a:cubicBezTo>
                    <a:pt x="1" y="246"/>
                    <a:pt x="37" y="325"/>
                    <a:pt x="92" y="325"/>
                  </a:cubicBezTo>
                  <a:cubicBezTo>
                    <a:pt x="100" y="325"/>
                    <a:pt x="108" y="323"/>
                    <a:pt x="117" y="320"/>
                  </a:cubicBezTo>
                  <a:cubicBezTo>
                    <a:pt x="234" y="267"/>
                    <a:pt x="368" y="256"/>
                    <a:pt x="492" y="242"/>
                  </a:cubicBezTo>
                  <a:cubicBezTo>
                    <a:pt x="637" y="223"/>
                    <a:pt x="779" y="203"/>
                    <a:pt x="922" y="189"/>
                  </a:cubicBezTo>
                  <a:cubicBezTo>
                    <a:pt x="1225" y="161"/>
                    <a:pt x="1530" y="142"/>
                    <a:pt x="1834" y="116"/>
                  </a:cubicBezTo>
                  <a:cubicBezTo>
                    <a:pt x="1904" y="109"/>
                    <a:pt x="1908" y="0"/>
                    <a:pt x="18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6"/>
            <p:cNvSpPr/>
            <p:nvPr/>
          </p:nvSpPr>
          <p:spPr>
            <a:xfrm>
              <a:off x="5548853" y="4686412"/>
              <a:ext cx="93748" cy="17682"/>
            </a:xfrm>
            <a:custGeom>
              <a:avLst/>
              <a:gdLst/>
              <a:ahLst/>
              <a:cxnLst/>
              <a:rect l="l" t="t" r="r" b="b"/>
              <a:pathLst>
                <a:path w="1861" h="351" extrusionOk="0">
                  <a:moveTo>
                    <a:pt x="1772" y="1"/>
                  </a:moveTo>
                  <a:cubicBezTo>
                    <a:pt x="1768" y="1"/>
                    <a:pt x="1765" y="1"/>
                    <a:pt x="1761" y="2"/>
                  </a:cubicBezTo>
                  <a:cubicBezTo>
                    <a:pt x="1201" y="94"/>
                    <a:pt x="641" y="183"/>
                    <a:pt x="76" y="236"/>
                  </a:cubicBezTo>
                  <a:cubicBezTo>
                    <a:pt x="3" y="240"/>
                    <a:pt x="1" y="351"/>
                    <a:pt x="69" y="351"/>
                  </a:cubicBezTo>
                  <a:cubicBezTo>
                    <a:pt x="71" y="351"/>
                    <a:pt x="73" y="351"/>
                    <a:pt x="74" y="351"/>
                  </a:cubicBezTo>
                  <a:cubicBezTo>
                    <a:pt x="650" y="300"/>
                    <a:pt x="1221" y="207"/>
                    <a:pt x="1791" y="112"/>
                  </a:cubicBezTo>
                  <a:cubicBezTo>
                    <a:pt x="1860" y="102"/>
                    <a:pt x="1836" y="1"/>
                    <a:pt x="17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6"/>
            <p:cNvSpPr/>
            <p:nvPr/>
          </p:nvSpPr>
          <p:spPr>
            <a:xfrm>
              <a:off x="5546586" y="4674221"/>
              <a:ext cx="59846" cy="12543"/>
            </a:xfrm>
            <a:custGeom>
              <a:avLst/>
              <a:gdLst/>
              <a:ahLst/>
              <a:cxnLst/>
              <a:rect l="l" t="t" r="r" b="b"/>
              <a:pathLst>
                <a:path w="1188" h="249" extrusionOk="0">
                  <a:moveTo>
                    <a:pt x="1099" y="1"/>
                  </a:moveTo>
                  <a:cubicBezTo>
                    <a:pt x="1096" y="1"/>
                    <a:pt x="1092" y="1"/>
                    <a:pt x="1089" y="2"/>
                  </a:cubicBezTo>
                  <a:cubicBezTo>
                    <a:pt x="751" y="61"/>
                    <a:pt x="414" y="104"/>
                    <a:pt x="74" y="133"/>
                  </a:cubicBezTo>
                  <a:cubicBezTo>
                    <a:pt x="3" y="140"/>
                    <a:pt x="0" y="249"/>
                    <a:pt x="68" y="249"/>
                  </a:cubicBezTo>
                  <a:cubicBezTo>
                    <a:pt x="70" y="249"/>
                    <a:pt x="72" y="248"/>
                    <a:pt x="74" y="248"/>
                  </a:cubicBezTo>
                  <a:cubicBezTo>
                    <a:pt x="424" y="218"/>
                    <a:pt x="771" y="173"/>
                    <a:pt x="1118" y="114"/>
                  </a:cubicBezTo>
                  <a:cubicBezTo>
                    <a:pt x="1187" y="103"/>
                    <a:pt x="1164" y="1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6"/>
            <p:cNvSpPr/>
            <p:nvPr/>
          </p:nvSpPr>
          <p:spPr>
            <a:xfrm>
              <a:off x="5006810" y="4371462"/>
              <a:ext cx="150521" cy="32089"/>
            </a:xfrm>
            <a:custGeom>
              <a:avLst/>
              <a:gdLst/>
              <a:ahLst/>
              <a:cxnLst/>
              <a:rect l="l" t="t" r="r" b="b"/>
              <a:pathLst>
                <a:path w="2988" h="637" extrusionOk="0">
                  <a:moveTo>
                    <a:pt x="94" y="0"/>
                  </a:moveTo>
                  <a:cubicBezTo>
                    <a:pt x="38" y="0"/>
                    <a:pt x="1" y="79"/>
                    <a:pt x="62" y="105"/>
                  </a:cubicBezTo>
                  <a:cubicBezTo>
                    <a:pt x="264" y="196"/>
                    <a:pt x="488" y="235"/>
                    <a:pt x="699" y="303"/>
                  </a:cubicBezTo>
                  <a:cubicBezTo>
                    <a:pt x="940" y="380"/>
                    <a:pt x="1185" y="440"/>
                    <a:pt x="1433" y="486"/>
                  </a:cubicBezTo>
                  <a:cubicBezTo>
                    <a:pt x="1921" y="578"/>
                    <a:pt x="2417" y="618"/>
                    <a:pt x="2913" y="637"/>
                  </a:cubicBezTo>
                  <a:cubicBezTo>
                    <a:pt x="2914" y="637"/>
                    <a:pt x="2915" y="637"/>
                    <a:pt x="2915" y="637"/>
                  </a:cubicBezTo>
                  <a:cubicBezTo>
                    <a:pt x="2988" y="637"/>
                    <a:pt x="2987" y="525"/>
                    <a:pt x="2913" y="522"/>
                  </a:cubicBezTo>
                  <a:cubicBezTo>
                    <a:pt x="2428" y="503"/>
                    <a:pt x="1942" y="465"/>
                    <a:pt x="1466" y="374"/>
                  </a:cubicBezTo>
                  <a:cubicBezTo>
                    <a:pt x="1226" y="330"/>
                    <a:pt x="990" y="271"/>
                    <a:pt x="757" y="199"/>
                  </a:cubicBezTo>
                  <a:cubicBezTo>
                    <a:pt x="652" y="165"/>
                    <a:pt x="548" y="133"/>
                    <a:pt x="441" y="107"/>
                  </a:cubicBezTo>
                  <a:cubicBezTo>
                    <a:pt x="334" y="78"/>
                    <a:pt x="222" y="50"/>
                    <a:pt x="120" y="6"/>
                  </a:cubicBezTo>
                  <a:cubicBezTo>
                    <a:pt x="111" y="2"/>
                    <a:pt x="10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6"/>
            <p:cNvSpPr/>
            <p:nvPr/>
          </p:nvSpPr>
          <p:spPr>
            <a:xfrm>
              <a:off x="5017893" y="4355795"/>
              <a:ext cx="110724" cy="26044"/>
            </a:xfrm>
            <a:custGeom>
              <a:avLst/>
              <a:gdLst/>
              <a:ahLst/>
              <a:cxnLst/>
              <a:rect l="l" t="t" r="r" b="b"/>
              <a:pathLst>
                <a:path w="2198" h="517" extrusionOk="0">
                  <a:moveTo>
                    <a:pt x="68" y="1"/>
                  </a:moveTo>
                  <a:cubicBezTo>
                    <a:pt x="0" y="1"/>
                    <a:pt x="2" y="110"/>
                    <a:pt x="75" y="117"/>
                  </a:cubicBezTo>
                  <a:cubicBezTo>
                    <a:pt x="226" y="133"/>
                    <a:pt x="369" y="204"/>
                    <a:pt x="516" y="235"/>
                  </a:cubicBezTo>
                  <a:cubicBezTo>
                    <a:pt x="693" y="273"/>
                    <a:pt x="870" y="304"/>
                    <a:pt x="1047" y="332"/>
                  </a:cubicBezTo>
                  <a:cubicBezTo>
                    <a:pt x="1398" y="389"/>
                    <a:pt x="1752" y="437"/>
                    <a:pt x="2099" y="515"/>
                  </a:cubicBezTo>
                  <a:cubicBezTo>
                    <a:pt x="2104" y="516"/>
                    <a:pt x="2108" y="517"/>
                    <a:pt x="2113" y="517"/>
                  </a:cubicBezTo>
                  <a:cubicBezTo>
                    <a:pt x="2176" y="517"/>
                    <a:pt x="2198" y="418"/>
                    <a:pt x="2129" y="403"/>
                  </a:cubicBezTo>
                  <a:cubicBezTo>
                    <a:pt x="1773" y="324"/>
                    <a:pt x="1410" y="274"/>
                    <a:pt x="1050" y="216"/>
                  </a:cubicBezTo>
                  <a:cubicBezTo>
                    <a:pt x="873" y="188"/>
                    <a:pt x="695" y="155"/>
                    <a:pt x="519" y="119"/>
                  </a:cubicBezTo>
                  <a:cubicBezTo>
                    <a:pt x="369" y="86"/>
                    <a:pt x="227" y="18"/>
                    <a:pt x="74" y="1"/>
                  </a:cubicBezTo>
                  <a:cubicBezTo>
                    <a:pt x="72" y="1"/>
                    <a:pt x="70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6"/>
            <p:cNvSpPr/>
            <p:nvPr/>
          </p:nvSpPr>
          <p:spPr>
            <a:xfrm>
              <a:off x="5014316" y="4337106"/>
              <a:ext cx="80046" cy="14710"/>
            </a:xfrm>
            <a:custGeom>
              <a:avLst/>
              <a:gdLst/>
              <a:ahLst/>
              <a:cxnLst/>
              <a:rect l="l" t="t" r="r" b="b"/>
              <a:pathLst>
                <a:path w="1589" h="292" extrusionOk="0">
                  <a:moveTo>
                    <a:pt x="295" y="0"/>
                  </a:moveTo>
                  <a:cubicBezTo>
                    <a:pt x="222" y="0"/>
                    <a:pt x="149" y="4"/>
                    <a:pt x="75" y="13"/>
                  </a:cubicBezTo>
                  <a:cubicBezTo>
                    <a:pt x="4" y="22"/>
                    <a:pt x="1" y="129"/>
                    <a:pt x="68" y="129"/>
                  </a:cubicBezTo>
                  <a:cubicBezTo>
                    <a:pt x="70" y="129"/>
                    <a:pt x="73" y="128"/>
                    <a:pt x="75" y="128"/>
                  </a:cubicBezTo>
                  <a:cubicBezTo>
                    <a:pt x="147" y="120"/>
                    <a:pt x="219" y="116"/>
                    <a:pt x="290" y="116"/>
                  </a:cubicBezTo>
                  <a:cubicBezTo>
                    <a:pt x="702" y="116"/>
                    <a:pt x="1107" y="242"/>
                    <a:pt x="1517" y="291"/>
                  </a:cubicBezTo>
                  <a:cubicBezTo>
                    <a:pt x="1519" y="291"/>
                    <a:pt x="1522" y="292"/>
                    <a:pt x="1524" y="292"/>
                  </a:cubicBezTo>
                  <a:cubicBezTo>
                    <a:pt x="1589" y="292"/>
                    <a:pt x="1586" y="185"/>
                    <a:pt x="1517" y="176"/>
                  </a:cubicBezTo>
                  <a:cubicBezTo>
                    <a:pt x="1108" y="126"/>
                    <a:pt x="706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6"/>
            <p:cNvSpPr/>
            <p:nvPr/>
          </p:nvSpPr>
          <p:spPr>
            <a:xfrm>
              <a:off x="5024492" y="4314336"/>
              <a:ext cx="57629" cy="16120"/>
            </a:xfrm>
            <a:custGeom>
              <a:avLst/>
              <a:gdLst/>
              <a:ahLst/>
              <a:cxnLst/>
              <a:rect l="l" t="t" r="r" b="b"/>
              <a:pathLst>
                <a:path w="1144" h="320" extrusionOk="0">
                  <a:moveTo>
                    <a:pt x="85" y="0"/>
                  </a:moveTo>
                  <a:cubicBezTo>
                    <a:pt x="23" y="0"/>
                    <a:pt x="0" y="99"/>
                    <a:pt x="68" y="115"/>
                  </a:cubicBezTo>
                  <a:cubicBezTo>
                    <a:pt x="402" y="203"/>
                    <a:pt x="741" y="274"/>
                    <a:pt x="1085" y="319"/>
                  </a:cubicBezTo>
                  <a:cubicBezTo>
                    <a:pt x="1087" y="320"/>
                    <a:pt x="1089" y="320"/>
                    <a:pt x="1090" y="320"/>
                  </a:cubicBezTo>
                  <a:cubicBezTo>
                    <a:pt x="1119" y="320"/>
                    <a:pt x="1142" y="288"/>
                    <a:pt x="1143" y="261"/>
                  </a:cubicBezTo>
                  <a:cubicBezTo>
                    <a:pt x="1143" y="227"/>
                    <a:pt x="1116" y="207"/>
                    <a:pt x="1085" y="203"/>
                  </a:cubicBezTo>
                  <a:cubicBezTo>
                    <a:pt x="752" y="158"/>
                    <a:pt x="423" y="86"/>
                    <a:pt x="99" y="2"/>
                  </a:cubicBezTo>
                  <a:cubicBezTo>
                    <a:pt x="94" y="1"/>
                    <a:pt x="90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6"/>
            <p:cNvSpPr/>
            <p:nvPr/>
          </p:nvSpPr>
          <p:spPr>
            <a:xfrm>
              <a:off x="5782446" y="4433676"/>
              <a:ext cx="54909" cy="61306"/>
            </a:xfrm>
            <a:custGeom>
              <a:avLst/>
              <a:gdLst/>
              <a:ahLst/>
              <a:cxnLst/>
              <a:rect l="l" t="t" r="r" b="b"/>
              <a:pathLst>
                <a:path w="1090" h="1217" extrusionOk="0">
                  <a:moveTo>
                    <a:pt x="85" y="0"/>
                  </a:moveTo>
                  <a:cubicBezTo>
                    <a:pt x="39" y="0"/>
                    <a:pt x="0" y="58"/>
                    <a:pt x="42" y="99"/>
                  </a:cubicBezTo>
                  <a:cubicBezTo>
                    <a:pt x="369" y="429"/>
                    <a:pt x="801" y="722"/>
                    <a:pt x="963" y="1177"/>
                  </a:cubicBezTo>
                  <a:cubicBezTo>
                    <a:pt x="972" y="1205"/>
                    <a:pt x="996" y="1217"/>
                    <a:pt x="1019" y="1217"/>
                  </a:cubicBezTo>
                  <a:cubicBezTo>
                    <a:pt x="1054" y="1217"/>
                    <a:pt x="1089" y="1189"/>
                    <a:pt x="1075" y="1147"/>
                  </a:cubicBezTo>
                  <a:cubicBezTo>
                    <a:pt x="905" y="670"/>
                    <a:pt x="468" y="365"/>
                    <a:pt x="125" y="18"/>
                  </a:cubicBezTo>
                  <a:cubicBezTo>
                    <a:pt x="113" y="6"/>
                    <a:pt x="98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6"/>
            <p:cNvSpPr/>
            <p:nvPr/>
          </p:nvSpPr>
          <p:spPr>
            <a:xfrm>
              <a:off x="5807432" y="4431460"/>
              <a:ext cx="54355" cy="52843"/>
            </a:xfrm>
            <a:custGeom>
              <a:avLst/>
              <a:gdLst/>
              <a:ahLst/>
              <a:cxnLst/>
              <a:rect l="l" t="t" r="r" b="b"/>
              <a:pathLst>
                <a:path w="1079" h="1049" extrusionOk="0">
                  <a:moveTo>
                    <a:pt x="69" y="1"/>
                  </a:moveTo>
                  <a:cubicBezTo>
                    <a:pt x="1" y="1"/>
                    <a:pt x="3" y="110"/>
                    <a:pt x="76" y="117"/>
                  </a:cubicBezTo>
                  <a:cubicBezTo>
                    <a:pt x="165" y="126"/>
                    <a:pt x="233" y="211"/>
                    <a:pt x="283" y="277"/>
                  </a:cubicBezTo>
                  <a:cubicBezTo>
                    <a:pt x="345" y="362"/>
                    <a:pt x="397" y="450"/>
                    <a:pt x="465" y="531"/>
                  </a:cubicBezTo>
                  <a:cubicBezTo>
                    <a:pt x="616" y="715"/>
                    <a:pt x="759" y="915"/>
                    <a:pt x="966" y="1040"/>
                  </a:cubicBezTo>
                  <a:cubicBezTo>
                    <a:pt x="975" y="1046"/>
                    <a:pt x="985" y="1048"/>
                    <a:pt x="995" y="1048"/>
                  </a:cubicBezTo>
                  <a:cubicBezTo>
                    <a:pt x="1045" y="1048"/>
                    <a:pt x="1079" y="972"/>
                    <a:pt x="1025" y="941"/>
                  </a:cubicBezTo>
                  <a:cubicBezTo>
                    <a:pt x="813" y="813"/>
                    <a:pt x="664" y="595"/>
                    <a:pt x="509" y="405"/>
                  </a:cubicBezTo>
                  <a:cubicBezTo>
                    <a:pt x="383" y="252"/>
                    <a:pt x="300" y="25"/>
                    <a:pt x="76" y="1"/>
                  </a:cubicBezTo>
                  <a:cubicBezTo>
                    <a:pt x="73" y="1"/>
                    <a:pt x="71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6"/>
            <p:cNvSpPr/>
            <p:nvPr/>
          </p:nvSpPr>
          <p:spPr>
            <a:xfrm>
              <a:off x="5830152" y="4427984"/>
              <a:ext cx="55866" cy="49821"/>
            </a:xfrm>
            <a:custGeom>
              <a:avLst/>
              <a:gdLst/>
              <a:ahLst/>
              <a:cxnLst/>
              <a:rect l="l" t="t" r="r" b="b"/>
              <a:pathLst>
                <a:path w="1109" h="989" extrusionOk="0">
                  <a:moveTo>
                    <a:pt x="83" y="1"/>
                  </a:moveTo>
                  <a:cubicBezTo>
                    <a:pt x="40" y="1"/>
                    <a:pt x="0" y="59"/>
                    <a:pt x="38" y="101"/>
                  </a:cubicBezTo>
                  <a:cubicBezTo>
                    <a:pt x="114" y="181"/>
                    <a:pt x="177" y="267"/>
                    <a:pt x="245" y="351"/>
                  </a:cubicBezTo>
                  <a:cubicBezTo>
                    <a:pt x="312" y="430"/>
                    <a:pt x="384" y="501"/>
                    <a:pt x="462" y="570"/>
                  </a:cubicBezTo>
                  <a:cubicBezTo>
                    <a:pt x="627" y="715"/>
                    <a:pt x="812" y="832"/>
                    <a:pt x="982" y="974"/>
                  </a:cubicBezTo>
                  <a:cubicBezTo>
                    <a:pt x="994" y="984"/>
                    <a:pt x="1008" y="989"/>
                    <a:pt x="1020" y="989"/>
                  </a:cubicBezTo>
                  <a:cubicBezTo>
                    <a:pt x="1068" y="989"/>
                    <a:pt x="1109" y="930"/>
                    <a:pt x="1064" y="892"/>
                  </a:cubicBezTo>
                  <a:cubicBezTo>
                    <a:pt x="896" y="753"/>
                    <a:pt x="707" y="635"/>
                    <a:pt x="543" y="488"/>
                  </a:cubicBezTo>
                  <a:cubicBezTo>
                    <a:pt x="465" y="420"/>
                    <a:pt x="393" y="349"/>
                    <a:pt x="328" y="268"/>
                  </a:cubicBezTo>
                  <a:cubicBezTo>
                    <a:pt x="258" y="186"/>
                    <a:pt x="194" y="98"/>
                    <a:pt x="121" y="19"/>
                  </a:cubicBezTo>
                  <a:cubicBezTo>
                    <a:pt x="109" y="6"/>
                    <a:pt x="96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6"/>
            <p:cNvSpPr/>
            <p:nvPr/>
          </p:nvSpPr>
          <p:spPr>
            <a:xfrm>
              <a:off x="5786728" y="3792392"/>
              <a:ext cx="54103" cy="49216"/>
            </a:xfrm>
            <a:custGeom>
              <a:avLst/>
              <a:gdLst/>
              <a:ahLst/>
              <a:cxnLst/>
              <a:rect l="l" t="t" r="r" b="b"/>
              <a:pathLst>
                <a:path w="1074" h="977" extrusionOk="0">
                  <a:moveTo>
                    <a:pt x="993" y="1"/>
                  </a:moveTo>
                  <a:cubicBezTo>
                    <a:pt x="980" y="1"/>
                    <a:pt x="967" y="6"/>
                    <a:pt x="956" y="19"/>
                  </a:cubicBezTo>
                  <a:cubicBezTo>
                    <a:pt x="686" y="338"/>
                    <a:pt x="373" y="619"/>
                    <a:pt x="47" y="881"/>
                  </a:cubicBezTo>
                  <a:cubicBezTo>
                    <a:pt x="0" y="918"/>
                    <a:pt x="42" y="977"/>
                    <a:pt x="90" y="977"/>
                  </a:cubicBezTo>
                  <a:cubicBezTo>
                    <a:pt x="103" y="977"/>
                    <a:pt x="116" y="973"/>
                    <a:pt x="128" y="963"/>
                  </a:cubicBezTo>
                  <a:cubicBezTo>
                    <a:pt x="454" y="702"/>
                    <a:pt x="767" y="422"/>
                    <a:pt x="1036" y="102"/>
                  </a:cubicBezTo>
                  <a:cubicBezTo>
                    <a:pt x="1073" y="58"/>
                    <a:pt x="1035" y="1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6"/>
            <p:cNvSpPr/>
            <p:nvPr/>
          </p:nvSpPr>
          <p:spPr>
            <a:xfrm>
              <a:off x="5807986" y="3803021"/>
              <a:ext cx="47151" cy="39897"/>
            </a:xfrm>
            <a:custGeom>
              <a:avLst/>
              <a:gdLst/>
              <a:ahLst/>
              <a:cxnLst/>
              <a:rect l="l" t="t" r="r" b="b"/>
              <a:pathLst>
                <a:path w="936" h="792" extrusionOk="0">
                  <a:moveTo>
                    <a:pt x="851" y="0"/>
                  </a:moveTo>
                  <a:cubicBezTo>
                    <a:pt x="838" y="0"/>
                    <a:pt x="824" y="5"/>
                    <a:pt x="811" y="17"/>
                  </a:cubicBezTo>
                  <a:cubicBezTo>
                    <a:pt x="684" y="136"/>
                    <a:pt x="569" y="266"/>
                    <a:pt x="444" y="387"/>
                  </a:cubicBezTo>
                  <a:cubicBezTo>
                    <a:pt x="350" y="480"/>
                    <a:pt x="246" y="577"/>
                    <a:pt x="128" y="642"/>
                  </a:cubicBezTo>
                  <a:lnTo>
                    <a:pt x="128" y="642"/>
                  </a:lnTo>
                  <a:cubicBezTo>
                    <a:pt x="91" y="649"/>
                    <a:pt x="59" y="662"/>
                    <a:pt x="32" y="691"/>
                  </a:cubicBezTo>
                  <a:cubicBezTo>
                    <a:pt x="1" y="726"/>
                    <a:pt x="24" y="792"/>
                    <a:pt x="69" y="792"/>
                  </a:cubicBezTo>
                  <a:cubicBezTo>
                    <a:pt x="75" y="792"/>
                    <a:pt x="82" y="790"/>
                    <a:pt x="89" y="788"/>
                  </a:cubicBezTo>
                  <a:cubicBezTo>
                    <a:pt x="114" y="777"/>
                    <a:pt x="139" y="765"/>
                    <a:pt x="164" y="752"/>
                  </a:cubicBezTo>
                  <a:lnTo>
                    <a:pt x="164" y="752"/>
                  </a:lnTo>
                  <a:cubicBezTo>
                    <a:pt x="176" y="750"/>
                    <a:pt x="186" y="744"/>
                    <a:pt x="194" y="736"/>
                  </a:cubicBezTo>
                  <a:lnTo>
                    <a:pt x="194" y="736"/>
                  </a:lnTo>
                  <a:cubicBezTo>
                    <a:pt x="310" y="669"/>
                    <a:pt x="413" y="579"/>
                    <a:pt x="508" y="486"/>
                  </a:cubicBezTo>
                  <a:cubicBezTo>
                    <a:pt x="640" y="358"/>
                    <a:pt x="760" y="222"/>
                    <a:pt x="894" y="98"/>
                  </a:cubicBezTo>
                  <a:cubicBezTo>
                    <a:pt x="935" y="58"/>
                    <a:pt x="896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6"/>
            <p:cNvSpPr/>
            <p:nvPr/>
          </p:nvSpPr>
          <p:spPr>
            <a:xfrm>
              <a:off x="5834182" y="3829418"/>
              <a:ext cx="34759" cy="19797"/>
            </a:xfrm>
            <a:custGeom>
              <a:avLst/>
              <a:gdLst/>
              <a:ahLst/>
              <a:cxnLst/>
              <a:rect l="l" t="t" r="r" b="b"/>
              <a:pathLst>
                <a:path w="690" h="393" extrusionOk="0">
                  <a:moveTo>
                    <a:pt x="609" y="1"/>
                  </a:moveTo>
                  <a:cubicBezTo>
                    <a:pt x="604" y="1"/>
                    <a:pt x="599" y="2"/>
                    <a:pt x="593" y="3"/>
                  </a:cubicBezTo>
                  <a:cubicBezTo>
                    <a:pt x="491" y="27"/>
                    <a:pt x="406" y="84"/>
                    <a:pt x="324" y="143"/>
                  </a:cubicBezTo>
                  <a:cubicBezTo>
                    <a:pt x="243" y="200"/>
                    <a:pt x="164" y="257"/>
                    <a:pt x="69" y="281"/>
                  </a:cubicBezTo>
                  <a:cubicBezTo>
                    <a:pt x="0" y="295"/>
                    <a:pt x="24" y="393"/>
                    <a:pt x="84" y="393"/>
                  </a:cubicBezTo>
                  <a:cubicBezTo>
                    <a:pt x="89" y="393"/>
                    <a:pt x="94" y="392"/>
                    <a:pt x="99" y="391"/>
                  </a:cubicBezTo>
                  <a:cubicBezTo>
                    <a:pt x="199" y="366"/>
                    <a:pt x="284" y="309"/>
                    <a:pt x="368" y="251"/>
                  </a:cubicBezTo>
                  <a:cubicBezTo>
                    <a:pt x="447" y="194"/>
                    <a:pt x="527" y="138"/>
                    <a:pt x="623" y="115"/>
                  </a:cubicBezTo>
                  <a:cubicBezTo>
                    <a:pt x="690" y="98"/>
                    <a:pt x="668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6"/>
            <p:cNvSpPr/>
            <p:nvPr/>
          </p:nvSpPr>
          <p:spPr>
            <a:xfrm>
              <a:off x="5855037" y="3842667"/>
              <a:ext cx="27454" cy="19445"/>
            </a:xfrm>
            <a:custGeom>
              <a:avLst/>
              <a:gdLst/>
              <a:ahLst/>
              <a:cxnLst/>
              <a:rect l="l" t="t" r="r" b="b"/>
              <a:pathLst>
                <a:path w="545" h="386" extrusionOk="0">
                  <a:moveTo>
                    <a:pt x="477" y="1"/>
                  </a:moveTo>
                  <a:cubicBezTo>
                    <a:pt x="467" y="1"/>
                    <a:pt x="458" y="3"/>
                    <a:pt x="450" y="9"/>
                  </a:cubicBezTo>
                  <a:cubicBezTo>
                    <a:pt x="317" y="104"/>
                    <a:pt x="172" y="181"/>
                    <a:pt x="39" y="277"/>
                  </a:cubicBezTo>
                  <a:cubicBezTo>
                    <a:pt x="13" y="294"/>
                    <a:pt x="1" y="327"/>
                    <a:pt x="18" y="356"/>
                  </a:cubicBezTo>
                  <a:cubicBezTo>
                    <a:pt x="29" y="373"/>
                    <a:pt x="51" y="385"/>
                    <a:pt x="72" y="385"/>
                  </a:cubicBezTo>
                  <a:cubicBezTo>
                    <a:pt x="81" y="385"/>
                    <a:pt x="90" y="383"/>
                    <a:pt x="97" y="378"/>
                  </a:cubicBezTo>
                  <a:cubicBezTo>
                    <a:pt x="230" y="281"/>
                    <a:pt x="375" y="206"/>
                    <a:pt x="508" y="110"/>
                  </a:cubicBezTo>
                  <a:cubicBezTo>
                    <a:pt x="532" y="93"/>
                    <a:pt x="545" y="60"/>
                    <a:pt x="529" y="30"/>
                  </a:cubicBezTo>
                  <a:cubicBezTo>
                    <a:pt x="520" y="13"/>
                    <a:pt x="498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6"/>
            <p:cNvSpPr/>
            <p:nvPr/>
          </p:nvSpPr>
          <p:spPr>
            <a:xfrm>
              <a:off x="5875339" y="3860198"/>
              <a:ext cx="23172" cy="13249"/>
            </a:xfrm>
            <a:custGeom>
              <a:avLst/>
              <a:gdLst/>
              <a:ahLst/>
              <a:cxnLst/>
              <a:rect l="l" t="t" r="r" b="b"/>
              <a:pathLst>
                <a:path w="460" h="263" extrusionOk="0">
                  <a:moveTo>
                    <a:pt x="395" y="0"/>
                  </a:moveTo>
                  <a:cubicBezTo>
                    <a:pt x="390" y="0"/>
                    <a:pt x="385" y="1"/>
                    <a:pt x="380" y="3"/>
                  </a:cubicBezTo>
                  <a:cubicBezTo>
                    <a:pt x="319" y="24"/>
                    <a:pt x="262" y="55"/>
                    <a:pt x="206" y="88"/>
                  </a:cubicBezTo>
                  <a:cubicBezTo>
                    <a:pt x="194" y="95"/>
                    <a:pt x="180" y="102"/>
                    <a:pt x="167" y="109"/>
                  </a:cubicBezTo>
                  <a:cubicBezTo>
                    <a:pt x="160" y="112"/>
                    <a:pt x="155" y="116"/>
                    <a:pt x="148" y="117"/>
                  </a:cubicBezTo>
                  <a:cubicBezTo>
                    <a:pt x="145" y="120"/>
                    <a:pt x="139" y="122"/>
                    <a:pt x="135" y="123"/>
                  </a:cubicBezTo>
                  <a:cubicBezTo>
                    <a:pt x="133" y="124"/>
                    <a:pt x="131" y="125"/>
                    <a:pt x="131" y="125"/>
                  </a:cubicBezTo>
                  <a:cubicBezTo>
                    <a:pt x="130" y="125"/>
                    <a:pt x="131" y="124"/>
                    <a:pt x="133" y="123"/>
                  </a:cubicBezTo>
                  <a:lnTo>
                    <a:pt x="133" y="123"/>
                  </a:lnTo>
                  <a:cubicBezTo>
                    <a:pt x="121" y="129"/>
                    <a:pt x="106" y="134"/>
                    <a:pt x="95" y="137"/>
                  </a:cubicBezTo>
                  <a:cubicBezTo>
                    <a:pt x="88" y="139"/>
                    <a:pt x="81" y="142"/>
                    <a:pt x="71" y="143"/>
                  </a:cubicBezTo>
                  <a:cubicBezTo>
                    <a:pt x="69" y="143"/>
                    <a:pt x="67" y="144"/>
                    <a:pt x="65" y="144"/>
                  </a:cubicBezTo>
                  <a:lnTo>
                    <a:pt x="65" y="144"/>
                  </a:lnTo>
                  <a:cubicBezTo>
                    <a:pt x="65" y="144"/>
                    <a:pt x="64" y="144"/>
                    <a:pt x="64" y="144"/>
                  </a:cubicBezTo>
                  <a:cubicBezTo>
                    <a:pt x="64" y="144"/>
                    <a:pt x="62" y="144"/>
                    <a:pt x="58" y="144"/>
                  </a:cubicBezTo>
                  <a:cubicBezTo>
                    <a:pt x="29" y="149"/>
                    <a:pt x="0" y="170"/>
                    <a:pt x="0" y="203"/>
                  </a:cubicBezTo>
                  <a:cubicBezTo>
                    <a:pt x="4" y="232"/>
                    <a:pt x="27" y="262"/>
                    <a:pt x="57" y="262"/>
                  </a:cubicBezTo>
                  <a:cubicBezTo>
                    <a:pt x="58" y="262"/>
                    <a:pt x="60" y="262"/>
                    <a:pt x="61" y="262"/>
                  </a:cubicBezTo>
                  <a:cubicBezTo>
                    <a:pt x="131" y="255"/>
                    <a:pt x="190" y="228"/>
                    <a:pt x="251" y="195"/>
                  </a:cubicBezTo>
                  <a:cubicBezTo>
                    <a:pt x="279" y="181"/>
                    <a:pt x="305" y="166"/>
                    <a:pt x="333" y="150"/>
                  </a:cubicBezTo>
                  <a:cubicBezTo>
                    <a:pt x="347" y="143"/>
                    <a:pt x="362" y="136"/>
                    <a:pt x="374" y="129"/>
                  </a:cubicBezTo>
                  <a:cubicBezTo>
                    <a:pt x="378" y="127"/>
                    <a:pt x="389" y="122"/>
                    <a:pt x="388" y="122"/>
                  </a:cubicBezTo>
                  <a:lnTo>
                    <a:pt x="388" y="122"/>
                  </a:lnTo>
                  <a:cubicBezTo>
                    <a:pt x="388" y="122"/>
                    <a:pt x="387" y="123"/>
                    <a:pt x="386" y="123"/>
                  </a:cubicBezTo>
                  <a:cubicBezTo>
                    <a:pt x="394" y="120"/>
                    <a:pt x="401" y="116"/>
                    <a:pt x="410" y="115"/>
                  </a:cubicBezTo>
                  <a:cubicBezTo>
                    <a:pt x="438" y="103"/>
                    <a:pt x="459" y="75"/>
                    <a:pt x="451" y="44"/>
                  </a:cubicBezTo>
                  <a:cubicBezTo>
                    <a:pt x="444" y="20"/>
                    <a:pt x="420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6"/>
            <p:cNvSpPr/>
            <p:nvPr/>
          </p:nvSpPr>
          <p:spPr>
            <a:xfrm>
              <a:off x="5897101" y="3874051"/>
              <a:ext cx="27303" cy="13500"/>
            </a:xfrm>
            <a:custGeom>
              <a:avLst/>
              <a:gdLst/>
              <a:ahLst/>
              <a:cxnLst/>
              <a:rect l="l" t="t" r="r" b="b"/>
              <a:pathLst>
                <a:path w="542" h="268" extrusionOk="0">
                  <a:moveTo>
                    <a:pt x="479" y="1"/>
                  </a:moveTo>
                  <a:cubicBezTo>
                    <a:pt x="474" y="1"/>
                    <a:pt x="469" y="1"/>
                    <a:pt x="464" y="3"/>
                  </a:cubicBezTo>
                  <a:cubicBezTo>
                    <a:pt x="389" y="24"/>
                    <a:pt x="319" y="59"/>
                    <a:pt x="251" y="90"/>
                  </a:cubicBezTo>
                  <a:cubicBezTo>
                    <a:pt x="219" y="105"/>
                    <a:pt x="190" y="117"/>
                    <a:pt x="159" y="129"/>
                  </a:cubicBezTo>
                  <a:cubicBezTo>
                    <a:pt x="127" y="139"/>
                    <a:pt x="88" y="150"/>
                    <a:pt x="60" y="153"/>
                  </a:cubicBezTo>
                  <a:cubicBezTo>
                    <a:pt x="29" y="157"/>
                    <a:pt x="0" y="178"/>
                    <a:pt x="0" y="211"/>
                  </a:cubicBezTo>
                  <a:cubicBezTo>
                    <a:pt x="0" y="238"/>
                    <a:pt x="24" y="268"/>
                    <a:pt x="52" y="268"/>
                  </a:cubicBezTo>
                  <a:cubicBezTo>
                    <a:pt x="54" y="268"/>
                    <a:pt x="55" y="268"/>
                    <a:pt x="57" y="268"/>
                  </a:cubicBezTo>
                  <a:cubicBezTo>
                    <a:pt x="216" y="252"/>
                    <a:pt x="346" y="158"/>
                    <a:pt x="494" y="115"/>
                  </a:cubicBezTo>
                  <a:cubicBezTo>
                    <a:pt x="523" y="105"/>
                    <a:pt x="542" y="73"/>
                    <a:pt x="535" y="44"/>
                  </a:cubicBezTo>
                  <a:cubicBezTo>
                    <a:pt x="526" y="18"/>
                    <a:pt x="503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6"/>
            <p:cNvSpPr/>
            <p:nvPr/>
          </p:nvSpPr>
          <p:spPr>
            <a:xfrm>
              <a:off x="5912466" y="3904931"/>
              <a:ext cx="24583" cy="8967"/>
            </a:xfrm>
            <a:custGeom>
              <a:avLst/>
              <a:gdLst/>
              <a:ahLst/>
              <a:cxnLst/>
              <a:rect l="l" t="t" r="r" b="b"/>
              <a:pathLst>
                <a:path w="488" h="178" extrusionOk="0">
                  <a:moveTo>
                    <a:pt x="432" y="0"/>
                  </a:moveTo>
                  <a:cubicBezTo>
                    <a:pt x="431" y="0"/>
                    <a:pt x="430" y="0"/>
                    <a:pt x="429" y="0"/>
                  </a:cubicBezTo>
                  <a:cubicBezTo>
                    <a:pt x="303" y="13"/>
                    <a:pt x="177" y="51"/>
                    <a:pt x="60" y="63"/>
                  </a:cubicBezTo>
                  <a:cubicBezTo>
                    <a:pt x="28" y="66"/>
                    <a:pt x="0" y="87"/>
                    <a:pt x="0" y="121"/>
                  </a:cubicBezTo>
                  <a:cubicBezTo>
                    <a:pt x="3" y="147"/>
                    <a:pt x="24" y="178"/>
                    <a:pt x="54" y="178"/>
                  </a:cubicBezTo>
                  <a:cubicBezTo>
                    <a:pt x="56" y="178"/>
                    <a:pt x="58" y="178"/>
                    <a:pt x="60" y="178"/>
                  </a:cubicBezTo>
                  <a:cubicBezTo>
                    <a:pt x="128" y="170"/>
                    <a:pt x="197" y="161"/>
                    <a:pt x="265" y="146"/>
                  </a:cubicBezTo>
                  <a:cubicBezTo>
                    <a:pt x="293" y="141"/>
                    <a:pt x="323" y="134"/>
                    <a:pt x="352" y="128"/>
                  </a:cubicBezTo>
                  <a:cubicBezTo>
                    <a:pt x="366" y="127"/>
                    <a:pt x="380" y="122"/>
                    <a:pt x="394" y="121"/>
                  </a:cubicBezTo>
                  <a:cubicBezTo>
                    <a:pt x="397" y="121"/>
                    <a:pt x="401" y="119"/>
                    <a:pt x="404" y="119"/>
                  </a:cubicBezTo>
                  <a:lnTo>
                    <a:pt x="407" y="119"/>
                  </a:lnTo>
                  <a:cubicBezTo>
                    <a:pt x="414" y="119"/>
                    <a:pt x="421" y="118"/>
                    <a:pt x="429" y="118"/>
                  </a:cubicBezTo>
                  <a:cubicBezTo>
                    <a:pt x="459" y="114"/>
                    <a:pt x="488" y="92"/>
                    <a:pt x="488" y="58"/>
                  </a:cubicBezTo>
                  <a:cubicBezTo>
                    <a:pt x="486" y="31"/>
                    <a:pt x="464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6"/>
            <p:cNvSpPr/>
            <p:nvPr/>
          </p:nvSpPr>
          <p:spPr>
            <a:xfrm>
              <a:off x="5931558" y="3924830"/>
              <a:ext cx="27606" cy="7858"/>
            </a:xfrm>
            <a:custGeom>
              <a:avLst/>
              <a:gdLst/>
              <a:ahLst/>
              <a:cxnLst/>
              <a:rect l="l" t="t" r="r" b="b"/>
              <a:pathLst>
                <a:path w="548" h="156" extrusionOk="0">
                  <a:moveTo>
                    <a:pt x="492" y="1"/>
                  </a:moveTo>
                  <a:cubicBezTo>
                    <a:pt x="491" y="1"/>
                    <a:pt x="490" y="1"/>
                    <a:pt x="490" y="1"/>
                  </a:cubicBezTo>
                  <a:lnTo>
                    <a:pt x="59" y="38"/>
                  </a:lnTo>
                  <a:cubicBezTo>
                    <a:pt x="28" y="42"/>
                    <a:pt x="1" y="63"/>
                    <a:pt x="1" y="96"/>
                  </a:cubicBezTo>
                  <a:cubicBezTo>
                    <a:pt x="2" y="126"/>
                    <a:pt x="28" y="155"/>
                    <a:pt x="57" y="155"/>
                  </a:cubicBezTo>
                  <a:cubicBezTo>
                    <a:pt x="58" y="155"/>
                    <a:pt x="58" y="155"/>
                    <a:pt x="59" y="155"/>
                  </a:cubicBezTo>
                  <a:lnTo>
                    <a:pt x="490" y="117"/>
                  </a:lnTo>
                  <a:cubicBezTo>
                    <a:pt x="521" y="114"/>
                    <a:pt x="548" y="93"/>
                    <a:pt x="548" y="59"/>
                  </a:cubicBezTo>
                  <a:cubicBezTo>
                    <a:pt x="548" y="31"/>
                    <a:pt x="522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6"/>
            <p:cNvSpPr/>
            <p:nvPr/>
          </p:nvSpPr>
          <p:spPr>
            <a:xfrm>
              <a:off x="5941936" y="3947549"/>
              <a:ext cx="16473" cy="6750"/>
            </a:xfrm>
            <a:custGeom>
              <a:avLst/>
              <a:gdLst/>
              <a:ahLst/>
              <a:cxnLst/>
              <a:rect l="l" t="t" r="r" b="b"/>
              <a:pathLst>
                <a:path w="327" h="134" extrusionOk="0">
                  <a:moveTo>
                    <a:pt x="66" y="1"/>
                  </a:moveTo>
                  <a:cubicBezTo>
                    <a:pt x="56" y="1"/>
                    <a:pt x="44" y="4"/>
                    <a:pt x="36" y="9"/>
                  </a:cubicBezTo>
                  <a:cubicBezTo>
                    <a:pt x="23" y="16"/>
                    <a:pt x="13" y="30"/>
                    <a:pt x="9" y="42"/>
                  </a:cubicBezTo>
                  <a:cubicBezTo>
                    <a:pt x="0" y="80"/>
                    <a:pt x="17" y="105"/>
                    <a:pt x="49" y="117"/>
                  </a:cubicBezTo>
                  <a:cubicBezTo>
                    <a:pt x="85" y="131"/>
                    <a:pt x="126" y="134"/>
                    <a:pt x="165" y="134"/>
                  </a:cubicBezTo>
                  <a:cubicBezTo>
                    <a:pt x="199" y="134"/>
                    <a:pt x="234" y="132"/>
                    <a:pt x="268" y="129"/>
                  </a:cubicBezTo>
                  <a:cubicBezTo>
                    <a:pt x="284" y="127"/>
                    <a:pt x="298" y="124"/>
                    <a:pt x="308" y="111"/>
                  </a:cubicBezTo>
                  <a:cubicBezTo>
                    <a:pt x="319" y="101"/>
                    <a:pt x="326" y="84"/>
                    <a:pt x="326" y="70"/>
                  </a:cubicBezTo>
                  <a:cubicBezTo>
                    <a:pt x="325" y="42"/>
                    <a:pt x="302" y="12"/>
                    <a:pt x="270" y="12"/>
                  </a:cubicBezTo>
                  <a:cubicBezTo>
                    <a:pt x="270" y="12"/>
                    <a:pt x="269" y="12"/>
                    <a:pt x="268" y="12"/>
                  </a:cubicBezTo>
                  <a:cubicBezTo>
                    <a:pt x="238" y="14"/>
                    <a:pt x="207" y="17"/>
                    <a:pt x="176" y="17"/>
                  </a:cubicBezTo>
                  <a:cubicBezTo>
                    <a:pt x="159" y="17"/>
                    <a:pt x="141" y="16"/>
                    <a:pt x="122" y="14"/>
                  </a:cubicBezTo>
                  <a:lnTo>
                    <a:pt x="122" y="14"/>
                  </a:lnTo>
                  <a:cubicBezTo>
                    <a:pt x="123" y="14"/>
                    <a:pt x="124" y="14"/>
                    <a:pt x="125" y="15"/>
                  </a:cubicBezTo>
                  <a:lnTo>
                    <a:pt x="125" y="15"/>
                  </a:lnTo>
                  <a:cubicBezTo>
                    <a:pt x="123" y="14"/>
                    <a:pt x="121" y="14"/>
                    <a:pt x="119" y="13"/>
                  </a:cubicBezTo>
                  <a:lnTo>
                    <a:pt x="119" y="13"/>
                  </a:lnTo>
                  <a:cubicBezTo>
                    <a:pt x="120" y="14"/>
                    <a:pt x="121" y="14"/>
                    <a:pt x="122" y="14"/>
                  </a:cubicBezTo>
                  <a:lnTo>
                    <a:pt x="122" y="14"/>
                  </a:lnTo>
                  <a:cubicBezTo>
                    <a:pt x="121" y="14"/>
                    <a:pt x="119" y="13"/>
                    <a:pt x="117" y="13"/>
                  </a:cubicBezTo>
                  <a:lnTo>
                    <a:pt x="117" y="13"/>
                  </a:lnTo>
                  <a:cubicBezTo>
                    <a:pt x="118" y="13"/>
                    <a:pt x="118" y="13"/>
                    <a:pt x="119" y="13"/>
                  </a:cubicBezTo>
                  <a:lnTo>
                    <a:pt x="119" y="13"/>
                  </a:lnTo>
                  <a:cubicBezTo>
                    <a:pt x="118" y="13"/>
                    <a:pt x="117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lnTo>
                    <a:pt x="117" y="13"/>
                  </a:lnTo>
                  <a:cubicBezTo>
                    <a:pt x="104" y="11"/>
                    <a:pt x="91" y="7"/>
                    <a:pt x="80" y="3"/>
                  </a:cubicBezTo>
                  <a:cubicBezTo>
                    <a:pt x="76" y="1"/>
                    <a:pt x="7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6"/>
            <p:cNvSpPr/>
            <p:nvPr/>
          </p:nvSpPr>
          <p:spPr>
            <a:xfrm>
              <a:off x="5852116" y="4413828"/>
              <a:ext cx="43826" cy="31182"/>
            </a:xfrm>
            <a:custGeom>
              <a:avLst/>
              <a:gdLst/>
              <a:ahLst/>
              <a:cxnLst/>
              <a:rect l="l" t="t" r="r" b="b"/>
              <a:pathLst>
                <a:path w="870" h="619" extrusionOk="0">
                  <a:moveTo>
                    <a:pt x="118" y="118"/>
                  </a:moveTo>
                  <a:lnTo>
                    <a:pt x="118" y="118"/>
                  </a:lnTo>
                  <a:cubicBezTo>
                    <a:pt x="117" y="119"/>
                    <a:pt x="115" y="120"/>
                    <a:pt x="113" y="121"/>
                  </a:cubicBezTo>
                  <a:cubicBezTo>
                    <a:pt x="116" y="120"/>
                    <a:pt x="118" y="119"/>
                    <a:pt x="118" y="118"/>
                  </a:cubicBezTo>
                  <a:close/>
                  <a:moveTo>
                    <a:pt x="801" y="497"/>
                  </a:moveTo>
                  <a:lnTo>
                    <a:pt x="801" y="497"/>
                  </a:lnTo>
                  <a:cubicBezTo>
                    <a:pt x="801" y="497"/>
                    <a:pt x="802" y="497"/>
                    <a:pt x="802" y="498"/>
                  </a:cubicBezTo>
                  <a:lnTo>
                    <a:pt x="802" y="498"/>
                  </a:lnTo>
                  <a:cubicBezTo>
                    <a:pt x="802" y="497"/>
                    <a:pt x="802" y="497"/>
                    <a:pt x="801" y="497"/>
                  </a:cubicBezTo>
                  <a:close/>
                  <a:moveTo>
                    <a:pt x="133" y="0"/>
                  </a:moveTo>
                  <a:cubicBezTo>
                    <a:pt x="105" y="0"/>
                    <a:pt x="78" y="7"/>
                    <a:pt x="53" y="22"/>
                  </a:cubicBezTo>
                  <a:cubicBezTo>
                    <a:pt x="0" y="52"/>
                    <a:pt x="33" y="129"/>
                    <a:pt x="84" y="129"/>
                  </a:cubicBezTo>
                  <a:cubicBezTo>
                    <a:pt x="93" y="129"/>
                    <a:pt x="103" y="127"/>
                    <a:pt x="113" y="121"/>
                  </a:cubicBezTo>
                  <a:cubicBezTo>
                    <a:pt x="116" y="119"/>
                    <a:pt x="119" y="118"/>
                    <a:pt x="119" y="118"/>
                  </a:cubicBezTo>
                  <a:lnTo>
                    <a:pt x="119" y="118"/>
                  </a:lnTo>
                  <a:cubicBezTo>
                    <a:pt x="119" y="118"/>
                    <a:pt x="119" y="118"/>
                    <a:pt x="118" y="118"/>
                  </a:cubicBezTo>
                  <a:lnTo>
                    <a:pt x="118" y="118"/>
                  </a:lnTo>
                  <a:cubicBezTo>
                    <a:pt x="122" y="117"/>
                    <a:pt x="125" y="117"/>
                    <a:pt x="127" y="116"/>
                  </a:cubicBezTo>
                  <a:cubicBezTo>
                    <a:pt x="127" y="116"/>
                    <a:pt x="127" y="116"/>
                    <a:pt x="127" y="116"/>
                  </a:cubicBezTo>
                  <a:lnTo>
                    <a:pt x="127" y="116"/>
                  </a:lnTo>
                  <a:cubicBezTo>
                    <a:pt x="127" y="116"/>
                    <a:pt x="128" y="116"/>
                    <a:pt x="128" y="116"/>
                  </a:cubicBezTo>
                  <a:lnTo>
                    <a:pt x="145" y="116"/>
                  </a:lnTo>
                  <a:cubicBezTo>
                    <a:pt x="146" y="116"/>
                    <a:pt x="143" y="115"/>
                    <a:pt x="143" y="115"/>
                  </a:cubicBezTo>
                  <a:lnTo>
                    <a:pt x="143" y="115"/>
                  </a:lnTo>
                  <a:cubicBezTo>
                    <a:pt x="143" y="115"/>
                    <a:pt x="145" y="115"/>
                    <a:pt x="148" y="116"/>
                  </a:cubicBezTo>
                  <a:cubicBezTo>
                    <a:pt x="154" y="117"/>
                    <a:pt x="159" y="117"/>
                    <a:pt x="162" y="119"/>
                  </a:cubicBezTo>
                  <a:lnTo>
                    <a:pt x="178" y="124"/>
                  </a:lnTo>
                  <a:cubicBezTo>
                    <a:pt x="180" y="124"/>
                    <a:pt x="191" y="129"/>
                    <a:pt x="191" y="129"/>
                  </a:cubicBezTo>
                  <a:cubicBezTo>
                    <a:pt x="191" y="129"/>
                    <a:pt x="190" y="129"/>
                    <a:pt x="189" y="129"/>
                  </a:cubicBezTo>
                  <a:lnTo>
                    <a:pt x="189" y="129"/>
                  </a:lnTo>
                  <a:cubicBezTo>
                    <a:pt x="240" y="151"/>
                    <a:pt x="287" y="185"/>
                    <a:pt x="329" y="219"/>
                  </a:cubicBezTo>
                  <a:cubicBezTo>
                    <a:pt x="436" y="304"/>
                    <a:pt x="529" y="401"/>
                    <a:pt x="628" y="496"/>
                  </a:cubicBezTo>
                  <a:cubicBezTo>
                    <a:pt x="671" y="535"/>
                    <a:pt x="713" y="575"/>
                    <a:pt x="762" y="609"/>
                  </a:cubicBezTo>
                  <a:cubicBezTo>
                    <a:pt x="772" y="616"/>
                    <a:pt x="782" y="619"/>
                    <a:pt x="791" y="619"/>
                  </a:cubicBezTo>
                  <a:cubicBezTo>
                    <a:pt x="838" y="619"/>
                    <a:pt x="869" y="543"/>
                    <a:pt x="820" y="508"/>
                  </a:cubicBezTo>
                  <a:cubicBezTo>
                    <a:pt x="815" y="507"/>
                    <a:pt x="813" y="504"/>
                    <a:pt x="808" y="503"/>
                  </a:cubicBezTo>
                  <a:cubicBezTo>
                    <a:pt x="808" y="501"/>
                    <a:pt x="806" y="500"/>
                    <a:pt x="805" y="500"/>
                  </a:cubicBezTo>
                  <a:lnTo>
                    <a:pt x="805" y="500"/>
                  </a:lnTo>
                  <a:cubicBezTo>
                    <a:pt x="805" y="499"/>
                    <a:pt x="805" y="499"/>
                    <a:pt x="804" y="498"/>
                  </a:cubicBezTo>
                  <a:cubicBezTo>
                    <a:pt x="793" y="490"/>
                    <a:pt x="784" y="483"/>
                    <a:pt x="773" y="474"/>
                  </a:cubicBezTo>
                  <a:lnTo>
                    <a:pt x="709" y="415"/>
                  </a:lnTo>
                  <a:lnTo>
                    <a:pt x="556" y="266"/>
                  </a:lnTo>
                  <a:cubicBezTo>
                    <a:pt x="458" y="174"/>
                    <a:pt x="352" y="72"/>
                    <a:pt x="225" y="21"/>
                  </a:cubicBezTo>
                  <a:cubicBezTo>
                    <a:pt x="196" y="8"/>
                    <a:pt x="164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6"/>
            <p:cNvSpPr/>
            <p:nvPr/>
          </p:nvSpPr>
          <p:spPr>
            <a:xfrm>
              <a:off x="5876548" y="4400428"/>
              <a:ext cx="32643" cy="21359"/>
            </a:xfrm>
            <a:custGeom>
              <a:avLst/>
              <a:gdLst/>
              <a:ahLst/>
              <a:cxnLst/>
              <a:rect l="l" t="t" r="r" b="b"/>
              <a:pathLst>
                <a:path w="648" h="424" extrusionOk="0">
                  <a:moveTo>
                    <a:pt x="107" y="0"/>
                  </a:moveTo>
                  <a:cubicBezTo>
                    <a:pt x="87" y="0"/>
                    <a:pt x="67" y="2"/>
                    <a:pt x="47" y="6"/>
                  </a:cubicBezTo>
                  <a:cubicBezTo>
                    <a:pt x="17" y="13"/>
                    <a:pt x="0" y="49"/>
                    <a:pt x="7" y="77"/>
                  </a:cubicBezTo>
                  <a:cubicBezTo>
                    <a:pt x="17" y="106"/>
                    <a:pt x="42" y="121"/>
                    <a:pt x="67" y="121"/>
                  </a:cubicBezTo>
                  <a:cubicBezTo>
                    <a:pt x="72" y="121"/>
                    <a:pt x="76" y="121"/>
                    <a:pt x="81" y="120"/>
                  </a:cubicBezTo>
                  <a:cubicBezTo>
                    <a:pt x="91" y="118"/>
                    <a:pt x="102" y="117"/>
                    <a:pt x="113" y="117"/>
                  </a:cubicBezTo>
                  <a:cubicBezTo>
                    <a:pt x="140" y="117"/>
                    <a:pt x="169" y="122"/>
                    <a:pt x="192" y="132"/>
                  </a:cubicBezTo>
                  <a:cubicBezTo>
                    <a:pt x="237" y="152"/>
                    <a:pt x="278" y="182"/>
                    <a:pt x="313" y="212"/>
                  </a:cubicBezTo>
                  <a:cubicBezTo>
                    <a:pt x="394" y="280"/>
                    <a:pt x="465" y="358"/>
                    <a:pt x="553" y="416"/>
                  </a:cubicBezTo>
                  <a:cubicBezTo>
                    <a:pt x="561" y="421"/>
                    <a:pt x="571" y="424"/>
                    <a:pt x="581" y="424"/>
                  </a:cubicBezTo>
                  <a:cubicBezTo>
                    <a:pt x="601" y="424"/>
                    <a:pt x="622" y="413"/>
                    <a:pt x="632" y="395"/>
                  </a:cubicBezTo>
                  <a:cubicBezTo>
                    <a:pt x="648" y="366"/>
                    <a:pt x="638" y="332"/>
                    <a:pt x="611" y="315"/>
                  </a:cubicBezTo>
                  <a:cubicBezTo>
                    <a:pt x="526" y="258"/>
                    <a:pt x="448" y="169"/>
                    <a:pt x="363" y="104"/>
                  </a:cubicBezTo>
                  <a:cubicBezTo>
                    <a:pt x="287" y="45"/>
                    <a:pt x="202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6"/>
            <p:cNvSpPr/>
            <p:nvPr/>
          </p:nvSpPr>
          <p:spPr>
            <a:xfrm>
              <a:off x="5893021" y="4384660"/>
              <a:ext cx="27454" cy="14357"/>
            </a:xfrm>
            <a:custGeom>
              <a:avLst/>
              <a:gdLst/>
              <a:ahLst/>
              <a:cxnLst/>
              <a:rect l="l" t="t" r="r" b="b"/>
              <a:pathLst>
                <a:path w="545" h="285" extrusionOk="0">
                  <a:moveTo>
                    <a:pt x="84" y="1"/>
                  </a:moveTo>
                  <a:cubicBezTo>
                    <a:pt x="76" y="1"/>
                    <a:pt x="67" y="1"/>
                    <a:pt x="59" y="2"/>
                  </a:cubicBezTo>
                  <a:cubicBezTo>
                    <a:pt x="28" y="5"/>
                    <a:pt x="1" y="27"/>
                    <a:pt x="1" y="61"/>
                  </a:cubicBezTo>
                  <a:cubicBezTo>
                    <a:pt x="1" y="89"/>
                    <a:pt x="26" y="118"/>
                    <a:pt x="57" y="118"/>
                  </a:cubicBezTo>
                  <a:cubicBezTo>
                    <a:pt x="57" y="118"/>
                    <a:pt x="58" y="118"/>
                    <a:pt x="59" y="118"/>
                  </a:cubicBezTo>
                  <a:cubicBezTo>
                    <a:pt x="69" y="117"/>
                    <a:pt x="78" y="116"/>
                    <a:pt x="86" y="116"/>
                  </a:cubicBezTo>
                  <a:cubicBezTo>
                    <a:pt x="110" y="116"/>
                    <a:pt x="130" y="120"/>
                    <a:pt x="155" y="127"/>
                  </a:cubicBezTo>
                  <a:cubicBezTo>
                    <a:pt x="191" y="135"/>
                    <a:pt x="222" y="148"/>
                    <a:pt x="254" y="163"/>
                  </a:cubicBezTo>
                  <a:cubicBezTo>
                    <a:pt x="321" y="196"/>
                    <a:pt x="385" y="236"/>
                    <a:pt x="448" y="277"/>
                  </a:cubicBezTo>
                  <a:cubicBezTo>
                    <a:pt x="457" y="282"/>
                    <a:pt x="467" y="284"/>
                    <a:pt x="477" y="284"/>
                  </a:cubicBezTo>
                  <a:cubicBezTo>
                    <a:pt x="497" y="284"/>
                    <a:pt x="517" y="274"/>
                    <a:pt x="528" y="255"/>
                  </a:cubicBezTo>
                  <a:cubicBezTo>
                    <a:pt x="545" y="227"/>
                    <a:pt x="533" y="193"/>
                    <a:pt x="507" y="176"/>
                  </a:cubicBezTo>
                  <a:cubicBezTo>
                    <a:pt x="382" y="97"/>
                    <a:pt x="239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6"/>
            <p:cNvSpPr/>
            <p:nvPr/>
          </p:nvSpPr>
          <p:spPr>
            <a:xfrm>
              <a:off x="5904103" y="4363452"/>
              <a:ext cx="21258" cy="11737"/>
            </a:xfrm>
            <a:custGeom>
              <a:avLst/>
              <a:gdLst/>
              <a:ahLst/>
              <a:cxnLst/>
              <a:rect l="l" t="t" r="r" b="b"/>
              <a:pathLst>
                <a:path w="422" h="233" extrusionOk="0">
                  <a:moveTo>
                    <a:pt x="333" y="102"/>
                  </a:moveTo>
                  <a:cubicBezTo>
                    <a:pt x="334" y="102"/>
                    <a:pt x="334" y="102"/>
                    <a:pt x="334" y="102"/>
                  </a:cubicBezTo>
                  <a:cubicBezTo>
                    <a:pt x="334" y="102"/>
                    <a:pt x="334" y="102"/>
                    <a:pt x="333" y="102"/>
                  </a:cubicBezTo>
                  <a:close/>
                  <a:moveTo>
                    <a:pt x="60" y="0"/>
                  </a:moveTo>
                  <a:cubicBezTo>
                    <a:pt x="34" y="0"/>
                    <a:pt x="9" y="16"/>
                    <a:pt x="3" y="43"/>
                  </a:cubicBezTo>
                  <a:cubicBezTo>
                    <a:pt x="0" y="71"/>
                    <a:pt x="14" y="104"/>
                    <a:pt x="46" y="111"/>
                  </a:cubicBezTo>
                  <a:cubicBezTo>
                    <a:pt x="70" y="117"/>
                    <a:pt x="91" y="124"/>
                    <a:pt x="112" y="132"/>
                  </a:cubicBezTo>
                  <a:cubicBezTo>
                    <a:pt x="122" y="137"/>
                    <a:pt x="135" y="142"/>
                    <a:pt x="145" y="145"/>
                  </a:cubicBezTo>
                  <a:cubicBezTo>
                    <a:pt x="151" y="146"/>
                    <a:pt x="158" y="151"/>
                    <a:pt x="163" y="152"/>
                  </a:cubicBezTo>
                  <a:lnTo>
                    <a:pt x="173" y="158"/>
                  </a:lnTo>
                  <a:cubicBezTo>
                    <a:pt x="230" y="182"/>
                    <a:pt x="287" y="207"/>
                    <a:pt x="343" y="230"/>
                  </a:cubicBezTo>
                  <a:cubicBezTo>
                    <a:pt x="348" y="232"/>
                    <a:pt x="353" y="233"/>
                    <a:pt x="358" y="233"/>
                  </a:cubicBezTo>
                  <a:cubicBezTo>
                    <a:pt x="383" y="233"/>
                    <a:pt x="408" y="212"/>
                    <a:pt x="414" y="189"/>
                  </a:cubicBezTo>
                  <a:cubicBezTo>
                    <a:pt x="421" y="156"/>
                    <a:pt x="404" y="131"/>
                    <a:pt x="374" y="118"/>
                  </a:cubicBezTo>
                  <a:cubicBezTo>
                    <a:pt x="361" y="113"/>
                    <a:pt x="347" y="107"/>
                    <a:pt x="333" y="101"/>
                  </a:cubicBezTo>
                  <a:lnTo>
                    <a:pt x="333" y="101"/>
                  </a:lnTo>
                  <a:cubicBezTo>
                    <a:pt x="333" y="102"/>
                    <a:pt x="333" y="102"/>
                    <a:pt x="333" y="102"/>
                  </a:cubicBezTo>
                  <a:lnTo>
                    <a:pt x="333" y="102"/>
                  </a:lnTo>
                  <a:cubicBezTo>
                    <a:pt x="333" y="101"/>
                    <a:pt x="333" y="101"/>
                    <a:pt x="332" y="101"/>
                  </a:cubicBezTo>
                  <a:lnTo>
                    <a:pt x="332" y="101"/>
                  </a:lnTo>
                  <a:cubicBezTo>
                    <a:pt x="332" y="101"/>
                    <a:pt x="332" y="101"/>
                    <a:pt x="333" y="101"/>
                  </a:cubicBezTo>
                  <a:lnTo>
                    <a:pt x="333" y="101"/>
                  </a:lnTo>
                  <a:cubicBezTo>
                    <a:pt x="332" y="101"/>
                    <a:pt x="331" y="101"/>
                    <a:pt x="329" y="101"/>
                  </a:cubicBezTo>
                  <a:cubicBezTo>
                    <a:pt x="326" y="98"/>
                    <a:pt x="322" y="97"/>
                    <a:pt x="319" y="97"/>
                  </a:cubicBezTo>
                  <a:cubicBezTo>
                    <a:pt x="312" y="94"/>
                    <a:pt x="305" y="91"/>
                    <a:pt x="299" y="88"/>
                  </a:cubicBezTo>
                  <a:cubicBezTo>
                    <a:pt x="272" y="77"/>
                    <a:pt x="248" y="66"/>
                    <a:pt x="221" y="54"/>
                  </a:cubicBezTo>
                  <a:cubicBezTo>
                    <a:pt x="173" y="33"/>
                    <a:pt x="126" y="15"/>
                    <a:pt x="74" y="2"/>
                  </a:cubicBezTo>
                  <a:cubicBezTo>
                    <a:pt x="69" y="1"/>
                    <a:pt x="6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6"/>
            <p:cNvSpPr/>
            <p:nvPr/>
          </p:nvSpPr>
          <p:spPr>
            <a:xfrm>
              <a:off x="5914179" y="4343503"/>
              <a:ext cx="23575" cy="8765"/>
            </a:xfrm>
            <a:custGeom>
              <a:avLst/>
              <a:gdLst/>
              <a:ahLst/>
              <a:cxnLst/>
              <a:rect l="l" t="t" r="r" b="b"/>
              <a:pathLst>
                <a:path w="468" h="174" extrusionOk="0">
                  <a:moveTo>
                    <a:pt x="82" y="0"/>
                  </a:moveTo>
                  <a:cubicBezTo>
                    <a:pt x="74" y="0"/>
                    <a:pt x="66" y="0"/>
                    <a:pt x="58" y="1"/>
                  </a:cubicBezTo>
                  <a:cubicBezTo>
                    <a:pt x="28" y="3"/>
                    <a:pt x="0" y="25"/>
                    <a:pt x="0" y="59"/>
                  </a:cubicBezTo>
                  <a:cubicBezTo>
                    <a:pt x="1" y="86"/>
                    <a:pt x="25" y="118"/>
                    <a:pt x="54" y="118"/>
                  </a:cubicBezTo>
                  <a:cubicBezTo>
                    <a:pt x="56" y="118"/>
                    <a:pt x="57" y="117"/>
                    <a:pt x="58" y="117"/>
                  </a:cubicBezTo>
                  <a:cubicBezTo>
                    <a:pt x="65" y="117"/>
                    <a:pt x="73" y="116"/>
                    <a:pt x="81" y="116"/>
                  </a:cubicBezTo>
                  <a:cubicBezTo>
                    <a:pt x="89" y="116"/>
                    <a:pt x="96" y="117"/>
                    <a:pt x="104" y="117"/>
                  </a:cubicBezTo>
                  <a:cubicBezTo>
                    <a:pt x="106" y="117"/>
                    <a:pt x="111" y="117"/>
                    <a:pt x="113" y="120"/>
                  </a:cubicBezTo>
                  <a:lnTo>
                    <a:pt x="115" y="120"/>
                  </a:lnTo>
                  <a:cubicBezTo>
                    <a:pt x="122" y="122"/>
                    <a:pt x="132" y="122"/>
                    <a:pt x="139" y="123"/>
                  </a:cubicBezTo>
                  <a:cubicBezTo>
                    <a:pt x="167" y="129"/>
                    <a:pt x="196" y="137"/>
                    <a:pt x="224" y="144"/>
                  </a:cubicBezTo>
                  <a:cubicBezTo>
                    <a:pt x="276" y="158"/>
                    <a:pt x="330" y="174"/>
                    <a:pt x="386" y="174"/>
                  </a:cubicBezTo>
                  <a:cubicBezTo>
                    <a:pt x="394" y="174"/>
                    <a:pt x="402" y="173"/>
                    <a:pt x="410" y="173"/>
                  </a:cubicBezTo>
                  <a:cubicBezTo>
                    <a:pt x="439" y="171"/>
                    <a:pt x="468" y="149"/>
                    <a:pt x="468" y="115"/>
                  </a:cubicBezTo>
                  <a:cubicBezTo>
                    <a:pt x="466" y="86"/>
                    <a:pt x="446" y="56"/>
                    <a:pt x="414" y="56"/>
                  </a:cubicBezTo>
                  <a:cubicBezTo>
                    <a:pt x="413" y="56"/>
                    <a:pt x="411" y="56"/>
                    <a:pt x="410" y="56"/>
                  </a:cubicBezTo>
                  <a:cubicBezTo>
                    <a:pt x="403" y="57"/>
                    <a:pt x="395" y="57"/>
                    <a:pt x="388" y="57"/>
                  </a:cubicBezTo>
                  <a:cubicBezTo>
                    <a:pt x="380" y="57"/>
                    <a:pt x="373" y="57"/>
                    <a:pt x="366" y="56"/>
                  </a:cubicBezTo>
                  <a:cubicBezTo>
                    <a:pt x="361" y="56"/>
                    <a:pt x="359" y="56"/>
                    <a:pt x="354" y="54"/>
                  </a:cubicBezTo>
                  <a:lnTo>
                    <a:pt x="353" y="54"/>
                  </a:lnTo>
                  <a:cubicBezTo>
                    <a:pt x="346" y="52"/>
                    <a:pt x="337" y="52"/>
                    <a:pt x="330" y="51"/>
                  </a:cubicBezTo>
                  <a:cubicBezTo>
                    <a:pt x="302" y="45"/>
                    <a:pt x="274" y="37"/>
                    <a:pt x="245" y="29"/>
                  </a:cubicBezTo>
                  <a:cubicBezTo>
                    <a:pt x="192" y="16"/>
                    <a:pt x="13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6"/>
            <p:cNvSpPr/>
            <p:nvPr/>
          </p:nvSpPr>
          <p:spPr>
            <a:xfrm>
              <a:off x="5924858" y="4317761"/>
              <a:ext cx="16473" cy="8010"/>
            </a:xfrm>
            <a:custGeom>
              <a:avLst/>
              <a:gdLst/>
              <a:ahLst/>
              <a:cxnLst/>
              <a:rect l="l" t="t" r="r" b="b"/>
              <a:pathLst>
                <a:path w="327" h="159" extrusionOk="0">
                  <a:moveTo>
                    <a:pt x="220" y="39"/>
                  </a:moveTo>
                  <a:cubicBezTo>
                    <a:pt x="223" y="39"/>
                    <a:pt x="226" y="39"/>
                    <a:pt x="229" y="40"/>
                  </a:cubicBezTo>
                  <a:lnTo>
                    <a:pt x="229" y="40"/>
                  </a:lnTo>
                  <a:cubicBezTo>
                    <a:pt x="226" y="39"/>
                    <a:pt x="223" y="39"/>
                    <a:pt x="220" y="39"/>
                  </a:cubicBezTo>
                  <a:close/>
                  <a:moveTo>
                    <a:pt x="63" y="0"/>
                  </a:moveTo>
                  <a:cubicBezTo>
                    <a:pt x="37" y="0"/>
                    <a:pt x="12" y="15"/>
                    <a:pt x="6" y="42"/>
                  </a:cubicBezTo>
                  <a:cubicBezTo>
                    <a:pt x="1" y="74"/>
                    <a:pt x="15" y="108"/>
                    <a:pt x="47" y="115"/>
                  </a:cubicBezTo>
                  <a:cubicBezTo>
                    <a:pt x="86" y="124"/>
                    <a:pt x="125" y="137"/>
                    <a:pt x="164" y="145"/>
                  </a:cubicBezTo>
                  <a:cubicBezTo>
                    <a:pt x="194" y="153"/>
                    <a:pt x="227" y="158"/>
                    <a:pt x="258" y="158"/>
                  </a:cubicBezTo>
                  <a:cubicBezTo>
                    <a:pt x="261" y="158"/>
                    <a:pt x="265" y="158"/>
                    <a:pt x="269" y="158"/>
                  </a:cubicBezTo>
                  <a:cubicBezTo>
                    <a:pt x="298" y="155"/>
                    <a:pt x="327" y="132"/>
                    <a:pt x="327" y="98"/>
                  </a:cubicBezTo>
                  <a:cubicBezTo>
                    <a:pt x="325" y="71"/>
                    <a:pt x="304" y="40"/>
                    <a:pt x="271" y="40"/>
                  </a:cubicBezTo>
                  <a:cubicBezTo>
                    <a:pt x="270" y="40"/>
                    <a:pt x="269" y="40"/>
                    <a:pt x="269" y="40"/>
                  </a:cubicBezTo>
                  <a:cubicBezTo>
                    <a:pt x="264" y="41"/>
                    <a:pt x="259" y="41"/>
                    <a:pt x="255" y="41"/>
                  </a:cubicBezTo>
                  <a:cubicBezTo>
                    <a:pt x="248" y="41"/>
                    <a:pt x="241" y="40"/>
                    <a:pt x="234" y="40"/>
                  </a:cubicBezTo>
                  <a:lnTo>
                    <a:pt x="234" y="40"/>
                  </a:lnTo>
                  <a:cubicBezTo>
                    <a:pt x="182" y="33"/>
                    <a:pt x="129" y="16"/>
                    <a:pt x="77" y="2"/>
                  </a:cubicBezTo>
                  <a:cubicBezTo>
                    <a:pt x="72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6"/>
            <p:cNvSpPr/>
            <p:nvPr/>
          </p:nvSpPr>
          <p:spPr>
            <a:xfrm>
              <a:off x="5931306" y="4289249"/>
              <a:ext cx="19294" cy="6498"/>
            </a:xfrm>
            <a:custGeom>
              <a:avLst/>
              <a:gdLst/>
              <a:ahLst/>
              <a:cxnLst/>
              <a:rect l="l" t="t" r="r" b="b"/>
              <a:pathLst>
                <a:path w="383" h="129" extrusionOk="0">
                  <a:moveTo>
                    <a:pt x="189" y="0"/>
                  </a:moveTo>
                  <a:cubicBezTo>
                    <a:pt x="146" y="0"/>
                    <a:pt x="102" y="3"/>
                    <a:pt x="58" y="7"/>
                  </a:cubicBezTo>
                  <a:cubicBezTo>
                    <a:pt x="29" y="8"/>
                    <a:pt x="0" y="31"/>
                    <a:pt x="0" y="65"/>
                  </a:cubicBezTo>
                  <a:cubicBezTo>
                    <a:pt x="2" y="94"/>
                    <a:pt x="26" y="123"/>
                    <a:pt x="56" y="123"/>
                  </a:cubicBezTo>
                  <a:cubicBezTo>
                    <a:pt x="57" y="123"/>
                    <a:pt x="58" y="123"/>
                    <a:pt x="58" y="123"/>
                  </a:cubicBezTo>
                  <a:cubicBezTo>
                    <a:pt x="101" y="120"/>
                    <a:pt x="143" y="116"/>
                    <a:pt x="186" y="116"/>
                  </a:cubicBezTo>
                  <a:cubicBezTo>
                    <a:pt x="207" y="116"/>
                    <a:pt x="228" y="116"/>
                    <a:pt x="250" y="117"/>
                  </a:cubicBezTo>
                  <a:cubicBezTo>
                    <a:pt x="254" y="117"/>
                    <a:pt x="259" y="117"/>
                    <a:pt x="262" y="119"/>
                  </a:cubicBezTo>
                  <a:lnTo>
                    <a:pt x="262" y="119"/>
                  </a:lnTo>
                  <a:cubicBezTo>
                    <a:pt x="260" y="118"/>
                    <a:pt x="259" y="118"/>
                    <a:pt x="259" y="118"/>
                  </a:cubicBezTo>
                  <a:cubicBezTo>
                    <a:pt x="258" y="118"/>
                    <a:pt x="259" y="119"/>
                    <a:pt x="264" y="120"/>
                  </a:cubicBezTo>
                  <a:cubicBezTo>
                    <a:pt x="263" y="120"/>
                    <a:pt x="262" y="119"/>
                    <a:pt x="262" y="119"/>
                  </a:cubicBezTo>
                  <a:lnTo>
                    <a:pt x="262" y="119"/>
                  </a:lnTo>
                  <a:cubicBezTo>
                    <a:pt x="265" y="119"/>
                    <a:pt x="269" y="120"/>
                    <a:pt x="269" y="120"/>
                  </a:cubicBezTo>
                  <a:cubicBezTo>
                    <a:pt x="282" y="122"/>
                    <a:pt x="292" y="123"/>
                    <a:pt x="305" y="127"/>
                  </a:cubicBezTo>
                  <a:cubicBezTo>
                    <a:pt x="309" y="128"/>
                    <a:pt x="314" y="129"/>
                    <a:pt x="319" y="129"/>
                  </a:cubicBezTo>
                  <a:cubicBezTo>
                    <a:pt x="344" y="129"/>
                    <a:pt x="370" y="113"/>
                    <a:pt x="376" y="86"/>
                  </a:cubicBezTo>
                  <a:cubicBezTo>
                    <a:pt x="383" y="56"/>
                    <a:pt x="367" y="22"/>
                    <a:pt x="335" y="15"/>
                  </a:cubicBezTo>
                  <a:cubicBezTo>
                    <a:pt x="286" y="4"/>
                    <a:pt x="238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6"/>
            <p:cNvSpPr/>
            <p:nvPr/>
          </p:nvSpPr>
          <p:spPr>
            <a:xfrm>
              <a:off x="5937200" y="4255799"/>
              <a:ext cx="18991" cy="7103"/>
            </a:xfrm>
            <a:custGeom>
              <a:avLst/>
              <a:gdLst/>
              <a:ahLst/>
              <a:cxnLst/>
              <a:rect l="l" t="t" r="r" b="b"/>
              <a:pathLst>
                <a:path w="377" h="141" extrusionOk="0">
                  <a:moveTo>
                    <a:pt x="319" y="0"/>
                  </a:moveTo>
                  <a:cubicBezTo>
                    <a:pt x="318" y="0"/>
                    <a:pt x="318" y="0"/>
                    <a:pt x="317" y="1"/>
                  </a:cubicBezTo>
                  <a:cubicBezTo>
                    <a:pt x="230" y="8"/>
                    <a:pt x="145" y="16"/>
                    <a:pt x="59" y="23"/>
                  </a:cubicBezTo>
                  <a:cubicBezTo>
                    <a:pt x="29" y="26"/>
                    <a:pt x="1" y="49"/>
                    <a:pt x="1" y="83"/>
                  </a:cubicBezTo>
                  <a:cubicBezTo>
                    <a:pt x="2" y="111"/>
                    <a:pt x="24" y="141"/>
                    <a:pt x="55" y="141"/>
                  </a:cubicBezTo>
                  <a:cubicBezTo>
                    <a:pt x="56" y="141"/>
                    <a:pt x="58" y="141"/>
                    <a:pt x="59" y="141"/>
                  </a:cubicBezTo>
                  <a:cubicBezTo>
                    <a:pt x="145" y="134"/>
                    <a:pt x="230" y="125"/>
                    <a:pt x="317" y="118"/>
                  </a:cubicBezTo>
                  <a:cubicBezTo>
                    <a:pt x="348" y="115"/>
                    <a:pt x="376" y="93"/>
                    <a:pt x="376" y="59"/>
                  </a:cubicBezTo>
                  <a:cubicBezTo>
                    <a:pt x="374" y="31"/>
                    <a:pt x="352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6"/>
            <p:cNvSpPr/>
            <p:nvPr/>
          </p:nvSpPr>
          <p:spPr>
            <a:xfrm>
              <a:off x="5941281" y="4237110"/>
              <a:ext cx="13198" cy="6549"/>
            </a:xfrm>
            <a:custGeom>
              <a:avLst/>
              <a:gdLst/>
              <a:ahLst/>
              <a:cxnLst/>
              <a:rect l="l" t="t" r="r" b="b"/>
              <a:pathLst>
                <a:path w="262" h="130" extrusionOk="0">
                  <a:moveTo>
                    <a:pt x="203" y="0"/>
                  </a:moveTo>
                  <a:cubicBezTo>
                    <a:pt x="155" y="3"/>
                    <a:pt x="107" y="9"/>
                    <a:pt x="59" y="12"/>
                  </a:cubicBezTo>
                  <a:cubicBezTo>
                    <a:pt x="43" y="14"/>
                    <a:pt x="29" y="17"/>
                    <a:pt x="19" y="30"/>
                  </a:cubicBezTo>
                  <a:cubicBezTo>
                    <a:pt x="8" y="40"/>
                    <a:pt x="1" y="57"/>
                    <a:pt x="1" y="71"/>
                  </a:cubicBezTo>
                  <a:cubicBezTo>
                    <a:pt x="1" y="85"/>
                    <a:pt x="6" y="101"/>
                    <a:pt x="19" y="111"/>
                  </a:cubicBezTo>
                  <a:cubicBezTo>
                    <a:pt x="29" y="122"/>
                    <a:pt x="45" y="129"/>
                    <a:pt x="59" y="129"/>
                  </a:cubicBezTo>
                  <a:cubicBezTo>
                    <a:pt x="107" y="125"/>
                    <a:pt x="155" y="121"/>
                    <a:pt x="203" y="116"/>
                  </a:cubicBezTo>
                  <a:cubicBezTo>
                    <a:pt x="219" y="115"/>
                    <a:pt x="233" y="111"/>
                    <a:pt x="243" y="99"/>
                  </a:cubicBezTo>
                  <a:cubicBezTo>
                    <a:pt x="254" y="88"/>
                    <a:pt x="261" y="72"/>
                    <a:pt x="261" y="58"/>
                  </a:cubicBezTo>
                  <a:cubicBezTo>
                    <a:pt x="261" y="44"/>
                    <a:pt x="256" y="29"/>
                    <a:pt x="243" y="17"/>
                  </a:cubicBezTo>
                  <a:cubicBezTo>
                    <a:pt x="233" y="7"/>
                    <a:pt x="217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6"/>
            <p:cNvSpPr/>
            <p:nvPr/>
          </p:nvSpPr>
          <p:spPr>
            <a:xfrm>
              <a:off x="5941381" y="4202249"/>
              <a:ext cx="11435" cy="7858"/>
            </a:xfrm>
            <a:custGeom>
              <a:avLst/>
              <a:gdLst/>
              <a:ahLst/>
              <a:cxnLst/>
              <a:rect l="l" t="t" r="r" b="b"/>
              <a:pathLst>
                <a:path w="227" h="156" extrusionOk="0">
                  <a:moveTo>
                    <a:pt x="129" y="21"/>
                  </a:moveTo>
                  <a:cubicBezTo>
                    <a:pt x="127" y="23"/>
                    <a:pt x="124" y="25"/>
                    <a:pt x="121" y="26"/>
                  </a:cubicBezTo>
                  <a:lnTo>
                    <a:pt x="121" y="26"/>
                  </a:lnTo>
                  <a:cubicBezTo>
                    <a:pt x="123" y="24"/>
                    <a:pt x="126" y="22"/>
                    <a:pt x="129" y="21"/>
                  </a:cubicBezTo>
                  <a:close/>
                  <a:moveTo>
                    <a:pt x="169" y="1"/>
                  </a:moveTo>
                  <a:cubicBezTo>
                    <a:pt x="154" y="1"/>
                    <a:pt x="139" y="6"/>
                    <a:pt x="128" y="18"/>
                  </a:cubicBezTo>
                  <a:lnTo>
                    <a:pt x="119" y="27"/>
                  </a:lnTo>
                  <a:lnTo>
                    <a:pt x="119" y="27"/>
                  </a:lnTo>
                  <a:cubicBezTo>
                    <a:pt x="116" y="29"/>
                    <a:pt x="111" y="30"/>
                    <a:pt x="108" y="32"/>
                  </a:cubicBezTo>
                  <a:cubicBezTo>
                    <a:pt x="113" y="30"/>
                    <a:pt x="118" y="29"/>
                    <a:pt x="123" y="28"/>
                  </a:cubicBezTo>
                  <a:lnTo>
                    <a:pt x="123" y="28"/>
                  </a:lnTo>
                  <a:cubicBezTo>
                    <a:pt x="105" y="35"/>
                    <a:pt x="88" y="38"/>
                    <a:pt x="69" y="42"/>
                  </a:cubicBezTo>
                  <a:cubicBezTo>
                    <a:pt x="75" y="42"/>
                    <a:pt x="81" y="39"/>
                    <a:pt x="85" y="39"/>
                  </a:cubicBezTo>
                  <a:cubicBezTo>
                    <a:pt x="77" y="42"/>
                    <a:pt x="68" y="42"/>
                    <a:pt x="58" y="43"/>
                  </a:cubicBezTo>
                  <a:cubicBezTo>
                    <a:pt x="43" y="45"/>
                    <a:pt x="28" y="49"/>
                    <a:pt x="18" y="60"/>
                  </a:cubicBezTo>
                  <a:cubicBezTo>
                    <a:pt x="7" y="72"/>
                    <a:pt x="0" y="87"/>
                    <a:pt x="0" y="101"/>
                  </a:cubicBezTo>
                  <a:cubicBezTo>
                    <a:pt x="0" y="115"/>
                    <a:pt x="6" y="131"/>
                    <a:pt x="18" y="142"/>
                  </a:cubicBezTo>
                  <a:cubicBezTo>
                    <a:pt x="26" y="148"/>
                    <a:pt x="40" y="155"/>
                    <a:pt x="54" y="155"/>
                  </a:cubicBezTo>
                  <a:cubicBezTo>
                    <a:pt x="55" y="155"/>
                    <a:pt x="56" y="155"/>
                    <a:pt x="57" y="155"/>
                  </a:cubicBezTo>
                  <a:cubicBezTo>
                    <a:pt x="82" y="154"/>
                    <a:pt x="106" y="149"/>
                    <a:pt x="130" y="144"/>
                  </a:cubicBezTo>
                  <a:cubicBezTo>
                    <a:pt x="159" y="137"/>
                    <a:pt x="190" y="123"/>
                    <a:pt x="210" y="100"/>
                  </a:cubicBezTo>
                  <a:cubicBezTo>
                    <a:pt x="220" y="87"/>
                    <a:pt x="227" y="76"/>
                    <a:pt x="227" y="59"/>
                  </a:cubicBezTo>
                  <a:cubicBezTo>
                    <a:pt x="227" y="45"/>
                    <a:pt x="220" y="28"/>
                    <a:pt x="210" y="18"/>
                  </a:cubicBezTo>
                  <a:cubicBezTo>
                    <a:pt x="198" y="8"/>
                    <a:pt x="184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6"/>
            <p:cNvSpPr/>
            <p:nvPr/>
          </p:nvSpPr>
          <p:spPr>
            <a:xfrm>
              <a:off x="5952263" y="4178976"/>
              <a:ext cx="16070" cy="6851"/>
            </a:xfrm>
            <a:custGeom>
              <a:avLst/>
              <a:gdLst/>
              <a:ahLst/>
              <a:cxnLst/>
              <a:rect l="l" t="t" r="r" b="b"/>
              <a:pathLst>
                <a:path w="319" h="136" extrusionOk="0">
                  <a:moveTo>
                    <a:pt x="261" y="1"/>
                  </a:moveTo>
                  <a:cubicBezTo>
                    <a:pt x="260" y="1"/>
                    <a:pt x="260" y="1"/>
                    <a:pt x="259" y="1"/>
                  </a:cubicBezTo>
                  <a:cubicBezTo>
                    <a:pt x="192" y="6"/>
                    <a:pt x="124" y="13"/>
                    <a:pt x="59" y="18"/>
                  </a:cubicBezTo>
                  <a:cubicBezTo>
                    <a:pt x="43" y="21"/>
                    <a:pt x="29" y="23"/>
                    <a:pt x="18" y="36"/>
                  </a:cubicBezTo>
                  <a:cubicBezTo>
                    <a:pt x="8" y="46"/>
                    <a:pt x="1" y="63"/>
                    <a:pt x="1" y="77"/>
                  </a:cubicBezTo>
                  <a:cubicBezTo>
                    <a:pt x="4" y="106"/>
                    <a:pt x="26" y="135"/>
                    <a:pt x="55" y="135"/>
                  </a:cubicBezTo>
                  <a:cubicBezTo>
                    <a:pt x="56" y="135"/>
                    <a:pt x="58" y="135"/>
                    <a:pt x="59" y="135"/>
                  </a:cubicBezTo>
                  <a:cubicBezTo>
                    <a:pt x="127" y="130"/>
                    <a:pt x="194" y="123"/>
                    <a:pt x="259" y="117"/>
                  </a:cubicBezTo>
                  <a:cubicBezTo>
                    <a:pt x="276" y="115"/>
                    <a:pt x="290" y="113"/>
                    <a:pt x="300" y="100"/>
                  </a:cubicBezTo>
                  <a:cubicBezTo>
                    <a:pt x="311" y="89"/>
                    <a:pt x="318" y="73"/>
                    <a:pt x="318" y="59"/>
                  </a:cubicBezTo>
                  <a:cubicBezTo>
                    <a:pt x="316" y="31"/>
                    <a:pt x="294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6"/>
            <p:cNvSpPr/>
            <p:nvPr/>
          </p:nvSpPr>
          <p:spPr>
            <a:xfrm>
              <a:off x="5953371" y="4157113"/>
              <a:ext cx="14609" cy="6750"/>
            </a:xfrm>
            <a:custGeom>
              <a:avLst/>
              <a:gdLst/>
              <a:ahLst/>
              <a:cxnLst/>
              <a:rect l="l" t="t" r="r" b="b"/>
              <a:pathLst>
                <a:path w="290" h="134" extrusionOk="0">
                  <a:moveTo>
                    <a:pt x="234" y="1"/>
                  </a:moveTo>
                  <a:cubicBezTo>
                    <a:pt x="232" y="1"/>
                    <a:pt x="231" y="1"/>
                    <a:pt x="230" y="1"/>
                  </a:cubicBezTo>
                  <a:cubicBezTo>
                    <a:pt x="173" y="5"/>
                    <a:pt x="115" y="11"/>
                    <a:pt x="58" y="17"/>
                  </a:cubicBezTo>
                  <a:cubicBezTo>
                    <a:pt x="43" y="18"/>
                    <a:pt x="28" y="22"/>
                    <a:pt x="17" y="34"/>
                  </a:cubicBezTo>
                  <a:cubicBezTo>
                    <a:pt x="7" y="45"/>
                    <a:pt x="0" y="61"/>
                    <a:pt x="0" y="75"/>
                  </a:cubicBezTo>
                  <a:cubicBezTo>
                    <a:pt x="1" y="103"/>
                    <a:pt x="22" y="133"/>
                    <a:pt x="52" y="133"/>
                  </a:cubicBezTo>
                  <a:cubicBezTo>
                    <a:pt x="54" y="133"/>
                    <a:pt x="56" y="133"/>
                    <a:pt x="58" y="133"/>
                  </a:cubicBezTo>
                  <a:cubicBezTo>
                    <a:pt x="115" y="129"/>
                    <a:pt x="173" y="123"/>
                    <a:pt x="230" y="117"/>
                  </a:cubicBezTo>
                  <a:cubicBezTo>
                    <a:pt x="245" y="116"/>
                    <a:pt x="259" y="112"/>
                    <a:pt x="271" y="100"/>
                  </a:cubicBezTo>
                  <a:cubicBezTo>
                    <a:pt x="282" y="89"/>
                    <a:pt x="289" y="73"/>
                    <a:pt x="289" y="59"/>
                  </a:cubicBezTo>
                  <a:cubicBezTo>
                    <a:pt x="286" y="32"/>
                    <a:pt x="266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6"/>
            <p:cNvSpPr/>
            <p:nvPr/>
          </p:nvSpPr>
          <p:spPr>
            <a:xfrm>
              <a:off x="5951356" y="4131018"/>
              <a:ext cx="17531" cy="9773"/>
            </a:xfrm>
            <a:custGeom>
              <a:avLst/>
              <a:gdLst/>
              <a:ahLst/>
              <a:cxnLst/>
              <a:rect l="l" t="t" r="r" b="b"/>
              <a:pathLst>
                <a:path w="348" h="194" extrusionOk="0">
                  <a:moveTo>
                    <a:pt x="225" y="35"/>
                  </a:moveTo>
                  <a:cubicBezTo>
                    <a:pt x="224" y="37"/>
                    <a:pt x="223" y="37"/>
                    <a:pt x="222" y="38"/>
                  </a:cubicBezTo>
                  <a:lnTo>
                    <a:pt x="222" y="38"/>
                  </a:lnTo>
                  <a:cubicBezTo>
                    <a:pt x="222" y="38"/>
                    <a:pt x="223" y="37"/>
                    <a:pt x="223" y="37"/>
                  </a:cubicBezTo>
                  <a:cubicBezTo>
                    <a:pt x="224" y="37"/>
                    <a:pt x="224" y="36"/>
                    <a:pt x="225" y="35"/>
                  </a:cubicBezTo>
                  <a:close/>
                  <a:moveTo>
                    <a:pt x="222" y="38"/>
                  </a:moveTo>
                  <a:cubicBezTo>
                    <a:pt x="221" y="38"/>
                    <a:pt x="220" y="39"/>
                    <a:pt x="219" y="39"/>
                  </a:cubicBezTo>
                  <a:lnTo>
                    <a:pt x="219" y="39"/>
                  </a:lnTo>
                  <a:cubicBezTo>
                    <a:pt x="219" y="39"/>
                    <a:pt x="220" y="39"/>
                    <a:pt x="220" y="39"/>
                  </a:cubicBezTo>
                  <a:cubicBezTo>
                    <a:pt x="221" y="38"/>
                    <a:pt x="222" y="38"/>
                    <a:pt x="222" y="38"/>
                  </a:cubicBezTo>
                  <a:close/>
                  <a:moveTo>
                    <a:pt x="120" y="73"/>
                  </a:moveTo>
                  <a:cubicBezTo>
                    <a:pt x="117" y="74"/>
                    <a:pt x="114" y="74"/>
                    <a:pt x="116" y="74"/>
                  </a:cubicBezTo>
                  <a:cubicBezTo>
                    <a:pt x="116" y="74"/>
                    <a:pt x="118" y="74"/>
                    <a:pt x="119" y="74"/>
                  </a:cubicBezTo>
                  <a:cubicBezTo>
                    <a:pt x="120" y="74"/>
                    <a:pt x="120" y="74"/>
                    <a:pt x="120" y="73"/>
                  </a:cubicBezTo>
                  <a:close/>
                  <a:moveTo>
                    <a:pt x="280" y="0"/>
                  </a:moveTo>
                  <a:cubicBezTo>
                    <a:pt x="265" y="0"/>
                    <a:pt x="251" y="5"/>
                    <a:pt x="241" y="17"/>
                  </a:cubicBezTo>
                  <a:cubicBezTo>
                    <a:pt x="238" y="24"/>
                    <a:pt x="231" y="30"/>
                    <a:pt x="225" y="35"/>
                  </a:cubicBezTo>
                  <a:lnTo>
                    <a:pt x="225" y="35"/>
                  </a:lnTo>
                  <a:cubicBezTo>
                    <a:pt x="225" y="35"/>
                    <a:pt x="226" y="35"/>
                    <a:pt x="226" y="34"/>
                  </a:cubicBezTo>
                  <a:lnTo>
                    <a:pt x="226" y="34"/>
                  </a:lnTo>
                  <a:cubicBezTo>
                    <a:pt x="219" y="38"/>
                    <a:pt x="217" y="40"/>
                    <a:pt x="218" y="40"/>
                  </a:cubicBezTo>
                  <a:cubicBezTo>
                    <a:pt x="218" y="40"/>
                    <a:pt x="219" y="39"/>
                    <a:pt x="219" y="39"/>
                  </a:cubicBezTo>
                  <a:lnTo>
                    <a:pt x="219" y="39"/>
                  </a:lnTo>
                  <a:cubicBezTo>
                    <a:pt x="216" y="41"/>
                    <a:pt x="213" y="45"/>
                    <a:pt x="210" y="46"/>
                  </a:cubicBezTo>
                  <a:cubicBezTo>
                    <a:pt x="206" y="47"/>
                    <a:pt x="200" y="50"/>
                    <a:pt x="197" y="53"/>
                  </a:cubicBezTo>
                  <a:cubicBezTo>
                    <a:pt x="196" y="54"/>
                    <a:pt x="193" y="54"/>
                    <a:pt x="192" y="56"/>
                  </a:cubicBezTo>
                  <a:cubicBezTo>
                    <a:pt x="191" y="56"/>
                    <a:pt x="191" y="56"/>
                    <a:pt x="190" y="57"/>
                  </a:cubicBezTo>
                  <a:lnTo>
                    <a:pt x="190" y="57"/>
                  </a:lnTo>
                  <a:cubicBezTo>
                    <a:pt x="183" y="59"/>
                    <a:pt x="175" y="62"/>
                    <a:pt x="169" y="63"/>
                  </a:cubicBezTo>
                  <a:cubicBezTo>
                    <a:pt x="161" y="64"/>
                    <a:pt x="149" y="68"/>
                    <a:pt x="141" y="70"/>
                  </a:cubicBezTo>
                  <a:cubicBezTo>
                    <a:pt x="135" y="70"/>
                    <a:pt x="132" y="71"/>
                    <a:pt x="127" y="71"/>
                  </a:cubicBezTo>
                  <a:cubicBezTo>
                    <a:pt x="125" y="71"/>
                    <a:pt x="122" y="71"/>
                    <a:pt x="120" y="73"/>
                  </a:cubicBezTo>
                  <a:lnTo>
                    <a:pt x="120" y="73"/>
                  </a:lnTo>
                  <a:cubicBezTo>
                    <a:pt x="121" y="73"/>
                    <a:pt x="122" y="73"/>
                    <a:pt x="123" y="73"/>
                  </a:cubicBezTo>
                  <a:cubicBezTo>
                    <a:pt x="124" y="73"/>
                    <a:pt x="124" y="73"/>
                    <a:pt x="122" y="74"/>
                  </a:cubicBezTo>
                  <a:cubicBezTo>
                    <a:pt x="101" y="75"/>
                    <a:pt x="83" y="78"/>
                    <a:pt x="61" y="81"/>
                  </a:cubicBezTo>
                  <a:cubicBezTo>
                    <a:pt x="44" y="83"/>
                    <a:pt x="30" y="85"/>
                    <a:pt x="20" y="98"/>
                  </a:cubicBezTo>
                  <a:cubicBezTo>
                    <a:pt x="9" y="110"/>
                    <a:pt x="2" y="125"/>
                    <a:pt x="2" y="139"/>
                  </a:cubicBezTo>
                  <a:cubicBezTo>
                    <a:pt x="0" y="164"/>
                    <a:pt x="24" y="193"/>
                    <a:pt x="53" y="193"/>
                  </a:cubicBezTo>
                  <a:cubicBezTo>
                    <a:pt x="54" y="193"/>
                    <a:pt x="56" y="193"/>
                    <a:pt x="57" y="193"/>
                  </a:cubicBezTo>
                  <a:cubicBezTo>
                    <a:pt x="152" y="183"/>
                    <a:pt x="258" y="175"/>
                    <a:pt x="324" y="98"/>
                  </a:cubicBezTo>
                  <a:cubicBezTo>
                    <a:pt x="343" y="75"/>
                    <a:pt x="348" y="40"/>
                    <a:pt x="324" y="17"/>
                  </a:cubicBezTo>
                  <a:cubicBezTo>
                    <a:pt x="312" y="7"/>
                    <a:pt x="296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6"/>
            <p:cNvSpPr/>
            <p:nvPr/>
          </p:nvSpPr>
          <p:spPr>
            <a:xfrm>
              <a:off x="5950500" y="4105074"/>
              <a:ext cx="14659" cy="9521"/>
            </a:xfrm>
            <a:custGeom>
              <a:avLst/>
              <a:gdLst/>
              <a:ahLst/>
              <a:cxnLst/>
              <a:rect l="l" t="t" r="r" b="b"/>
              <a:pathLst>
                <a:path w="291" h="189" extrusionOk="0">
                  <a:moveTo>
                    <a:pt x="110" y="58"/>
                  </a:moveTo>
                  <a:cubicBezTo>
                    <a:pt x="106" y="59"/>
                    <a:pt x="102" y="60"/>
                    <a:pt x="99" y="62"/>
                  </a:cubicBezTo>
                  <a:lnTo>
                    <a:pt x="99" y="62"/>
                  </a:lnTo>
                  <a:cubicBezTo>
                    <a:pt x="103" y="60"/>
                    <a:pt x="106" y="59"/>
                    <a:pt x="110" y="58"/>
                  </a:cubicBezTo>
                  <a:close/>
                  <a:moveTo>
                    <a:pt x="98" y="62"/>
                  </a:moveTo>
                  <a:cubicBezTo>
                    <a:pt x="97" y="63"/>
                    <a:pt x="96" y="63"/>
                    <a:pt x="95" y="63"/>
                  </a:cubicBezTo>
                  <a:cubicBezTo>
                    <a:pt x="96" y="63"/>
                    <a:pt x="97" y="63"/>
                    <a:pt x="98" y="62"/>
                  </a:cubicBezTo>
                  <a:close/>
                  <a:moveTo>
                    <a:pt x="223" y="1"/>
                  </a:moveTo>
                  <a:cubicBezTo>
                    <a:pt x="214" y="1"/>
                    <a:pt x="204" y="3"/>
                    <a:pt x="195" y="8"/>
                  </a:cubicBezTo>
                  <a:cubicBezTo>
                    <a:pt x="164" y="27"/>
                    <a:pt x="133" y="45"/>
                    <a:pt x="99" y="62"/>
                  </a:cubicBezTo>
                  <a:lnTo>
                    <a:pt x="99" y="62"/>
                  </a:lnTo>
                  <a:cubicBezTo>
                    <a:pt x="83" y="67"/>
                    <a:pt x="67" y="72"/>
                    <a:pt x="51" y="75"/>
                  </a:cubicBezTo>
                  <a:cubicBezTo>
                    <a:pt x="55" y="75"/>
                    <a:pt x="59" y="74"/>
                    <a:pt x="62" y="74"/>
                  </a:cubicBezTo>
                  <a:lnTo>
                    <a:pt x="62" y="74"/>
                  </a:lnTo>
                  <a:cubicBezTo>
                    <a:pt x="61" y="74"/>
                    <a:pt x="60" y="74"/>
                    <a:pt x="59" y="75"/>
                  </a:cubicBezTo>
                  <a:cubicBezTo>
                    <a:pt x="43" y="78"/>
                    <a:pt x="29" y="80"/>
                    <a:pt x="17" y="93"/>
                  </a:cubicBezTo>
                  <a:cubicBezTo>
                    <a:pt x="8" y="103"/>
                    <a:pt x="0" y="120"/>
                    <a:pt x="0" y="134"/>
                  </a:cubicBezTo>
                  <a:cubicBezTo>
                    <a:pt x="0" y="148"/>
                    <a:pt x="6" y="164"/>
                    <a:pt x="17" y="174"/>
                  </a:cubicBezTo>
                  <a:cubicBezTo>
                    <a:pt x="26" y="180"/>
                    <a:pt x="39" y="189"/>
                    <a:pt x="52" y="189"/>
                  </a:cubicBezTo>
                  <a:cubicBezTo>
                    <a:pt x="54" y="189"/>
                    <a:pt x="55" y="188"/>
                    <a:pt x="57" y="188"/>
                  </a:cubicBezTo>
                  <a:cubicBezTo>
                    <a:pt x="95" y="185"/>
                    <a:pt x="131" y="172"/>
                    <a:pt x="169" y="157"/>
                  </a:cubicBezTo>
                  <a:cubicBezTo>
                    <a:pt x="199" y="143"/>
                    <a:pt x="227" y="124"/>
                    <a:pt x="254" y="109"/>
                  </a:cubicBezTo>
                  <a:cubicBezTo>
                    <a:pt x="278" y="93"/>
                    <a:pt x="291" y="56"/>
                    <a:pt x="275" y="29"/>
                  </a:cubicBezTo>
                  <a:cubicBezTo>
                    <a:pt x="264" y="11"/>
                    <a:pt x="244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6"/>
            <p:cNvSpPr/>
            <p:nvPr/>
          </p:nvSpPr>
          <p:spPr>
            <a:xfrm>
              <a:off x="5947729" y="4079887"/>
              <a:ext cx="17933" cy="8664"/>
            </a:xfrm>
            <a:custGeom>
              <a:avLst/>
              <a:gdLst/>
              <a:ahLst/>
              <a:cxnLst/>
              <a:rect l="l" t="t" r="r" b="b"/>
              <a:pathLst>
                <a:path w="356" h="172" extrusionOk="0">
                  <a:moveTo>
                    <a:pt x="241" y="0"/>
                  </a:moveTo>
                  <a:cubicBezTo>
                    <a:pt x="169" y="0"/>
                    <a:pt x="100" y="25"/>
                    <a:pt x="37" y="63"/>
                  </a:cubicBezTo>
                  <a:cubicBezTo>
                    <a:pt x="10" y="79"/>
                    <a:pt x="0" y="117"/>
                    <a:pt x="16" y="142"/>
                  </a:cubicBezTo>
                  <a:cubicBezTo>
                    <a:pt x="28" y="161"/>
                    <a:pt x="48" y="172"/>
                    <a:pt x="69" y="172"/>
                  </a:cubicBezTo>
                  <a:cubicBezTo>
                    <a:pt x="78" y="172"/>
                    <a:pt x="88" y="169"/>
                    <a:pt x="97" y="164"/>
                  </a:cubicBezTo>
                  <a:cubicBezTo>
                    <a:pt x="111" y="155"/>
                    <a:pt x="125" y="148"/>
                    <a:pt x="139" y="141"/>
                  </a:cubicBezTo>
                  <a:cubicBezTo>
                    <a:pt x="140" y="140"/>
                    <a:pt x="142" y="140"/>
                    <a:pt x="144" y="139"/>
                  </a:cubicBezTo>
                  <a:lnTo>
                    <a:pt x="144" y="139"/>
                  </a:lnTo>
                  <a:cubicBezTo>
                    <a:pt x="145" y="139"/>
                    <a:pt x="146" y="139"/>
                    <a:pt x="148" y="138"/>
                  </a:cubicBezTo>
                  <a:cubicBezTo>
                    <a:pt x="149" y="135"/>
                    <a:pt x="153" y="135"/>
                    <a:pt x="155" y="135"/>
                  </a:cubicBezTo>
                  <a:cubicBezTo>
                    <a:pt x="163" y="133"/>
                    <a:pt x="172" y="131"/>
                    <a:pt x="180" y="127"/>
                  </a:cubicBezTo>
                  <a:cubicBezTo>
                    <a:pt x="190" y="125"/>
                    <a:pt x="199" y="121"/>
                    <a:pt x="210" y="120"/>
                  </a:cubicBezTo>
                  <a:cubicBezTo>
                    <a:pt x="211" y="120"/>
                    <a:pt x="214" y="120"/>
                    <a:pt x="216" y="118"/>
                  </a:cubicBezTo>
                  <a:lnTo>
                    <a:pt x="216" y="118"/>
                  </a:lnTo>
                  <a:cubicBezTo>
                    <a:pt x="211" y="119"/>
                    <a:pt x="209" y="119"/>
                    <a:pt x="208" y="119"/>
                  </a:cubicBezTo>
                  <a:cubicBezTo>
                    <a:pt x="208" y="119"/>
                    <a:pt x="209" y="119"/>
                    <a:pt x="213" y="118"/>
                  </a:cubicBezTo>
                  <a:cubicBezTo>
                    <a:pt x="218" y="118"/>
                    <a:pt x="221" y="118"/>
                    <a:pt x="227" y="117"/>
                  </a:cubicBezTo>
                  <a:lnTo>
                    <a:pt x="262" y="117"/>
                  </a:lnTo>
                  <a:cubicBezTo>
                    <a:pt x="263" y="116"/>
                    <a:pt x="264" y="116"/>
                    <a:pt x="265" y="116"/>
                  </a:cubicBezTo>
                  <a:cubicBezTo>
                    <a:pt x="270" y="116"/>
                    <a:pt x="276" y="119"/>
                    <a:pt x="278" y="120"/>
                  </a:cubicBezTo>
                  <a:cubicBezTo>
                    <a:pt x="283" y="121"/>
                    <a:pt x="288" y="121"/>
                    <a:pt x="292" y="121"/>
                  </a:cubicBezTo>
                  <a:cubicBezTo>
                    <a:pt x="318" y="121"/>
                    <a:pt x="343" y="106"/>
                    <a:pt x="349" y="79"/>
                  </a:cubicBezTo>
                  <a:cubicBezTo>
                    <a:pt x="356" y="49"/>
                    <a:pt x="340" y="15"/>
                    <a:pt x="308" y="8"/>
                  </a:cubicBezTo>
                  <a:cubicBezTo>
                    <a:pt x="285" y="3"/>
                    <a:pt x="263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6"/>
            <p:cNvSpPr/>
            <p:nvPr/>
          </p:nvSpPr>
          <p:spPr>
            <a:xfrm>
              <a:off x="5950500" y="4055605"/>
              <a:ext cx="12946" cy="7959"/>
            </a:xfrm>
            <a:custGeom>
              <a:avLst/>
              <a:gdLst/>
              <a:ahLst/>
              <a:cxnLst/>
              <a:rect l="l" t="t" r="r" b="b"/>
              <a:pathLst>
                <a:path w="257" h="158" extrusionOk="0">
                  <a:moveTo>
                    <a:pt x="152" y="26"/>
                  </a:moveTo>
                  <a:cubicBezTo>
                    <a:pt x="149" y="27"/>
                    <a:pt x="147" y="28"/>
                    <a:pt x="144" y="29"/>
                  </a:cubicBezTo>
                  <a:lnTo>
                    <a:pt x="144" y="29"/>
                  </a:lnTo>
                  <a:cubicBezTo>
                    <a:pt x="147" y="28"/>
                    <a:pt x="149" y="27"/>
                    <a:pt x="152" y="26"/>
                  </a:cubicBezTo>
                  <a:close/>
                  <a:moveTo>
                    <a:pt x="110" y="38"/>
                  </a:moveTo>
                  <a:cubicBezTo>
                    <a:pt x="108" y="38"/>
                    <a:pt x="106" y="38"/>
                    <a:pt x="105" y="39"/>
                  </a:cubicBezTo>
                  <a:lnTo>
                    <a:pt x="105" y="39"/>
                  </a:lnTo>
                  <a:cubicBezTo>
                    <a:pt x="106" y="38"/>
                    <a:pt x="108" y="38"/>
                    <a:pt x="110" y="38"/>
                  </a:cubicBezTo>
                  <a:close/>
                  <a:moveTo>
                    <a:pt x="199" y="1"/>
                  </a:moveTo>
                  <a:cubicBezTo>
                    <a:pt x="185" y="1"/>
                    <a:pt x="169" y="7"/>
                    <a:pt x="158" y="19"/>
                  </a:cubicBezTo>
                  <a:cubicBezTo>
                    <a:pt x="157" y="20"/>
                    <a:pt x="156" y="21"/>
                    <a:pt x="155" y="22"/>
                  </a:cubicBezTo>
                  <a:lnTo>
                    <a:pt x="155" y="22"/>
                  </a:lnTo>
                  <a:cubicBezTo>
                    <a:pt x="156" y="21"/>
                    <a:pt x="158" y="20"/>
                    <a:pt x="159" y="19"/>
                  </a:cubicBezTo>
                  <a:lnTo>
                    <a:pt x="159" y="19"/>
                  </a:lnTo>
                  <a:cubicBezTo>
                    <a:pt x="157" y="21"/>
                    <a:pt x="156" y="22"/>
                    <a:pt x="154" y="23"/>
                  </a:cubicBezTo>
                  <a:lnTo>
                    <a:pt x="154" y="23"/>
                  </a:lnTo>
                  <a:cubicBezTo>
                    <a:pt x="154" y="23"/>
                    <a:pt x="154" y="23"/>
                    <a:pt x="155" y="22"/>
                  </a:cubicBezTo>
                  <a:lnTo>
                    <a:pt x="155" y="22"/>
                  </a:lnTo>
                  <a:cubicBezTo>
                    <a:pt x="154" y="23"/>
                    <a:pt x="153" y="24"/>
                    <a:pt x="152" y="24"/>
                  </a:cubicBezTo>
                  <a:lnTo>
                    <a:pt x="152" y="24"/>
                  </a:lnTo>
                  <a:cubicBezTo>
                    <a:pt x="153" y="24"/>
                    <a:pt x="153" y="23"/>
                    <a:pt x="154" y="23"/>
                  </a:cubicBezTo>
                  <a:lnTo>
                    <a:pt x="154" y="23"/>
                  </a:lnTo>
                  <a:cubicBezTo>
                    <a:pt x="152" y="25"/>
                    <a:pt x="150" y="27"/>
                    <a:pt x="148" y="28"/>
                  </a:cubicBezTo>
                  <a:cubicBezTo>
                    <a:pt x="149" y="27"/>
                    <a:pt x="151" y="25"/>
                    <a:pt x="152" y="24"/>
                  </a:cubicBezTo>
                  <a:lnTo>
                    <a:pt x="152" y="24"/>
                  </a:lnTo>
                  <a:cubicBezTo>
                    <a:pt x="148" y="26"/>
                    <a:pt x="145" y="28"/>
                    <a:pt x="141" y="30"/>
                  </a:cubicBezTo>
                  <a:lnTo>
                    <a:pt x="141" y="30"/>
                  </a:lnTo>
                  <a:cubicBezTo>
                    <a:pt x="128" y="34"/>
                    <a:pt x="114" y="37"/>
                    <a:pt x="101" y="40"/>
                  </a:cubicBezTo>
                  <a:lnTo>
                    <a:pt x="101" y="40"/>
                  </a:lnTo>
                  <a:cubicBezTo>
                    <a:pt x="102" y="39"/>
                    <a:pt x="103" y="39"/>
                    <a:pt x="105" y="39"/>
                  </a:cubicBezTo>
                  <a:lnTo>
                    <a:pt x="105" y="39"/>
                  </a:lnTo>
                  <a:cubicBezTo>
                    <a:pt x="90" y="41"/>
                    <a:pt x="75" y="42"/>
                    <a:pt x="59" y="43"/>
                  </a:cubicBezTo>
                  <a:cubicBezTo>
                    <a:pt x="43" y="46"/>
                    <a:pt x="29" y="49"/>
                    <a:pt x="17" y="62"/>
                  </a:cubicBezTo>
                  <a:cubicBezTo>
                    <a:pt x="8" y="72"/>
                    <a:pt x="0" y="89"/>
                    <a:pt x="0" y="103"/>
                  </a:cubicBezTo>
                  <a:cubicBezTo>
                    <a:pt x="0" y="117"/>
                    <a:pt x="6" y="133"/>
                    <a:pt x="17" y="143"/>
                  </a:cubicBezTo>
                  <a:cubicBezTo>
                    <a:pt x="26" y="149"/>
                    <a:pt x="38" y="157"/>
                    <a:pt x="52" y="157"/>
                  </a:cubicBezTo>
                  <a:cubicBezTo>
                    <a:pt x="53" y="157"/>
                    <a:pt x="55" y="157"/>
                    <a:pt x="57" y="157"/>
                  </a:cubicBezTo>
                  <a:cubicBezTo>
                    <a:pt x="91" y="154"/>
                    <a:pt x="122" y="153"/>
                    <a:pt x="156" y="145"/>
                  </a:cubicBezTo>
                  <a:cubicBezTo>
                    <a:pt x="186" y="138"/>
                    <a:pt x="219" y="124"/>
                    <a:pt x="240" y="100"/>
                  </a:cubicBezTo>
                  <a:cubicBezTo>
                    <a:pt x="250" y="89"/>
                    <a:pt x="257" y="76"/>
                    <a:pt x="257" y="60"/>
                  </a:cubicBezTo>
                  <a:cubicBezTo>
                    <a:pt x="257" y="46"/>
                    <a:pt x="250" y="28"/>
                    <a:pt x="240" y="19"/>
                  </a:cubicBezTo>
                  <a:cubicBezTo>
                    <a:pt x="229" y="8"/>
                    <a:pt x="214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6"/>
            <p:cNvSpPr/>
            <p:nvPr/>
          </p:nvSpPr>
          <p:spPr>
            <a:xfrm>
              <a:off x="5954328" y="4031929"/>
              <a:ext cx="12795" cy="9471"/>
            </a:xfrm>
            <a:custGeom>
              <a:avLst/>
              <a:gdLst/>
              <a:ahLst/>
              <a:cxnLst/>
              <a:rect l="l" t="t" r="r" b="b"/>
              <a:pathLst>
                <a:path w="254" h="188" extrusionOk="0">
                  <a:moveTo>
                    <a:pt x="195" y="0"/>
                  </a:moveTo>
                  <a:cubicBezTo>
                    <a:pt x="181" y="0"/>
                    <a:pt x="165" y="6"/>
                    <a:pt x="154" y="17"/>
                  </a:cubicBezTo>
                  <a:lnTo>
                    <a:pt x="147" y="26"/>
                  </a:lnTo>
                  <a:lnTo>
                    <a:pt x="147" y="26"/>
                  </a:lnTo>
                  <a:cubicBezTo>
                    <a:pt x="149" y="24"/>
                    <a:pt x="152" y="22"/>
                    <a:pt x="155" y="20"/>
                  </a:cubicBezTo>
                  <a:lnTo>
                    <a:pt x="155" y="20"/>
                  </a:lnTo>
                  <a:cubicBezTo>
                    <a:pt x="152" y="23"/>
                    <a:pt x="149" y="25"/>
                    <a:pt x="146" y="27"/>
                  </a:cubicBezTo>
                  <a:lnTo>
                    <a:pt x="146" y="27"/>
                  </a:lnTo>
                  <a:lnTo>
                    <a:pt x="147" y="26"/>
                  </a:lnTo>
                  <a:lnTo>
                    <a:pt x="147" y="26"/>
                  </a:lnTo>
                  <a:cubicBezTo>
                    <a:pt x="146" y="26"/>
                    <a:pt x="146" y="27"/>
                    <a:pt x="145" y="27"/>
                  </a:cubicBezTo>
                  <a:lnTo>
                    <a:pt x="145" y="27"/>
                  </a:lnTo>
                  <a:cubicBezTo>
                    <a:pt x="145" y="27"/>
                    <a:pt x="145" y="27"/>
                    <a:pt x="146" y="27"/>
                  </a:cubicBezTo>
                  <a:lnTo>
                    <a:pt x="146" y="27"/>
                  </a:lnTo>
                  <a:lnTo>
                    <a:pt x="144" y="29"/>
                  </a:lnTo>
                  <a:cubicBezTo>
                    <a:pt x="144" y="28"/>
                    <a:pt x="145" y="28"/>
                    <a:pt x="145" y="27"/>
                  </a:cubicBezTo>
                  <a:lnTo>
                    <a:pt x="145" y="27"/>
                  </a:lnTo>
                  <a:cubicBezTo>
                    <a:pt x="139" y="31"/>
                    <a:pt x="133" y="34"/>
                    <a:pt x="126" y="37"/>
                  </a:cubicBezTo>
                  <a:cubicBezTo>
                    <a:pt x="126" y="37"/>
                    <a:pt x="126" y="37"/>
                    <a:pt x="126" y="37"/>
                  </a:cubicBezTo>
                  <a:lnTo>
                    <a:pt x="126" y="37"/>
                  </a:lnTo>
                  <a:cubicBezTo>
                    <a:pt x="94" y="50"/>
                    <a:pt x="59" y="61"/>
                    <a:pt x="31" y="80"/>
                  </a:cubicBezTo>
                  <a:cubicBezTo>
                    <a:pt x="18" y="87"/>
                    <a:pt x="8" y="100"/>
                    <a:pt x="4" y="114"/>
                  </a:cubicBezTo>
                  <a:cubicBezTo>
                    <a:pt x="1" y="128"/>
                    <a:pt x="2" y="145"/>
                    <a:pt x="9" y="158"/>
                  </a:cubicBezTo>
                  <a:cubicBezTo>
                    <a:pt x="19" y="176"/>
                    <a:pt x="38" y="188"/>
                    <a:pt x="58" y="188"/>
                  </a:cubicBezTo>
                  <a:cubicBezTo>
                    <a:pt x="68" y="188"/>
                    <a:pt x="77" y="185"/>
                    <a:pt x="86" y="179"/>
                  </a:cubicBezTo>
                  <a:cubicBezTo>
                    <a:pt x="97" y="172"/>
                    <a:pt x="111" y="165"/>
                    <a:pt x="126" y="158"/>
                  </a:cubicBezTo>
                  <a:lnTo>
                    <a:pt x="126" y="158"/>
                  </a:lnTo>
                  <a:cubicBezTo>
                    <a:pt x="121" y="159"/>
                    <a:pt x="117" y="162"/>
                    <a:pt x="111" y="163"/>
                  </a:cubicBezTo>
                  <a:cubicBezTo>
                    <a:pt x="136" y="152"/>
                    <a:pt x="160" y="145"/>
                    <a:pt x="182" y="135"/>
                  </a:cubicBezTo>
                  <a:cubicBezTo>
                    <a:pt x="202" y="127"/>
                    <a:pt x="222" y="115"/>
                    <a:pt x="236" y="100"/>
                  </a:cubicBezTo>
                  <a:cubicBezTo>
                    <a:pt x="246" y="87"/>
                    <a:pt x="253" y="74"/>
                    <a:pt x="253" y="59"/>
                  </a:cubicBezTo>
                  <a:cubicBezTo>
                    <a:pt x="253" y="44"/>
                    <a:pt x="246" y="27"/>
                    <a:pt x="236" y="17"/>
                  </a:cubicBezTo>
                  <a:cubicBezTo>
                    <a:pt x="225" y="8"/>
                    <a:pt x="211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6"/>
            <p:cNvSpPr/>
            <p:nvPr/>
          </p:nvSpPr>
          <p:spPr>
            <a:xfrm>
              <a:off x="5947578" y="4006187"/>
              <a:ext cx="14810" cy="8110"/>
            </a:xfrm>
            <a:custGeom>
              <a:avLst/>
              <a:gdLst/>
              <a:ahLst/>
              <a:cxnLst/>
              <a:rect l="l" t="t" r="r" b="b"/>
              <a:pathLst>
                <a:path w="294" h="161" extrusionOk="0">
                  <a:moveTo>
                    <a:pt x="111" y="40"/>
                  </a:moveTo>
                  <a:cubicBezTo>
                    <a:pt x="110" y="40"/>
                    <a:pt x="109" y="40"/>
                    <a:pt x="108" y="40"/>
                  </a:cubicBezTo>
                  <a:lnTo>
                    <a:pt x="108" y="40"/>
                  </a:lnTo>
                  <a:lnTo>
                    <a:pt x="111" y="40"/>
                  </a:lnTo>
                  <a:close/>
                  <a:moveTo>
                    <a:pt x="227" y="1"/>
                  </a:moveTo>
                  <a:cubicBezTo>
                    <a:pt x="217" y="1"/>
                    <a:pt x="207" y="3"/>
                    <a:pt x="197" y="8"/>
                  </a:cubicBezTo>
                  <a:cubicBezTo>
                    <a:pt x="187" y="15"/>
                    <a:pt x="177" y="21"/>
                    <a:pt x="165" y="25"/>
                  </a:cubicBezTo>
                  <a:cubicBezTo>
                    <a:pt x="170" y="24"/>
                    <a:pt x="173" y="23"/>
                    <a:pt x="179" y="21"/>
                  </a:cubicBezTo>
                  <a:lnTo>
                    <a:pt x="179" y="21"/>
                  </a:lnTo>
                  <a:cubicBezTo>
                    <a:pt x="154" y="30"/>
                    <a:pt x="129" y="37"/>
                    <a:pt x="103" y="41"/>
                  </a:cubicBezTo>
                  <a:lnTo>
                    <a:pt x="103" y="41"/>
                  </a:lnTo>
                  <a:cubicBezTo>
                    <a:pt x="105" y="41"/>
                    <a:pt x="106" y="40"/>
                    <a:pt x="108" y="40"/>
                  </a:cubicBezTo>
                  <a:lnTo>
                    <a:pt x="108" y="40"/>
                  </a:lnTo>
                  <a:lnTo>
                    <a:pt x="58" y="45"/>
                  </a:lnTo>
                  <a:cubicBezTo>
                    <a:pt x="43" y="47"/>
                    <a:pt x="29" y="51"/>
                    <a:pt x="17" y="64"/>
                  </a:cubicBezTo>
                  <a:cubicBezTo>
                    <a:pt x="6" y="74"/>
                    <a:pt x="0" y="89"/>
                    <a:pt x="0" y="103"/>
                  </a:cubicBezTo>
                  <a:cubicBezTo>
                    <a:pt x="2" y="130"/>
                    <a:pt x="22" y="160"/>
                    <a:pt x="52" y="160"/>
                  </a:cubicBezTo>
                  <a:cubicBezTo>
                    <a:pt x="54" y="160"/>
                    <a:pt x="56" y="160"/>
                    <a:pt x="58" y="160"/>
                  </a:cubicBezTo>
                  <a:cubicBezTo>
                    <a:pt x="91" y="157"/>
                    <a:pt x="125" y="156"/>
                    <a:pt x="159" y="149"/>
                  </a:cubicBezTo>
                  <a:cubicBezTo>
                    <a:pt x="193" y="142"/>
                    <a:pt x="227" y="129"/>
                    <a:pt x="257" y="109"/>
                  </a:cubicBezTo>
                  <a:cubicBezTo>
                    <a:pt x="284" y="93"/>
                    <a:pt x="294" y="57"/>
                    <a:pt x="278" y="30"/>
                  </a:cubicBezTo>
                  <a:cubicBezTo>
                    <a:pt x="268" y="11"/>
                    <a:pt x="248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6"/>
            <p:cNvSpPr/>
            <p:nvPr/>
          </p:nvSpPr>
          <p:spPr>
            <a:xfrm>
              <a:off x="5947225" y="3985381"/>
              <a:ext cx="20503" cy="8564"/>
            </a:xfrm>
            <a:custGeom>
              <a:avLst/>
              <a:gdLst/>
              <a:ahLst/>
              <a:cxnLst/>
              <a:rect l="l" t="t" r="r" b="b"/>
              <a:pathLst>
                <a:path w="407" h="170" extrusionOk="0">
                  <a:moveTo>
                    <a:pt x="343" y="0"/>
                  </a:moveTo>
                  <a:cubicBezTo>
                    <a:pt x="334" y="0"/>
                    <a:pt x="324" y="2"/>
                    <a:pt x="315" y="6"/>
                  </a:cubicBezTo>
                  <a:lnTo>
                    <a:pt x="315" y="6"/>
                  </a:lnTo>
                  <a:cubicBezTo>
                    <a:pt x="317" y="5"/>
                    <a:pt x="319" y="4"/>
                    <a:pt x="319" y="4"/>
                  </a:cubicBezTo>
                  <a:lnTo>
                    <a:pt x="319" y="4"/>
                  </a:lnTo>
                  <a:cubicBezTo>
                    <a:pt x="319" y="4"/>
                    <a:pt x="317" y="4"/>
                    <a:pt x="313" y="6"/>
                  </a:cubicBezTo>
                  <a:cubicBezTo>
                    <a:pt x="314" y="6"/>
                    <a:pt x="314" y="6"/>
                    <a:pt x="315" y="6"/>
                  </a:cubicBezTo>
                  <a:lnTo>
                    <a:pt x="315" y="6"/>
                  </a:lnTo>
                  <a:cubicBezTo>
                    <a:pt x="312" y="7"/>
                    <a:pt x="308" y="9"/>
                    <a:pt x="306" y="9"/>
                  </a:cubicBezTo>
                  <a:lnTo>
                    <a:pt x="291" y="13"/>
                  </a:lnTo>
                  <a:cubicBezTo>
                    <a:pt x="278" y="17"/>
                    <a:pt x="267" y="20"/>
                    <a:pt x="255" y="25"/>
                  </a:cubicBezTo>
                  <a:cubicBezTo>
                    <a:pt x="231" y="30"/>
                    <a:pt x="209" y="34"/>
                    <a:pt x="186" y="39"/>
                  </a:cubicBezTo>
                  <a:cubicBezTo>
                    <a:pt x="179" y="40"/>
                    <a:pt x="173" y="40"/>
                    <a:pt x="166" y="42"/>
                  </a:cubicBezTo>
                  <a:cubicBezTo>
                    <a:pt x="166" y="42"/>
                    <a:pt x="166" y="42"/>
                    <a:pt x="166" y="42"/>
                  </a:cubicBezTo>
                  <a:lnTo>
                    <a:pt x="166" y="42"/>
                  </a:lnTo>
                  <a:cubicBezTo>
                    <a:pt x="166" y="42"/>
                    <a:pt x="165" y="42"/>
                    <a:pt x="165" y="42"/>
                  </a:cubicBezTo>
                  <a:lnTo>
                    <a:pt x="165" y="42"/>
                  </a:lnTo>
                  <a:cubicBezTo>
                    <a:pt x="165" y="42"/>
                    <a:pt x="166" y="42"/>
                    <a:pt x="166" y="42"/>
                  </a:cubicBezTo>
                  <a:lnTo>
                    <a:pt x="166" y="42"/>
                  </a:lnTo>
                  <a:cubicBezTo>
                    <a:pt x="164" y="42"/>
                    <a:pt x="162" y="43"/>
                    <a:pt x="162" y="43"/>
                  </a:cubicBezTo>
                  <a:lnTo>
                    <a:pt x="162" y="43"/>
                  </a:lnTo>
                  <a:cubicBezTo>
                    <a:pt x="163" y="42"/>
                    <a:pt x="164" y="42"/>
                    <a:pt x="165" y="42"/>
                  </a:cubicBezTo>
                  <a:lnTo>
                    <a:pt x="165" y="42"/>
                  </a:lnTo>
                  <a:cubicBezTo>
                    <a:pt x="161" y="42"/>
                    <a:pt x="160" y="43"/>
                    <a:pt x="161" y="43"/>
                  </a:cubicBezTo>
                  <a:cubicBezTo>
                    <a:pt x="161" y="43"/>
                    <a:pt x="161" y="43"/>
                    <a:pt x="162" y="43"/>
                  </a:cubicBezTo>
                  <a:lnTo>
                    <a:pt x="162" y="43"/>
                  </a:lnTo>
                  <a:cubicBezTo>
                    <a:pt x="161" y="43"/>
                    <a:pt x="160" y="44"/>
                    <a:pt x="159" y="44"/>
                  </a:cubicBezTo>
                  <a:cubicBezTo>
                    <a:pt x="149" y="46"/>
                    <a:pt x="138" y="46"/>
                    <a:pt x="128" y="47"/>
                  </a:cubicBezTo>
                  <a:cubicBezTo>
                    <a:pt x="104" y="49"/>
                    <a:pt x="81" y="53"/>
                    <a:pt x="58" y="54"/>
                  </a:cubicBezTo>
                  <a:cubicBezTo>
                    <a:pt x="29" y="56"/>
                    <a:pt x="0" y="80"/>
                    <a:pt x="0" y="112"/>
                  </a:cubicBezTo>
                  <a:cubicBezTo>
                    <a:pt x="2" y="140"/>
                    <a:pt x="24" y="169"/>
                    <a:pt x="54" y="169"/>
                  </a:cubicBezTo>
                  <a:cubicBezTo>
                    <a:pt x="56" y="169"/>
                    <a:pt x="57" y="169"/>
                    <a:pt x="58" y="169"/>
                  </a:cubicBezTo>
                  <a:cubicBezTo>
                    <a:pt x="165" y="161"/>
                    <a:pt x="272" y="151"/>
                    <a:pt x="372" y="108"/>
                  </a:cubicBezTo>
                  <a:cubicBezTo>
                    <a:pt x="400" y="95"/>
                    <a:pt x="407" y="53"/>
                    <a:pt x="393" y="27"/>
                  </a:cubicBezTo>
                  <a:cubicBezTo>
                    <a:pt x="380" y="9"/>
                    <a:pt x="362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6"/>
            <p:cNvSpPr/>
            <p:nvPr/>
          </p:nvSpPr>
          <p:spPr>
            <a:xfrm>
              <a:off x="5944807" y="3959740"/>
              <a:ext cx="14609" cy="6700"/>
            </a:xfrm>
            <a:custGeom>
              <a:avLst/>
              <a:gdLst/>
              <a:ahLst/>
              <a:cxnLst/>
              <a:rect l="l" t="t" r="r" b="b"/>
              <a:pathLst>
                <a:path w="290" h="133" extrusionOk="0">
                  <a:moveTo>
                    <a:pt x="234" y="1"/>
                  </a:moveTo>
                  <a:cubicBezTo>
                    <a:pt x="232" y="1"/>
                    <a:pt x="231" y="1"/>
                    <a:pt x="230" y="1"/>
                  </a:cubicBezTo>
                  <a:cubicBezTo>
                    <a:pt x="173" y="5"/>
                    <a:pt x="115" y="11"/>
                    <a:pt x="58" y="16"/>
                  </a:cubicBezTo>
                  <a:cubicBezTo>
                    <a:pt x="43" y="18"/>
                    <a:pt x="28" y="22"/>
                    <a:pt x="17" y="33"/>
                  </a:cubicBezTo>
                  <a:cubicBezTo>
                    <a:pt x="7" y="45"/>
                    <a:pt x="0" y="60"/>
                    <a:pt x="0" y="74"/>
                  </a:cubicBezTo>
                  <a:cubicBezTo>
                    <a:pt x="1" y="103"/>
                    <a:pt x="25" y="133"/>
                    <a:pt x="54" y="133"/>
                  </a:cubicBezTo>
                  <a:cubicBezTo>
                    <a:pt x="56" y="133"/>
                    <a:pt x="57" y="133"/>
                    <a:pt x="58" y="133"/>
                  </a:cubicBezTo>
                  <a:cubicBezTo>
                    <a:pt x="115" y="128"/>
                    <a:pt x="173" y="123"/>
                    <a:pt x="230" y="117"/>
                  </a:cubicBezTo>
                  <a:cubicBezTo>
                    <a:pt x="247" y="116"/>
                    <a:pt x="261" y="111"/>
                    <a:pt x="271" y="100"/>
                  </a:cubicBezTo>
                  <a:cubicBezTo>
                    <a:pt x="282" y="89"/>
                    <a:pt x="289" y="73"/>
                    <a:pt x="289" y="59"/>
                  </a:cubicBezTo>
                  <a:cubicBezTo>
                    <a:pt x="286" y="32"/>
                    <a:pt x="265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6"/>
            <p:cNvSpPr/>
            <p:nvPr/>
          </p:nvSpPr>
          <p:spPr>
            <a:xfrm>
              <a:off x="5948283" y="4200486"/>
              <a:ext cx="16120" cy="6700"/>
            </a:xfrm>
            <a:custGeom>
              <a:avLst/>
              <a:gdLst/>
              <a:ahLst/>
              <a:cxnLst/>
              <a:rect l="l" t="t" r="r" b="b"/>
              <a:pathLst>
                <a:path w="320" h="133" extrusionOk="0">
                  <a:moveTo>
                    <a:pt x="200" y="118"/>
                  </a:moveTo>
                  <a:cubicBezTo>
                    <a:pt x="201" y="118"/>
                    <a:pt x="202" y="118"/>
                    <a:pt x="203" y="118"/>
                  </a:cubicBezTo>
                  <a:cubicBezTo>
                    <a:pt x="202" y="118"/>
                    <a:pt x="201" y="118"/>
                    <a:pt x="200" y="118"/>
                  </a:cubicBezTo>
                  <a:close/>
                  <a:moveTo>
                    <a:pt x="159" y="1"/>
                  </a:moveTo>
                  <a:cubicBezTo>
                    <a:pt x="125" y="1"/>
                    <a:pt x="92" y="4"/>
                    <a:pt x="59" y="7"/>
                  </a:cubicBezTo>
                  <a:cubicBezTo>
                    <a:pt x="43" y="9"/>
                    <a:pt x="29" y="13"/>
                    <a:pt x="17" y="26"/>
                  </a:cubicBezTo>
                  <a:cubicBezTo>
                    <a:pt x="6" y="36"/>
                    <a:pt x="0" y="51"/>
                    <a:pt x="0" y="65"/>
                  </a:cubicBezTo>
                  <a:cubicBezTo>
                    <a:pt x="3" y="90"/>
                    <a:pt x="25" y="121"/>
                    <a:pt x="56" y="121"/>
                  </a:cubicBezTo>
                  <a:cubicBezTo>
                    <a:pt x="57" y="121"/>
                    <a:pt x="58" y="121"/>
                    <a:pt x="59" y="121"/>
                  </a:cubicBezTo>
                  <a:cubicBezTo>
                    <a:pt x="92" y="119"/>
                    <a:pt x="126" y="115"/>
                    <a:pt x="159" y="115"/>
                  </a:cubicBezTo>
                  <a:cubicBezTo>
                    <a:pt x="173" y="115"/>
                    <a:pt x="186" y="116"/>
                    <a:pt x="199" y="117"/>
                  </a:cubicBezTo>
                  <a:lnTo>
                    <a:pt x="199" y="117"/>
                  </a:lnTo>
                  <a:cubicBezTo>
                    <a:pt x="215" y="121"/>
                    <a:pt x="231" y="124"/>
                    <a:pt x="244" y="129"/>
                  </a:cubicBezTo>
                  <a:cubicBezTo>
                    <a:pt x="249" y="131"/>
                    <a:pt x="255" y="132"/>
                    <a:pt x="260" y="132"/>
                  </a:cubicBezTo>
                  <a:cubicBezTo>
                    <a:pt x="270" y="132"/>
                    <a:pt x="281" y="129"/>
                    <a:pt x="288" y="125"/>
                  </a:cubicBezTo>
                  <a:cubicBezTo>
                    <a:pt x="301" y="118"/>
                    <a:pt x="312" y="104"/>
                    <a:pt x="315" y="91"/>
                  </a:cubicBezTo>
                  <a:cubicBezTo>
                    <a:pt x="319" y="77"/>
                    <a:pt x="317" y="58"/>
                    <a:pt x="309" y="47"/>
                  </a:cubicBezTo>
                  <a:cubicBezTo>
                    <a:pt x="301" y="33"/>
                    <a:pt x="290" y="26"/>
                    <a:pt x="277" y="20"/>
                  </a:cubicBezTo>
                  <a:cubicBezTo>
                    <a:pt x="239" y="5"/>
                    <a:pt x="199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6"/>
            <p:cNvSpPr/>
            <p:nvPr/>
          </p:nvSpPr>
          <p:spPr>
            <a:xfrm>
              <a:off x="5942339" y="4218521"/>
              <a:ext cx="23676" cy="6498"/>
            </a:xfrm>
            <a:custGeom>
              <a:avLst/>
              <a:gdLst/>
              <a:ahLst/>
              <a:cxnLst/>
              <a:rect l="l" t="t" r="r" b="b"/>
              <a:pathLst>
                <a:path w="470" h="129" extrusionOk="0">
                  <a:moveTo>
                    <a:pt x="416" y="1"/>
                  </a:moveTo>
                  <a:cubicBezTo>
                    <a:pt x="415" y="1"/>
                    <a:pt x="413" y="1"/>
                    <a:pt x="412" y="1"/>
                  </a:cubicBezTo>
                  <a:cubicBezTo>
                    <a:pt x="355" y="5"/>
                    <a:pt x="298" y="11"/>
                    <a:pt x="242" y="11"/>
                  </a:cubicBezTo>
                  <a:lnTo>
                    <a:pt x="158" y="11"/>
                  </a:lnTo>
                  <a:cubicBezTo>
                    <a:pt x="144" y="11"/>
                    <a:pt x="133" y="9"/>
                    <a:pt x="118" y="8"/>
                  </a:cubicBezTo>
                  <a:cubicBezTo>
                    <a:pt x="111" y="8"/>
                    <a:pt x="104" y="5"/>
                    <a:pt x="99" y="5"/>
                  </a:cubicBezTo>
                  <a:cubicBezTo>
                    <a:pt x="92" y="5"/>
                    <a:pt x="89" y="4"/>
                    <a:pt x="80" y="4"/>
                  </a:cubicBezTo>
                  <a:cubicBezTo>
                    <a:pt x="76" y="3"/>
                    <a:pt x="71" y="2"/>
                    <a:pt x="66" y="2"/>
                  </a:cubicBezTo>
                  <a:cubicBezTo>
                    <a:pt x="41" y="2"/>
                    <a:pt x="15" y="16"/>
                    <a:pt x="9" y="45"/>
                  </a:cubicBezTo>
                  <a:cubicBezTo>
                    <a:pt x="1" y="73"/>
                    <a:pt x="16" y="111"/>
                    <a:pt x="49" y="117"/>
                  </a:cubicBezTo>
                  <a:cubicBezTo>
                    <a:pt x="102" y="125"/>
                    <a:pt x="156" y="128"/>
                    <a:pt x="209" y="128"/>
                  </a:cubicBezTo>
                  <a:cubicBezTo>
                    <a:pt x="276" y="128"/>
                    <a:pt x="344" y="123"/>
                    <a:pt x="412" y="117"/>
                  </a:cubicBezTo>
                  <a:cubicBezTo>
                    <a:pt x="442" y="116"/>
                    <a:pt x="470" y="93"/>
                    <a:pt x="470" y="59"/>
                  </a:cubicBezTo>
                  <a:cubicBezTo>
                    <a:pt x="469" y="32"/>
                    <a:pt x="448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6"/>
            <p:cNvSpPr/>
            <p:nvPr/>
          </p:nvSpPr>
          <p:spPr>
            <a:xfrm>
              <a:off x="5609758" y="3842465"/>
              <a:ext cx="88509" cy="12896"/>
            </a:xfrm>
            <a:custGeom>
              <a:avLst/>
              <a:gdLst/>
              <a:ahLst/>
              <a:cxnLst/>
              <a:rect l="l" t="t" r="r" b="b"/>
              <a:pathLst>
                <a:path w="1757" h="256" extrusionOk="0">
                  <a:moveTo>
                    <a:pt x="1689" y="0"/>
                  </a:moveTo>
                  <a:cubicBezTo>
                    <a:pt x="1687" y="0"/>
                    <a:pt x="1685" y="0"/>
                    <a:pt x="1683" y="0"/>
                  </a:cubicBezTo>
                  <a:cubicBezTo>
                    <a:pt x="1147" y="47"/>
                    <a:pt x="610" y="94"/>
                    <a:pt x="76" y="141"/>
                  </a:cubicBezTo>
                  <a:cubicBezTo>
                    <a:pt x="5" y="146"/>
                    <a:pt x="1" y="256"/>
                    <a:pt x="70" y="256"/>
                  </a:cubicBezTo>
                  <a:cubicBezTo>
                    <a:pt x="72" y="256"/>
                    <a:pt x="74" y="256"/>
                    <a:pt x="76" y="255"/>
                  </a:cubicBezTo>
                  <a:cubicBezTo>
                    <a:pt x="610" y="207"/>
                    <a:pt x="1147" y="162"/>
                    <a:pt x="1683" y="115"/>
                  </a:cubicBezTo>
                  <a:cubicBezTo>
                    <a:pt x="1753" y="108"/>
                    <a:pt x="1756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6"/>
            <p:cNvSpPr/>
            <p:nvPr/>
          </p:nvSpPr>
          <p:spPr>
            <a:xfrm>
              <a:off x="5593184" y="3832189"/>
              <a:ext cx="65387" cy="10982"/>
            </a:xfrm>
            <a:custGeom>
              <a:avLst/>
              <a:gdLst/>
              <a:ahLst/>
              <a:cxnLst/>
              <a:rect l="l" t="t" r="r" b="b"/>
              <a:pathLst>
                <a:path w="1298" h="218" extrusionOk="0">
                  <a:moveTo>
                    <a:pt x="1229" y="0"/>
                  </a:moveTo>
                  <a:cubicBezTo>
                    <a:pt x="1227" y="0"/>
                    <a:pt x="1225" y="0"/>
                    <a:pt x="1222" y="0"/>
                  </a:cubicBezTo>
                  <a:lnTo>
                    <a:pt x="74" y="102"/>
                  </a:lnTo>
                  <a:cubicBezTo>
                    <a:pt x="4" y="109"/>
                    <a:pt x="1" y="217"/>
                    <a:pt x="68" y="217"/>
                  </a:cubicBezTo>
                  <a:cubicBezTo>
                    <a:pt x="70" y="217"/>
                    <a:pt x="72" y="217"/>
                    <a:pt x="74" y="217"/>
                  </a:cubicBezTo>
                  <a:lnTo>
                    <a:pt x="1222" y="117"/>
                  </a:lnTo>
                  <a:cubicBezTo>
                    <a:pt x="1294" y="110"/>
                    <a:pt x="1297" y="0"/>
                    <a:pt x="1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6"/>
            <p:cNvSpPr/>
            <p:nvPr/>
          </p:nvSpPr>
          <p:spPr>
            <a:xfrm>
              <a:off x="5572782" y="3817025"/>
              <a:ext cx="82565" cy="14357"/>
            </a:xfrm>
            <a:custGeom>
              <a:avLst/>
              <a:gdLst/>
              <a:ahLst/>
              <a:cxnLst/>
              <a:rect l="l" t="t" r="r" b="b"/>
              <a:pathLst>
                <a:path w="1639" h="285" extrusionOk="0">
                  <a:moveTo>
                    <a:pt x="1570" y="1"/>
                  </a:moveTo>
                  <a:cubicBezTo>
                    <a:pt x="1568" y="1"/>
                    <a:pt x="1566" y="1"/>
                    <a:pt x="1564" y="1"/>
                  </a:cubicBezTo>
                  <a:cubicBezTo>
                    <a:pt x="1066" y="45"/>
                    <a:pt x="576" y="162"/>
                    <a:pt x="74" y="170"/>
                  </a:cubicBezTo>
                  <a:cubicBezTo>
                    <a:pt x="1" y="171"/>
                    <a:pt x="0" y="284"/>
                    <a:pt x="73" y="284"/>
                  </a:cubicBezTo>
                  <a:cubicBezTo>
                    <a:pt x="73" y="284"/>
                    <a:pt x="74" y="284"/>
                    <a:pt x="74" y="284"/>
                  </a:cubicBezTo>
                  <a:cubicBezTo>
                    <a:pt x="576" y="277"/>
                    <a:pt x="1066" y="160"/>
                    <a:pt x="1564" y="116"/>
                  </a:cubicBezTo>
                  <a:cubicBezTo>
                    <a:pt x="1635" y="109"/>
                    <a:pt x="1638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6"/>
            <p:cNvSpPr/>
            <p:nvPr/>
          </p:nvSpPr>
          <p:spPr>
            <a:xfrm>
              <a:off x="5553035" y="3797328"/>
              <a:ext cx="61709" cy="8614"/>
            </a:xfrm>
            <a:custGeom>
              <a:avLst/>
              <a:gdLst/>
              <a:ahLst/>
              <a:cxnLst/>
              <a:rect l="l" t="t" r="r" b="b"/>
              <a:pathLst>
                <a:path w="1225" h="171" extrusionOk="0">
                  <a:moveTo>
                    <a:pt x="1157" y="0"/>
                  </a:moveTo>
                  <a:cubicBezTo>
                    <a:pt x="1155" y="0"/>
                    <a:pt x="1153" y="1"/>
                    <a:pt x="1151" y="1"/>
                  </a:cubicBezTo>
                  <a:cubicBezTo>
                    <a:pt x="792" y="31"/>
                    <a:pt x="432" y="25"/>
                    <a:pt x="75" y="55"/>
                  </a:cubicBezTo>
                  <a:cubicBezTo>
                    <a:pt x="4" y="60"/>
                    <a:pt x="0" y="171"/>
                    <a:pt x="71" y="171"/>
                  </a:cubicBezTo>
                  <a:cubicBezTo>
                    <a:pt x="72" y="171"/>
                    <a:pt x="74" y="171"/>
                    <a:pt x="75" y="171"/>
                  </a:cubicBezTo>
                  <a:cubicBezTo>
                    <a:pt x="432" y="140"/>
                    <a:pt x="792" y="145"/>
                    <a:pt x="1151" y="116"/>
                  </a:cubicBezTo>
                  <a:cubicBezTo>
                    <a:pt x="1221" y="109"/>
                    <a:pt x="1224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4" name="Google Shape;3344;p26"/>
          <p:cNvGrpSpPr/>
          <p:nvPr/>
        </p:nvGrpSpPr>
        <p:grpSpPr>
          <a:xfrm>
            <a:off x="7368543" y="108624"/>
            <a:ext cx="363259" cy="407438"/>
            <a:chOff x="8610643" y="3558849"/>
            <a:chExt cx="363259" cy="407438"/>
          </a:xfrm>
        </p:grpSpPr>
        <p:sp>
          <p:nvSpPr>
            <p:cNvPr id="3345" name="Google Shape;3345;p26"/>
            <p:cNvSpPr/>
            <p:nvPr/>
          </p:nvSpPr>
          <p:spPr>
            <a:xfrm>
              <a:off x="8698246" y="3659702"/>
              <a:ext cx="203263" cy="203314"/>
            </a:xfrm>
            <a:custGeom>
              <a:avLst/>
              <a:gdLst/>
              <a:ahLst/>
              <a:cxnLst/>
              <a:rect l="l" t="t" r="r" b="b"/>
              <a:pathLst>
                <a:path w="4035" h="4036" extrusionOk="0">
                  <a:moveTo>
                    <a:pt x="2018" y="1"/>
                  </a:moveTo>
                  <a:cubicBezTo>
                    <a:pt x="903" y="1"/>
                    <a:pt x="0" y="903"/>
                    <a:pt x="0" y="2019"/>
                  </a:cubicBezTo>
                  <a:cubicBezTo>
                    <a:pt x="0" y="3132"/>
                    <a:pt x="903" y="4035"/>
                    <a:pt x="2018" y="4035"/>
                  </a:cubicBezTo>
                  <a:cubicBezTo>
                    <a:pt x="3132" y="4035"/>
                    <a:pt x="4035" y="3132"/>
                    <a:pt x="4035" y="2019"/>
                  </a:cubicBezTo>
                  <a:cubicBezTo>
                    <a:pt x="4035" y="903"/>
                    <a:pt x="3132" y="1"/>
                    <a:pt x="20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6"/>
            <p:cNvSpPr/>
            <p:nvPr/>
          </p:nvSpPr>
          <p:spPr>
            <a:xfrm>
              <a:off x="8683386" y="3867502"/>
              <a:ext cx="98785" cy="98785"/>
            </a:xfrm>
            <a:custGeom>
              <a:avLst/>
              <a:gdLst/>
              <a:ahLst/>
              <a:cxnLst/>
              <a:rect l="l" t="t" r="r" b="b"/>
              <a:pathLst>
                <a:path w="1961" h="1961" extrusionOk="0">
                  <a:moveTo>
                    <a:pt x="980" y="1"/>
                  </a:moveTo>
                  <a:cubicBezTo>
                    <a:pt x="440" y="1"/>
                    <a:pt x="0" y="440"/>
                    <a:pt x="0" y="981"/>
                  </a:cubicBezTo>
                  <a:cubicBezTo>
                    <a:pt x="0" y="1521"/>
                    <a:pt x="440" y="1961"/>
                    <a:pt x="980" y="1961"/>
                  </a:cubicBezTo>
                  <a:cubicBezTo>
                    <a:pt x="1521" y="1961"/>
                    <a:pt x="1960" y="1521"/>
                    <a:pt x="1960" y="981"/>
                  </a:cubicBezTo>
                  <a:cubicBezTo>
                    <a:pt x="1960" y="440"/>
                    <a:pt x="1521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6"/>
            <p:cNvSpPr/>
            <p:nvPr/>
          </p:nvSpPr>
          <p:spPr>
            <a:xfrm>
              <a:off x="8642632" y="3558849"/>
              <a:ext cx="98685" cy="98785"/>
            </a:xfrm>
            <a:custGeom>
              <a:avLst/>
              <a:gdLst/>
              <a:ahLst/>
              <a:cxnLst/>
              <a:rect l="l" t="t" r="r" b="b"/>
              <a:pathLst>
                <a:path w="1959" h="1961" extrusionOk="0">
                  <a:moveTo>
                    <a:pt x="979" y="0"/>
                  </a:moveTo>
                  <a:cubicBezTo>
                    <a:pt x="438" y="0"/>
                    <a:pt x="0" y="440"/>
                    <a:pt x="0" y="981"/>
                  </a:cubicBezTo>
                  <a:cubicBezTo>
                    <a:pt x="0" y="1522"/>
                    <a:pt x="438" y="1960"/>
                    <a:pt x="979" y="1960"/>
                  </a:cubicBezTo>
                  <a:cubicBezTo>
                    <a:pt x="1521" y="1960"/>
                    <a:pt x="1959" y="1522"/>
                    <a:pt x="1959" y="981"/>
                  </a:cubicBezTo>
                  <a:cubicBezTo>
                    <a:pt x="1959" y="440"/>
                    <a:pt x="1521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6"/>
            <p:cNvSpPr/>
            <p:nvPr/>
          </p:nvSpPr>
          <p:spPr>
            <a:xfrm>
              <a:off x="8869423" y="3558849"/>
              <a:ext cx="63926" cy="63926"/>
            </a:xfrm>
            <a:custGeom>
              <a:avLst/>
              <a:gdLst/>
              <a:ahLst/>
              <a:cxnLst/>
              <a:rect l="l" t="t" r="r" b="b"/>
              <a:pathLst>
                <a:path w="1269" h="1269" extrusionOk="0">
                  <a:moveTo>
                    <a:pt x="635" y="0"/>
                  </a:moveTo>
                  <a:cubicBezTo>
                    <a:pt x="285" y="0"/>
                    <a:pt x="0" y="285"/>
                    <a:pt x="0" y="635"/>
                  </a:cubicBezTo>
                  <a:cubicBezTo>
                    <a:pt x="0" y="985"/>
                    <a:pt x="285" y="1269"/>
                    <a:pt x="635" y="1269"/>
                  </a:cubicBezTo>
                  <a:cubicBezTo>
                    <a:pt x="985" y="1269"/>
                    <a:pt x="1269" y="985"/>
                    <a:pt x="1269" y="635"/>
                  </a:cubicBezTo>
                  <a:cubicBezTo>
                    <a:pt x="1269" y="285"/>
                    <a:pt x="985" y="0"/>
                    <a:pt x="6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6"/>
            <p:cNvSpPr/>
            <p:nvPr/>
          </p:nvSpPr>
          <p:spPr>
            <a:xfrm>
              <a:off x="8909976" y="3852943"/>
              <a:ext cx="63926" cy="63976"/>
            </a:xfrm>
            <a:custGeom>
              <a:avLst/>
              <a:gdLst/>
              <a:ahLst/>
              <a:cxnLst/>
              <a:rect l="l" t="t" r="r" b="b"/>
              <a:pathLst>
                <a:path w="1269" h="1270" extrusionOk="0">
                  <a:moveTo>
                    <a:pt x="635" y="1"/>
                  </a:moveTo>
                  <a:cubicBezTo>
                    <a:pt x="284" y="1"/>
                    <a:pt x="0" y="286"/>
                    <a:pt x="0" y="636"/>
                  </a:cubicBezTo>
                  <a:cubicBezTo>
                    <a:pt x="0" y="986"/>
                    <a:pt x="284" y="1269"/>
                    <a:pt x="635" y="1269"/>
                  </a:cubicBezTo>
                  <a:cubicBezTo>
                    <a:pt x="985" y="1269"/>
                    <a:pt x="1269" y="986"/>
                    <a:pt x="1269" y="636"/>
                  </a:cubicBezTo>
                  <a:cubicBezTo>
                    <a:pt x="1269" y="286"/>
                    <a:pt x="985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6"/>
            <p:cNvSpPr/>
            <p:nvPr/>
          </p:nvSpPr>
          <p:spPr>
            <a:xfrm>
              <a:off x="8610643" y="3729371"/>
              <a:ext cx="63926" cy="63976"/>
            </a:xfrm>
            <a:custGeom>
              <a:avLst/>
              <a:gdLst/>
              <a:ahLst/>
              <a:cxnLst/>
              <a:rect l="l" t="t" r="r" b="b"/>
              <a:pathLst>
                <a:path w="1269" h="1270" extrusionOk="0">
                  <a:moveTo>
                    <a:pt x="635" y="1"/>
                  </a:moveTo>
                  <a:cubicBezTo>
                    <a:pt x="285" y="1"/>
                    <a:pt x="0" y="286"/>
                    <a:pt x="0" y="636"/>
                  </a:cubicBezTo>
                  <a:cubicBezTo>
                    <a:pt x="0" y="986"/>
                    <a:pt x="285" y="1269"/>
                    <a:pt x="635" y="1269"/>
                  </a:cubicBezTo>
                  <a:cubicBezTo>
                    <a:pt x="985" y="1269"/>
                    <a:pt x="1269" y="986"/>
                    <a:pt x="1269" y="636"/>
                  </a:cubicBezTo>
                  <a:cubicBezTo>
                    <a:pt x="1269" y="286"/>
                    <a:pt x="985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6"/>
            <p:cNvSpPr/>
            <p:nvPr/>
          </p:nvSpPr>
          <p:spPr>
            <a:xfrm>
              <a:off x="8706609" y="3629375"/>
              <a:ext cx="64581" cy="82363"/>
            </a:xfrm>
            <a:custGeom>
              <a:avLst/>
              <a:gdLst/>
              <a:ahLst/>
              <a:cxnLst/>
              <a:rect l="l" t="t" r="r" b="b"/>
              <a:pathLst>
                <a:path w="1282" h="1635" extrusionOk="0">
                  <a:moveTo>
                    <a:pt x="187" y="0"/>
                  </a:moveTo>
                  <a:lnTo>
                    <a:pt x="0" y="136"/>
                  </a:lnTo>
                  <a:lnTo>
                    <a:pt x="1095" y="1634"/>
                  </a:lnTo>
                  <a:lnTo>
                    <a:pt x="1281" y="15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6"/>
            <p:cNvSpPr/>
            <p:nvPr/>
          </p:nvSpPr>
          <p:spPr>
            <a:xfrm>
              <a:off x="8847308" y="3605900"/>
              <a:ext cx="56420" cy="92690"/>
            </a:xfrm>
            <a:custGeom>
              <a:avLst/>
              <a:gdLst/>
              <a:ahLst/>
              <a:cxnLst/>
              <a:rect l="l" t="t" r="r" b="b"/>
              <a:pathLst>
                <a:path w="1120" h="1840" extrusionOk="0">
                  <a:moveTo>
                    <a:pt x="917" y="0"/>
                  </a:moveTo>
                  <a:lnTo>
                    <a:pt x="0" y="1732"/>
                  </a:lnTo>
                  <a:lnTo>
                    <a:pt x="204" y="1840"/>
                  </a:lnTo>
                  <a:lnTo>
                    <a:pt x="1120" y="108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6"/>
            <p:cNvSpPr/>
            <p:nvPr/>
          </p:nvSpPr>
          <p:spPr>
            <a:xfrm>
              <a:off x="8871690" y="3805338"/>
              <a:ext cx="74757" cy="77729"/>
            </a:xfrm>
            <a:custGeom>
              <a:avLst/>
              <a:gdLst/>
              <a:ahLst/>
              <a:cxnLst/>
              <a:rect l="l" t="t" r="r" b="b"/>
              <a:pathLst>
                <a:path w="1484" h="1543" extrusionOk="0">
                  <a:moveTo>
                    <a:pt x="168" y="1"/>
                  </a:moveTo>
                  <a:lnTo>
                    <a:pt x="1" y="159"/>
                  </a:lnTo>
                  <a:lnTo>
                    <a:pt x="1316" y="1542"/>
                  </a:lnTo>
                  <a:lnTo>
                    <a:pt x="1483" y="138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6"/>
            <p:cNvSpPr/>
            <p:nvPr/>
          </p:nvSpPr>
          <p:spPr>
            <a:xfrm>
              <a:off x="8746053" y="3841055"/>
              <a:ext cx="42970" cy="61508"/>
            </a:xfrm>
            <a:custGeom>
              <a:avLst/>
              <a:gdLst/>
              <a:ahLst/>
              <a:cxnLst/>
              <a:rect l="l" t="t" r="r" b="b"/>
              <a:pathLst>
                <a:path w="853" h="1221" extrusionOk="0">
                  <a:moveTo>
                    <a:pt x="654" y="0"/>
                  </a:moveTo>
                  <a:lnTo>
                    <a:pt x="1" y="1104"/>
                  </a:lnTo>
                  <a:lnTo>
                    <a:pt x="199" y="1220"/>
                  </a:lnTo>
                  <a:lnTo>
                    <a:pt x="852" y="116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6"/>
            <p:cNvSpPr/>
            <p:nvPr/>
          </p:nvSpPr>
          <p:spPr>
            <a:xfrm>
              <a:off x="8659054" y="3755517"/>
              <a:ext cx="63926" cy="11687"/>
            </a:xfrm>
            <a:custGeom>
              <a:avLst/>
              <a:gdLst/>
              <a:ahLst/>
              <a:cxnLst/>
              <a:rect l="l" t="t" r="r" b="b"/>
              <a:pathLst>
                <a:path w="1269" h="232" extrusionOk="0">
                  <a:moveTo>
                    <a:pt x="0" y="0"/>
                  </a:moveTo>
                  <a:lnTo>
                    <a:pt x="0" y="231"/>
                  </a:lnTo>
                  <a:lnTo>
                    <a:pt x="1269" y="231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6" name="Google Shape;3356;p26"/>
          <p:cNvGrpSpPr/>
          <p:nvPr/>
        </p:nvGrpSpPr>
        <p:grpSpPr>
          <a:xfrm>
            <a:off x="5382041" y="4722101"/>
            <a:ext cx="586070" cy="591260"/>
            <a:chOff x="4893716" y="1649051"/>
            <a:chExt cx="586070" cy="591260"/>
          </a:xfrm>
        </p:grpSpPr>
        <p:sp>
          <p:nvSpPr>
            <p:cNvPr id="3357" name="Google Shape;3357;p26"/>
            <p:cNvSpPr/>
            <p:nvPr/>
          </p:nvSpPr>
          <p:spPr>
            <a:xfrm>
              <a:off x="4971849" y="2054576"/>
              <a:ext cx="94252" cy="106291"/>
            </a:xfrm>
            <a:custGeom>
              <a:avLst/>
              <a:gdLst/>
              <a:ahLst/>
              <a:cxnLst/>
              <a:rect l="l" t="t" r="r" b="b"/>
              <a:pathLst>
                <a:path w="1871" h="2110" extrusionOk="0">
                  <a:moveTo>
                    <a:pt x="832" y="0"/>
                  </a:moveTo>
                  <a:cubicBezTo>
                    <a:pt x="821" y="0"/>
                    <a:pt x="810" y="2"/>
                    <a:pt x="798" y="5"/>
                  </a:cubicBezTo>
                  <a:cubicBezTo>
                    <a:pt x="526" y="83"/>
                    <a:pt x="325" y="361"/>
                    <a:pt x="190" y="594"/>
                  </a:cubicBezTo>
                  <a:cubicBezTo>
                    <a:pt x="54" y="830"/>
                    <a:pt x="0" y="1097"/>
                    <a:pt x="50" y="1367"/>
                  </a:cubicBezTo>
                  <a:cubicBezTo>
                    <a:pt x="97" y="1617"/>
                    <a:pt x="238" y="1856"/>
                    <a:pt x="452" y="1998"/>
                  </a:cubicBezTo>
                  <a:cubicBezTo>
                    <a:pt x="569" y="2075"/>
                    <a:pt x="700" y="2110"/>
                    <a:pt x="831" y="2110"/>
                  </a:cubicBezTo>
                  <a:cubicBezTo>
                    <a:pt x="952" y="2110"/>
                    <a:pt x="1074" y="2080"/>
                    <a:pt x="1188" y="2025"/>
                  </a:cubicBezTo>
                  <a:cubicBezTo>
                    <a:pt x="1514" y="1868"/>
                    <a:pt x="1808" y="1517"/>
                    <a:pt x="1862" y="1156"/>
                  </a:cubicBezTo>
                  <a:cubicBezTo>
                    <a:pt x="1871" y="1095"/>
                    <a:pt x="1847" y="1033"/>
                    <a:pt x="1783" y="1014"/>
                  </a:cubicBezTo>
                  <a:cubicBezTo>
                    <a:pt x="1774" y="1012"/>
                    <a:pt x="1765" y="1011"/>
                    <a:pt x="1755" y="1011"/>
                  </a:cubicBezTo>
                  <a:cubicBezTo>
                    <a:pt x="1705" y="1011"/>
                    <a:pt x="1648" y="1044"/>
                    <a:pt x="1641" y="1095"/>
                  </a:cubicBezTo>
                  <a:cubicBezTo>
                    <a:pt x="1600" y="1372"/>
                    <a:pt x="1407" y="1612"/>
                    <a:pt x="1178" y="1764"/>
                  </a:cubicBezTo>
                  <a:cubicBezTo>
                    <a:pt x="1073" y="1834"/>
                    <a:pt x="952" y="1880"/>
                    <a:pt x="831" y="1880"/>
                  </a:cubicBezTo>
                  <a:cubicBezTo>
                    <a:pt x="758" y="1880"/>
                    <a:pt x="686" y="1864"/>
                    <a:pt x="617" y="1826"/>
                  </a:cubicBezTo>
                  <a:cubicBezTo>
                    <a:pt x="250" y="1629"/>
                    <a:pt x="179" y="1116"/>
                    <a:pt x="356" y="771"/>
                  </a:cubicBezTo>
                  <a:cubicBezTo>
                    <a:pt x="415" y="659"/>
                    <a:pt x="486" y="551"/>
                    <a:pt x="567" y="455"/>
                  </a:cubicBezTo>
                  <a:cubicBezTo>
                    <a:pt x="645" y="363"/>
                    <a:pt x="741" y="261"/>
                    <a:pt x="862" y="226"/>
                  </a:cubicBezTo>
                  <a:cubicBezTo>
                    <a:pt x="989" y="191"/>
                    <a:pt x="95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6"/>
            <p:cNvSpPr/>
            <p:nvPr/>
          </p:nvSpPr>
          <p:spPr>
            <a:xfrm>
              <a:off x="5053911" y="2106816"/>
              <a:ext cx="80096" cy="49267"/>
            </a:xfrm>
            <a:custGeom>
              <a:avLst/>
              <a:gdLst/>
              <a:ahLst/>
              <a:cxnLst/>
              <a:rect l="l" t="t" r="r" b="b"/>
              <a:pathLst>
                <a:path w="1590" h="978" extrusionOk="0">
                  <a:moveTo>
                    <a:pt x="127" y="0"/>
                  </a:moveTo>
                  <a:cubicBezTo>
                    <a:pt x="88" y="0"/>
                    <a:pt x="52" y="17"/>
                    <a:pt x="29" y="54"/>
                  </a:cubicBezTo>
                  <a:cubicBezTo>
                    <a:pt x="1" y="104"/>
                    <a:pt x="14" y="186"/>
                    <a:pt x="70" y="211"/>
                  </a:cubicBezTo>
                  <a:cubicBezTo>
                    <a:pt x="206" y="272"/>
                    <a:pt x="290" y="414"/>
                    <a:pt x="396" y="510"/>
                  </a:cubicBezTo>
                  <a:cubicBezTo>
                    <a:pt x="488" y="595"/>
                    <a:pt x="602" y="659"/>
                    <a:pt x="709" y="723"/>
                  </a:cubicBezTo>
                  <a:cubicBezTo>
                    <a:pt x="830" y="797"/>
                    <a:pt x="955" y="862"/>
                    <a:pt x="1085" y="914"/>
                  </a:cubicBezTo>
                  <a:cubicBezTo>
                    <a:pt x="1172" y="949"/>
                    <a:pt x="1266" y="978"/>
                    <a:pt x="1361" y="978"/>
                  </a:cubicBezTo>
                  <a:cubicBezTo>
                    <a:pt x="1392" y="978"/>
                    <a:pt x="1423" y="975"/>
                    <a:pt x="1453" y="968"/>
                  </a:cubicBezTo>
                  <a:cubicBezTo>
                    <a:pt x="1589" y="938"/>
                    <a:pt x="1545" y="744"/>
                    <a:pt x="1420" y="744"/>
                  </a:cubicBezTo>
                  <a:cubicBezTo>
                    <a:pt x="1411" y="744"/>
                    <a:pt x="1401" y="745"/>
                    <a:pt x="1391" y="747"/>
                  </a:cubicBezTo>
                  <a:cubicBezTo>
                    <a:pt x="1389" y="747"/>
                    <a:pt x="1387" y="748"/>
                    <a:pt x="1386" y="748"/>
                  </a:cubicBezTo>
                  <a:lnTo>
                    <a:pt x="1386" y="748"/>
                  </a:lnTo>
                  <a:cubicBezTo>
                    <a:pt x="1386" y="748"/>
                    <a:pt x="1385" y="748"/>
                    <a:pt x="1385" y="748"/>
                  </a:cubicBezTo>
                  <a:cubicBezTo>
                    <a:pt x="1383" y="748"/>
                    <a:pt x="1380" y="748"/>
                    <a:pt x="1377" y="748"/>
                  </a:cubicBezTo>
                  <a:lnTo>
                    <a:pt x="1340" y="748"/>
                  </a:lnTo>
                  <a:cubicBezTo>
                    <a:pt x="1326" y="748"/>
                    <a:pt x="1310" y="745"/>
                    <a:pt x="1285" y="740"/>
                  </a:cubicBezTo>
                  <a:cubicBezTo>
                    <a:pt x="1232" y="727"/>
                    <a:pt x="1178" y="707"/>
                    <a:pt x="1127" y="686"/>
                  </a:cubicBezTo>
                  <a:cubicBezTo>
                    <a:pt x="1008" y="635"/>
                    <a:pt x="895" y="570"/>
                    <a:pt x="786" y="502"/>
                  </a:cubicBezTo>
                  <a:cubicBezTo>
                    <a:pt x="688" y="442"/>
                    <a:pt x="593" y="386"/>
                    <a:pt x="512" y="302"/>
                  </a:cubicBezTo>
                  <a:cubicBezTo>
                    <a:pt x="413" y="200"/>
                    <a:pt x="321" y="74"/>
                    <a:pt x="187" y="13"/>
                  </a:cubicBezTo>
                  <a:cubicBezTo>
                    <a:pt x="167" y="5"/>
                    <a:pt x="147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6"/>
            <p:cNvSpPr/>
            <p:nvPr/>
          </p:nvSpPr>
          <p:spPr>
            <a:xfrm>
              <a:off x="5112398" y="2146865"/>
              <a:ext cx="94907" cy="85990"/>
            </a:xfrm>
            <a:custGeom>
              <a:avLst/>
              <a:gdLst/>
              <a:ahLst/>
              <a:cxnLst/>
              <a:rect l="l" t="t" r="r" b="b"/>
              <a:pathLst>
                <a:path w="1884" h="1707" extrusionOk="0">
                  <a:moveTo>
                    <a:pt x="316" y="0"/>
                  </a:moveTo>
                  <a:cubicBezTo>
                    <a:pt x="282" y="0"/>
                    <a:pt x="249" y="17"/>
                    <a:pt x="229" y="60"/>
                  </a:cubicBezTo>
                  <a:cubicBezTo>
                    <a:pt x="112" y="306"/>
                    <a:pt x="0" y="567"/>
                    <a:pt x="29" y="846"/>
                  </a:cubicBezTo>
                  <a:cubicBezTo>
                    <a:pt x="53" y="1087"/>
                    <a:pt x="155" y="1362"/>
                    <a:pt x="334" y="1532"/>
                  </a:cubicBezTo>
                  <a:cubicBezTo>
                    <a:pt x="481" y="1672"/>
                    <a:pt x="686" y="1707"/>
                    <a:pt x="885" y="1707"/>
                  </a:cubicBezTo>
                  <a:cubicBezTo>
                    <a:pt x="924" y="1707"/>
                    <a:pt x="962" y="1706"/>
                    <a:pt x="1000" y="1703"/>
                  </a:cubicBezTo>
                  <a:cubicBezTo>
                    <a:pt x="1126" y="1696"/>
                    <a:pt x="1253" y="1675"/>
                    <a:pt x="1368" y="1620"/>
                  </a:cubicBezTo>
                  <a:cubicBezTo>
                    <a:pt x="1469" y="1572"/>
                    <a:pt x="1545" y="1491"/>
                    <a:pt x="1610" y="1402"/>
                  </a:cubicBezTo>
                  <a:cubicBezTo>
                    <a:pt x="1756" y="1203"/>
                    <a:pt x="1884" y="894"/>
                    <a:pt x="1793" y="649"/>
                  </a:cubicBezTo>
                  <a:cubicBezTo>
                    <a:pt x="1773" y="595"/>
                    <a:pt x="1726" y="571"/>
                    <a:pt x="1680" y="571"/>
                  </a:cubicBezTo>
                  <a:cubicBezTo>
                    <a:pt x="1609" y="571"/>
                    <a:pt x="1539" y="627"/>
                    <a:pt x="1572" y="711"/>
                  </a:cubicBezTo>
                  <a:cubicBezTo>
                    <a:pt x="1633" y="876"/>
                    <a:pt x="1547" y="1073"/>
                    <a:pt x="1462" y="1215"/>
                  </a:cubicBezTo>
                  <a:cubicBezTo>
                    <a:pt x="1420" y="1281"/>
                    <a:pt x="1371" y="1351"/>
                    <a:pt x="1304" y="1393"/>
                  </a:cubicBezTo>
                  <a:cubicBezTo>
                    <a:pt x="1232" y="1441"/>
                    <a:pt x="1140" y="1461"/>
                    <a:pt x="1055" y="1470"/>
                  </a:cubicBezTo>
                  <a:cubicBezTo>
                    <a:pt x="1015" y="1473"/>
                    <a:pt x="974" y="1475"/>
                    <a:pt x="933" y="1475"/>
                  </a:cubicBezTo>
                  <a:cubicBezTo>
                    <a:pt x="873" y="1475"/>
                    <a:pt x="813" y="1471"/>
                    <a:pt x="754" y="1465"/>
                  </a:cubicBezTo>
                  <a:cubicBezTo>
                    <a:pt x="674" y="1460"/>
                    <a:pt x="594" y="1443"/>
                    <a:pt x="526" y="1392"/>
                  </a:cubicBezTo>
                  <a:cubicBezTo>
                    <a:pt x="382" y="1280"/>
                    <a:pt x="299" y="1059"/>
                    <a:pt x="268" y="887"/>
                  </a:cubicBezTo>
                  <a:cubicBezTo>
                    <a:pt x="223" y="635"/>
                    <a:pt x="325" y="398"/>
                    <a:pt x="431" y="174"/>
                  </a:cubicBezTo>
                  <a:cubicBezTo>
                    <a:pt x="472" y="84"/>
                    <a:pt x="391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6"/>
            <p:cNvSpPr/>
            <p:nvPr/>
          </p:nvSpPr>
          <p:spPr>
            <a:xfrm>
              <a:off x="5189271" y="2170693"/>
              <a:ext cx="90977" cy="20906"/>
            </a:xfrm>
            <a:custGeom>
              <a:avLst/>
              <a:gdLst/>
              <a:ahLst/>
              <a:cxnLst/>
              <a:rect l="l" t="t" r="r" b="b"/>
              <a:pathLst>
                <a:path w="1806" h="415" extrusionOk="0">
                  <a:moveTo>
                    <a:pt x="160" y="1"/>
                  </a:moveTo>
                  <a:cubicBezTo>
                    <a:pt x="64" y="1"/>
                    <a:pt x="0" y="151"/>
                    <a:pt x="106" y="217"/>
                  </a:cubicBezTo>
                  <a:cubicBezTo>
                    <a:pt x="347" y="369"/>
                    <a:pt x="641" y="414"/>
                    <a:pt x="920" y="414"/>
                  </a:cubicBezTo>
                  <a:cubicBezTo>
                    <a:pt x="924" y="414"/>
                    <a:pt x="929" y="414"/>
                    <a:pt x="933" y="414"/>
                  </a:cubicBezTo>
                  <a:cubicBezTo>
                    <a:pt x="1183" y="413"/>
                    <a:pt x="1484" y="393"/>
                    <a:pt x="1700" y="257"/>
                  </a:cubicBezTo>
                  <a:cubicBezTo>
                    <a:pt x="1806" y="192"/>
                    <a:pt x="1742" y="40"/>
                    <a:pt x="1644" y="40"/>
                  </a:cubicBezTo>
                  <a:cubicBezTo>
                    <a:pt x="1625" y="40"/>
                    <a:pt x="1604" y="45"/>
                    <a:pt x="1584" y="59"/>
                  </a:cubicBezTo>
                  <a:cubicBezTo>
                    <a:pt x="1401" y="173"/>
                    <a:pt x="1140" y="183"/>
                    <a:pt x="932" y="186"/>
                  </a:cubicBezTo>
                  <a:cubicBezTo>
                    <a:pt x="927" y="186"/>
                    <a:pt x="922" y="186"/>
                    <a:pt x="917" y="186"/>
                  </a:cubicBezTo>
                  <a:cubicBezTo>
                    <a:pt x="677" y="186"/>
                    <a:pt x="427" y="151"/>
                    <a:pt x="220" y="20"/>
                  </a:cubicBezTo>
                  <a:cubicBezTo>
                    <a:pt x="200" y="7"/>
                    <a:pt x="179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6"/>
            <p:cNvSpPr/>
            <p:nvPr/>
          </p:nvSpPr>
          <p:spPr>
            <a:xfrm>
              <a:off x="5270880" y="2148124"/>
              <a:ext cx="87904" cy="92186"/>
            </a:xfrm>
            <a:custGeom>
              <a:avLst/>
              <a:gdLst/>
              <a:ahLst/>
              <a:cxnLst/>
              <a:rect l="l" t="t" r="r" b="b"/>
              <a:pathLst>
                <a:path w="1745" h="1830" extrusionOk="0">
                  <a:moveTo>
                    <a:pt x="1087" y="1"/>
                  </a:moveTo>
                  <a:cubicBezTo>
                    <a:pt x="1060" y="1"/>
                    <a:pt x="1033" y="11"/>
                    <a:pt x="1009" y="33"/>
                  </a:cubicBezTo>
                  <a:cubicBezTo>
                    <a:pt x="970" y="71"/>
                    <a:pt x="963" y="156"/>
                    <a:pt x="1009" y="196"/>
                  </a:cubicBezTo>
                  <a:cubicBezTo>
                    <a:pt x="1191" y="339"/>
                    <a:pt x="1325" y="546"/>
                    <a:pt x="1413" y="759"/>
                  </a:cubicBezTo>
                  <a:cubicBezTo>
                    <a:pt x="1498" y="963"/>
                    <a:pt x="1518" y="1231"/>
                    <a:pt x="1377" y="1415"/>
                  </a:cubicBezTo>
                  <a:cubicBezTo>
                    <a:pt x="1285" y="1533"/>
                    <a:pt x="1145" y="1601"/>
                    <a:pt x="1000" y="1601"/>
                  </a:cubicBezTo>
                  <a:cubicBezTo>
                    <a:pt x="960" y="1601"/>
                    <a:pt x="919" y="1596"/>
                    <a:pt x="879" y="1585"/>
                  </a:cubicBezTo>
                  <a:cubicBezTo>
                    <a:pt x="686" y="1534"/>
                    <a:pt x="528" y="1385"/>
                    <a:pt x="427" y="1216"/>
                  </a:cubicBezTo>
                  <a:cubicBezTo>
                    <a:pt x="308" y="1020"/>
                    <a:pt x="254" y="790"/>
                    <a:pt x="237" y="563"/>
                  </a:cubicBezTo>
                  <a:cubicBezTo>
                    <a:pt x="231" y="487"/>
                    <a:pt x="170" y="449"/>
                    <a:pt x="112" y="449"/>
                  </a:cubicBezTo>
                  <a:cubicBezTo>
                    <a:pt x="55" y="449"/>
                    <a:pt x="1" y="486"/>
                    <a:pt x="6" y="560"/>
                  </a:cubicBezTo>
                  <a:cubicBezTo>
                    <a:pt x="42" y="1059"/>
                    <a:pt x="261" y="1622"/>
                    <a:pt x="774" y="1793"/>
                  </a:cubicBezTo>
                  <a:cubicBezTo>
                    <a:pt x="848" y="1818"/>
                    <a:pt x="924" y="1830"/>
                    <a:pt x="999" y="1830"/>
                  </a:cubicBezTo>
                  <a:cubicBezTo>
                    <a:pt x="1174" y="1830"/>
                    <a:pt x="1345" y="1765"/>
                    <a:pt x="1476" y="1643"/>
                  </a:cubicBezTo>
                  <a:cubicBezTo>
                    <a:pt x="1694" y="1443"/>
                    <a:pt x="1745" y="1131"/>
                    <a:pt x="1683" y="851"/>
                  </a:cubicBezTo>
                  <a:cubicBezTo>
                    <a:pt x="1647" y="695"/>
                    <a:pt x="1573" y="550"/>
                    <a:pt x="1491" y="414"/>
                  </a:cubicBezTo>
                  <a:cubicBezTo>
                    <a:pt x="1406" y="270"/>
                    <a:pt x="1303" y="138"/>
                    <a:pt x="1172" y="33"/>
                  </a:cubicBezTo>
                  <a:cubicBezTo>
                    <a:pt x="1147" y="13"/>
                    <a:pt x="1117" y="1"/>
                    <a:pt x="10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6"/>
            <p:cNvSpPr/>
            <p:nvPr/>
          </p:nvSpPr>
          <p:spPr>
            <a:xfrm>
              <a:off x="5315110" y="2096086"/>
              <a:ext cx="77023" cy="62314"/>
            </a:xfrm>
            <a:custGeom>
              <a:avLst/>
              <a:gdLst/>
              <a:ahLst/>
              <a:cxnLst/>
              <a:rect l="l" t="t" r="r" b="b"/>
              <a:pathLst>
                <a:path w="1529" h="1237" extrusionOk="0">
                  <a:moveTo>
                    <a:pt x="1369" y="1"/>
                  </a:moveTo>
                  <a:cubicBezTo>
                    <a:pt x="1334" y="1"/>
                    <a:pt x="1300" y="17"/>
                    <a:pt x="1276" y="56"/>
                  </a:cubicBezTo>
                  <a:cubicBezTo>
                    <a:pt x="1142" y="280"/>
                    <a:pt x="1037" y="536"/>
                    <a:pt x="840" y="713"/>
                  </a:cubicBezTo>
                  <a:cubicBezTo>
                    <a:pt x="739" y="804"/>
                    <a:pt x="608" y="868"/>
                    <a:pt x="480" y="912"/>
                  </a:cubicBezTo>
                  <a:cubicBezTo>
                    <a:pt x="416" y="933"/>
                    <a:pt x="355" y="950"/>
                    <a:pt x="287" y="958"/>
                  </a:cubicBezTo>
                  <a:cubicBezTo>
                    <a:pt x="211" y="967"/>
                    <a:pt x="144" y="987"/>
                    <a:pt x="88" y="1041"/>
                  </a:cubicBezTo>
                  <a:cubicBezTo>
                    <a:pt x="1" y="1121"/>
                    <a:pt x="79" y="1237"/>
                    <a:pt x="170" y="1237"/>
                  </a:cubicBezTo>
                  <a:cubicBezTo>
                    <a:pt x="196" y="1237"/>
                    <a:pt x="223" y="1227"/>
                    <a:pt x="248" y="1204"/>
                  </a:cubicBezTo>
                  <a:cubicBezTo>
                    <a:pt x="280" y="1172"/>
                    <a:pt x="358" y="1182"/>
                    <a:pt x="401" y="1174"/>
                  </a:cubicBezTo>
                  <a:cubicBezTo>
                    <a:pt x="476" y="1157"/>
                    <a:pt x="548" y="1133"/>
                    <a:pt x="619" y="1104"/>
                  </a:cubicBezTo>
                  <a:cubicBezTo>
                    <a:pt x="762" y="1046"/>
                    <a:pt x="901" y="973"/>
                    <a:pt x="1016" y="864"/>
                  </a:cubicBezTo>
                  <a:cubicBezTo>
                    <a:pt x="1220" y="672"/>
                    <a:pt x="1333" y="409"/>
                    <a:pt x="1475" y="173"/>
                  </a:cubicBezTo>
                  <a:cubicBezTo>
                    <a:pt x="1528" y="85"/>
                    <a:pt x="1448" y="1"/>
                    <a:pt x="13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6"/>
            <p:cNvSpPr/>
            <p:nvPr/>
          </p:nvSpPr>
          <p:spPr>
            <a:xfrm>
              <a:off x="5381505" y="2034627"/>
              <a:ext cx="95259" cy="98785"/>
            </a:xfrm>
            <a:custGeom>
              <a:avLst/>
              <a:gdLst/>
              <a:ahLst/>
              <a:cxnLst/>
              <a:rect l="l" t="t" r="r" b="b"/>
              <a:pathLst>
                <a:path w="1891" h="1961" extrusionOk="0">
                  <a:moveTo>
                    <a:pt x="834" y="0"/>
                  </a:moveTo>
                  <a:cubicBezTo>
                    <a:pt x="688" y="0"/>
                    <a:pt x="689" y="229"/>
                    <a:pt x="837" y="231"/>
                  </a:cubicBezTo>
                  <a:cubicBezTo>
                    <a:pt x="1074" y="234"/>
                    <a:pt x="1302" y="428"/>
                    <a:pt x="1425" y="621"/>
                  </a:cubicBezTo>
                  <a:cubicBezTo>
                    <a:pt x="1526" y="780"/>
                    <a:pt x="1583" y="968"/>
                    <a:pt x="1577" y="1158"/>
                  </a:cubicBezTo>
                  <a:cubicBezTo>
                    <a:pt x="1574" y="1340"/>
                    <a:pt x="1503" y="1518"/>
                    <a:pt x="1354" y="1634"/>
                  </a:cubicBezTo>
                  <a:cubicBezTo>
                    <a:pt x="1267" y="1701"/>
                    <a:pt x="1172" y="1728"/>
                    <a:pt x="1075" y="1728"/>
                  </a:cubicBezTo>
                  <a:cubicBezTo>
                    <a:pt x="980" y="1728"/>
                    <a:pt x="883" y="1702"/>
                    <a:pt x="789" y="1663"/>
                  </a:cubicBezTo>
                  <a:cubicBezTo>
                    <a:pt x="568" y="1571"/>
                    <a:pt x="344" y="1406"/>
                    <a:pt x="242" y="1184"/>
                  </a:cubicBezTo>
                  <a:cubicBezTo>
                    <a:pt x="223" y="1143"/>
                    <a:pt x="190" y="1126"/>
                    <a:pt x="156" y="1126"/>
                  </a:cubicBezTo>
                  <a:cubicBezTo>
                    <a:pt x="82" y="1126"/>
                    <a:pt x="1" y="1210"/>
                    <a:pt x="44" y="1303"/>
                  </a:cubicBezTo>
                  <a:cubicBezTo>
                    <a:pt x="157" y="1548"/>
                    <a:pt x="398" y="1736"/>
                    <a:pt x="637" y="1848"/>
                  </a:cubicBezTo>
                  <a:cubicBezTo>
                    <a:pt x="777" y="1914"/>
                    <a:pt x="931" y="1960"/>
                    <a:pt x="1083" y="1960"/>
                  </a:cubicBezTo>
                  <a:cubicBezTo>
                    <a:pt x="1197" y="1960"/>
                    <a:pt x="1309" y="1934"/>
                    <a:pt x="1414" y="1871"/>
                  </a:cubicBezTo>
                  <a:cubicBezTo>
                    <a:pt x="1873" y="1597"/>
                    <a:pt x="1890" y="984"/>
                    <a:pt x="1652" y="556"/>
                  </a:cubicBezTo>
                  <a:cubicBezTo>
                    <a:pt x="1492" y="268"/>
                    <a:pt x="1176" y="7"/>
                    <a:pt x="837" y="0"/>
                  </a:cubicBezTo>
                  <a:cubicBezTo>
                    <a:pt x="836" y="0"/>
                    <a:pt x="835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6"/>
            <p:cNvSpPr/>
            <p:nvPr/>
          </p:nvSpPr>
          <p:spPr>
            <a:xfrm>
              <a:off x="5399540" y="1914330"/>
              <a:ext cx="36673" cy="131277"/>
            </a:xfrm>
            <a:custGeom>
              <a:avLst/>
              <a:gdLst/>
              <a:ahLst/>
              <a:cxnLst/>
              <a:rect l="l" t="t" r="r" b="b"/>
              <a:pathLst>
                <a:path w="728" h="2606" extrusionOk="0">
                  <a:moveTo>
                    <a:pt x="140" y="1"/>
                  </a:moveTo>
                  <a:cubicBezTo>
                    <a:pt x="71" y="1"/>
                    <a:pt x="1" y="58"/>
                    <a:pt x="26" y="145"/>
                  </a:cubicBezTo>
                  <a:cubicBezTo>
                    <a:pt x="128" y="511"/>
                    <a:pt x="291" y="864"/>
                    <a:pt x="353" y="1241"/>
                  </a:cubicBezTo>
                  <a:cubicBezTo>
                    <a:pt x="386" y="1438"/>
                    <a:pt x="401" y="1639"/>
                    <a:pt x="411" y="1840"/>
                  </a:cubicBezTo>
                  <a:cubicBezTo>
                    <a:pt x="422" y="2034"/>
                    <a:pt x="437" y="2250"/>
                    <a:pt x="350" y="2429"/>
                  </a:cubicBezTo>
                  <a:cubicBezTo>
                    <a:pt x="306" y="2522"/>
                    <a:pt x="386" y="2606"/>
                    <a:pt x="462" y="2606"/>
                  </a:cubicBezTo>
                  <a:cubicBezTo>
                    <a:pt x="496" y="2606"/>
                    <a:pt x="529" y="2589"/>
                    <a:pt x="549" y="2547"/>
                  </a:cubicBezTo>
                  <a:cubicBezTo>
                    <a:pt x="727" y="2173"/>
                    <a:pt x="643" y="1693"/>
                    <a:pt x="592" y="1297"/>
                  </a:cubicBezTo>
                  <a:cubicBezTo>
                    <a:pt x="537" y="876"/>
                    <a:pt x="361" y="489"/>
                    <a:pt x="247" y="83"/>
                  </a:cubicBezTo>
                  <a:cubicBezTo>
                    <a:pt x="230" y="25"/>
                    <a:pt x="186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6"/>
            <p:cNvSpPr/>
            <p:nvPr/>
          </p:nvSpPr>
          <p:spPr>
            <a:xfrm>
              <a:off x="5383520" y="1829799"/>
              <a:ext cx="96267" cy="95108"/>
            </a:xfrm>
            <a:custGeom>
              <a:avLst/>
              <a:gdLst/>
              <a:ahLst/>
              <a:cxnLst/>
              <a:rect l="l" t="t" r="r" b="b"/>
              <a:pathLst>
                <a:path w="1911" h="1888" extrusionOk="0">
                  <a:moveTo>
                    <a:pt x="1039" y="1"/>
                  </a:moveTo>
                  <a:cubicBezTo>
                    <a:pt x="1014" y="1"/>
                    <a:pt x="989" y="2"/>
                    <a:pt x="963" y="5"/>
                  </a:cubicBezTo>
                  <a:cubicBezTo>
                    <a:pt x="570" y="47"/>
                    <a:pt x="308" y="406"/>
                    <a:pt x="73" y="687"/>
                  </a:cubicBezTo>
                  <a:cubicBezTo>
                    <a:pt x="1" y="773"/>
                    <a:pt x="77" y="888"/>
                    <a:pt x="160" y="888"/>
                  </a:cubicBezTo>
                  <a:cubicBezTo>
                    <a:pt x="185" y="888"/>
                    <a:pt x="212" y="877"/>
                    <a:pt x="235" y="850"/>
                  </a:cubicBezTo>
                  <a:cubicBezTo>
                    <a:pt x="338" y="728"/>
                    <a:pt x="441" y="604"/>
                    <a:pt x="552" y="491"/>
                  </a:cubicBezTo>
                  <a:cubicBezTo>
                    <a:pt x="648" y="395"/>
                    <a:pt x="749" y="297"/>
                    <a:pt x="879" y="254"/>
                  </a:cubicBezTo>
                  <a:cubicBezTo>
                    <a:pt x="928" y="239"/>
                    <a:pt x="977" y="232"/>
                    <a:pt x="1024" y="232"/>
                  </a:cubicBezTo>
                  <a:cubicBezTo>
                    <a:pt x="1168" y="232"/>
                    <a:pt x="1301" y="298"/>
                    <a:pt x="1404" y="410"/>
                  </a:cubicBezTo>
                  <a:cubicBezTo>
                    <a:pt x="1545" y="563"/>
                    <a:pt x="1615" y="789"/>
                    <a:pt x="1586" y="993"/>
                  </a:cubicBezTo>
                  <a:cubicBezTo>
                    <a:pt x="1557" y="1218"/>
                    <a:pt x="1423" y="1395"/>
                    <a:pt x="1224" y="1496"/>
                  </a:cubicBezTo>
                  <a:cubicBezTo>
                    <a:pt x="997" y="1609"/>
                    <a:pt x="731" y="1635"/>
                    <a:pt x="481" y="1654"/>
                  </a:cubicBezTo>
                  <a:cubicBezTo>
                    <a:pt x="341" y="1666"/>
                    <a:pt x="338" y="1887"/>
                    <a:pt x="476" y="1887"/>
                  </a:cubicBezTo>
                  <a:cubicBezTo>
                    <a:pt x="479" y="1887"/>
                    <a:pt x="482" y="1887"/>
                    <a:pt x="485" y="1887"/>
                  </a:cubicBezTo>
                  <a:cubicBezTo>
                    <a:pt x="760" y="1866"/>
                    <a:pt x="1038" y="1834"/>
                    <a:pt x="1292" y="1721"/>
                  </a:cubicBezTo>
                  <a:cubicBezTo>
                    <a:pt x="1551" y="1606"/>
                    <a:pt x="1741" y="1387"/>
                    <a:pt x="1803" y="1105"/>
                  </a:cubicBezTo>
                  <a:cubicBezTo>
                    <a:pt x="1910" y="620"/>
                    <a:pt x="1574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6"/>
            <p:cNvSpPr/>
            <p:nvPr/>
          </p:nvSpPr>
          <p:spPr>
            <a:xfrm>
              <a:off x="5325487" y="1777308"/>
              <a:ext cx="70072" cy="98433"/>
            </a:xfrm>
            <a:custGeom>
              <a:avLst/>
              <a:gdLst/>
              <a:ahLst/>
              <a:cxnLst/>
              <a:rect l="l" t="t" r="r" b="b"/>
              <a:pathLst>
                <a:path w="1391" h="1954" extrusionOk="0">
                  <a:moveTo>
                    <a:pt x="179" y="1"/>
                  </a:moveTo>
                  <a:cubicBezTo>
                    <a:pt x="72" y="1"/>
                    <a:pt x="1" y="156"/>
                    <a:pt x="115" y="212"/>
                  </a:cubicBezTo>
                  <a:cubicBezTo>
                    <a:pt x="417" y="360"/>
                    <a:pt x="606" y="714"/>
                    <a:pt x="750" y="1002"/>
                  </a:cubicBezTo>
                  <a:cubicBezTo>
                    <a:pt x="818" y="1139"/>
                    <a:pt x="910" y="1264"/>
                    <a:pt x="988" y="1396"/>
                  </a:cubicBezTo>
                  <a:cubicBezTo>
                    <a:pt x="1066" y="1527"/>
                    <a:pt x="1158" y="1679"/>
                    <a:pt x="1137" y="1839"/>
                  </a:cubicBezTo>
                  <a:cubicBezTo>
                    <a:pt x="1129" y="1901"/>
                    <a:pt x="1197" y="1954"/>
                    <a:pt x="1253" y="1954"/>
                  </a:cubicBezTo>
                  <a:cubicBezTo>
                    <a:pt x="1254" y="1954"/>
                    <a:pt x="1255" y="1954"/>
                    <a:pt x="1256" y="1954"/>
                  </a:cubicBezTo>
                  <a:cubicBezTo>
                    <a:pt x="1322" y="1954"/>
                    <a:pt x="1360" y="1901"/>
                    <a:pt x="1368" y="1839"/>
                  </a:cubicBezTo>
                  <a:cubicBezTo>
                    <a:pt x="1391" y="1662"/>
                    <a:pt x="1303" y="1483"/>
                    <a:pt x="1219" y="1335"/>
                  </a:cubicBezTo>
                  <a:cubicBezTo>
                    <a:pt x="1133" y="1182"/>
                    <a:pt x="1027" y="1041"/>
                    <a:pt x="949" y="885"/>
                  </a:cubicBezTo>
                  <a:cubicBezTo>
                    <a:pt x="787" y="564"/>
                    <a:pt x="567" y="180"/>
                    <a:pt x="233" y="14"/>
                  </a:cubicBezTo>
                  <a:cubicBezTo>
                    <a:pt x="215" y="5"/>
                    <a:pt x="19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6"/>
            <p:cNvSpPr/>
            <p:nvPr/>
          </p:nvSpPr>
          <p:spPr>
            <a:xfrm>
              <a:off x="5272996" y="1695094"/>
              <a:ext cx="99743" cy="93647"/>
            </a:xfrm>
            <a:custGeom>
              <a:avLst/>
              <a:gdLst/>
              <a:ahLst/>
              <a:cxnLst/>
              <a:rect l="l" t="t" r="r" b="b"/>
              <a:pathLst>
                <a:path w="1980" h="1859" extrusionOk="0">
                  <a:moveTo>
                    <a:pt x="805" y="1"/>
                  </a:moveTo>
                  <a:cubicBezTo>
                    <a:pt x="682" y="1"/>
                    <a:pt x="562" y="38"/>
                    <a:pt x="453" y="139"/>
                  </a:cubicBezTo>
                  <a:cubicBezTo>
                    <a:pt x="328" y="254"/>
                    <a:pt x="226" y="416"/>
                    <a:pt x="146" y="562"/>
                  </a:cubicBezTo>
                  <a:cubicBezTo>
                    <a:pt x="63" y="716"/>
                    <a:pt x="1" y="886"/>
                    <a:pt x="1" y="1065"/>
                  </a:cubicBezTo>
                  <a:cubicBezTo>
                    <a:pt x="2" y="1139"/>
                    <a:pt x="60" y="1176"/>
                    <a:pt x="117" y="1176"/>
                  </a:cubicBezTo>
                  <a:cubicBezTo>
                    <a:pt x="175" y="1176"/>
                    <a:pt x="232" y="1139"/>
                    <a:pt x="231" y="1065"/>
                  </a:cubicBezTo>
                  <a:cubicBezTo>
                    <a:pt x="229" y="815"/>
                    <a:pt x="386" y="575"/>
                    <a:pt x="538" y="387"/>
                  </a:cubicBezTo>
                  <a:cubicBezTo>
                    <a:pt x="603" y="304"/>
                    <a:pt x="681" y="229"/>
                    <a:pt x="790" y="224"/>
                  </a:cubicBezTo>
                  <a:cubicBezTo>
                    <a:pt x="797" y="224"/>
                    <a:pt x="803" y="224"/>
                    <a:pt x="810" y="224"/>
                  </a:cubicBezTo>
                  <a:cubicBezTo>
                    <a:pt x="908" y="224"/>
                    <a:pt x="1007" y="263"/>
                    <a:pt x="1099" y="297"/>
                  </a:cubicBezTo>
                  <a:cubicBezTo>
                    <a:pt x="1272" y="362"/>
                    <a:pt x="1476" y="420"/>
                    <a:pt x="1604" y="562"/>
                  </a:cubicBezTo>
                  <a:cubicBezTo>
                    <a:pt x="1747" y="723"/>
                    <a:pt x="1653" y="947"/>
                    <a:pt x="1548" y="1105"/>
                  </a:cubicBezTo>
                  <a:cubicBezTo>
                    <a:pt x="1407" y="1319"/>
                    <a:pt x="1206" y="1486"/>
                    <a:pt x="1055" y="1693"/>
                  </a:cubicBezTo>
                  <a:cubicBezTo>
                    <a:pt x="994" y="1777"/>
                    <a:pt x="1074" y="1859"/>
                    <a:pt x="1158" y="1859"/>
                  </a:cubicBezTo>
                  <a:cubicBezTo>
                    <a:pt x="1193" y="1859"/>
                    <a:pt x="1229" y="1844"/>
                    <a:pt x="1255" y="1809"/>
                  </a:cubicBezTo>
                  <a:cubicBezTo>
                    <a:pt x="1412" y="1593"/>
                    <a:pt x="1625" y="1422"/>
                    <a:pt x="1768" y="1192"/>
                  </a:cubicBezTo>
                  <a:cubicBezTo>
                    <a:pt x="1907" y="971"/>
                    <a:pt x="1979" y="679"/>
                    <a:pt x="1811" y="454"/>
                  </a:cubicBezTo>
                  <a:cubicBezTo>
                    <a:pt x="1665" y="257"/>
                    <a:pt x="1424" y="175"/>
                    <a:pt x="1201" y="91"/>
                  </a:cubicBezTo>
                  <a:cubicBezTo>
                    <a:pt x="1069" y="41"/>
                    <a:pt x="935" y="1"/>
                    <a:pt x="80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6"/>
            <p:cNvSpPr/>
            <p:nvPr/>
          </p:nvSpPr>
          <p:spPr>
            <a:xfrm>
              <a:off x="5222267" y="1719275"/>
              <a:ext cx="60954" cy="38033"/>
            </a:xfrm>
            <a:custGeom>
              <a:avLst/>
              <a:gdLst/>
              <a:ahLst/>
              <a:cxnLst/>
              <a:rect l="l" t="t" r="r" b="b"/>
              <a:pathLst>
                <a:path w="1210" h="755" extrusionOk="0">
                  <a:moveTo>
                    <a:pt x="132" y="0"/>
                  </a:moveTo>
                  <a:cubicBezTo>
                    <a:pt x="79" y="0"/>
                    <a:pt x="31" y="27"/>
                    <a:pt x="16" y="82"/>
                  </a:cubicBezTo>
                  <a:cubicBezTo>
                    <a:pt x="0" y="137"/>
                    <a:pt x="36" y="214"/>
                    <a:pt x="95" y="223"/>
                  </a:cubicBezTo>
                  <a:cubicBezTo>
                    <a:pt x="277" y="256"/>
                    <a:pt x="458" y="297"/>
                    <a:pt x="620" y="386"/>
                  </a:cubicBezTo>
                  <a:cubicBezTo>
                    <a:pt x="776" y="474"/>
                    <a:pt x="873" y="634"/>
                    <a:pt x="1016" y="738"/>
                  </a:cubicBezTo>
                  <a:cubicBezTo>
                    <a:pt x="1033" y="750"/>
                    <a:pt x="1051" y="755"/>
                    <a:pt x="1070" y="755"/>
                  </a:cubicBezTo>
                  <a:cubicBezTo>
                    <a:pt x="1111" y="755"/>
                    <a:pt x="1153" y="731"/>
                    <a:pt x="1174" y="697"/>
                  </a:cubicBezTo>
                  <a:cubicBezTo>
                    <a:pt x="1209" y="639"/>
                    <a:pt x="1185" y="575"/>
                    <a:pt x="1136" y="539"/>
                  </a:cubicBezTo>
                  <a:cubicBezTo>
                    <a:pt x="1066" y="490"/>
                    <a:pt x="1011" y="425"/>
                    <a:pt x="953" y="364"/>
                  </a:cubicBezTo>
                  <a:cubicBezTo>
                    <a:pt x="883" y="293"/>
                    <a:pt x="811" y="229"/>
                    <a:pt x="723" y="181"/>
                  </a:cubicBezTo>
                  <a:cubicBezTo>
                    <a:pt x="547" y="86"/>
                    <a:pt x="353" y="38"/>
                    <a:pt x="158" y="2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6"/>
            <p:cNvSpPr/>
            <p:nvPr/>
          </p:nvSpPr>
          <p:spPr>
            <a:xfrm>
              <a:off x="5146804" y="1649051"/>
              <a:ext cx="97425" cy="79945"/>
            </a:xfrm>
            <a:custGeom>
              <a:avLst/>
              <a:gdLst/>
              <a:ahLst/>
              <a:cxnLst/>
              <a:rect l="l" t="t" r="r" b="b"/>
              <a:pathLst>
                <a:path w="1934" h="1587" extrusionOk="0">
                  <a:moveTo>
                    <a:pt x="1071" y="0"/>
                  </a:moveTo>
                  <a:cubicBezTo>
                    <a:pt x="954" y="0"/>
                    <a:pt x="836" y="26"/>
                    <a:pt x="729" y="80"/>
                  </a:cubicBezTo>
                  <a:cubicBezTo>
                    <a:pt x="488" y="203"/>
                    <a:pt x="345" y="465"/>
                    <a:pt x="244" y="703"/>
                  </a:cubicBezTo>
                  <a:cubicBezTo>
                    <a:pt x="154" y="920"/>
                    <a:pt x="1" y="1249"/>
                    <a:pt x="241" y="1422"/>
                  </a:cubicBezTo>
                  <a:cubicBezTo>
                    <a:pt x="258" y="1434"/>
                    <a:pt x="277" y="1439"/>
                    <a:pt x="296" y="1439"/>
                  </a:cubicBezTo>
                  <a:cubicBezTo>
                    <a:pt x="337" y="1439"/>
                    <a:pt x="379" y="1415"/>
                    <a:pt x="400" y="1381"/>
                  </a:cubicBezTo>
                  <a:cubicBezTo>
                    <a:pt x="433" y="1323"/>
                    <a:pt x="409" y="1260"/>
                    <a:pt x="359" y="1224"/>
                  </a:cubicBezTo>
                  <a:cubicBezTo>
                    <a:pt x="345" y="1212"/>
                    <a:pt x="345" y="1195"/>
                    <a:pt x="343" y="1174"/>
                  </a:cubicBezTo>
                  <a:cubicBezTo>
                    <a:pt x="341" y="1129"/>
                    <a:pt x="351" y="1089"/>
                    <a:pt x="362" y="1046"/>
                  </a:cubicBezTo>
                  <a:cubicBezTo>
                    <a:pt x="386" y="961"/>
                    <a:pt x="421" y="879"/>
                    <a:pt x="453" y="798"/>
                  </a:cubicBezTo>
                  <a:cubicBezTo>
                    <a:pt x="523" y="621"/>
                    <a:pt x="627" y="419"/>
                    <a:pt x="791" y="311"/>
                  </a:cubicBezTo>
                  <a:cubicBezTo>
                    <a:pt x="875" y="255"/>
                    <a:pt x="972" y="230"/>
                    <a:pt x="1071" y="230"/>
                  </a:cubicBezTo>
                  <a:cubicBezTo>
                    <a:pt x="1375" y="230"/>
                    <a:pt x="1694" y="465"/>
                    <a:pt x="1698" y="779"/>
                  </a:cubicBezTo>
                  <a:cubicBezTo>
                    <a:pt x="1701" y="1008"/>
                    <a:pt x="1586" y="1228"/>
                    <a:pt x="1464" y="1416"/>
                  </a:cubicBezTo>
                  <a:cubicBezTo>
                    <a:pt x="1409" y="1504"/>
                    <a:pt x="1489" y="1586"/>
                    <a:pt x="1570" y="1586"/>
                  </a:cubicBezTo>
                  <a:cubicBezTo>
                    <a:pt x="1605" y="1586"/>
                    <a:pt x="1640" y="1570"/>
                    <a:pt x="1664" y="1532"/>
                  </a:cubicBezTo>
                  <a:cubicBezTo>
                    <a:pt x="1806" y="1316"/>
                    <a:pt x="1928" y="1062"/>
                    <a:pt x="1931" y="796"/>
                  </a:cubicBezTo>
                  <a:cubicBezTo>
                    <a:pt x="1933" y="512"/>
                    <a:pt x="1763" y="270"/>
                    <a:pt x="1524" y="128"/>
                  </a:cubicBezTo>
                  <a:cubicBezTo>
                    <a:pt x="1387" y="46"/>
                    <a:pt x="1229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6"/>
            <p:cNvSpPr/>
            <p:nvPr/>
          </p:nvSpPr>
          <p:spPr>
            <a:xfrm>
              <a:off x="5125949" y="1708142"/>
              <a:ext cx="41912" cy="24432"/>
            </a:xfrm>
            <a:custGeom>
              <a:avLst/>
              <a:gdLst/>
              <a:ahLst/>
              <a:cxnLst/>
              <a:rect l="l" t="t" r="r" b="b"/>
              <a:pathLst>
                <a:path w="832" h="485" extrusionOk="0">
                  <a:moveTo>
                    <a:pt x="690" y="1"/>
                  </a:moveTo>
                  <a:cubicBezTo>
                    <a:pt x="671" y="1"/>
                    <a:pt x="653" y="6"/>
                    <a:pt x="637" y="18"/>
                  </a:cubicBezTo>
                  <a:cubicBezTo>
                    <a:pt x="545" y="86"/>
                    <a:pt x="449" y="153"/>
                    <a:pt x="347" y="202"/>
                  </a:cubicBezTo>
                  <a:cubicBezTo>
                    <a:pt x="337" y="206"/>
                    <a:pt x="321" y="209"/>
                    <a:pt x="315" y="216"/>
                  </a:cubicBezTo>
                  <a:cubicBezTo>
                    <a:pt x="319" y="213"/>
                    <a:pt x="323" y="211"/>
                    <a:pt x="325" y="211"/>
                  </a:cubicBezTo>
                  <a:cubicBezTo>
                    <a:pt x="326" y="211"/>
                    <a:pt x="325" y="213"/>
                    <a:pt x="315" y="216"/>
                  </a:cubicBezTo>
                  <a:lnTo>
                    <a:pt x="300" y="222"/>
                  </a:lnTo>
                  <a:cubicBezTo>
                    <a:pt x="278" y="229"/>
                    <a:pt x="257" y="236"/>
                    <a:pt x="236" y="242"/>
                  </a:cubicBezTo>
                  <a:cubicBezTo>
                    <a:pt x="226" y="245"/>
                    <a:pt x="213" y="246"/>
                    <a:pt x="202" y="249"/>
                  </a:cubicBezTo>
                  <a:cubicBezTo>
                    <a:pt x="200" y="249"/>
                    <a:pt x="198" y="250"/>
                    <a:pt x="196" y="250"/>
                  </a:cubicBezTo>
                  <a:lnTo>
                    <a:pt x="196" y="250"/>
                  </a:lnTo>
                  <a:cubicBezTo>
                    <a:pt x="195" y="250"/>
                    <a:pt x="194" y="250"/>
                    <a:pt x="191" y="250"/>
                  </a:cubicBezTo>
                  <a:lnTo>
                    <a:pt x="191" y="250"/>
                  </a:lnTo>
                  <a:cubicBezTo>
                    <a:pt x="190" y="250"/>
                    <a:pt x="188" y="250"/>
                    <a:pt x="186" y="250"/>
                  </a:cubicBezTo>
                  <a:cubicBezTo>
                    <a:pt x="186" y="250"/>
                    <a:pt x="185" y="251"/>
                    <a:pt x="185" y="251"/>
                  </a:cubicBezTo>
                  <a:lnTo>
                    <a:pt x="185" y="251"/>
                  </a:lnTo>
                  <a:cubicBezTo>
                    <a:pt x="163" y="252"/>
                    <a:pt x="142" y="253"/>
                    <a:pt x="120" y="253"/>
                  </a:cubicBezTo>
                  <a:cubicBezTo>
                    <a:pt x="119" y="253"/>
                    <a:pt x="118" y="253"/>
                    <a:pt x="117" y="253"/>
                  </a:cubicBezTo>
                  <a:cubicBezTo>
                    <a:pt x="57" y="253"/>
                    <a:pt x="1" y="308"/>
                    <a:pt x="4" y="369"/>
                  </a:cubicBezTo>
                  <a:cubicBezTo>
                    <a:pt x="6" y="433"/>
                    <a:pt x="53" y="484"/>
                    <a:pt x="120" y="484"/>
                  </a:cubicBezTo>
                  <a:cubicBezTo>
                    <a:pt x="122" y="484"/>
                    <a:pt x="125" y="484"/>
                    <a:pt x="127" y="484"/>
                  </a:cubicBezTo>
                  <a:cubicBezTo>
                    <a:pt x="365" y="484"/>
                    <a:pt x="568" y="354"/>
                    <a:pt x="753" y="216"/>
                  </a:cubicBezTo>
                  <a:cubicBezTo>
                    <a:pt x="801" y="181"/>
                    <a:pt x="831" y="116"/>
                    <a:pt x="794" y="59"/>
                  </a:cubicBezTo>
                  <a:cubicBezTo>
                    <a:pt x="774" y="26"/>
                    <a:pt x="731" y="1"/>
                    <a:pt x="6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6"/>
            <p:cNvSpPr/>
            <p:nvPr/>
          </p:nvSpPr>
          <p:spPr>
            <a:xfrm>
              <a:off x="5032854" y="1669604"/>
              <a:ext cx="106543" cy="93496"/>
            </a:xfrm>
            <a:custGeom>
              <a:avLst/>
              <a:gdLst/>
              <a:ahLst/>
              <a:cxnLst/>
              <a:rect l="l" t="t" r="r" b="b"/>
              <a:pathLst>
                <a:path w="2115" h="1856" extrusionOk="0">
                  <a:moveTo>
                    <a:pt x="1046" y="1"/>
                  </a:moveTo>
                  <a:cubicBezTo>
                    <a:pt x="968" y="1"/>
                    <a:pt x="890" y="12"/>
                    <a:pt x="814" y="36"/>
                  </a:cubicBezTo>
                  <a:cubicBezTo>
                    <a:pt x="297" y="200"/>
                    <a:pt x="1" y="799"/>
                    <a:pt x="171" y="1309"/>
                  </a:cubicBezTo>
                  <a:cubicBezTo>
                    <a:pt x="263" y="1584"/>
                    <a:pt x="477" y="1802"/>
                    <a:pt x="770" y="1853"/>
                  </a:cubicBezTo>
                  <a:cubicBezTo>
                    <a:pt x="778" y="1854"/>
                    <a:pt x="786" y="1855"/>
                    <a:pt x="794" y="1855"/>
                  </a:cubicBezTo>
                  <a:cubicBezTo>
                    <a:pt x="920" y="1855"/>
                    <a:pt x="969" y="1655"/>
                    <a:pt x="830" y="1632"/>
                  </a:cubicBezTo>
                  <a:cubicBezTo>
                    <a:pt x="419" y="1561"/>
                    <a:pt x="267" y="1092"/>
                    <a:pt x="398" y="730"/>
                  </a:cubicBezTo>
                  <a:cubicBezTo>
                    <a:pt x="500" y="447"/>
                    <a:pt x="774" y="235"/>
                    <a:pt x="1058" y="235"/>
                  </a:cubicBezTo>
                  <a:cubicBezTo>
                    <a:pt x="1162" y="235"/>
                    <a:pt x="1267" y="263"/>
                    <a:pt x="1366" y="327"/>
                  </a:cubicBezTo>
                  <a:cubicBezTo>
                    <a:pt x="1639" y="504"/>
                    <a:pt x="1730" y="840"/>
                    <a:pt x="1870" y="1116"/>
                  </a:cubicBezTo>
                  <a:cubicBezTo>
                    <a:pt x="1891" y="1157"/>
                    <a:pt x="1924" y="1175"/>
                    <a:pt x="1959" y="1175"/>
                  </a:cubicBezTo>
                  <a:cubicBezTo>
                    <a:pt x="2034" y="1175"/>
                    <a:pt x="2114" y="1091"/>
                    <a:pt x="2068" y="1000"/>
                  </a:cubicBezTo>
                  <a:cubicBezTo>
                    <a:pt x="1913" y="691"/>
                    <a:pt x="1808" y="359"/>
                    <a:pt x="1516" y="151"/>
                  </a:cubicBezTo>
                  <a:cubicBezTo>
                    <a:pt x="1378" y="53"/>
                    <a:pt x="1212" y="1"/>
                    <a:pt x="10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6"/>
            <p:cNvSpPr/>
            <p:nvPr/>
          </p:nvSpPr>
          <p:spPr>
            <a:xfrm>
              <a:off x="4997239" y="1753681"/>
              <a:ext cx="82817" cy="54808"/>
            </a:xfrm>
            <a:custGeom>
              <a:avLst/>
              <a:gdLst/>
              <a:ahLst/>
              <a:cxnLst/>
              <a:rect l="l" t="t" r="r" b="b"/>
              <a:pathLst>
                <a:path w="1644" h="1088" extrusionOk="0">
                  <a:moveTo>
                    <a:pt x="1488" y="1"/>
                  </a:moveTo>
                  <a:cubicBezTo>
                    <a:pt x="1477" y="1"/>
                    <a:pt x="1465" y="3"/>
                    <a:pt x="1452" y="7"/>
                  </a:cubicBezTo>
                  <a:cubicBezTo>
                    <a:pt x="1187" y="89"/>
                    <a:pt x="923" y="177"/>
                    <a:pt x="692" y="334"/>
                  </a:cubicBezTo>
                  <a:cubicBezTo>
                    <a:pt x="461" y="490"/>
                    <a:pt x="277" y="695"/>
                    <a:pt x="81" y="891"/>
                  </a:cubicBezTo>
                  <a:cubicBezTo>
                    <a:pt x="0" y="972"/>
                    <a:pt x="79" y="1088"/>
                    <a:pt x="168" y="1088"/>
                  </a:cubicBezTo>
                  <a:cubicBezTo>
                    <a:pt x="195" y="1088"/>
                    <a:pt x="222" y="1078"/>
                    <a:pt x="246" y="1054"/>
                  </a:cubicBezTo>
                  <a:cubicBezTo>
                    <a:pt x="429" y="875"/>
                    <a:pt x="596" y="678"/>
                    <a:pt x="811" y="532"/>
                  </a:cubicBezTo>
                  <a:cubicBezTo>
                    <a:pt x="1027" y="386"/>
                    <a:pt x="1266" y="304"/>
                    <a:pt x="1514" y="228"/>
                  </a:cubicBezTo>
                  <a:cubicBezTo>
                    <a:pt x="1643" y="189"/>
                    <a:pt x="1604" y="1"/>
                    <a:pt x="14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6"/>
            <p:cNvSpPr/>
            <p:nvPr/>
          </p:nvSpPr>
          <p:spPr>
            <a:xfrm>
              <a:off x="4916134" y="1755948"/>
              <a:ext cx="91733" cy="108407"/>
            </a:xfrm>
            <a:custGeom>
              <a:avLst/>
              <a:gdLst/>
              <a:ahLst/>
              <a:cxnLst/>
              <a:rect l="l" t="t" r="r" b="b"/>
              <a:pathLst>
                <a:path w="1821" h="2152" extrusionOk="0">
                  <a:moveTo>
                    <a:pt x="823" y="1922"/>
                  </a:moveTo>
                  <a:cubicBezTo>
                    <a:pt x="827" y="1922"/>
                    <a:pt x="831" y="1930"/>
                    <a:pt x="826" y="1930"/>
                  </a:cubicBezTo>
                  <a:cubicBezTo>
                    <a:pt x="824" y="1930"/>
                    <a:pt x="821" y="1929"/>
                    <a:pt x="817" y="1926"/>
                  </a:cubicBezTo>
                  <a:lnTo>
                    <a:pt x="817" y="1926"/>
                  </a:lnTo>
                  <a:cubicBezTo>
                    <a:pt x="819" y="1923"/>
                    <a:pt x="821" y="1922"/>
                    <a:pt x="823" y="1922"/>
                  </a:cubicBezTo>
                  <a:close/>
                  <a:moveTo>
                    <a:pt x="961" y="1"/>
                  </a:moveTo>
                  <a:cubicBezTo>
                    <a:pt x="777" y="1"/>
                    <a:pt x="595" y="60"/>
                    <a:pt x="444" y="174"/>
                  </a:cubicBezTo>
                  <a:cubicBezTo>
                    <a:pt x="192" y="366"/>
                    <a:pt x="83" y="677"/>
                    <a:pt x="43" y="982"/>
                  </a:cubicBezTo>
                  <a:cubicBezTo>
                    <a:pt x="1" y="1315"/>
                    <a:pt x="126" y="1649"/>
                    <a:pt x="349" y="1896"/>
                  </a:cubicBezTo>
                  <a:cubicBezTo>
                    <a:pt x="449" y="2004"/>
                    <a:pt x="561" y="2080"/>
                    <a:pt x="699" y="2130"/>
                  </a:cubicBezTo>
                  <a:cubicBezTo>
                    <a:pt x="738" y="2144"/>
                    <a:pt x="777" y="2151"/>
                    <a:pt x="813" y="2151"/>
                  </a:cubicBezTo>
                  <a:cubicBezTo>
                    <a:pt x="911" y="2151"/>
                    <a:pt x="992" y="2098"/>
                    <a:pt x="1004" y="1975"/>
                  </a:cubicBezTo>
                  <a:cubicBezTo>
                    <a:pt x="1012" y="1901"/>
                    <a:pt x="958" y="1865"/>
                    <a:pt x="901" y="1865"/>
                  </a:cubicBezTo>
                  <a:cubicBezTo>
                    <a:pt x="861" y="1865"/>
                    <a:pt x="820" y="1882"/>
                    <a:pt x="796" y="1916"/>
                  </a:cubicBezTo>
                  <a:lnTo>
                    <a:pt x="796" y="1916"/>
                  </a:lnTo>
                  <a:cubicBezTo>
                    <a:pt x="787" y="1914"/>
                    <a:pt x="777" y="1913"/>
                    <a:pt x="770" y="1910"/>
                  </a:cubicBezTo>
                  <a:cubicBezTo>
                    <a:pt x="735" y="1897"/>
                    <a:pt x="702" y="1880"/>
                    <a:pt x="668" y="1862"/>
                  </a:cubicBezTo>
                  <a:cubicBezTo>
                    <a:pt x="579" y="1815"/>
                    <a:pt x="505" y="1732"/>
                    <a:pt x="446" y="1649"/>
                  </a:cubicBezTo>
                  <a:cubicBezTo>
                    <a:pt x="304" y="1454"/>
                    <a:pt x="240" y="1214"/>
                    <a:pt x="276" y="974"/>
                  </a:cubicBezTo>
                  <a:cubicBezTo>
                    <a:pt x="307" y="755"/>
                    <a:pt x="385" y="527"/>
                    <a:pt x="558" y="378"/>
                  </a:cubicBezTo>
                  <a:cubicBezTo>
                    <a:pt x="669" y="281"/>
                    <a:pt x="814" y="231"/>
                    <a:pt x="959" y="231"/>
                  </a:cubicBezTo>
                  <a:cubicBezTo>
                    <a:pt x="1021" y="231"/>
                    <a:pt x="1083" y="240"/>
                    <a:pt x="1143" y="258"/>
                  </a:cubicBezTo>
                  <a:cubicBezTo>
                    <a:pt x="1408" y="337"/>
                    <a:pt x="1560" y="585"/>
                    <a:pt x="1582" y="849"/>
                  </a:cubicBezTo>
                  <a:cubicBezTo>
                    <a:pt x="1589" y="923"/>
                    <a:pt x="1650" y="960"/>
                    <a:pt x="1708" y="960"/>
                  </a:cubicBezTo>
                  <a:cubicBezTo>
                    <a:pt x="1766" y="960"/>
                    <a:pt x="1820" y="923"/>
                    <a:pt x="1813" y="849"/>
                  </a:cubicBezTo>
                  <a:cubicBezTo>
                    <a:pt x="1784" y="519"/>
                    <a:pt x="1615" y="204"/>
                    <a:pt x="1297" y="69"/>
                  </a:cubicBezTo>
                  <a:cubicBezTo>
                    <a:pt x="1190" y="23"/>
                    <a:pt x="1075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6"/>
            <p:cNvSpPr/>
            <p:nvPr/>
          </p:nvSpPr>
          <p:spPr>
            <a:xfrm>
              <a:off x="4949633" y="1855692"/>
              <a:ext cx="17682" cy="42214"/>
            </a:xfrm>
            <a:custGeom>
              <a:avLst/>
              <a:gdLst/>
              <a:ahLst/>
              <a:cxnLst/>
              <a:rect l="l" t="t" r="r" b="b"/>
              <a:pathLst>
                <a:path w="351" h="838" extrusionOk="0">
                  <a:moveTo>
                    <a:pt x="275" y="454"/>
                  </a:moveTo>
                  <a:cubicBezTo>
                    <a:pt x="276" y="457"/>
                    <a:pt x="276" y="459"/>
                    <a:pt x="277" y="462"/>
                  </a:cubicBezTo>
                  <a:cubicBezTo>
                    <a:pt x="276" y="458"/>
                    <a:pt x="276" y="455"/>
                    <a:pt x="275" y="454"/>
                  </a:cubicBezTo>
                  <a:close/>
                  <a:moveTo>
                    <a:pt x="200" y="0"/>
                  </a:moveTo>
                  <a:cubicBezTo>
                    <a:pt x="148" y="0"/>
                    <a:pt x="109" y="36"/>
                    <a:pt x="87" y="86"/>
                  </a:cubicBezTo>
                  <a:cubicBezTo>
                    <a:pt x="0" y="297"/>
                    <a:pt x="46" y="544"/>
                    <a:pt x="110" y="754"/>
                  </a:cubicBezTo>
                  <a:cubicBezTo>
                    <a:pt x="125" y="801"/>
                    <a:pt x="171" y="838"/>
                    <a:pt x="221" y="838"/>
                  </a:cubicBezTo>
                  <a:cubicBezTo>
                    <a:pt x="231" y="838"/>
                    <a:pt x="241" y="836"/>
                    <a:pt x="251" y="833"/>
                  </a:cubicBezTo>
                  <a:cubicBezTo>
                    <a:pt x="311" y="815"/>
                    <a:pt x="350" y="754"/>
                    <a:pt x="332" y="691"/>
                  </a:cubicBezTo>
                  <a:cubicBezTo>
                    <a:pt x="318" y="646"/>
                    <a:pt x="305" y="598"/>
                    <a:pt x="294" y="552"/>
                  </a:cubicBezTo>
                  <a:lnTo>
                    <a:pt x="278" y="473"/>
                  </a:lnTo>
                  <a:cubicBezTo>
                    <a:pt x="277" y="469"/>
                    <a:pt x="275" y="452"/>
                    <a:pt x="275" y="452"/>
                  </a:cubicBezTo>
                  <a:lnTo>
                    <a:pt x="275" y="452"/>
                  </a:lnTo>
                  <a:cubicBezTo>
                    <a:pt x="275" y="452"/>
                    <a:pt x="275" y="453"/>
                    <a:pt x="275" y="454"/>
                  </a:cubicBezTo>
                  <a:lnTo>
                    <a:pt x="275" y="454"/>
                  </a:lnTo>
                  <a:cubicBezTo>
                    <a:pt x="273" y="443"/>
                    <a:pt x="273" y="432"/>
                    <a:pt x="273" y="421"/>
                  </a:cubicBezTo>
                  <a:cubicBezTo>
                    <a:pt x="270" y="370"/>
                    <a:pt x="270" y="320"/>
                    <a:pt x="273" y="269"/>
                  </a:cubicBezTo>
                  <a:cubicBezTo>
                    <a:pt x="273" y="268"/>
                    <a:pt x="273" y="267"/>
                    <a:pt x="273" y="267"/>
                  </a:cubicBezTo>
                  <a:lnTo>
                    <a:pt x="273" y="267"/>
                  </a:lnTo>
                  <a:cubicBezTo>
                    <a:pt x="273" y="267"/>
                    <a:pt x="273" y="267"/>
                    <a:pt x="273" y="267"/>
                  </a:cubicBezTo>
                  <a:cubicBezTo>
                    <a:pt x="273" y="267"/>
                    <a:pt x="274" y="265"/>
                    <a:pt x="275" y="259"/>
                  </a:cubicBezTo>
                  <a:cubicBezTo>
                    <a:pt x="278" y="248"/>
                    <a:pt x="280" y="234"/>
                    <a:pt x="284" y="221"/>
                  </a:cubicBezTo>
                  <a:cubicBezTo>
                    <a:pt x="291" y="195"/>
                    <a:pt x="298" y="170"/>
                    <a:pt x="308" y="146"/>
                  </a:cubicBezTo>
                  <a:cubicBezTo>
                    <a:pt x="332" y="89"/>
                    <a:pt x="284" y="17"/>
                    <a:pt x="229" y="4"/>
                  </a:cubicBezTo>
                  <a:cubicBezTo>
                    <a:pt x="219" y="2"/>
                    <a:pt x="209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6"/>
            <p:cNvSpPr/>
            <p:nvPr/>
          </p:nvSpPr>
          <p:spPr>
            <a:xfrm>
              <a:off x="4893716" y="1882845"/>
              <a:ext cx="81507" cy="94302"/>
            </a:xfrm>
            <a:custGeom>
              <a:avLst/>
              <a:gdLst/>
              <a:ahLst/>
              <a:cxnLst/>
              <a:rect l="l" t="t" r="r" b="b"/>
              <a:pathLst>
                <a:path w="1618" h="1872" extrusionOk="0">
                  <a:moveTo>
                    <a:pt x="937" y="0"/>
                  </a:moveTo>
                  <a:cubicBezTo>
                    <a:pt x="815" y="0"/>
                    <a:pt x="693" y="31"/>
                    <a:pt x="586" y="86"/>
                  </a:cubicBezTo>
                  <a:cubicBezTo>
                    <a:pt x="337" y="215"/>
                    <a:pt x="143" y="495"/>
                    <a:pt x="90" y="770"/>
                  </a:cubicBezTo>
                  <a:cubicBezTo>
                    <a:pt x="0" y="1249"/>
                    <a:pt x="344" y="1871"/>
                    <a:pt x="871" y="1871"/>
                  </a:cubicBezTo>
                  <a:cubicBezTo>
                    <a:pt x="876" y="1871"/>
                    <a:pt x="881" y="1871"/>
                    <a:pt x="887" y="1871"/>
                  </a:cubicBezTo>
                  <a:cubicBezTo>
                    <a:pt x="1119" y="1866"/>
                    <a:pt x="1439" y="1799"/>
                    <a:pt x="1565" y="1581"/>
                  </a:cubicBezTo>
                  <a:cubicBezTo>
                    <a:pt x="1617" y="1491"/>
                    <a:pt x="1538" y="1409"/>
                    <a:pt x="1460" y="1409"/>
                  </a:cubicBezTo>
                  <a:cubicBezTo>
                    <a:pt x="1425" y="1409"/>
                    <a:pt x="1390" y="1425"/>
                    <a:pt x="1367" y="1464"/>
                  </a:cubicBezTo>
                  <a:cubicBezTo>
                    <a:pt x="1296" y="1588"/>
                    <a:pt x="1081" y="1625"/>
                    <a:pt x="950" y="1637"/>
                  </a:cubicBezTo>
                  <a:cubicBezTo>
                    <a:pt x="928" y="1639"/>
                    <a:pt x="907" y="1640"/>
                    <a:pt x="886" y="1640"/>
                  </a:cubicBezTo>
                  <a:cubicBezTo>
                    <a:pt x="740" y="1640"/>
                    <a:pt x="622" y="1590"/>
                    <a:pt x="517" y="1467"/>
                  </a:cubicBezTo>
                  <a:cubicBezTo>
                    <a:pt x="388" y="1319"/>
                    <a:pt x="297" y="1106"/>
                    <a:pt x="306" y="906"/>
                  </a:cubicBezTo>
                  <a:cubicBezTo>
                    <a:pt x="315" y="688"/>
                    <a:pt x="443" y="482"/>
                    <a:pt x="609" y="348"/>
                  </a:cubicBezTo>
                  <a:cubicBezTo>
                    <a:pt x="703" y="272"/>
                    <a:pt x="817" y="231"/>
                    <a:pt x="939" y="231"/>
                  </a:cubicBezTo>
                  <a:cubicBezTo>
                    <a:pt x="945" y="231"/>
                    <a:pt x="951" y="231"/>
                    <a:pt x="957" y="232"/>
                  </a:cubicBezTo>
                  <a:cubicBezTo>
                    <a:pt x="1018" y="233"/>
                    <a:pt x="1064" y="242"/>
                    <a:pt x="1109" y="284"/>
                  </a:cubicBezTo>
                  <a:cubicBezTo>
                    <a:pt x="1154" y="328"/>
                    <a:pt x="1195" y="373"/>
                    <a:pt x="1251" y="404"/>
                  </a:cubicBezTo>
                  <a:cubicBezTo>
                    <a:pt x="1271" y="417"/>
                    <a:pt x="1290" y="422"/>
                    <a:pt x="1309" y="422"/>
                  </a:cubicBezTo>
                  <a:cubicBezTo>
                    <a:pt x="1407" y="422"/>
                    <a:pt x="1473" y="270"/>
                    <a:pt x="1366" y="206"/>
                  </a:cubicBezTo>
                  <a:cubicBezTo>
                    <a:pt x="1312" y="173"/>
                    <a:pt x="1276" y="122"/>
                    <a:pt x="1230" y="84"/>
                  </a:cubicBezTo>
                  <a:cubicBezTo>
                    <a:pt x="1163" y="33"/>
                    <a:pt x="1098" y="13"/>
                    <a:pt x="1017" y="5"/>
                  </a:cubicBezTo>
                  <a:cubicBezTo>
                    <a:pt x="990" y="2"/>
                    <a:pt x="963" y="0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6"/>
            <p:cNvSpPr/>
            <p:nvPr/>
          </p:nvSpPr>
          <p:spPr>
            <a:xfrm>
              <a:off x="4961371" y="1953976"/>
              <a:ext cx="60097" cy="112437"/>
            </a:xfrm>
            <a:custGeom>
              <a:avLst/>
              <a:gdLst/>
              <a:ahLst/>
              <a:cxnLst/>
              <a:rect l="l" t="t" r="r" b="b"/>
              <a:pathLst>
                <a:path w="1193" h="2232" extrusionOk="0">
                  <a:moveTo>
                    <a:pt x="112" y="1"/>
                  </a:moveTo>
                  <a:cubicBezTo>
                    <a:pt x="55" y="1"/>
                    <a:pt x="1" y="38"/>
                    <a:pt x="7" y="112"/>
                  </a:cubicBezTo>
                  <a:cubicBezTo>
                    <a:pt x="72" y="900"/>
                    <a:pt x="428" y="1613"/>
                    <a:pt x="954" y="2195"/>
                  </a:cubicBezTo>
                  <a:cubicBezTo>
                    <a:pt x="977" y="2221"/>
                    <a:pt x="1004" y="2232"/>
                    <a:pt x="1030" y="2232"/>
                  </a:cubicBezTo>
                  <a:cubicBezTo>
                    <a:pt x="1115" y="2232"/>
                    <a:pt x="1192" y="2117"/>
                    <a:pt x="1117" y="2032"/>
                  </a:cubicBezTo>
                  <a:cubicBezTo>
                    <a:pt x="633" y="1498"/>
                    <a:pt x="297" y="836"/>
                    <a:pt x="237" y="112"/>
                  </a:cubicBezTo>
                  <a:cubicBezTo>
                    <a:pt x="230" y="38"/>
                    <a:pt x="169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6"/>
            <p:cNvSpPr/>
            <p:nvPr/>
          </p:nvSpPr>
          <p:spPr>
            <a:xfrm>
              <a:off x="4950440" y="1860277"/>
              <a:ext cx="226234" cy="218476"/>
            </a:xfrm>
            <a:custGeom>
              <a:avLst/>
              <a:gdLst/>
              <a:ahLst/>
              <a:cxnLst/>
              <a:rect l="l" t="t" r="r" b="b"/>
              <a:pathLst>
                <a:path w="4491" h="4337" extrusionOk="0">
                  <a:moveTo>
                    <a:pt x="1767" y="0"/>
                  </a:moveTo>
                  <a:cubicBezTo>
                    <a:pt x="1522" y="0"/>
                    <a:pt x="1277" y="30"/>
                    <a:pt x="1040" y="93"/>
                  </a:cubicBezTo>
                  <a:cubicBezTo>
                    <a:pt x="694" y="184"/>
                    <a:pt x="313" y="342"/>
                    <a:pt x="156" y="688"/>
                  </a:cubicBezTo>
                  <a:cubicBezTo>
                    <a:pt x="0" y="1028"/>
                    <a:pt x="94" y="1421"/>
                    <a:pt x="207" y="1759"/>
                  </a:cubicBezTo>
                  <a:cubicBezTo>
                    <a:pt x="233" y="1837"/>
                    <a:pt x="261" y="1912"/>
                    <a:pt x="290" y="1988"/>
                  </a:cubicBezTo>
                  <a:lnTo>
                    <a:pt x="290" y="1988"/>
                  </a:lnTo>
                  <a:cubicBezTo>
                    <a:pt x="288" y="1999"/>
                    <a:pt x="289" y="2012"/>
                    <a:pt x="296" y="2026"/>
                  </a:cubicBezTo>
                  <a:cubicBezTo>
                    <a:pt x="306" y="2047"/>
                    <a:pt x="319" y="2063"/>
                    <a:pt x="340" y="2077"/>
                  </a:cubicBezTo>
                  <a:cubicBezTo>
                    <a:pt x="348" y="2082"/>
                    <a:pt x="357" y="2085"/>
                    <a:pt x="366" y="2085"/>
                  </a:cubicBezTo>
                  <a:cubicBezTo>
                    <a:pt x="401" y="2085"/>
                    <a:pt x="439" y="2048"/>
                    <a:pt x="425" y="2012"/>
                  </a:cubicBezTo>
                  <a:cubicBezTo>
                    <a:pt x="298" y="1683"/>
                    <a:pt x="152" y="1319"/>
                    <a:pt x="198" y="960"/>
                  </a:cubicBezTo>
                  <a:cubicBezTo>
                    <a:pt x="247" y="585"/>
                    <a:pt x="551" y="378"/>
                    <a:pt x="886" y="262"/>
                  </a:cubicBezTo>
                  <a:cubicBezTo>
                    <a:pt x="1168" y="162"/>
                    <a:pt x="1467" y="116"/>
                    <a:pt x="1767" y="116"/>
                  </a:cubicBezTo>
                  <a:cubicBezTo>
                    <a:pt x="2100" y="116"/>
                    <a:pt x="2434" y="173"/>
                    <a:pt x="2748" y="280"/>
                  </a:cubicBezTo>
                  <a:cubicBezTo>
                    <a:pt x="3318" y="476"/>
                    <a:pt x="3852" y="864"/>
                    <a:pt x="4096" y="1431"/>
                  </a:cubicBezTo>
                  <a:cubicBezTo>
                    <a:pt x="4390" y="2114"/>
                    <a:pt x="4189" y="2913"/>
                    <a:pt x="3700" y="3454"/>
                  </a:cubicBezTo>
                  <a:cubicBezTo>
                    <a:pt x="3428" y="3758"/>
                    <a:pt x="3074" y="3990"/>
                    <a:pt x="2685" y="4118"/>
                  </a:cubicBezTo>
                  <a:cubicBezTo>
                    <a:pt x="2494" y="4181"/>
                    <a:pt x="2279" y="4226"/>
                    <a:pt x="2068" y="4226"/>
                  </a:cubicBezTo>
                  <a:cubicBezTo>
                    <a:pt x="1866" y="4226"/>
                    <a:pt x="1667" y="4184"/>
                    <a:pt x="1495" y="4076"/>
                  </a:cubicBezTo>
                  <a:cubicBezTo>
                    <a:pt x="1403" y="4018"/>
                    <a:pt x="1325" y="3942"/>
                    <a:pt x="1260" y="3857"/>
                  </a:cubicBezTo>
                  <a:cubicBezTo>
                    <a:pt x="1248" y="3843"/>
                    <a:pt x="1234" y="3837"/>
                    <a:pt x="1221" y="3837"/>
                  </a:cubicBezTo>
                  <a:cubicBezTo>
                    <a:pt x="1180" y="3837"/>
                    <a:pt x="1142" y="3894"/>
                    <a:pt x="1176" y="3939"/>
                  </a:cubicBezTo>
                  <a:cubicBezTo>
                    <a:pt x="1401" y="4228"/>
                    <a:pt x="1732" y="4337"/>
                    <a:pt x="2077" y="4337"/>
                  </a:cubicBezTo>
                  <a:cubicBezTo>
                    <a:pt x="2163" y="4337"/>
                    <a:pt x="2250" y="4330"/>
                    <a:pt x="2337" y="4317"/>
                  </a:cubicBezTo>
                  <a:cubicBezTo>
                    <a:pt x="2768" y="4255"/>
                    <a:pt x="3176" y="4064"/>
                    <a:pt x="3513" y="3789"/>
                  </a:cubicBezTo>
                  <a:cubicBezTo>
                    <a:pt x="4138" y="3281"/>
                    <a:pt x="4491" y="2450"/>
                    <a:pt x="4288" y="1653"/>
                  </a:cubicBezTo>
                  <a:cubicBezTo>
                    <a:pt x="4128" y="1011"/>
                    <a:pt x="3615" y="529"/>
                    <a:pt x="3026" y="267"/>
                  </a:cubicBezTo>
                  <a:cubicBezTo>
                    <a:pt x="2633" y="94"/>
                    <a:pt x="2199" y="0"/>
                    <a:pt x="17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6"/>
            <p:cNvSpPr/>
            <p:nvPr/>
          </p:nvSpPr>
          <p:spPr>
            <a:xfrm>
              <a:off x="5188163" y="1846877"/>
              <a:ext cx="193440" cy="226990"/>
            </a:xfrm>
            <a:custGeom>
              <a:avLst/>
              <a:gdLst/>
              <a:ahLst/>
              <a:cxnLst/>
              <a:rect l="l" t="t" r="r" b="b"/>
              <a:pathLst>
                <a:path w="3840" h="4506" extrusionOk="0">
                  <a:moveTo>
                    <a:pt x="2104" y="116"/>
                  </a:moveTo>
                  <a:cubicBezTo>
                    <a:pt x="2853" y="116"/>
                    <a:pt x="3318" y="892"/>
                    <a:pt x="3530" y="1520"/>
                  </a:cubicBezTo>
                  <a:cubicBezTo>
                    <a:pt x="3789" y="2278"/>
                    <a:pt x="3762" y="3172"/>
                    <a:pt x="3197" y="3788"/>
                  </a:cubicBezTo>
                  <a:cubicBezTo>
                    <a:pt x="2932" y="4079"/>
                    <a:pt x="2586" y="4297"/>
                    <a:pt x="2195" y="4365"/>
                  </a:cubicBezTo>
                  <a:cubicBezTo>
                    <a:pt x="2112" y="4380"/>
                    <a:pt x="2028" y="4387"/>
                    <a:pt x="1944" y="4387"/>
                  </a:cubicBezTo>
                  <a:cubicBezTo>
                    <a:pt x="1664" y="4387"/>
                    <a:pt x="1386" y="4307"/>
                    <a:pt x="1145" y="4162"/>
                  </a:cubicBezTo>
                  <a:cubicBezTo>
                    <a:pt x="788" y="3946"/>
                    <a:pt x="526" y="3593"/>
                    <a:pt x="354" y="3220"/>
                  </a:cubicBezTo>
                  <a:cubicBezTo>
                    <a:pt x="169" y="2813"/>
                    <a:pt x="99" y="2350"/>
                    <a:pt x="191" y="1912"/>
                  </a:cubicBezTo>
                  <a:cubicBezTo>
                    <a:pt x="214" y="1803"/>
                    <a:pt x="248" y="1697"/>
                    <a:pt x="289" y="1593"/>
                  </a:cubicBezTo>
                  <a:cubicBezTo>
                    <a:pt x="290" y="1591"/>
                    <a:pt x="290" y="1590"/>
                    <a:pt x="291" y="1588"/>
                  </a:cubicBezTo>
                  <a:lnTo>
                    <a:pt x="291" y="1588"/>
                  </a:lnTo>
                  <a:cubicBezTo>
                    <a:pt x="465" y="1237"/>
                    <a:pt x="689" y="909"/>
                    <a:pt x="975" y="638"/>
                  </a:cubicBezTo>
                  <a:cubicBezTo>
                    <a:pt x="1267" y="365"/>
                    <a:pt x="1657" y="128"/>
                    <a:pt x="2068" y="117"/>
                  </a:cubicBezTo>
                  <a:cubicBezTo>
                    <a:pt x="2080" y="116"/>
                    <a:pt x="2092" y="116"/>
                    <a:pt x="2104" y="116"/>
                  </a:cubicBezTo>
                  <a:close/>
                  <a:moveTo>
                    <a:pt x="2110" y="1"/>
                  </a:moveTo>
                  <a:cubicBezTo>
                    <a:pt x="1781" y="1"/>
                    <a:pt x="1457" y="137"/>
                    <a:pt x="1188" y="322"/>
                  </a:cubicBezTo>
                  <a:cubicBezTo>
                    <a:pt x="822" y="573"/>
                    <a:pt x="533" y="924"/>
                    <a:pt x="312" y="1307"/>
                  </a:cubicBezTo>
                  <a:cubicBezTo>
                    <a:pt x="259" y="1400"/>
                    <a:pt x="210" y="1494"/>
                    <a:pt x="162" y="1592"/>
                  </a:cubicBezTo>
                  <a:cubicBezTo>
                    <a:pt x="156" y="1602"/>
                    <a:pt x="155" y="1613"/>
                    <a:pt x="155" y="1622"/>
                  </a:cubicBezTo>
                  <a:lnTo>
                    <a:pt x="155" y="1622"/>
                  </a:lnTo>
                  <a:cubicBezTo>
                    <a:pt x="4" y="2049"/>
                    <a:pt x="0" y="2515"/>
                    <a:pt x="129" y="2948"/>
                  </a:cubicBezTo>
                  <a:cubicBezTo>
                    <a:pt x="257" y="3377"/>
                    <a:pt x="507" y="3798"/>
                    <a:pt x="849" y="4090"/>
                  </a:cubicBezTo>
                  <a:cubicBezTo>
                    <a:pt x="1146" y="4345"/>
                    <a:pt x="1523" y="4500"/>
                    <a:pt x="1919" y="4505"/>
                  </a:cubicBezTo>
                  <a:cubicBezTo>
                    <a:pt x="1926" y="4505"/>
                    <a:pt x="1933" y="4506"/>
                    <a:pt x="1940" y="4506"/>
                  </a:cubicBezTo>
                  <a:cubicBezTo>
                    <a:pt x="2335" y="4506"/>
                    <a:pt x="2712" y="4354"/>
                    <a:pt x="3020" y="4111"/>
                  </a:cubicBezTo>
                  <a:cubicBezTo>
                    <a:pt x="3360" y="3842"/>
                    <a:pt x="3611" y="3481"/>
                    <a:pt x="3726" y="3063"/>
                  </a:cubicBezTo>
                  <a:cubicBezTo>
                    <a:pt x="3839" y="2653"/>
                    <a:pt x="3826" y="2215"/>
                    <a:pt x="3733" y="1803"/>
                  </a:cubicBezTo>
                  <a:cubicBezTo>
                    <a:pt x="3642" y="1410"/>
                    <a:pt x="3480" y="1021"/>
                    <a:pt x="3247" y="692"/>
                  </a:cubicBezTo>
                  <a:cubicBezTo>
                    <a:pt x="3031" y="387"/>
                    <a:pt x="2735" y="117"/>
                    <a:pt x="2361" y="29"/>
                  </a:cubicBezTo>
                  <a:cubicBezTo>
                    <a:pt x="2278" y="10"/>
                    <a:pt x="2194" y="1"/>
                    <a:pt x="21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6"/>
            <p:cNvSpPr/>
            <p:nvPr/>
          </p:nvSpPr>
          <p:spPr>
            <a:xfrm>
              <a:off x="5103834" y="2109990"/>
              <a:ext cx="222204" cy="50476"/>
            </a:xfrm>
            <a:custGeom>
              <a:avLst/>
              <a:gdLst/>
              <a:ahLst/>
              <a:cxnLst/>
              <a:rect l="l" t="t" r="r" b="b"/>
              <a:pathLst>
                <a:path w="4411" h="1002" extrusionOk="0">
                  <a:moveTo>
                    <a:pt x="1890" y="1"/>
                  </a:moveTo>
                  <a:cubicBezTo>
                    <a:pt x="1854" y="1"/>
                    <a:pt x="1819" y="2"/>
                    <a:pt x="1785" y="4"/>
                  </a:cubicBezTo>
                  <a:cubicBezTo>
                    <a:pt x="1474" y="21"/>
                    <a:pt x="1155" y="75"/>
                    <a:pt x="856" y="152"/>
                  </a:cubicBezTo>
                  <a:cubicBezTo>
                    <a:pt x="691" y="196"/>
                    <a:pt x="530" y="255"/>
                    <a:pt x="372" y="317"/>
                  </a:cubicBezTo>
                  <a:cubicBezTo>
                    <a:pt x="240" y="371"/>
                    <a:pt x="117" y="442"/>
                    <a:pt x="32" y="558"/>
                  </a:cubicBezTo>
                  <a:cubicBezTo>
                    <a:pt x="1" y="600"/>
                    <a:pt x="40" y="642"/>
                    <a:pt x="81" y="642"/>
                  </a:cubicBezTo>
                  <a:cubicBezTo>
                    <a:pt x="99" y="642"/>
                    <a:pt x="117" y="634"/>
                    <a:pt x="129" y="616"/>
                  </a:cubicBezTo>
                  <a:cubicBezTo>
                    <a:pt x="204" y="512"/>
                    <a:pt x="331" y="452"/>
                    <a:pt x="448" y="409"/>
                  </a:cubicBezTo>
                  <a:cubicBezTo>
                    <a:pt x="584" y="361"/>
                    <a:pt x="719" y="307"/>
                    <a:pt x="859" y="269"/>
                  </a:cubicBezTo>
                  <a:cubicBezTo>
                    <a:pt x="1148" y="191"/>
                    <a:pt x="1449" y="145"/>
                    <a:pt x="1746" y="120"/>
                  </a:cubicBezTo>
                  <a:cubicBezTo>
                    <a:pt x="1795" y="116"/>
                    <a:pt x="1844" y="114"/>
                    <a:pt x="1893" y="114"/>
                  </a:cubicBezTo>
                  <a:cubicBezTo>
                    <a:pt x="2124" y="114"/>
                    <a:pt x="2357" y="158"/>
                    <a:pt x="2580" y="216"/>
                  </a:cubicBezTo>
                  <a:cubicBezTo>
                    <a:pt x="2863" y="290"/>
                    <a:pt x="3138" y="396"/>
                    <a:pt x="3400" y="522"/>
                  </a:cubicBezTo>
                  <a:cubicBezTo>
                    <a:pt x="3705" y="668"/>
                    <a:pt x="3998" y="834"/>
                    <a:pt x="4296" y="994"/>
                  </a:cubicBezTo>
                  <a:cubicBezTo>
                    <a:pt x="4305" y="999"/>
                    <a:pt x="4315" y="1002"/>
                    <a:pt x="4324" y="1002"/>
                  </a:cubicBezTo>
                  <a:cubicBezTo>
                    <a:pt x="4376" y="1002"/>
                    <a:pt x="4411" y="925"/>
                    <a:pt x="4354" y="895"/>
                  </a:cubicBezTo>
                  <a:cubicBezTo>
                    <a:pt x="3805" y="602"/>
                    <a:pt x="3263" y="287"/>
                    <a:pt x="2659" y="118"/>
                  </a:cubicBezTo>
                  <a:cubicBezTo>
                    <a:pt x="2410" y="50"/>
                    <a:pt x="2149" y="1"/>
                    <a:pt x="18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6"/>
            <p:cNvSpPr/>
            <p:nvPr/>
          </p:nvSpPr>
          <p:spPr>
            <a:xfrm>
              <a:off x="5276371" y="2155126"/>
              <a:ext cx="48209" cy="24633"/>
            </a:xfrm>
            <a:custGeom>
              <a:avLst/>
              <a:gdLst/>
              <a:ahLst/>
              <a:cxnLst/>
              <a:rect l="l" t="t" r="r" b="b"/>
              <a:pathLst>
                <a:path w="957" h="489" extrusionOk="0">
                  <a:moveTo>
                    <a:pt x="875" y="0"/>
                  </a:moveTo>
                  <a:cubicBezTo>
                    <a:pt x="858" y="0"/>
                    <a:pt x="840" y="8"/>
                    <a:pt x="828" y="26"/>
                  </a:cubicBezTo>
                  <a:cubicBezTo>
                    <a:pt x="743" y="158"/>
                    <a:pt x="610" y="222"/>
                    <a:pt x="465" y="264"/>
                  </a:cubicBezTo>
                  <a:cubicBezTo>
                    <a:pt x="426" y="274"/>
                    <a:pt x="389" y="287"/>
                    <a:pt x="349" y="295"/>
                  </a:cubicBezTo>
                  <a:cubicBezTo>
                    <a:pt x="317" y="302"/>
                    <a:pt x="278" y="305"/>
                    <a:pt x="243" y="309"/>
                  </a:cubicBezTo>
                  <a:cubicBezTo>
                    <a:pt x="164" y="321"/>
                    <a:pt x="87" y="339"/>
                    <a:pt x="26" y="390"/>
                  </a:cubicBezTo>
                  <a:cubicBezTo>
                    <a:pt x="1" y="410"/>
                    <a:pt x="6" y="450"/>
                    <a:pt x="26" y="471"/>
                  </a:cubicBezTo>
                  <a:cubicBezTo>
                    <a:pt x="37" y="483"/>
                    <a:pt x="50" y="488"/>
                    <a:pt x="63" y="488"/>
                  </a:cubicBezTo>
                  <a:cubicBezTo>
                    <a:pt x="78" y="488"/>
                    <a:pt x="93" y="481"/>
                    <a:pt x="105" y="471"/>
                  </a:cubicBezTo>
                  <a:cubicBezTo>
                    <a:pt x="161" y="427"/>
                    <a:pt x="249" y="426"/>
                    <a:pt x="317" y="416"/>
                  </a:cubicBezTo>
                  <a:cubicBezTo>
                    <a:pt x="396" y="407"/>
                    <a:pt x="475" y="385"/>
                    <a:pt x="552" y="358"/>
                  </a:cubicBezTo>
                  <a:cubicBezTo>
                    <a:pt x="706" y="307"/>
                    <a:pt x="838" y="223"/>
                    <a:pt x="927" y="86"/>
                  </a:cubicBezTo>
                  <a:cubicBezTo>
                    <a:pt x="956" y="42"/>
                    <a:pt x="916" y="0"/>
                    <a:pt x="8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6"/>
            <p:cNvSpPr/>
            <p:nvPr/>
          </p:nvSpPr>
          <p:spPr>
            <a:xfrm>
              <a:off x="5121717" y="2146311"/>
              <a:ext cx="95410" cy="35011"/>
            </a:xfrm>
            <a:custGeom>
              <a:avLst/>
              <a:gdLst/>
              <a:ahLst/>
              <a:cxnLst/>
              <a:rect l="l" t="t" r="r" b="b"/>
              <a:pathLst>
                <a:path w="1894" h="695" extrusionOk="0">
                  <a:moveTo>
                    <a:pt x="86" y="1"/>
                  </a:moveTo>
                  <a:cubicBezTo>
                    <a:pt x="35" y="1"/>
                    <a:pt x="1" y="77"/>
                    <a:pt x="56" y="107"/>
                  </a:cubicBezTo>
                  <a:cubicBezTo>
                    <a:pt x="236" y="205"/>
                    <a:pt x="406" y="324"/>
                    <a:pt x="596" y="408"/>
                  </a:cubicBezTo>
                  <a:cubicBezTo>
                    <a:pt x="807" y="501"/>
                    <a:pt x="1034" y="540"/>
                    <a:pt x="1257" y="594"/>
                  </a:cubicBezTo>
                  <a:cubicBezTo>
                    <a:pt x="1390" y="625"/>
                    <a:pt x="1517" y="666"/>
                    <a:pt x="1653" y="687"/>
                  </a:cubicBezTo>
                  <a:cubicBezTo>
                    <a:pt x="1675" y="690"/>
                    <a:pt x="1712" y="695"/>
                    <a:pt x="1750" y="695"/>
                  </a:cubicBezTo>
                  <a:cubicBezTo>
                    <a:pt x="1821" y="695"/>
                    <a:pt x="1893" y="677"/>
                    <a:pt x="1865" y="595"/>
                  </a:cubicBezTo>
                  <a:cubicBezTo>
                    <a:pt x="1855" y="568"/>
                    <a:pt x="1832" y="556"/>
                    <a:pt x="1809" y="556"/>
                  </a:cubicBezTo>
                  <a:cubicBezTo>
                    <a:pt x="1788" y="556"/>
                    <a:pt x="1768" y="565"/>
                    <a:pt x="1757" y="581"/>
                  </a:cubicBezTo>
                  <a:lnTo>
                    <a:pt x="1757" y="581"/>
                  </a:lnTo>
                  <a:cubicBezTo>
                    <a:pt x="1752" y="582"/>
                    <a:pt x="1748" y="582"/>
                    <a:pt x="1746" y="582"/>
                  </a:cubicBezTo>
                  <a:cubicBezTo>
                    <a:pt x="1723" y="582"/>
                    <a:pt x="1700" y="579"/>
                    <a:pt x="1678" y="575"/>
                  </a:cubicBezTo>
                  <a:cubicBezTo>
                    <a:pt x="1625" y="567"/>
                    <a:pt x="1573" y="557"/>
                    <a:pt x="1522" y="544"/>
                  </a:cubicBezTo>
                  <a:cubicBezTo>
                    <a:pt x="1380" y="510"/>
                    <a:pt x="1240" y="473"/>
                    <a:pt x="1098" y="440"/>
                  </a:cubicBezTo>
                  <a:cubicBezTo>
                    <a:pt x="917" y="401"/>
                    <a:pt x="735" y="353"/>
                    <a:pt x="568" y="268"/>
                  </a:cubicBezTo>
                  <a:cubicBezTo>
                    <a:pt x="412" y="188"/>
                    <a:pt x="268" y="90"/>
                    <a:pt x="113" y="8"/>
                  </a:cubicBezTo>
                  <a:cubicBezTo>
                    <a:pt x="104" y="3"/>
                    <a:pt x="94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6"/>
            <p:cNvSpPr/>
            <p:nvPr/>
          </p:nvSpPr>
          <p:spPr>
            <a:xfrm>
              <a:off x="5043887" y="1765973"/>
              <a:ext cx="7506" cy="5844"/>
            </a:xfrm>
            <a:custGeom>
              <a:avLst/>
              <a:gdLst/>
              <a:ahLst/>
              <a:cxnLst/>
              <a:rect l="l" t="t" r="r" b="b"/>
              <a:pathLst>
                <a:path w="149" h="116" extrusionOk="0">
                  <a:moveTo>
                    <a:pt x="74" y="1"/>
                  </a:moveTo>
                  <a:cubicBezTo>
                    <a:pt x="0" y="1"/>
                    <a:pt x="0" y="116"/>
                    <a:pt x="74" y="116"/>
                  </a:cubicBezTo>
                  <a:cubicBezTo>
                    <a:pt x="149" y="116"/>
                    <a:pt x="149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6"/>
            <p:cNvSpPr/>
            <p:nvPr/>
          </p:nvSpPr>
          <p:spPr>
            <a:xfrm>
              <a:off x="5041771" y="1741138"/>
              <a:ext cx="237317" cy="93546"/>
            </a:xfrm>
            <a:custGeom>
              <a:avLst/>
              <a:gdLst/>
              <a:ahLst/>
              <a:cxnLst/>
              <a:rect l="l" t="t" r="r" b="b"/>
              <a:pathLst>
                <a:path w="4711" h="1857" extrusionOk="0">
                  <a:moveTo>
                    <a:pt x="171" y="562"/>
                  </a:moveTo>
                  <a:cubicBezTo>
                    <a:pt x="171" y="562"/>
                    <a:pt x="171" y="563"/>
                    <a:pt x="171" y="566"/>
                  </a:cubicBezTo>
                  <a:lnTo>
                    <a:pt x="171" y="566"/>
                  </a:lnTo>
                  <a:cubicBezTo>
                    <a:pt x="172" y="563"/>
                    <a:pt x="172" y="562"/>
                    <a:pt x="171" y="562"/>
                  </a:cubicBezTo>
                  <a:close/>
                  <a:moveTo>
                    <a:pt x="4605" y="0"/>
                  </a:moveTo>
                  <a:cubicBezTo>
                    <a:pt x="4553" y="0"/>
                    <a:pt x="4518" y="77"/>
                    <a:pt x="4574" y="107"/>
                  </a:cubicBezTo>
                  <a:cubicBezTo>
                    <a:pt x="4576" y="108"/>
                    <a:pt x="4578" y="109"/>
                    <a:pt x="4581" y="110"/>
                  </a:cubicBezTo>
                  <a:lnTo>
                    <a:pt x="4581" y="110"/>
                  </a:lnTo>
                  <a:cubicBezTo>
                    <a:pt x="4481" y="480"/>
                    <a:pt x="4318" y="833"/>
                    <a:pt x="4050" y="1113"/>
                  </a:cubicBezTo>
                  <a:cubicBezTo>
                    <a:pt x="3800" y="1377"/>
                    <a:pt x="3483" y="1568"/>
                    <a:pt x="3133" y="1664"/>
                  </a:cubicBezTo>
                  <a:cubicBezTo>
                    <a:pt x="2931" y="1720"/>
                    <a:pt x="2721" y="1746"/>
                    <a:pt x="2510" y="1746"/>
                  </a:cubicBezTo>
                  <a:cubicBezTo>
                    <a:pt x="1992" y="1746"/>
                    <a:pt x="1466" y="1591"/>
                    <a:pt x="1028" y="1338"/>
                  </a:cubicBezTo>
                  <a:cubicBezTo>
                    <a:pt x="824" y="1219"/>
                    <a:pt x="634" y="1079"/>
                    <a:pt x="467" y="913"/>
                  </a:cubicBezTo>
                  <a:cubicBezTo>
                    <a:pt x="403" y="849"/>
                    <a:pt x="342" y="780"/>
                    <a:pt x="283" y="712"/>
                  </a:cubicBezTo>
                  <a:cubicBezTo>
                    <a:pt x="257" y="684"/>
                    <a:pt x="233" y="654"/>
                    <a:pt x="209" y="624"/>
                  </a:cubicBezTo>
                  <a:cubicBezTo>
                    <a:pt x="201" y="611"/>
                    <a:pt x="192" y="594"/>
                    <a:pt x="181" y="583"/>
                  </a:cubicBezTo>
                  <a:cubicBezTo>
                    <a:pt x="174" y="575"/>
                    <a:pt x="172" y="569"/>
                    <a:pt x="171" y="566"/>
                  </a:cubicBezTo>
                  <a:lnTo>
                    <a:pt x="171" y="566"/>
                  </a:lnTo>
                  <a:cubicBezTo>
                    <a:pt x="170" y="570"/>
                    <a:pt x="167" y="576"/>
                    <a:pt x="160" y="586"/>
                  </a:cubicBezTo>
                  <a:lnTo>
                    <a:pt x="160" y="586"/>
                  </a:lnTo>
                  <a:cubicBezTo>
                    <a:pt x="189" y="545"/>
                    <a:pt x="152" y="491"/>
                    <a:pt x="113" y="491"/>
                  </a:cubicBezTo>
                  <a:cubicBezTo>
                    <a:pt x="100" y="491"/>
                    <a:pt x="87" y="497"/>
                    <a:pt x="76" y="511"/>
                  </a:cubicBezTo>
                  <a:cubicBezTo>
                    <a:pt x="1" y="603"/>
                    <a:pt x="163" y="750"/>
                    <a:pt x="219" y="814"/>
                  </a:cubicBezTo>
                  <a:cubicBezTo>
                    <a:pt x="362" y="976"/>
                    <a:pt x="513" y="1124"/>
                    <a:pt x="687" y="1252"/>
                  </a:cubicBezTo>
                  <a:cubicBezTo>
                    <a:pt x="1027" y="1503"/>
                    <a:pt x="1418" y="1677"/>
                    <a:pt x="1828" y="1773"/>
                  </a:cubicBezTo>
                  <a:cubicBezTo>
                    <a:pt x="2051" y="1827"/>
                    <a:pt x="2281" y="1856"/>
                    <a:pt x="2509" y="1856"/>
                  </a:cubicBezTo>
                  <a:cubicBezTo>
                    <a:pt x="3048" y="1856"/>
                    <a:pt x="3579" y="1695"/>
                    <a:pt x="3997" y="1326"/>
                  </a:cubicBezTo>
                  <a:cubicBezTo>
                    <a:pt x="4364" y="1004"/>
                    <a:pt x="4585" y="565"/>
                    <a:pt x="4704" y="96"/>
                  </a:cubicBezTo>
                  <a:cubicBezTo>
                    <a:pt x="4710" y="71"/>
                    <a:pt x="4700" y="43"/>
                    <a:pt x="4677" y="30"/>
                  </a:cubicBezTo>
                  <a:cubicBezTo>
                    <a:pt x="4663" y="23"/>
                    <a:pt x="4649" y="15"/>
                    <a:pt x="4634" y="8"/>
                  </a:cubicBezTo>
                  <a:cubicBezTo>
                    <a:pt x="4624" y="2"/>
                    <a:pt x="461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6"/>
            <p:cNvSpPr/>
            <p:nvPr/>
          </p:nvSpPr>
          <p:spPr>
            <a:xfrm>
              <a:off x="5067765" y="1728846"/>
              <a:ext cx="71936" cy="32593"/>
            </a:xfrm>
            <a:custGeom>
              <a:avLst/>
              <a:gdLst/>
              <a:ahLst/>
              <a:cxnLst/>
              <a:rect l="l" t="t" r="r" b="b"/>
              <a:pathLst>
                <a:path w="1428" h="647" extrusionOk="0">
                  <a:moveTo>
                    <a:pt x="1361" y="1"/>
                  </a:moveTo>
                  <a:cubicBezTo>
                    <a:pt x="1358" y="1"/>
                    <a:pt x="1356" y="1"/>
                    <a:pt x="1354" y="1"/>
                  </a:cubicBezTo>
                  <a:cubicBezTo>
                    <a:pt x="1066" y="25"/>
                    <a:pt x="793" y="65"/>
                    <a:pt x="541" y="211"/>
                  </a:cubicBezTo>
                  <a:cubicBezTo>
                    <a:pt x="457" y="260"/>
                    <a:pt x="386" y="330"/>
                    <a:pt x="314" y="392"/>
                  </a:cubicBezTo>
                  <a:cubicBezTo>
                    <a:pt x="254" y="442"/>
                    <a:pt x="169" y="529"/>
                    <a:pt x="85" y="529"/>
                  </a:cubicBezTo>
                  <a:cubicBezTo>
                    <a:pt x="81" y="529"/>
                    <a:pt x="77" y="528"/>
                    <a:pt x="73" y="528"/>
                  </a:cubicBezTo>
                  <a:cubicBezTo>
                    <a:pt x="71" y="528"/>
                    <a:pt x="70" y="528"/>
                    <a:pt x="68" y="528"/>
                  </a:cubicBezTo>
                  <a:cubicBezTo>
                    <a:pt x="1" y="528"/>
                    <a:pt x="4" y="639"/>
                    <a:pt x="74" y="646"/>
                  </a:cubicBezTo>
                  <a:cubicBezTo>
                    <a:pt x="80" y="646"/>
                    <a:pt x="86" y="646"/>
                    <a:pt x="91" y="646"/>
                  </a:cubicBezTo>
                  <a:cubicBezTo>
                    <a:pt x="174" y="646"/>
                    <a:pt x="252" y="590"/>
                    <a:pt x="314" y="542"/>
                  </a:cubicBezTo>
                  <a:cubicBezTo>
                    <a:pt x="399" y="477"/>
                    <a:pt x="474" y="399"/>
                    <a:pt x="561" y="337"/>
                  </a:cubicBezTo>
                  <a:cubicBezTo>
                    <a:pt x="793" y="172"/>
                    <a:pt x="1079" y="140"/>
                    <a:pt x="1354" y="116"/>
                  </a:cubicBezTo>
                  <a:cubicBezTo>
                    <a:pt x="1424" y="109"/>
                    <a:pt x="1428" y="1"/>
                    <a:pt x="13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6"/>
            <p:cNvSpPr/>
            <p:nvPr/>
          </p:nvSpPr>
          <p:spPr>
            <a:xfrm>
              <a:off x="5156728" y="1713582"/>
              <a:ext cx="89063" cy="22417"/>
            </a:xfrm>
            <a:custGeom>
              <a:avLst/>
              <a:gdLst/>
              <a:ahLst/>
              <a:cxnLst/>
              <a:rect l="l" t="t" r="r" b="b"/>
              <a:pathLst>
                <a:path w="1768" h="445" extrusionOk="0">
                  <a:moveTo>
                    <a:pt x="351" y="0"/>
                  </a:moveTo>
                  <a:cubicBezTo>
                    <a:pt x="247" y="0"/>
                    <a:pt x="143" y="18"/>
                    <a:pt x="52" y="74"/>
                  </a:cubicBezTo>
                  <a:cubicBezTo>
                    <a:pt x="0" y="108"/>
                    <a:pt x="32" y="183"/>
                    <a:pt x="81" y="183"/>
                  </a:cubicBezTo>
                  <a:cubicBezTo>
                    <a:pt x="91" y="183"/>
                    <a:pt x="101" y="180"/>
                    <a:pt x="111" y="174"/>
                  </a:cubicBezTo>
                  <a:cubicBezTo>
                    <a:pt x="185" y="128"/>
                    <a:pt x="269" y="114"/>
                    <a:pt x="355" y="114"/>
                  </a:cubicBezTo>
                  <a:cubicBezTo>
                    <a:pt x="402" y="114"/>
                    <a:pt x="450" y="118"/>
                    <a:pt x="497" y="124"/>
                  </a:cubicBezTo>
                  <a:cubicBezTo>
                    <a:pt x="645" y="142"/>
                    <a:pt x="793" y="172"/>
                    <a:pt x="937" y="212"/>
                  </a:cubicBezTo>
                  <a:cubicBezTo>
                    <a:pt x="1089" y="251"/>
                    <a:pt x="1238" y="297"/>
                    <a:pt x="1386" y="339"/>
                  </a:cubicBezTo>
                  <a:lnTo>
                    <a:pt x="1535" y="382"/>
                  </a:lnTo>
                  <a:cubicBezTo>
                    <a:pt x="1566" y="392"/>
                    <a:pt x="1629" y="403"/>
                    <a:pt x="1649" y="426"/>
                  </a:cubicBezTo>
                  <a:cubicBezTo>
                    <a:pt x="1660" y="439"/>
                    <a:pt x="1674" y="444"/>
                    <a:pt x="1686" y="444"/>
                  </a:cubicBezTo>
                  <a:cubicBezTo>
                    <a:pt x="1729" y="444"/>
                    <a:pt x="1767" y="386"/>
                    <a:pt x="1729" y="344"/>
                  </a:cubicBezTo>
                  <a:cubicBezTo>
                    <a:pt x="1701" y="312"/>
                    <a:pt x="1653" y="300"/>
                    <a:pt x="1616" y="287"/>
                  </a:cubicBezTo>
                  <a:cubicBezTo>
                    <a:pt x="1558" y="268"/>
                    <a:pt x="1497" y="251"/>
                    <a:pt x="1437" y="234"/>
                  </a:cubicBezTo>
                  <a:cubicBezTo>
                    <a:pt x="1273" y="186"/>
                    <a:pt x="1107" y="137"/>
                    <a:pt x="941" y="94"/>
                  </a:cubicBezTo>
                  <a:cubicBezTo>
                    <a:pt x="788" y="53"/>
                    <a:pt x="631" y="25"/>
                    <a:pt x="474" y="8"/>
                  </a:cubicBezTo>
                  <a:cubicBezTo>
                    <a:pt x="433" y="3"/>
                    <a:pt x="392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6"/>
            <p:cNvSpPr/>
            <p:nvPr/>
          </p:nvSpPr>
          <p:spPr>
            <a:xfrm>
              <a:off x="5094917" y="1982690"/>
              <a:ext cx="13097" cy="14004"/>
            </a:xfrm>
            <a:custGeom>
              <a:avLst/>
              <a:gdLst/>
              <a:ahLst/>
              <a:cxnLst/>
              <a:rect l="l" t="t" r="r" b="b"/>
              <a:pathLst>
                <a:path w="260" h="278" extrusionOk="0">
                  <a:moveTo>
                    <a:pt x="142" y="1"/>
                  </a:moveTo>
                  <a:cubicBezTo>
                    <a:pt x="132" y="1"/>
                    <a:pt x="121" y="2"/>
                    <a:pt x="111" y="4"/>
                  </a:cubicBezTo>
                  <a:cubicBezTo>
                    <a:pt x="102" y="8"/>
                    <a:pt x="94" y="11"/>
                    <a:pt x="82" y="17"/>
                  </a:cubicBezTo>
                  <a:cubicBezTo>
                    <a:pt x="65" y="28"/>
                    <a:pt x="51" y="42"/>
                    <a:pt x="43" y="58"/>
                  </a:cubicBezTo>
                  <a:cubicBezTo>
                    <a:pt x="33" y="73"/>
                    <a:pt x="26" y="88"/>
                    <a:pt x="17" y="103"/>
                  </a:cubicBezTo>
                  <a:cubicBezTo>
                    <a:pt x="9" y="116"/>
                    <a:pt x="5" y="132"/>
                    <a:pt x="3" y="146"/>
                  </a:cubicBezTo>
                  <a:cubicBezTo>
                    <a:pt x="0" y="163"/>
                    <a:pt x="0" y="177"/>
                    <a:pt x="5" y="192"/>
                  </a:cubicBezTo>
                  <a:cubicBezTo>
                    <a:pt x="9" y="207"/>
                    <a:pt x="16" y="221"/>
                    <a:pt x="26" y="231"/>
                  </a:cubicBezTo>
                  <a:cubicBezTo>
                    <a:pt x="36" y="243"/>
                    <a:pt x="46" y="255"/>
                    <a:pt x="58" y="262"/>
                  </a:cubicBezTo>
                  <a:cubicBezTo>
                    <a:pt x="67" y="265"/>
                    <a:pt x="75" y="269"/>
                    <a:pt x="87" y="273"/>
                  </a:cubicBezTo>
                  <a:cubicBezTo>
                    <a:pt x="97" y="276"/>
                    <a:pt x="108" y="277"/>
                    <a:pt x="118" y="277"/>
                  </a:cubicBezTo>
                  <a:cubicBezTo>
                    <a:pt x="128" y="277"/>
                    <a:pt x="138" y="276"/>
                    <a:pt x="149" y="273"/>
                  </a:cubicBezTo>
                  <a:cubicBezTo>
                    <a:pt x="158" y="270"/>
                    <a:pt x="166" y="266"/>
                    <a:pt x="177" y="262"/>
                  </a:cubicBezTo>
                  <a:cubicBezTo>
                    <a:pt x="194" y="251"/>
                    <a:pt x="207" y="238"/>
                    <a:pt x="219" y="221"/>
                  </a:cubicBezTo>
                  <a:cubicBezTo>
                    <a:pt x="227" y="205"/>
                    <a:pt x="234" y="191"/>
                    <a:pt x="243" y="174"/>
                  </a:cubicBezTo>
                  <a:cubicBezTo>
                    <a:pt x="251" y="163"/>
                    <a:pt x="255" y="146"/>
                    <a:pt x="257" y="132"/>
                  </a:cubicBezTo>
                  <a:cubicBezTo>
                    <a:pt x="260" y="116"/>
                    <a:pt x="260" y="102"/>
                    <a:pt x="255" y="86"/>
                  </a:cubicBezTo>
                  <a:cubicBezTo>
                    <a:pt x="251" y="72"/>
                    <a:pt x="244" y="58"/>
                    <a:pt x="234" y="46"/>
                  </a:cubicBezTo>
                  <a:cubicBezTo>
                    <a:pt x="224" y="35"/>
                    <a:pt x="214" y="24"/>
                    <a:pt x="202" y="17"/>
                  </a:cubicBezTo>
                  <a:cubicBezTo>
                    <a:pt x="193" y="14"/>
                    <a:pt x="185" y="10"/>
                    <a:pt x="173" y="4"/>
                  </a:cubicBezTo>
                  <a:cubicBezTo>
                    <a:pt x="163" y="2"/>
                    <a:pt x="152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6"/>
            <p:cNvSpPr/>
            <p:nvPr/>
          </p:nvSpPr>
          <p:spPr>
            <a:xfrm>
              <a:off x="5074565" y="1929846"/>
              <a:ext cx="12241" cy="12392"/>
            </a:xfrm>
            <a:custGeom>
              <a:avLst/>
              <a:gdLst/>
              <a:ahLst/>
              <a:cxnLst/>
              <a:rect l="l" t="t" r="r" b="b"/>
              <a:pathLst>
                <a:path w="243" h="246" extrusionOk="0">
                  <a:moveTo>
                    <a:pt x="125" y="0"/>
                  </a:moveTo>
                  <a:cubicBezTo>
                    <a:pt x="115" y="0"/>
                    <a:pt x="105" y="1"/>
                    <a:pt x="94" y="4"/>
                  </a:cubicBezTo>
                  <a:cubicBezTo>
                    <a:pt x="85" y="9"/>
                    <a:pt x="77" y="11"/>
                    <a:pt x="66" y="17"/>
                  </a:cubicBezTo>
                  <a:cubicBezTo>
                    <a:pt x="50" y="26"/>
                    <a:pt x="36" y="40"/>
                    <a:pt x="25" y="58"/>
                  </a:cubicBezTo>
                  <a:cubicBezTo>
                    <a:pt x="23" y="64"/>
                    <a:pt x="20" y="68"/>
                    <a:pt x="17" y="72"/>
                  </a:cubicBezTo>
                  <a:cubicBezTo>
                    <a:pt x="9" y="85"/>
                    <a:pt x="6" y="101"/>
                    <a:pt x="3" y="115"/>
                  </a:cubicBezTo>
                  <a:cubicBezTo>
                    <a:pt x="0" y="130"/>
                    <a:pt x="0" y="145"/>
                    <a:pt x="6" y="160"/>
                  </a:cubicBezTo>
                  <a:cubicBezTo>
                    <a:pt x="9" y="174"/>
                    <a:pt x="16" y="189"/>
                    <a:pt x="27" y="200"/>
                  </a:cubicBezTo>
                  <a:cubicBezTo>
                    <a:pt x="36" y="211"/>
                    <a:pt x="46" y="223"/>
                    <a:pt x="59" y="230"/>
                  </a:cubicBezTo>
                  <a:cubicBezTo>
                    <a:pt x="67" y="232"/>
                    <a:pt x="77" y="237"/>
                    <a:pt x="87" y="242"/>
                  </a:cubicBezTo>
                  <a:cubicBezTo>
                    <a:pt x="97" y="245"/>
                    <a:pt x="108" y="246"/>
                    <a:pt x="118" y="246"/>
                  </a:cubicBezTo>
                  <a:cubicBezTo>
                    <a:pt x="128" y="246"/>
                    <a:pt x="139" y="245"/>
                    <a:pt x="149" y="242"/>
                  </a:cubicBezTo>
                  <a:cubicBezTo>
                    <a:pt x="158" y="238"/>
                    <a:pt x="166" y="235"/>
                    <a:pt x="178" y="230"/>
                  </a:cubicBezTo>
                  <a:cubicBezTo>
                    <a:pt x="195" y="218"/>
                    <a:pt x="209" y="206"/>
                    <a:pt x="219" y="189"/>
                  </a:cubicBezTo>
                  <a:cubicBezTo>
                    <a:pt x="220" y="183"/>
                    <a:pt x="223" y="179"/>
                    <a:pt x="226" y="174"/>
                  </a:cubicBezTo>
                  <a:cubicBezTo>
                    <a:pt x="234" y="162"/>
                    <a:pt x="237" y="146"/>
                    <a:pt x="240" y="132"/>
                  </a:cubicBezTo>
                  <a:cubicBezTo>
                    <a:pt x="243" y="116"/>
                    <a:pt x="243" y="102"/>
                    <a:pt x="237" y="87"/>
                  </a:cubicBezTo>
                  <a:cubicBezTo>
                    <a:pt x="234" y="72"/>
                    <a:pt x="227" y="58"/>
                    <a:pt x="216" y="47"/>
                  </a:cubicBezTo>
                  <a:cubicBezTo>
                    <a:pt x="207" y="34"/>
                    <a:pt x="197" y="24"/>
                    <a:pt x="185" y="17"/>
                  </a:cubicBezTo>
                  <a:cubicBezTo>
                    <a:pt x="176" y="14"/>
                    <a:pt x="166" y="10"/>
                    <a:pt x="156" y="4"/>
                  </a:cubicBezTo>
                  <a:cubicBezTo>
                    <a:pt x="146" y="1"/>
                    <a:pt x="135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6"/>
            <p:cNvSpPr/>
            <p:nvPr/>
          </p:nvSpPr>
          <p:spPr>
            <a:xfrm>
              <a:off x="5015374" y="1927075"/>
              <a:ext cx="12140" cy="12946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13" y="1"/>
                  </a:moveTo>
                  <a:cubicBezTo>
                    <a:pt x="105" y="1"/>
                    <a:pt x="96" y="2"/>
                    <a:pt x="87" y="4"/>
                  </a:cubicBezTo>
                  <a:cubicBezTo>
                    <a:pt x="79" y="8"/>
                    <a:pt x="70" y="11"/>
                    <a:pt x="59" y="17"/>
                  </a:cubicBezTo>
                  <a:cubicBezTo>
                    <a:pt x="42" y="28"/>
                    <a:pt x="28" y="42"/>
                    <a:pt x="19" y="58"/>
                  </a:cubicBezTo>
                  <a:cubicBezTo>
                    <a:pt x="15" y="66"/>
                    <a:pt x="12" y="75"/>
                    <a:pt x="6" y="86"/>
                  </a:cubicBezTo>
                  <a:cubicBezTo>
                    <a:pt x="1" y="107"/>
                    <a:pt x="1" y="129"/>
                    <a:pt x="6" y="149"/>
                  </a:cubicBezTo>
                  <a:cubicBezTo>
                    <a:pt x="8" y="156"/>
                    <a:pt x="9" y="160"/>
                    <a:pt x="12" y="168"/>
                  </a:cubicBezTo>
                  <a:lnTo>
                    <a:pt x="12" y="171"/>
                  </a:lnTo>
                  <a:cubicBezTo>
                    <a:pt x="15" y="185"/>
                    <a:pt x="22" y="200"/>
                    <a:pt x="33" y="211"/>
                  </a:cubicBezTo>
                  <a:cubicBezTo>
                    <a:pt x="42" y="222"/>
                    <a:pt x="52" y="234"/>
                    <a:pt x="64" y="241"/>
                  </a:cubicBezTo>
                  <a:cubicBezTo>
                    <a:pt x="77" y="249"/>
                    <a:pt x="93" y="252"/>
                    <a:pt x="107" y="255"/>
                  </a:cubicBezTo>
                  <a:cubicBezTo>
                    <a:pt x="113" y="256"/>
                    <a:pt x="120" y="257"/>
                    <a:pt x="126" y="257"/>
                  </a:cubicBezTo>
                  <a:cubicBezTo>
                    <a:pt x="135" y="257"/>
                    <a:pt x="144" y="255"/>
                    <a:pt x="154" y="252"/>
                  </a:cubicBezTo>
                  <a:cubicBezTo>
                    <a:pt x="162" y="249"/>
                    <a:pt x="171" y="246"/>
                    <a:pt x="182" y="241"/>
                  </a:cubicBezTo>
                  <a:cubicBezTo>
                    <a:pt x="199" y="229"/>
                    <a:pt x="213" y="215"/>
                    <a:pt x="222" y="200"/>
                  </a:cubicBezTo>
                  <a:cubicBezTo>
                    <a:pt x="226" y="191"/>
                    <a:pt x="229" y="181"/>
                    <a:pt x="234" y="171"/>
                  </a:cubicBezTo>
                  <a:cubicBezTo>
                    <a:pt x="240" y="150"/>
                    <a:pt x="240" y="130"/>
                    <a:pt x="234" y="109"/>
                  </a:cubicBezTo>
                  <a:cubicBezTo>
                    <a:pt x="233" y="102"/>
                    <a:pt x="232" y="96"/>
                    <a:pt x="229" y="89"/>
                  </a:cubicBezTo>
                  <a:lnTo>
                    <a:pt x="229" y="86"/>
                  </a:lnTo>
                  <a:cubicBezTo>
                    <a:pt x="226" y="72"/>
                    <a:pt x="219" y="58"/>
                    <a:pt x="208" y="47"/>
                  </a:cubicBezTo>
                  <a:cubicBezTo>
                    <a:pt x="199" y="35"/>
                    <a:pt x="189" y="24"/>
                    <a:pt x="176" y="17"/>
                  </a:cubicBezTo>
                  <a:cubicBezTo>
                    <a:pt x="164" y="8"/>
                    <a:pt x="148" y="4"/>
                    <a:pt x="134" y="3"/>
                  </a:cubicBezTo>
                  <a:cubicBezTo>
                    <a:pt x="127" y="1"/>
                    <a:pt x="120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6"/>
            <p:cNvSpPr/>
            <p:nvPr/>
          </p:nvSpPr>
          <p:spPr>
            <a:xfrm>
              <a:off x="5030235" y="1993773"/>
              <a:ext cx="12694" cy="12191"/>
            </a:xfrm>
            <a:custGeom>
              <a:avLst/>
              <a:gdLst/>
              <a:ahLst/>
              <a:cxnLst/>
              <a:rect l="l" t="t" r="r" b="b"/>
              <a:pathLst>
                <a:path w="252" h="242" extrusionOk="0">
                  <a:moveTo>
                    <a:pt x="163" y="228"/>
                  </a:moveTo>
                  <a:cubicBezTo>
                    <a:pt x="163" y="228"/>
                    <a:pt x="162" y="228"/>
                    <a:pt x="161" y="228"/>
                  </a:cubicBezTo>
                  <a:lnTo>
                    <a:pt x="161" y="228"/>
                  </a:lnTo>
                  <a:cubicBezTo>
                    <a:pt x="162" y="228"/>
                    <a:pt x="163" y="228"/>
                    <a:pt x="163" y="228"/>
                  </a:cubicBezTo>
                  <a:close/>
                  <a:moveTo>
                    <a:pt x="132" y="1"/>
                  </a:moveTo>
                  <a:cubicBezTo>
                    <a:pt x="129" y="1"/>
                    <a:pt x="107" y="4"/>
                    <a:pt x="102" y="4"/>
                  </a:cubicBezTo>
                  <a:lnTo>
                    <a:pt x="100" y="4"/>
                  </a:lnTo>
                  <a:cubicBezTo>
                    <a:pt x="95" y="5"/>
                    <a:pt x="90" y="5"/>
                    <a:pt x="87" y="8"/>
                  </a:cubicBezTo>
                  <a:cubicBezTo>
                    <a:pt x="73" y="11"/>
                    <a:pt x="58" y="18"/>
                    <a:pt x="47" y="29"/>
                  </a:cubicBezTo>
                  <a:cubicBezTo>
                    <a:pt x="36" y="38"/>
                    <a:pt x="24" y="48"/>
                    <a:pt x="17" y="60"/>
                  </a:cubicBezTo>
                  <a:cubicBezTo>
                    <a:pt x="9" y="73"/>
                    <a:pt x="5" y="89"/>
                    <a:pt x="3" y="103"/>
                  </a:cubicBezTo>
                  <a:cubicBezTo>
                    <a:pt x="0" y="118"/>
                    <a:pt x="0" y="133"/>
                    <a:pt x="5" y="150"/>
                  </a:cubicBezTo>
                  <a:cubicBezTo>
                    <a:pt x="9" y="158"/>
                    <a:pt x="12" y="167"/>
                    <a:pt x="17" y="178"/>
                  </a:cubicBezTo>
                  <a:cubicBezTo>
                    <a:pt x="29" y="195"/>
                    <a:pt x="43" y="209"/>
                    <a:pt x="58" y="218"/>
                  </a:cubicBezTo>
                  <a:cubicBezTo>
                    <a:pt x="62" y="219"/>
                    <a:pt x="65" y="221"/>
                    <a:pt x="68" y="222"/>
                  </a:cubicBezTo>
                  <a:lnTo>
                    <a:pt x="68" y="222"/>
                  </a:lnTo>
                  <a:cubicBezTo>
                    <a:pt x="70" y="223"/>
                    <a:pt x="71" y="224"/>
                    <a:pt x="73" y="225"/>
                  </a:cubicBezTo>
                  <a:cubicBezTo>
                    <a:pt x="81" y="229"/>
                    <a:pt x="90" y="232"/>
                    <a:pt x="101" y="237"/>
                  </a:cubicBezTo>
                  <a:cubicBezTo>
                    <a:pt x="112" y="240"/>
                    <a:pt x="122" y="242"/>
                    <a:pt x="132" y="242"/>
                  </a:cubicBezTo>
                  <a:cubicBezTo>
                    <a:pt x="142" y="242"/>
                    <a:pt x="153" y="240"/>
                    <a:pt x="163" y="237"/>
                  </a:cubicBezTo>
                  <a:cubicBezTo>
                    <a:pt x="172" y="235"/>
                    <a:pt x="180" y="230"/>
                    <a:pt x="192" y="225"/>
                  </a:cubicBezTo>
                  <a:cubicBezTo>
                    <a:pt x="209" y="215"/>
                    <a:pt x="223" y="201"/>
                    <a:pt x="231" y="185"/>
                  </a:cubicBezTo>
                  <a:cubicBezTo>
                    <a:pt x="234" y="182"/>
                    <a:pt x="234" y="179"/>
                    <a:pt x="236" y="178"/>
                  </a:cubicBezTo>
                  <a:cubicBezTo>
                    <a:pt x="238" y="168"/>
                    <a:pt x="244" y="158"/>
                    <a:pt x="248" y="150"/>
                  </a:cubicBezTo>
                  <a:lnTo>
                    <a:pt x="248" y="147"/>
                  </a:lnTo>
                  <a:lnTo>
                    <a:pt x="251" y="117"/>
                  </a:lnTo>
                  <a:cubicBezTo>
                    <a:pt x="251" y="107"/>
                    <a:pt x="250" y="96"/>
                    <a:pt x="248" y="86"/>
                  </a:cubicBezTo>
                  <a:cubicBezTo>
                    <a:pt x="244" y="74"/>
                    <a:pt x="241" y="66"/>
                    <a:pt x="236" y="57"/>
                  </a:cubicBezTo>
                  <a:cubicBezTo>
                    <a:pt x="236" y="55"/>
                    <a:pt x="217" y="33"/>
                    <a:pt x="217" y="33"/>
                  </a:cubicBezTo>
                  <a:cubicBezTo>
                    <a:pt x="210" y="29"/>
                    <a:pt x="202" y="22"/>
                    <a:pt x="195" y="16"/>
                  </a:cubicBezTo>
                  <a:cubicBezTo>
                    <a:pt x="195" y="16"/>
                    <a:pt x="168" y="4"/>
                    <a:pt x="166" y="4"/>
                  </a:cubicBezTo>
                  <a:cubicBezTo>
                    <a:pt x="156" y="2"/>
                    <a:pt x="145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6"/>
            <p:cNvSpPr/>
            <p:nvPr/>
          </p:nvSpPr>
          <p:spPr>
            <a:xfrm>
              <a:off x="5168164" y="2141525"/>
              <a:ext cx="13148" cy="14004"/>
            </a:xfrm>
            <a:custGeom>
              <a:avLst/>
              <a:gdLst/>
              <a:ahLst/>
              <a:cxnLst/>
              <a:rect l="l" t="t" r="r" b="b"/>
              <a:pathLst>
                <a:path w="261" h="278" extrusionOk="0">
                  <a:moveTo>
                    <a:pt x="143" y="1"/>
                  </a:moveTo>
                  <a:cubicBezTo>
                    <a:pt x="133" y="1"/>
                    <a:pt x="123" y="2"/>
                    <a:pt x="112" y="4"/>
                  </a:cubicBezTo>
                  <a:cubicBezTo>
                    <a:pt x="102" y="8"/>
                    <a:pt x="94" y="11"/>
                    <a:pt x="84" y="17"/>
                  </a:cubicBezTo>
                  <a:cubicBezTo>
                    <a:pt x="65" y="28"/>
                    <a:pt x="51" y="42"/>
                    <a:pt x="43" y="58"/>
                  </a:cubicBezTo>
                  <a:cubicBezTo>
                    <a:pt x="34" y="73"/>
                    <a:pt x="27" y="88"/>
                    <a:pt x="17" y="103"/>
                  </a:cubicBezTo>
                  <a:cubicBezTo>
                    <a:pt x="9" y="116"/>
                    <a:pt x="6" y="132"/>
                    <a:pt x="3" y="146"/>
                  </a:cubicBezTo>
                  <a:cubicBezTo>
                    <a:pt x="0" y="163"/>
                    <a:pt x="0" y="177"/>
                    <a:pt x="6" y="193"/>
                  </a:cubicBezTo>
                  <a:cubicBezTo>
                    <a:pt x="9" y="207"/>
                    <a:pt x="16" y="221"/>
                    <a:pt x="27" y="231"/>
                  </a:cubicBezTo>
                  <a:cubicBezTo>
                    <a:pt x="36" y="244"/>
                    <a:pt x="46" y="255"/>
                    <a:pt x="58" y="262"/>
                  </a:cubicBezTo>
                  <a:cubicBezTo>
                    <a:pt x="67" y="265"/>
                    <a:pt x="77" y="269"/>
                    <a:pt x="87" y="273"/>
                  </a:cubicBezTo>
                  <a:cubicBezTo>
                    <a:pt x="97" y="276"/>
                    <a:pt x="108" y="278"/>
                    <a:pt x="118" y="278"/>
                  </a:cubicBezTo>
                  <a:cubicBezTo>
                    <a:pt x="128" y="278"/>
                    <a:pt x="138" y="276"/>
                    <a:pt x="149" y="273"/>
                  </a:cubicBezTo>
                  <a:cubicBezTo>
                    <a:pt x="158" y="270"/>
                    <a:pt x="167" y="266"/>
                    <a:pt x="177" y="262"/>
                  </a:cubicBezTo>
                  <a:cubicBezTo>
                    <a:pt x="193" y="252"/>
                    <a:pt x="207" y="238"/>
                    <a:pt x="218" y="221"/>
                  </a:cubicBezTo>
                  <a:cubicBezTo>
                    <a:pt x="227" y="205"/>
                    <a:pt x="234" y="191"/>
                    <a:pt x="243" y="174"/>
                  </a:cubicBezTo>
                  <a:cubicBezTo>
                    <a:pt x="252" y="163"/>
                    <a:pt x="255" y="146"/>
                    <a:pt x="257" y="132"/>
                  </a:cubicBezTo>
                  <a:cubicBezTo>
                    <a:pt x="261" y="116"/>
                    <a:pt x="261" y="102"/>
                    <a:pt x="255" y="86"/>
                  </a:cubicBezTo>
                  <a:cubicBezTo>
                    <a:pt x="252" y="72"/>
                    <a:pt x="244" y="58"/>
                    <a:pt x="234" y="47"/>
                  </a:cubicBezTo>
                  <a:cubicBezTo>
                    <a:pt x="226" y="35"/>
                    <a:pt x="214" y="24"/>
                    <a:pt x="203" y="17"/>
                  </a:cubicBezTo>
                  <a:cubicBezTo>
                    <a:pt x="193" y="14"/>
                    <a:pt x="184" y="10"/>
                    <a:pt x="173" y="4"/>
                  </a:cubicBezTo>
                  <a:cubicBezTo>
                    <a:pt x="163" y="2"/>
                    <a:pt x="153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6"/>
            <p:cNvSpPr/>
            <p:nvPr/>
          </p:nvSpPr>
          <p:spPr>
            <a:xfrm>
              <a:off x="5243375" y="2151751"/>
              <a:ext cx="12140" cy="12997"/>
            </a:xfrm>
            <a:custGeom>
              <a:avLst/>
              <a:gdLst/>
              <a:ahLst/>
              <a:cxnLst/>
              <a:rect l="l" t="t" r="r" b="b"/>
              <a:pathLst>
                <a:path w="241" h="258" extrusionOk="0">
                  <a:moveTo>
                    <a:pt x="112" y="1"/>
                  </a:moveTo>
                  <a:cubicBezTo>
                    <a:pt x="104" y="1"/>
                    <a:pt x="96" y="2"/>
                    <a:pt x="87" y="5"/>
                  </a:cubicBezTo>
                  <a:cubicBezTo>
                    <a:pt x="79" y="9"/>
                    <a:pt x="70" y="12"/>
                    <a:pt x="59" y="18"/>
                  </a:cubicBezTo>
                  <a:cubicBezTo>
                    <a:pt x="41" y="28"/>
                    <a:pt x="26" y="42"/>
                    <a:pt x="18" y="59"/>
                  </a:cubicBezTo>
                  <a:cubicBezTo>
                    <a:pt x="15" y="67"/>
                    <a:pt x="11" y="76"/>
                    <a:pt x="5" y="87"/>
                  </a:cubicBezTo>
                  <a:cubicBezTo>
                    <a:pt x="1" y="109"/>
                    <a:pt x="1" y="127"/>
                    <a:pt x="5" y="148"/>
                  </a:cubicBezTo>
                  <a:cubicBezTo>
                    <a:pt x="8" y="155"/>
                    <a:pt x="9" y="161"/>
                    <a:pt x="11" y="168"/>
                  </a:cubicBezTo>
                  <a:lnTo>
                    <a:pt x="11" y="172"/>
                  </a:lnTo>
                  <a:cubicBezTo>
                    <a:pt x="15" y="187"/>
                    <a:pt x="22" y="201"/>
                    <a:pt x="32" y="211"/>
                  </a:cubicBezTo>
                  <a:cubicBezTo>
                    <a:pt x="41" y="223"/>
                    <a:pt x="52" y="233"/>
                    <a:pt x="65" y="240"/>
                  </a:cubicBezTo>
                  <a:cubicBezTo>
                    <a:pt x="76" y="250"/>
                    <a:pt x="93" y="253"/>
                    <a:pt x="107" y="255"/>
                  </a:cubicBezTo>
                  <a:cubicBezTo>
                    <a:pt x="114" y="257"/>
                    <a:pt x="121" y="258"/>
                    <a:pt x="128" y="258"/>
                  </a:cubicBezTo>
                  <a:cubicBezTo>
                    <a:pt x="136" y="258"/>
                    <a:pt x="144" y="256"/>
                    <a:pt x="153" y="253"/>
                  </a:cubicBezTo>
                  <a:cubicBezTo>
                    <a:pt x="162" y="250"/>
                    <a:pt x="171" y="246"/>
                    <a:pt x="181" y="240"/>
                  </a:cubicBezTo>
                  <a:cubicBezTo>
                    <a:pt x="199" y="230"/>
                    <a:pt x="213" y="216"/>
                    <a:pt x="222" y="201"/>
                  </a:cubicBezTo>
                  <a:cubicBezTo>
                    <a:pt x="226" y="191"/>
                    <a:pt x="229" y="182"/>
                    <a:pt x="235" y="172"/>
                  </a:cubicBezTo>
                  <a:cubicBezTo>
                    <a:pt x="240" y="151"/>
                    <a:pt x="240" y="128"/>
                    <a:pt x="235" y="110"/>
                  </a:cubicBezTo>
                  <a:cubicBezTo>
                    <a:pt x="233" y="103"/>
                    <a:pt x="230" y="97"/>
                    <a:pt x="229" y="90"/>
                  </a:cubicBezTo>
                  <a:lnTo>
                    <a:pt x="229" y="87"/>
                  </a:lnTo>
                  <a:cubicBezTo>
                    <a:pt x="226" y="73"/>
                    <a:pt x="218" y="58"/>
                    <a:pt x="208" y="48"/>
                  </a:cubicBezTo>
                  <a:cubicBezTo>
                    <a:pt x="199" y="35"/>
                    <a:pt x="188" y="25"/>
                    <a:pt x="177" y="18"/>
                  </a:cubicBezTo>
                  <a:cubicBezTo>
                    <a:pt x="164" y="9"/>
                    <a:pt x="147" y="5"/>
                    <a:pt x="134" y="4"/>
                  </a:cubicBezTo>
                  <a:cubicBezTo>
                    <a:pt x="126" y="2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6"/>
            <p:cNvSpPr/>
            <p:nvPr/>
          </p:nvSpPr>
          <p:spPr>
            <a:xfrm>
              <a:off x="5248160" y="1979567"/>
              <a:ext cx="12342" cy="12392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126" y="1"/>
                  </a:moveTo>
                  <a:cubicBezTo>
                    <a:pt x="115" y="1"/>
                    <a:pt x="105" y="2"/>
                    <a:pt x="94" y="5"/>
                  </a:cubicBezTo>
                  <a:cubicBezTo>
                    <a:pt x="86" y="8"/>
                    <a:pt x="77" y="12"/>
                    <a:pt x="66" y="16"/>
                  </a:cubicBezTo>
                  <a:cubicBezTo>
                    <a:pt x="49" y="28"/>
                    <a:pt x="35" y="42"/>
                    <a:pt x="26" y="57"/>
                  </a:cubicBezTo>
                  <a:cubicBezTo>
                    <a:pt x="24" y="63"/>
                    <a:pt x="21" y="66"/>
                    <a:pt x="19" y="72"/>
                  </a:cubicBezTo>
                  <a:cubicBezTo>
                    <a:pt x="9" y="84"/>
                    <a:pt x="7" y="100"/>
                    <a:pt x="5" y="114"/>
                  </a:cubicBezTo>
                  <a:cubicBezTo>
                    <a:pt x="1" y="130"/>
                    <a:pt x="1" y="144"/>
                    <a:pt x="7" y="161"/>
                  </a:cubicBezTo>
                  <a:cubicBezTo>
                    <a:pt x="9" y="175"/>
                    <a:pt x="16" y="189"/>
                    <a:pt x="28" y="199"/>
                  </a:cubicBezTo>
                  <a:cubicBezTo>
                    <a:pt x="36" y="212"/>
                    <a:pt x="48" y="222"/>
                    <a:pt x="59" y="229"/>
                  </a:cubicBezTo>
                  <a:cubicBezTo>
                    <a:pt x="69" y="233"/>
                    <a:pt x="77" y="236"/>
                    <a:pt x="87" y="242"/>
                  </a:cubicBezTo>
                  <a:cubicBezTo>
                    <a:pt x="98" y="245"/>
                    <a:pt x="108" y="246"/>
                    <a:pt x="118" y="246"/>
                  </a:cubicBezTo>
                  <a:cubicBezTo>
                    <a:pt x="129" y="246"/>
                    <a:pt x="139" y="245"/>
                    <a:pt x="150" y="242"/>
                  </a:cubicBezTo>
                  <a:cubicBezTo>
                    <a:pt x="158" y="239"/>
                    <a:pt x="168" y="235"/>
                    <a:pt x="178" y="229"/>
                  </a:cubicBezTo>
                  <a:cubicBezTo>
                    <a:pt x="196" y="220"/>
                    <a:pt x="211" y="206"/>
                    <a:pt x="219" y="189"/>
                  </a:cubicBezTo>
                  <a:cubicBezTo>
                    <a:pt x="220" y="184"/>
                    <a:pt x="225" y="179"/>
                    <a:pt x="226" y="175"/>
                  </a:cubicBezTo>
                  <a:cubicBezTo>
                    <a:pt x="235" y="162"/>
                    <a:pt x="239" y="145"/>
                    <a:pt x="240" y="133"/>
                  </a:cubicBezTo>
                  <a:cubicBezTo>
                    <a:pt x="245" y="116"/>
                    <a:pt x="245" y="101"/>
                    <a:pt x="239" y="86"/>
                  </a:cubicBezTo>
                  <a:cubicBezTo>
                    <a:pt x="235" y="72"/>
                    <a:pt x="228" y="57"/>
                    <a:pt x="218" y="48"/>
                  </a:cubicBezTo>
                  <a:cubicBezTo>
                    <a:pt x="209" y="35"/>
                    <a:pt x="198" y="23"/>
                    <a:pt x="185" y="16"/>
                  </a:cubicBezTo>
                  <a:cubicBezTo>
                    <a:pt x="177" y="14"/>
                    <a:pt x="168" y="9"/>
                    <a:pt x="157" y="5"/>
                  </a:cubicBezTo>
                  <a:cubicBezTo>
                    <a:pt x="146" y="2"/>
                    <a:pt x="136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6"/>
            <p:cNvSpPr/>
            <p:nvPr/>
          </p:nvSpPr>
          <p:spPr>
            <a:xfrm>
              <a:off x="5309165" y="1928486"/>
              <a:ext cx="15012" cy="11586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49" y="0"/>
                  </a:moveTo>
                  <a:cubicBezTo>
                    <a:pt x="0" y="0"/>
                    <a:pt x="0" y="230"/>
                    <a:pt x="149" y="230"/>
                  </a:cubicBezTo>
                  <a:cubicBezTo>
                    <a:pt x="298" y="230"/>
                    <a:pt x="298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6"/>
            <p:cNvSpPr/>
            <p:nvPr/>
          </p:nvSpPr>
          <p:spPr>
            <a:xfrm>
              <a:off x="5316571" y="1986720"/>
              <a:ext cx="12543" cy="12140"/>
            </a:xfrm>
            <a:custGeom>
              <a:avLst/>
              <a:gdLst/>
              <a:ahLst/>
              <a:cxnLst/>
              <a:rect l="l" t="t" r="r" b="b"/>
              <a:pathLst>
                <a:path w="249" h="241" extrusionOk="0">
                  <a:moveTo>
                    <a:pt x="114" y="0"/>
                  </a:moveTo>
                  <a:cubicBezTo>
                    <a:pt x="105" y="0"/>
                    <a:pt x="96" y="1"/>
                    <a:pt x="87" y="5"/>
                  </a:cubicBezTo>
                  <a:cubicBezTo>
                    <a:pt x="73" y="8"/>
                    <a:pt x="59" y="15"/>
                    <a:pt x="49" y="26"/>
                  </a:cubicBezTo>
                  <a:cubicBezTo>
                    <a:pt x="36" y="35"/>
                    <a:pt x="25" y="44"/>
                    <a:pt x="17" y="57"/>
                  </a:cubicBezTo>
                  <a:cubicBezTo>
                    <a:pt x="15" y="66"/>
                    <a:pt x="10" y="76"/>
                    <a:pt x="6" y="86"/>
                  </a:cubicBezTo>
                  <a:cubicBezTo>
                    <a:pt x="0" y="107"/>
                    <a:pt x="0" y="127"/>
                    <a:pt x="6" y="148"/>
                  </a:cubicBezTo>
                  <a:cubicBezTo>
                    <a:pt x="9" y="156"/>
                    <a:pt x="13" y="165"/>
                    <a:pt x="17" y="176"/>
                  </a:cubicBezTo>
                  <a:cubicBezTo>
                    <a:pt x="29" y="193"/>
                    <a:pt x="43" y="207"/>
                    <a:pt x="59" y="217"/>
                  </a:cubicBezTo>
                  <a:cubicBezTo>
                    <a:pt x="64" y="219"/>
                    <a:pt x="70" y="222"/>
                    <a:pt x="73" y="224"/>
                  </a:cubicBezTo>
                  <a:cubicBezTo>
                    <a:pt x="85" y="233"/>
                    <a:pt x="101" y="236"/>
                    <a:pt x="115" y="239"/>
                  </a:cubicBezTo>
                  <a:cubicBezTo>
                    <a:pt x="122" y="240"/>
                    <a:pt x="128" y="240"/>
                    <a:pt x="134" y="240"/>
                  </a:cubicBezTo>
                  <a:cubicBezTo>
                    <a:pt x="143" y="240"/>
                    <a:pt x="152" y="239"/>
                    <a:pt x="162" y="236"/>
                  </a:cubicBezTo>
                  <a:cubicBezTo>
                    <a:pt x="176" y="233"/>
                    <a:pt x="190" y="226"/>
                    <a:pt x="200" y="214"/>
                  </a:cubicBezTo>
                  <a:cubicBezTo>
                    <a:pt x="213" y="206"/>
                    <a:pt x="223" y="196"/>
                    <a:pt x="230" y="183"/>
                  </a:cubicBezTo>
                  <a:cubicBezTo>
                    <a:pt x="234" y="175"/>
                    <a:pt x="237" y="165"/>
                    <a:pt x="243" y="155"/>
                  </a:cubicBezTo>
                  <a:cubicBezTo>
                    <a:pt x="248" y="134"/>
                    <a:pt x="248" y="114"/>
                    <a:pt x="243" y="93"/>
                  </a:cubicBezTo>
                  <a:cubicBezTo>
                    <a:pt x="240" y="84"/>
                    <a:pt x="236" y="76"/>
                    <a:pt x="230" y="64"/>
                  </a:cubicBezTo>
                  <a:cubicBezTo>
                    <a:pt x="222" y="47"/>
                    <a:pt x="207" y="35"/>
                    <a:pt x="190" y="23"/>
                  </a:cubicBezTo>
                  <a:cubicBezTo>
                    <a:pt x="185" y="22"/>
                    <a:pt x="179" y="19"/>
                    <a:pt x="176" y="16"/>
                  </a:cubicBezTo>
                  <a:cubicBezTo>
                    <a:pt x="163" y="8"/>
                    <a:pt x="146" y="5"/>
                    <a:pt x="134" y="2"/>
                  </a:cubicBezTo>
                  <a:cubicBezTo>
                    <a:pt x="127" y="1"/>
                    <a:pt x="120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6"/>
            <p:cNvSpPr/>
            <p:nvPr/>
          </p:nvSpPr>
          <p:spPr>
            <a:xfrm>
              <a:off x="5252694" y="1897454"/>
              <a:ext cx="13400" cy="12594"/>
            </a:xfrm>
            <a:custGeom>
              <a:avLst/>
              <a:gdLst/>
              <a:ahLst/>
              <a:cxnLst/>
              <a:rect l="l" t="t" r="r" b="b"/>
              <a:pathLst>
                <a:path w="266" h="250" extrusionOk="0">
                  <a:moveTo>
                    <a:pt x="112" y="1"/>
                  </a:moveTo>
                  <a:cubicBezTo>
                    <a:pt x="103" y="1"/>
                    <a:pt x="95" y="2"/>
                    <a:pt x="87" y="4"/>
                  </a:cubicBezTo>
                  <a:cubicBezTo>
                    <a:pt x="72" y="8"/>
                    <a:pt x="58" y="15"/>
                    <a:pt x="48" y="25"/>
                  </a:cubicBezTo>
                  <a:cubicBezTo>
                    <a:pt x="36" y="35"/>
                    <a:pt x="24" y="45"/>
                    <a:pt x="17" y="58"/>
                  </a:cubicBezTo>
                  <a:cubicBezTo>
                    <a:pt x="14" y="66"/>
                    <a:pt x="10" y="75"/>
                    <a:pt x="6" y="86"/>
                  </a:cubicBezTo>
                  <a:cubicBezTo>
                    <a:pt x="0" y="107"/>
                    <a:pt x="0" y="127"/>
                    <a:pt x="6" y="148"/>
                  </a:cubicBezTo>
                  <a:cubicBezTo>
                    <a:pt x="9" y="157"/>
                    <a:pt x="13" y="165"/>
                    <a:pt x="17" y="177"/>
                  </a:cubicBezTo>
                  <a:cubicBezTo>
                    <a:pt x="28" y="192"/>
                    <a:pt x="41" y="207"/>
                    <a:pt x="58" y="217"/>
                  </a:cubicBezTo>
                  <a:lnTo>
                    <a:pt x="91" y="234"/>
                  </a:lnTo>
                  <a:cubicBezTo>
                    <a:pt x="102" y="242"/>
                    <a:pt x="119" y="245"/>
                    <a:pt x="133" y="248"/>
                  </a:cubicBezTo>
                  <a:cubicBezTo>
                    <a:pt x="140" y="249"/>
                    <a:pt x="146" y="250"/>
                    <a:pt x="152" y="250"/>
                  </a:cubicBezTo>
                  <a:cubicBezTo>
                    <a:pt x="161" y="250"/>
                    <a:pt x="170" y="248"/>
                    <a:pt x="179" y="245"/>
                  </a:cubicBezTo>
                  <a:cubicBezTo>
                    <a:pt x="193" y="242"/>
                    <a:pt x="207" y="235"/>
                    <a:pt x="218" y="224"/>
                  </a:cubicBezTo>
                  <a:cubicBezTo>
                    <a:pt x="230" y="215"/>
                    <a:pt x="241" y="205"/>
                    <a:pt x="248" y="192"/>
                  </a:cubicBezTo>
                  <a:cubicBezTo>
                    <a:pt x="251" y="184"/>
                    <a:pt x="255" y="174"/>
                    <a:pt x="261" y="164"/>
                  </a:cubicBezTo>
                  <a:cubicBezTo>
                    <a:pt x="265" y="143"/>
                    <a:pt x="265" y="123"/>
                    <a:pt x="261" y="102"/>
                  </a:cubicBezTo>
                  <a:cubicBezTo>
                    <a:pt x="257" y="93"/>
                    <a:pt x="254" y="85"/>
                    <a:pt x="248" y="73"/>
                  </a:cubicBezTo>
                  <a:cubicBezTo>
                    <a:pt x="237" y="56"/>
                    <a:pt x="223" y="42"/>
                    <a:pt x="207" y="32"/>
                  </a:cubicBezTo>
                  <a:lnTo>
                    <a:pt x="174" y="17"/>
                  </a:lnTo>
                  <a:cubicBezTo>
                    <a:pt x="163" y="8"/>
                    <a:pt x="146" y="4"/>
                    <a:pt x="133" y="3"/>
                  </a:cubicBezTo>
                  <a:cubicBezTo>
                    <a:pt x="126" y="1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6"/>
            <p:cNvSpPr/>
            <p:nvPr/>
          </p:nvSpPr>
          <p:spPr>
            <a:xfrm>
              <a:off x="5157031" y="1790405"/>
              <a:ext cx="13551" cy="13047"/>
            </a:xfrm>
            <a:custGeom>
              <a:avLst/>
              <a:gdLst/>
              <a:ahLst/>
              <a:cxnLst/>
              <a:rect l="l" t="t" r="r" b="b"/>
              <a:pathLst>
                <a:path w="269" h="259" extrusionOk="0">
                  <a:moveTo>
                    <a:pt x="74" y="39"/>
                  </a:moveTo>
                  <a:cubicBezTo>
                    <a:pt x="74" y="40"/>
                    <a:pt x="73" y="40"/>
                    <a:pt x="72" y="40"/>
                  </a:cubicBezTo>
                  <a:cubicBezTo>
                    <a:pt x="73" y="40"/>
                    <a:pt x="74" y="40"/>
                    <a:pt x="74" y="39"/>
                  </a:cubicBez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7" y="40"/>
                    <a:pt x="177" y="40"/>
                    <a:pt x="177" y="40"/>
                  </a:cubicBezTo>
                  <a:close/>
                  <a:moveTo>
                    <a:pt x="43" y="69"/>
                  </a:moveTo>
                  <a:cubicBezTo>
                    <a:pt x="42" y="71"/>
                    <a:pt x="41" y="72"/>
                    <a:pt x="40" y="73"/>
                  </a:cubicBezTo>
                  <a:cubicBezTo>
                    <a:pt x="41" y="72"/>
                    <a:pt x="42" y="71"/>
                    <a:pt x="43" y="69"/>
                  </a:cubicBezTo>
                  <a:close/>
                  <a:moveTo>
                    <a:pt x="150" y="0"/>
                  </a:moveTo>
                  <a:cubicBezTo>
                    <a:pt x="140" y="0"/>
                    <a:pt x="130" y="2"/>
                    <a:pt x="119" y="5"/>
                  </a:cubicBezTo>
                  <a:cubicBezTo>
                    <a:pt x="109" y="8"/>
                    <a:pt x="101" y="12"/>
                    <a:pt x="89" y="16"/>
                  </a:cubicBezTo>
                  <a:cubicBezTo>
                    <a:pt x="83" y="21"/>
                    <a:pt x="76" y="26"/>
                    <a:pt x="70" y="31"/>
                  </a:cubicBezTo>
                  <a:lnTo>
                    <a:pt x="70" y="31"/>
                  </a:lnTo>
                  <a:cubicBezTo>
                    <a:pt x="62" y="35"/>
                    <a:pt x="54" y="40"/>
                    <a:pt x="48" y="47"/>
                  </a:cubicBezTo>
                  <a:cubicBezTo>
                    <a:pt x="36" y="56"/>
                    <a:pt x="24" y="66"/>
                    <a:pt x="17" y="78"/>
                  </a:cubicBezTo>
                  <a:cubicBezTo>
                    <a:pt x="14" y="87"/>
                    <a:pt x="10" y="97"/>
                    <a:pt x="6" y="107"/>
                  </a:cubicBezTo>
                  <a:cubicBezTo>
                    <a:pt x="0" y="128"/>
                    <a:pt x="0" y="148"/>
                    <a:pt x="6" y="169"/>
                  </a:cubicBezTo>
                  <a:cubicBezTo>
                    <a:pt x="9" y="178"/>
                    <a:pt x="13" y="186"/>
                    <a:pt x="17" y="197"/>
                  </a:cubicBezTo>
                  <a:cubicBezTo>
                    <a:pt x="29" y="217"/>
                    <a:pt x="43" y="229"/>
                    <a:pt x="60" y="240"/>
                  </a:cubicBezTo>
                  <a:cubicBezTo>
                    <a:pt x="70" y="246"/>
                    <a:pt x="80" y="248"/>
                    <a:pt x="91" y="251"/>
                  </a:cubicBezTo>
                  <a:cubicBezTo>
                    <a:pt x="92" y="251"/>
                    <a:pt x="92" y="251"/>
                    <a:pt x="94" y="254"/>
                  </a:cubicBezTo>
                  <a:cubicBezTo>
                    <a:pt x="109" y="257"/>
                    <a:pt x="118" y="259"/>
                    <a:pt x="126" y="259"/>
                  </a:cubicBezTo>
                  <a:cubicBezTo>
                    <a:pt x="135" y="259"/>
                    <a:pt x="143" y="257"/>
                    <a:pt x="159" y="254"/>
                  </a:cubicBezTo>
                  <a:lnTo>
                    <a:pt x="162" y="254"/>
                  </a:lnTo>
                  <a:cubicBezTo>
                    <a:pt x="172" y="250"/>
                    <a:pt x="180" y="247"/>
                    <a:pt x="191" y="241"/>
                  </a:cubicBezTo>
                  <a:cubicBezTo>
                    <a:pt x="191" y="241"/>
                    <a:pt x="193" y="241"/>
                    <a:pt x="193" y="240"/>
                  </a:cubicBezTo>
                  <a:cubicBezTo>
                    <a:pt x="201" y="234"/>
                    <a:pt x="211" y="227"/>
                    <a:pt x="218" y="220"/>
                  </a:cubicBezTo>
                  <a:lnTo>
                    <a:pt x="221" y="217"/>
                  </a:lnTo>
                  <a:cubicBezTo>
                    <a:pt x="227" y="210"/>
                    <a:pt x="234" y="200"/>
                    <a:pt x="240" y="192"/>
                  </a:cubicBezTo>
                  <a:cubicBezTo>
                    <a:pt x="240" y="192"/>
                    <a:pt x="240" y="190"/>
                    <a:pt x="241" y="190"/>
                  </a:cubicBezTo>
                  <a:cubicBezTo>
                    <a:pt x="241" y="190"/>
                    <a:pt x="243" y="189"/>
                    <a:pt x="243" y="186"/>
                  </a:cubicBezTo>
                  <a:cubicBezTo>
                    <a:pt x="244" y="183"/>
                    <a:pt x="248" y="179"/>
                    <a:pt x="250" y="175"/>
                  </a:cubicBezTo>
                  <a:cubicBezTo>
                    <a:pt x="258" y="162"/>
                    <a:pt x="262" y="146"/>
                    <a:pt x="264" y="132"/>
                  </a:cubicBezTo>
                  <a:cubicBezTo>
                    <a:pt x="268" y="115"/>
                    <a:pt x="268" y="101"/>
                    <a:pt x="262" y="85"/>
                  </a:cubicBezTo>
                  <a:cubicBezTo>
                    <a:pt x="258" y="71"/>
                    <a:pt x="251" y="57"/>
                    <a:pt x="241" y="47"/>
                  </a:cubicBezTo>
                  <a:cubicBezTo>
                    <a:pt x="233" y="34"/>
                    <a:pt x="221" y="23"/>
                    <a:pt x="208" y="16"/>
                  </a:cubicBezTo>
                  <a:cubicBezTo>
                    <a:pt x="200" y="13"/>
                    <a:pt x="191" y="9"/>
                    <a:pt x="180" y="5"/>
                  </a:cubicBezTo>
                  <a:cubicBezTo>
                    <a:pt x="170" y="2"/>
                    <a:pt x="160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6"/>
            <p:cNvSpPr/>
            <p:nvPr/>
          </p:nvSpPr>
          <p:spPr>
            <a:xfrm>
              <a:off x="5215970" y="1763505"/>
              <a:ext cx="17732" cy="11788"/>
            </a:xfrm>
            <a:custGeom>
              <a:avLst/>
              <a:gdLst/>
              <a:ahLst/>
              <a:cxnLst/>
              <a:rect l="l" t="t" r="r" b="b"/>
              <a:pathLst>
                <a:path w="352" h="234" extrusionOk="0">
                  <a:moveTo>
                    <a:pt x="173" y="1"/>
                  </a:moveTo>
                  <a:cubicBezTo>
                    <a:pt x="69" y="1"/>
                    <a:pt x="0" y="154"/>
                    <a:pt x="113" y="214"/>
                  </a:cubicBezTo>
                  <a:lnTo>
                    <a:pt x="123" y="220"/>
                  </a:lnTo>
                  <a:cubicBezTo>
                    <a:pt x="141" y="230"/>
                    <a:pt x="160" y="234"/>
                    <a:pt x="177" y="234"/>
                  </a:cubicBezTo>
                  <a:cubicBezTo>
                    <a:pt x="283" y="234"/>
                    <a:pt x="352" y="80"/>
                    <a:pt x="240" y="21"/>
                  </a:cubicBezTo>
                  <a:lnTo>
                    <a:pt x="229" y="16"/>
                  </a:lnTo>
                  <a:cubicBezTo>
                    <a:pt x="210" y="5"/>
                    <a:pt x="191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6"/>
            <p:cNvSpPr/>
            <p:nvPr/>
          </p:nvSpPr>
          <p:spPr>
            <a:xfrm>
              <a:off x="5104136" y="1770104"/>
              <a:ext cx="15012" cy="11687"/>
            </a:xfrm>
            <a:custGeom>
              <a:avLst/>
              <a:gdLst/>
              <a:ahLst/>
              <a:cxnLst/>
              <a:rect l="l" t="t" r="r" b="b"/>
              <a:pathLst>
                <a:path w="298" h="232" extrusionOk="0">
                  <a:moveTo>
                    <a:pt x="149" y="1"/>
                  </a:moveTo>
                  <a:cubicBezTo>
                    <a:pt x="0" y="1"/>
                    <a:pt x="0" y="232"/>
                    <a:pt x="149" y="232"/>
                  </a:cubicBezTo>
                  <a:cubicBezTo>
                    <a:pt x="298" y="232"/>
                    <a:pt x="298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6"/>
            <p:cNvSpPr/>
            <p:nvPr/>
          </p:nvSpPr>
          <p:spPr>
            <a:xfrm>
              <a:off x="5061367" y="2020270"/>
              <a:ext cx="10831" cy="30678"/>
            </a:xfrm>
            <a:custGeom>
              <a:avLst/>
              <a:gdLst/>
              <a:ahLst/>
              <a:cxnLst/>
              <a:rect l="l" t="t" r="r" b="b"/>
              <a:pathLst>
                <a:path w="215" h="609" extrusionOk="0">
                  <a:moveTo>
                    <a:pt x="153" y="0"/>
                  </a:moveTo>
                  <a:cubicBezTo>
                    <a:pt x="128" y="0"/>
                    <a:pt x="101" y="16"/>
                    <a:pt x="97" y="43"/>
                  </a:cubicBezTo>
                  <a:cubicBezTo>
                    <a:pt x="68" y="206"/>
                    <a:pt x="68" y="377"/>
                    <a:pt x="10" y="536"/>
                  </a:cubicBezTo>
                  <a:cubicBezTo>
                    <a:pt x="0" y="565"/>
                    <a:pt x="23" y="600"/>
                    <a:pt x="51" y="607"/>
                  </a:cubicBezTo>
                  <a:cubicBezTo>
                    <a:pt x="56" y="608"/>
                    <a:pt x="61" y="609"/>
                    <a:pt x="66" y="609"/>
                  </a:cubicBezTo>
                  <a:cubicBezTo>
                    <a:pt x="92" y="609"/>
                    <a:pt x="114" y="590"/>
                    <a:pt x="122" y="566"/>
                  </a:cubicBezTo>
                  <a:cubicBezTo>
                    <a:pt x="180" y="409"/>
                    <a:pt x="180" y="239"/>
                    <a:pt x="209" y="73"/>
                  </a:cubicBezTo>
                  <a:cubicBezTo>
                    <a:pt x="214" y="43"/>
                    <a:pt x="200" y="10"/>
                    <a:pt x="167" y="2"/>
                  </a:cubicBezTo>
                  <a:cubicBezTo>
                    <a:pt x="163" y="1"/>
                    <a:pt x="158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6"/>
            <p:cNvSpPr/>
            <p:nvPr/>
          </p:nvSpPr>
          <p:spPr>
            <a:xfrm>
              <a:off x="5123480" y="1946470"/>
              <a:ext cx="10075" cy="17480"/>
            </a:xfrm>
            <a:custGeom>
              <a:avLst/>
              <a:gdLst/>
              <a:ahLst/>
              <a:cxnLst/>
              <a:rect l="l" t="t" r="r" b="b"/>
              <a:pathLst>
                <a:path w="200" h="347" extrusionOk="0">
                  <a:moveTo>
                    <a:pt x="65" y="1"/>
                  </a:moveTo>
                  <a:cubicBezTo>
                    <a:pt x="60" y="1"/>
                    <a:pt x="55" y="1"/>
                    <a:pt x="50" y="3"/>
                  </a:cubicBezTo>
                  <a:cubicBezTo>
                    <a:pt x="21" y="12"/>
                    <a:pt x="0" y="43"/>
                    <a:pt x="9" y="74"/>
                  </a:cubicBezTo>
                  <a:cubicBezTo>
                    <a:pt x="33" y="149"/>
                    <a:pt x="55" y="227"/>
                    <a:pt x="79" y="304"/>
                  </a:cubicBezTo>
                  <a:cubicBezTo>
                    <a:pt x="87" y="328"/>
                    <a:pt x="111" y="347"/>
                    <a:pt x="137" y="347"/>
                  </a:cubicBezTo>
                  <a:cubicBezTo>
                    <a:pt x="141" y="347"/>
                    <a:pt x="146" y="346"/>
                    <a:pt x="150" y="345"/>
                  </a:cubicBezTo>
                  <a:cubicBezTo>
                    <a:pt x="179" y="336"/>
                    <a:pt x="200" y="304"/>
                    <a:pt x="191" y="274"/>
                  </a:cubicBezTo>
                  <a:cubicBezTo>
                    <a:pt x="169" y="197"/>
                    <a:pt x="145" y="119"/>
                    <a:pt x="121" y="43"/>
                  </a:cubicBezTo>
                  <a:cubicBezTo>
                    <a:pt x="114" y="19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6"/>
            <p:cNvSpPr/>
            <p:nvPr/>
          </p:nvSpPr>
          <p:spPr>
            <a:xfrm>
              <a:off x="5041418" y="1893071"/>
              <a:ext cx="21913" cy="9521"/>
            </a:xfrm>
            <a:custGeom>
              <a:avLst/>
              <a:gdLst/>
              <a:ahLst/>
              <a:cxnLst/>
              <a:rect l="l" t="t" r="r" b="b"/>
              <a:pathLst>
                <a:path w="435" h="189" extrusionOk="0">
                  <a:moveTo>
                    <a:pt x="147" y="39"/>
                  </a:moveTo>
                  <a:cubicBezTo>
                    <a:pt x="148" y="39"/>
                    <a:pt x="149" y="39"/>
                    <a:pt x="150" y="40"/>
                  </a:cubicBezTo>
                  <a:lnTo>
                    <a:pt x="150" y="40"/>
                  </a:lnTo>
                  <a:cubicBezTo>
                    <a:pt x="149" y="39"/>
                    <a:pt x="148" y="39"/>
                    <a:pt x="147" y="39"/>
                  </a:cubicBezTo>
                  <a:close/>
                  <a:moveTo>
                    <a:pt x="151" y="40"/>
                  </a:moveTo>
                  <a:cubicBezTo>
                    <a:pt x="151" y="41"/>
                    <a:pt x="151" y="41"/>
                    <a:pt x="151" y="41"/>
                  </a:cubicBezTo>
                  <a:cubicBezTo>
                    <a:pt x="151" y="41"/>
                    <a:pt x="151" y="41"/>
                    <a:pt x="151" y="40"/>
                  </a:cubicBezTo>
                  <a:close/>
                  <a:moveTo>
                    <a:pt x="71" y="0"/>
                  </a:moveTo>
                  <a:cubicBezTo>
                    <a:pt x="50" y="0"/>
                    <a:pt x="29" y="12"/>
                    <a:pt x="19" y="30"/>
                  </a:cubicBezTo>
                  <a:cubicBezTo>
                    <a:pt x="1" y="61"/>
                    <a:pt x="12" y="91"/>
                    <a:pt x="38" y="111"/>
                  </a:cubicBezTo>
                  <a:cubicBezTo>
                    <a:pt x="119" y="170"/>
                    <a:pt x="225" y="189"/>
                    <a:pt x="325" y="189"/>
                  </a:cubicBezTo>
                  <a:cubicBezTo>
                    <a:pt x="342" y="189"/>
                    <a:pt x="360" y="188"/>
                    <a:pt x="376" y="187"/>
                  </a:cubicBezTo>
                  <a:cubicBezTo>
                    <a:pt x="406" y="186"/>
                    <a:pt x="435" y="163"/>
                    <a:pt x="435" y="129"/>
                  </a:cubicBezTo>
                  <a:cubicBezTo>
                    <a:pt x="433" y="101"/>
                    <a:pt x="412" y="71"/>
                    <a:pt x="381" y="71"/>
                  </a:cubicBezTo>
                  <a:cubicBezTo>
                    <a:pt x="379" y="71"/>
                    <a:pt x="378" y="71"/>
                    <a:pt x="376" y="71"/>
                  </a:cubicBezTo>
                  <a:cubicBezTo>
                    <a:pt x="364" y="72"/>
                    <a:pt x="352" y="72"/>
                    <a:pt x="340" y="72"/>
                  </a:cubicBezTo>
                  <a:cubicBezTo>
                    <a:pt x="327" y="72"/>
                    <a:pt x="315" y="72"/>
                    <a:pt x="303" y="71"/>
                  </a:cubicBezTo>
                  <a:cubicBezTo>
                    <a:pt x="289" y="71"/>
                    <a:pt x="276" y="68"/>
                    <a:pt x="262" y="67"/>
                  </a:cubicBezTo>
                  <a:cubicBezTo>
                    <a:pt x="259" y="67"/>
                    <a:pt x="250" y="66"/>
                    <a:pt x="249" y="66"/>
                  </a:cubicBezTo>
                  <a:cubicBezTo>
                    <a:pt x="248" y="66"/>
                    <a:pt x="249" y="66"/>
                    <a:pt x="253" y="67"/>
                  </a:cubicBezTo>
                  <a:cubicBezTo>
                    <a:pt x="246" y="65"/>
                    <a:pt x="239" y="65"/>
                    <a:pt x="232" y="64"/>
                  </a:cubicBezTo>
                  <a:cubicBezTo>
                    <a:pt x="205" y="58"/>
                    <a:pt x="179" y="53"/>
                    <a:pt x="155" y="43"/>
                  </a:cubicBezTo>
                  <a:cubicBezTo>
                    <a:pt x="153" y="41"/>
                    <a:pt x="152" y="41"/>
                    <a:pt x="150" y="40"/>
                  </a:cubicBezTo>
                  <a:lnTo>
                    <a:pt x="150" y="40"/>
                  </a:lnTo>
                  <a:cubicBezTo>
                    <a:pt x="150" y="40"/>
                    <a:pt x="149" y="39"/>
                    <a:pt x="148" y="39"/>
                  </a:cubicBezTo>
                  <a:cubicBezTo>
                    <a:pt x="143" y="37"/>
                    <a:pt x="137" y="33"/>
                    <a:pt x="133" y="30"/>
                  </a:cubicBezTo>
                  <a:cubicBezTo>
                    <a:pt x="120" y="23"/>
                    <a:pt x="109" y="16"/>
                    <a:pt x="99" y="9"/>
                  </a:cubicBezTo>
                  <a:cubicBezTo>
                    <a:pt x="90" y="3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6"/>
            <p:cNvSpPr/>
            <p:nvPr/>
          </p:nvSpPr>
          <p:spPr>
            <a:xfrm>
              <a:off x="4987969" y="1980574"/>
              <a:ext cx="24482" cy="11939"/>
            </a:xfrm>
            <a:custGeom>
              <a:avLst/>
              <a:gdLst/>
              <a:ahLst/>
              <a:cxnLst/>
              <a:rect l="l" t="t" r="r" b="b"/>
              <a:pathLst>
                <a:path w="486" h="237" extrusionOk="0">
                  <a:moveTo>
                    <a:pt x="418" y="1"/>
                  </a:moveTo>
                  <a:cubicBezTo>
                    <a:pt x="408" y="1"/>
                    <a:pt x="398" y="3"/>
                    <a:pt x="389" y="8"/>
                  </a:cubicBezTo>
                  <a:cubicBezTo>
                    <a:pt x="360" y="23"/>
                    <a:pt x="339" y="32"/>
                    <a:pt x="315" y="40"/>
                  </a:cubicBezTo>
                  <a:cubicBezTo>
                    <a:pt x="287" y="52"/>
                    <a:pt x="256" y="62"/>
                    <a:pt x="226" y="71"/>
                  </a:cubicBezTo>
                  <a:cubicBezTo>
                    <a:pt x="168" y="88"/>
                    <a:pt x="110" y="104"/>
                    <a:pt x="50" y="123"/>
                  </a:cubicBezTo>
                  <a:cubicBezTo>
                    <a:pt x="22" y="131"/>
                    <a:pt x="0" y="164"/>
                    <a:pt x="10" y="193"/>
                  </a:cubicBezTo>
                  <a:cubicBezTo>
                    <a:pt x="17" y="218"/>
                    <a:pt x="39" y="237"/>
                    <a:pt x="65" y="237"/>
                  </a:cubicBezTo>
                  <a:cubicBezTo>
                    <a:pt x="70" y="237"/>
                    <a:pt x="76" y="236"/>
                    <a:pt x="81" y="234"/>
                  </a:cubicBezTo>
                  <a:cubicBezTo>
                    <a:pt x="205" y="196"/>
                    <a:pt x="332" y="169"/>
                    <a:pt x="447" y="108"/>
                  </a:cubicBezTo>
                  <a:cubicBezTo>
                    <a:pt x="474" y="94"/>
                    <a:pt x="485" y="54"/>
                    <a:pt x="468" y="29"/>
                  </a:cubicBezTo>
                  <a:cubicBezTo>
                    <a:pt x="457" y="11"/>
                    <a:pt x="438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6"/>
            <p:cNvSpPr/>
            <p:nvPr/>
          </p:nvSpPr>
          <p:spPr>
            <a:xfrm>
              <a:off x="4992403" y="1895842"/>
              <a:ext cx="16976" cy="8161"/>
            </a:xfrm>
            <a:custGeom>
              <a:avLst/>
              <a:gdLst/>
              <a:ahLst/>
              <a:cxnLst/>
              <a:rect l="l" t="t" r="r" b="b"/>
              <a:pathLst>
                <a:path w="337" h="162" extrusionOk="0">
                  <a:moveTo>
                    <a:pt x="269" y="119"/>
                  </a:moveTo>
                  <a:cubicBezTo>
                    <a:pt x="268" y="119"/>
                    <a:pt x="266" y="120"/>
                    <a:pt x="265" y="120"/>
                  </a:cubicBezTo>
                  <a:cubicBezTo>
                    <a:pt x="267" y="119"/>
                    <a:pt x="268" y="119"/>
                    <a:pt x="269" y="119"/>
                  </a:cubicBezTo>
                  <a:close/>
                  <a:moveTo>
                    <a:pt x="265" y="120"/>
                  </a:moveTo>
                  <a:cubicBezTo>
                    <a:pt x="265" y="120"/>
                    <a:pt x="264" y="120"/>
                    <a:pt x="264" y="120"/>
                  </a:cubicBezTo>
                  <a:lnTo>
                    <a:pt x="264" y="120"/>
                  </a:lnTo>
                  <a:cubicBezTo>
                    <a:pt x="264" y="120"/>
                    <a:pt x="265" y="120"/>
                    <a:pt x="265" y="120"/>
                  </a:cubicBezTo>
                  <a:close/>
                  <a:moveTo>
                    <a:pt x="281" y="0"/>
                  </a:moveTo>
                  <a:cubicBezTo>
                    <a:pt x="280" y="0"/>
                    <a:pt x="279" y="0"/>
                    <a:pt x="278" y="1"/>
                  </a:cubicBezTo>
                  <a:cubicBezTo>
                    <a:pt x="202" y="12"/>
                    <a:pt x="124" y="22"/>
                    <a:pt x="50" y="46"/>
                  </a:cubicBezTo>
                  <a:cubicBezTo>
                    <a:pt x="22" y="54"/>
                    <a:pt x="0" y="87"/>
                    <a:pt x="9" y="117"/>
                  </a:cubicBezTo>
                  <a:cubicBezTo>
                    <a:pt x="17" y="143"/>
                    <a:pt x="41" y="162"/>
                    <a:pt x="66" y="162"/>
                  </a:cubicBezTo>
                  <a:cubicBezTo>
                    <a:pt x="71" y="162"/>
                    <a:pt x="76" y="161"/>
                    <a:pt x="81" y="159"/>
                  </a:cubicBezTo>
                  <a:cubicBezTo>
                    <a:pt x="117" y="148"/>
                    <a:pt x="153" y="139"/>
                    <a:pt x="189" y="132"/>
                  </a:cubicBezTo>
                  <a:cubicBezTo>
                    <a:pt x="207" y="129"/>
                    <a:pt x="224" y="127"/>
                    <a:pt x="243" y="124"/>
                  </a:cubicBezTo>
                  <a:cubicBezTo>
                    <a:pt x="249" y="122"/>
                    <a:pt x="257" y="122"/>
                    <a:pt x="264" y="120"/>
                  </a:cubicBezTo>
                  <a:lnTo>
                    <a:pt x="264" y="120"/>
                  </a:lnTo>
                  <a:cubicBezTo>
                    <a:pt x="263" y="120"/>
                    <a:pt x="263" y="121"/>
                    <a:pt x="264" y="121"/>
                  </a:cubicBezTo>
                  <a:cubicBezTo>
                    <a:pt x="266" y="121"/>
                    <a:pt x="273" y="119"/>
                    <a:pt x="270" y="119"/>
                  </a:cubicBezTo>
                  <a:cubicBezTo>
                    <a:pt x="270" y="119"/>
                    <a:pt x="269" y="119"/>
                    <a:pt x="269" y="119"/>
                  </a:cubicBezTo>
                  <a:lnTo>
                    <a:pt x="269" y="119"/>
                  </a:lnTo>
                  <a:cubicBezTo>
                    <a:pt x="272" y="119"/>
                    <a:pt x="275" y="118"/>
                    <a:pt x="278" y="118"/>
                  </a:cubicBezTo>
                  <a:cubicBezTo>
                    <a:pt x="294" y="117"/>
                    <a:pt x="306" y="112"/>
                    <a:pt x="319" y="101"/>
                  </a:cubicBezTo>
                  <a:cubicBezTo>
                    <a:pt x="329" y="90"/>
                    <a:pt x="336" y="74"/>
                    <a:pt x="336" y="60"/>
                  </a:cubicBezTo>
                  <a:cubicBezTo>
                    <a:pt x="336" y="46"/>
                    <a:pt x="331" y="30"/>
                    <a:pt x="319" y="19"/>
                  </a:cubicBezTo>
                  <a:cubicBezTo>
                    <a:pt x="308" y="11"/>
                    <a:pt x="294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6"/>
            <p:cNvSpPr/>
            <p:nvPr/>
          </p:nvSpPr>
          <p:spPr>
            <a:xfrm>
              <a:off x="5067362" y="1966872"/>
              <a:ext cx="8261" cy="10881"/>
            </a:xfrm>
            <a:custGeom>
              <a:avLst/>
              <a:gdLst/>
              <a:ahLst/>
              <a:cxnLst/>
              <a:rect l="l" t="t" r="r" b="b"/>
              <a:pathLst>
                <a:path w="164" h="216" extrusionOk="0">
                  <a:moveTo>
                    <a:pt x="59" y="1"/>
                  </a:moveTo>
                  <a:cubicBezTo>
                    <a:pt x="54" y="1"/>
                    <a:pt x="49" y="2"/>
                    <a:pt x="44" y="3"/>
                  </a:cubicBezTo>
                  <a:cubicBezTo>
                    <a:pt x="30" y="9"/>
                    <a:pt x="17" y="16"/>
                    <a:pt x="10" y="30"/>
                  </a:cubicBezTo>
                  <a:cubicBezTo>
                    <a:pt x="3" y="44"/>
                    <a:pt x="0" y="60"/>
                    <a:pt x="5" y="74"/>
                  </a:cubicBezTo>
                  <a:cubicBezTo>
                    <a:pt x="10" y="90"/>
                    <a:pt x="16" y="105"/>
                    <a:pt x="23" y="122"/>
                  </a:cubicBezTo>
                  <a:cubicBezTo>
                    <a:pt x="31" y="145"/>
                    <a:pt x="43" y="168"/>
                    <a:pt x="57" y="188"/>
                  </a:cubicBezTo>
                  <a:cubicBezTo>
                    <a:pt x="65" y="200"/>
                    <a:pt x="75" y="210"/>
                    <a:pt x="90" y="215"/>
                  </a:cubicBezTo>
                  <a:cubicBezTo>
                    <a:pt x="94" y="215"/>
                    <a:pt x="99" y="216"/>
                    <a:pt x="104" y="216"/>
                  </a:cubicBezTo>
                  <a:cubicBezTo>
                    <a:pt x="115" y="216"/>
                    <a:pt x="126" y="214"/>
                    <a:pt x="133" y="209"/>
                  </a:cubicBezTo>
                  <a:cubicBezTo>
                    <a:pt x="146" y="202"/>
                    <a:pt x="158" y="189"/>
                    <a:pt x="160" y="175"/>
                  </a:cubicBezTo>
                  <a:cubicBezTo>
                    <a:pt x="163" y="158"/>
                    <a:pt x="163" y="139"/>
                    <a:pt x="153" y="127"/>
                  </a:cubicBezTo>
                  <a:cubicBezTo>
                    <a:pt x="143" y="111"/>
                    <a:pt x="133" y="95"/>
                    <a:pt x="128" y="77"/>
                  </a:cubicBezTo>
                  <a:lnTo>
                    <a:pt x="128" y="77"/>
                  </a:lnTo>
                  <a:cubicBezTo>
                    <a:pt x="129" y="83"/>
                    <a:pt x="131" y="87"/>
                    <a:pt x="132" y="91"/>
                  </a:cubicBezTo>
                  <a:cubicBezTo>
                    <a:pt x="125" y="76"/>
                    <a:pt x="121" y="59"/>
                    <a:pt x="115" y="42"/>
                  </a:cubicBezTo>
                  <a:cubicBezTo>
                    <a:pt x="111" y="27"/>
                    <a:pt x="101" y="16"/>
                    <a:pt x="88" y="9"/>
                  </a:cubicBezTo>
                  <a:cubicBezTo>
                    <a:pt x="80" y="4"/>
                    <a:pt x="6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6"/>
            <p:cNvSpPr/>
            <p:nvPr/>
          </p:nvSpPr>
          <p:spPr>
            <a:xfrm>
              <a:off x="5230126" y="1942943"/>
              <a:ext cx="7556" cy="16372"/>
            </a:xfrm>
            <a:custGeom>
              <a:avLst/>
              <a:gdLst/>
              <a:ahLst/>
              <a:cxnLst/>
              <a:rect l="l" t="t" r="r" b="b"/>
              <a:pathLst>
                <a:path w="150" h="325" extrusionOk="0">
                  <a:moveTo>
                    <a:pt x="127" y="190"/>
                  </a:moveTo>
                  <a:cubicBezTo>
                    <a:pt x="127" y="192"/>
                    <a:pt x="128" y="193"/>
                    <a:pt x="128" y="195"/>
                  </a:cubicBezTo>
                  <a:cubicBezTo>
                    <a:pt x="128" y="193"/>
                    <a:pt x="128" y="192"/>
                    <a:pt x="127" y="190"/>
                  </a:cubicBezTo>
                  <a:close/>
                  <a:moveTo>
                    <a:pt x="60" y="1"/>
                  </a:moveTo>
                  <a:cubicBezTo>
                    <a:pt x="30" y="4"/>
                    <a:pt x="0" y="26"/>
                    <a:pt x="2" y="60"/>
                  </a:cubicBezTo>
                  <a:cubicBezTo>
                    <a:pt x="7" y="134"/>
                    <a:pt x="7" y="209"/>
                    <a:pt x="29" y="281"/>
                  </a:cubicBezTo>
                  <a:cubicBezTo>
                    <a:pt x="36" y="305"/>
                    <a:pt x="59" y="324"/>
                    <a:pt x="85" y="324"/>
                  </a:cubicBezTo>
                  <a:cubicBezTo>
                    <a:pt x="90" y="324"/>
                    <a:pt x="95" y="324"/>
                    <a:pt x="100" y="322"/>
                  </a:cubicBezTo>
                  <a:cubicBezTo>
                    <a:pt x="129" y="311"/>
                    <a:pt x="149" y="281"/>
                    <a:pt x="139" y="250"/>
                  </a:cubicBezTo>
                  <a:cubicBezTo>
                    <a:pt x="132" y="227"/>
                    <a:pt x="128" y="205"/>
                    <a:pt x="125" y="182"/>
                  </a:cubicBezTo>
                  <a:lnTo>
                    <a:pt x="125" y="182"/>
                  </a:lnTo>
                  <a:cubicBezTo>
                    <a:pt x="126" y="185"/>
                    <a:pt x="127" y="187"/>
                    <a:pt x="127" y="190"/>
                  </a:cubicBezTo>
                  <a:lnTo>
                    <a:pt x="127" y="190"/>
                  </a:lnTo>
                  <a:cubicBezTo>
                    <a:pt x="122" y="146"/>
                    <a:pt x="121" y="103"/>
                    <a:pt x="118" y="60"/>
                  </a:cubicBezTo>
                  <a:cubicBezTo>
                    <a:pt x="117" y="29"/>
                    <a:pt x="94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6"/>
            <p:cNvSpPr/>
            <p:nvPr/>
          </p:nvSpPr>
          <p:spPr>
            <a:xfrm>
              <a:off x="5298385" y="1873979"/>
              <a:ext cx="24281" cy="14256"/>
            </a:xfrm>
            <a:custGeom>
              <a:avLst/>
              <a:gdLst/>
              <a:ahLst/>
              <a:cxnLst/>
              <a:rect l="l" t="t" r="r" b="b"/>
              <a:pathLst>
                <a:path w="482" h="283" extrusionOk="0">
                  <a:moveTo>
                    <a:pt x="65" y="1"/>
                  </a:moveTo>
                  <a:cubicBezTo>
                    <a:pt x="44" y="1"/>
                    <a:pt x="25" y="10"/>
                    <a:pt x="14" y="29"/>
                  </a:cubicBezTo>
                  <a:cubicBezTo>
                    <a:pt x="0" y="58"/>
                    <a:pt x="7" y="96"/>
                    <a:pt x="35" y="110"/>
                  </a:cubicBezTo>
                  <a:cubicBezTo>
                    <a:pt x="150" y="170"/>
                    <a:pt x="272" y="216"/>
                    <a:pt x="388" y="276"/>
                  </a:cubicBezTo>
                  <a:cubicBezTo>
                    <a:pt x="397" y="281"/>
                    <a:pt x="407" y="283"/>
                    <a:pt x="417" y="283"/>
                  </a:cubicBezTo>
                  <a:cubicBezTo>
                    <a:pt x="437" y="283"/>
                    <a:pt x="457" y="273"/>
                    <a:pt x="468" y="255"/>
                  </a:cubicBezTo>
                  <a:cubicBezTo>
                    <a:pt x="482" y="228"/>
                    <a:pt x="475" y="191"/>
                    <a:pt x="446" y="175"/>
                  </a:cubicBezTo>
                  <a:cubicBezTo>
                    <a:pt x="332" y="114"/>
                    <a:pt x="208" y="69"/>
                    <a:pt x="94" y="8"/>
                  </a:cubicBezTo>
                  <a:cubicBezTo>
                    <a:pt x="85" y="3"/>
                    <a:pt x="75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6"/>
            <p:cNvSpPr/>
            <p:nvPr/>
          </p:nvSpPr>
          <p:spPr>
            <a:xfrm>
              <a:off x="5274759" y="2023444"/>
              <a:ext cx="31081" cy="14458"/>
            </a:xfrm>
            <a:custGeom>
              <a:avLst/>
              <a:gdLst/>
              <a:ahLst/>
              <a:cxnLst/>
              <a:rect l="l" t="t" r="r" b="b"/>
              <a:pathLst>
                <a:path w="617" h="287" extrusionOk="0">
                  <a:moveTo>
                    <a:pt x="550" y="0"/>
                  </a:moveTo>
                  <a:cubicBezTo>
                    <a:pt x="545" y="0"/>
                    <a:pt x="540" y="1"/>
                    <a:pt x="536" y="3"/>
                  </a:cubicBezTo>
                  <a:cubicBezTo>
                    <a:pt x="451" y="37"/>
                    <a:pt x="356" y="44"/>
                    <a:pt x="266" y="64"/>
                  </a:cubicBezTo>
                  <a:cubicBezTo>
                    <a:pt x="179" y="82"/>
                    <a:pt x="72" y="115"/>
                    <a:pt x="24" y="200"/>
                  </a:cubicBezTo>
                  <a:cubicBezTo>
                    <a:pt x="1" y="245"/>
                    <a:pt x="41" y="287"/>
                    <a:pt x="79" y="287"/>
                  </a:cubicBezTo>
                  <a:cubicBezTo>
                    <a:pt x="97" y="287"/>
                    <a:pt x="114" y="278"/>
                    <a:pt x="125" y="258"/>
                  </a:cubicBezTo>
                  <a:cubicBezTo>
                    <a:pt x="128" y="255"/>
                    <a:pt x="130" y="251"/>
                    <a:pt x="132" y="248"/>
                  </a:cubicBezTo>
                  <a:cubicBezTo>
                    <a:pt x="132" y="247"/>
                    <a:pt x="132" y="247"/>
                    <a:pt x="132" y="246"/>
                  </a:cubicBezTo>
                  <a:lnTo>
                    <a:pt x="132" y="246"/>
                  </a:lnTo>
                  <a:cubicBezTo>
                    <a:pt x="133" y="246"/>
                    <a:pt x="134" y="246"/>
                    <a:pt x="135" y="245"/>
                  </a:cubicBezTo>
                  <a:cubicBezTo>
                    <a:pt x="137" y="243"/>
                    <a:pt x="150" y="232"/>
                    <a:pt x="148" y="232"/>
                  </a:cubicBezTo>
                  <a:lnTo>
                    <a:pt x="148" y="232"/>
                  </a:lnTo>
                  <a:cubicBezTo>
                    <a:pt x="148" y="232"/>
                    <a:pt x="147" y="232"/>
                    <a:pt x="145" y="234"/>
                  </a:cubicBezTo>
                  <a:cubicBezTo>
                    <a:pt x="160" y="221"/>
                    <a:pt x="179" y="212"/>
                    <a:pt x="194" y="205"/>
                  </a:cubicBezTo>
                  <a:lnTo>
                    <a:pt x="194" y="205"/>
                  </a:lnTo>
                  <a:cubicBezTo>
                    <a:pt x="192" y="206"/>
                    <a:pt x="191" y="207"/>
                    <a:pt x="191" y="207"/>
                  </a:cubicBezTo>
                  <a:cubicBezTo>
                    <a:pt x="191" y="207"/>
                    <a:pt x="200" y="203"/>
                    <a:pt x="200" y="203"/>
                  </a:cubicBezTo>
                  <a:lnTo>
                    <a:pt x="215" y="198"/>
                  </a:lnTo>
                  <a:lnTo>
                    <a:pt x="248" y="187"/>
                  </a:lnTo>
                  <a:cubicBezTo>
                    <a:pt x="271" y="180"/>
                    <a:pt x="293" y="174"/>
                    <a:pt x="315" y="171"/>
                  </a:cubicBezTo>
                  <a:cubicBezTo>
                    <a:pt x="398" y="153"/>
                    <a:pt x="486" y="146"/>
                    <a:pt x="567" y="115"/>
                  </a:cubicBezTo>
                  <a:cubicBezTo>
                    <a:pt x="595" y="103"/>
                    <a:pt x="616" y="75"/>
                    <a:pt x="607" y="44"/>
                  </a:cubicBezTo>
                  <a:cubicBezTo>
                    <a:pt x="601" y="20"/>
                    <a:pt x="575" y="0"/>
                    <a:pt x="5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6"/>
            <p:cNvSpPr/>
            <p:nvPr/>
          </p:nvSpPr>
          <p:spPr>
            <a:xfrm>
              <a:off x="5347753" y="1954379"/>
              <a:ext cx="8463" cy="21661"/>
            </a:xfrm>
            <a:custGeom>
              <a:avLst/>
              <a:gdLst/>
              <a:ahLst/>
              <a:cxnLst/>
              <a:rect l="l" t="t" r="r" b="b"/>
              <a:pathLst>
                <a:path w="168" h="430" extrusionOk="0">
                  <a:moveTo>
                    <a:pt x="63" y="1"/>
                  </a:moveTo>
                  <a:cubicBezTo>
                    <a:pt x="58" y="1"/>
                    <a:pt x="53" y="2"/>
                    <a:pt x="47" y="3"/>
                  </a:cubicBezTo>
                  <a:cubicBezTo>
                    <a:pt x="15" y="13"/>
                    <a:pt x="1" y="42"/>
                    <a:pt x="6" y="74"/>
                  </a:cubicBezTo>
                  <a:cubicBezTo>
                    <a:pt x="15" y="125"/>
                    <a:pt x="28" y="175"/>
                    <a:pt x="36" y="224"/>
                  </a:cubicBezTo>
                  <a:cubicBezTo>
                    <a:pt x="39" y="237"/>
                    <a:pt x="40" y="249"/>
                    <a:pt x="43" y="261"/>
                  </a:cubicBezTo>
                  <a:cubicBezTo>
                    <a:pt x="43" y="261"/>
                    <a:pt x="45" y="272"/>
                    <a:pt x="46" y="272"/>
                  </a:cubicBezTo>
                  <a:cubicBezTo>
                    <a:pt x="46" y="272"/>
                    <a:pt x="46" y="271"/>
                    <a:pt x="46" y="268"/>
                  </a:cubicBezTo>
                  <a:cubicBezTo>
                    <a:pt x="46" y="275"/>
                    <a:pt x="47" y="283"/>
                    <a:pt x="47" y="290"/>
                  </a:cubicBezTo>
                  <a:cubicBezTo>
                    <a:pt x="50" y="317"/>
                    <a:pt x="50" y="343"/>
                    <a:pt x="50" y="372"/>
                  </a:cubicBezTo>
                  <a:cubicBezTo>
                    <a:pt x="50" y="402"/>
                    <a:pt x="77" y="430"/>
                    <a:pt x="110" y="430"/>
                  </a:cubicBezTo>
                  <a:cubicBezTo>
                    <a:pt x="140" y="429"/>
                    <a:pt x="164" y="403"/>
                    <a:pt x="167" y="372"/>
                  </a:cubicBezTo>
                  <a:cubicBezTo>
                    <a:pt x="168" y="260"/>
                    <a:pt x="138" y="152"/>
                    <a:pt x="118" y="43"/>
                  </a:cubicBezTo>
                  <a:cubicBezTo>
                    <a:pt x="114" y="19"/>
                    <a:pt x="88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6"/>
            <p:cNvSpPr/>
            <p:nvPr/>
          </p:nvSpPr>
          <p:spPr>
            <a:xfrm>
              <a:off x="5269973" y="1941936"/>
              <a:ext cx="22669" cy="19445"/>
            </a:xfrm>
            <a:custGeom>
              <a:avLst/>
              <a:gdLst/>
              <a:ahLst/>
              <a:cxnLst/>
              <a:rect l="l" t="t" r="r" b="b"/>
              <a:pathLst>
                <a:path w="450" h="386" extrusionOk="0">
                  <a:moveTo>
                    <a:pt x="346" y="233"/>
                  </a:moveTo>
                  <a:cubicBezTo>
                    <a:pt x="346" y="233"/>
                    <a:pt x="347" y="234"/>
                    <a:pt x="348" y="235"/>
                  </a:cubicBezTo>
                  <a:lnTo>
                    <a:pt x="348" y="235"/>
                  </a:lnTo>
                  <a:cubicBezTo>
                    <a:pt x="348" y="235"/>
                    <a:pt x="348" y="235"/>
                    <a:pt x="347" y="235"/>
                  </a:cubicBezTo>
                  <a:cubicBezTo>
                    <a:pt x="346" y="234"/>
                    <a:pt x="346" y="233"/>
                    <a:pt x="346" y="233"/>
                  </a:cubicBezTo>
                  <a:close/>
                  <a:moveTo>
                    <a:pt x="65" y="1"/>
                  </a:moveTo>
                  <a:cubicBezTo>
                    <a:pt x="44" y="1"/>
                    <a:pt x="22" y="13"/>
                    <a:pt x="13" y="31"/>
                  </a:cubicBezTo>
                  <a:cubicBezTo>
                    <a:pt x="0" y="62"/>
                    <a:pt x="10" y="93"/>
                    <a:pt x="35" y="112"/>
                  </a:cubicBezTo>
                  <a:cubicBezTo>
                    <a:pt x="43" y="117"/>
                    <a:pt x="50" y="121"/>
                    <a:pt x="55" y="126"/>
                  </a:cubicBezTo>
                  <a:cubicBezTo>
                    <a:pt x="53" y="124"/>
                    <a:pt x="52" y="123"/>
                    <a:pt x="52" y="123"/>
                  </a:cubicBezTo>
                  <a:lnTo>
                    <a:pt x="52" y="123"/>
                  </a:lnTo>
                  <a:cubicBezTo>
                    <a:pt x="51" y="123"/>
                    <a:pt x="60" y="130"/>
                    <a:pt x="60" y="130"/>
                  </a:cubicBezTo>
                  <a:cubicBezTo>
                    <a:pt x="61" y="131"/>
                    <a:pt x="64" y="133"/>
                    <a:pt x="67" y="137"/>
                  </a:cubicBezTo>
                  <a:cubicBezTo>
                    <a:pt x="81" y="147"/>
                    <a:pt x="92" y="160"/>
                    <a:pt x="106" y="172"/>
                  </a:cubicBezTo>
                  <a:cubicBezTo>
                    <a:pt x="133" y="195"/>
                    <a:pt x="159" y="219"/>
                    <a:pt x="183" y="245"/>
                  </a:cubicBezTo>
                  <a:cubicBezTo>
                    <a:pt x="234" y="294"/>
                    <a:pt x="291" y="344"/>
                    <a:pt x="354" y="378"/>
                  </a:cubicBezTo>
                  <a:cubicBezTo>
                    <a:pt x="363" y="383"/>
                    <a:pt x="373" y="385"/>
                    <a:pt x="383" y="385"/>
                  </a:cubicBezTo>
                  <a:cubicBezTo>
                    <a:pt x="404" y="385"/>
                    <a:pt x="424" y="376"/>
                    <a:pt x="435" y="357"/>
                  </a:cubicBezTo>
                  <a:cubicBezTo>
                    <a:pt x="449" y="330"/>
                    <a:pt x="442" y="293"/>
                    <a:pt x="414" y="277"/>
                  </a:cubicBezTo>
                  <a:cubicBezTo>
                    <a:pt x="400" y="270"/>
                    <a:pt x="386" y="260"/>
                    <a:pt x="371" y="250"/>
                  </a:cubicBezTo>
                  <a:cubicBezTo>
                    <a:pt x="365" y="245"/>
                    <a:pt x="359" y="240"/>
                    <a:pt x="350" y="236"/>
                  </a:cubicBezTo>
                  <a:lnTo>
                    <a:pt x="350" y="236"/>
                  </a:lnTo>
                  <a:cubicBezTo>
                    <a:pt x="350" y="236"/>
                    <a:pt x="349" y="234"/>
                    <a:pt x="346" y="232"/>
                  </a:cubicBezTo>
                  <a:cubicBezTo>
                    <a:pt x="343" y="231"/>
                    <a:pt x="339" y="228"/>
                    <a:pt x="336" y="223"/>
                  </a:cubicBezTo>
                  <a:cubicBezTo>
                    <a:pt x="309" y="201"/>
                    <a:pt x="282" y="178"/>
                    <a:pt x="258" y="153"/>
                  </a:cubicBezTo>
                  <a:cubicBezTo>
                    <a:pt x="204" y="102"/>
                    <a:pt x="153" y="52"/>
                    <a:pt x="92" y="9"/>
                  </a:cubicBezTo>
                  <a:cubicBezTo>
                    <a:pt x="84" y="4"/>
                    <a:pt x="75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6"/>
            <p:cNvSpPr/>
            <p:nvPr/>
          </p:nvSpPr>
          <p:spPr>
            <a:xfrm>
              <a:off x="5198943" y="2133213"/>
              <a:ext cx="31081" cy="22820"/>
            </a:xfrm>
            <a:custGeom>
              <a:avLst/>
              <a:gdLst/>
              <a:ahLst/>
              <a:cxnLst/>
              <a:rect l="l" t="t" r="r" b="b"/>
              <a:pathLst>
                <a:path w="617" h="453" extrusionOk="0">
                  <a:moveTo>
                    <a:pt x="555" y="0"/>
                  </a:moveTo>
                  <a:cubicBezTo>
                    <a:pt x="540" y="0"/>
                    <a:pt x="525" y="6"/>
                    <a:pt x="513" y="17"/>
                  </a:cubicBezTo>
                  <a:cubicBezTo>
                    <a:pt x="367" y="145"/>
                    <a:pt x="194" y="233"/>
                    <a:pt x="38" y="345"/>
                  </a:cubicBezTo>
                  <a:cubicBezTo>
                    <a:pt x="13" y="362"/>
                    <a:pt x="0" y="394"/>
                    <a:pt x="17" y="424"/>
                  </a:cubicBezTo>
                  <a:cubicBezTo>
                    <a:pt x="27" y="441"/>
                    <a:pt x="47" y="452"/>
                    <a:pt x="68" y="452"/>
                  </a:cubicBezTo>
                  <a:cubicBezTo>
                    <a:pt x="78" y="452"/>
                    <a:pt x="88" y="450"/>
                    <a:pt x="96" y="444"/>
                  </a:cubicBezTo>
                  <a:cubicBezTo>
                    <a:pt x="261" y="326"/>
                    <a:pt x="442" y="233"/>
                    <a:pt x="594" y="98"/>
                  </a:cubicBezTo>
                  <a:cubicBezTo>
                    <a:pt x="616" y="77"/>
                    <a:pt x="615" y="39"/>
                    <a:pt x="594" y="17"/>
                  </a:cubicBezTo>
                  <a:cubicBezTo>
                    <a:pt x="583" y="6"/>
                    <a:pt x="569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6"/>
            <p:cNvSpPr/>
            <p:nvPr/>
          </p:nvSpPr>
          <p:spPr>
            <a:xfrm>
              <a:off x="5180002" y="1773177"/>
              <a:ext cx="23273" cy="17631"/>
            </a:xfrm>
            <a:custGeom>
              <a:avLst/>
              <a:gdLst/>
              <a:ahLst/>
              <a:cxnLst/>
              <a:rect l="l" t="t" r="r" b="b"/>
              <a:pathLst>
                <a:path w="462" h="350" extrusionOk="0">
                  <a:moveTo>
                    <a:pt x="181" y="172"/>
                  </a:moveTo>
                  <a:lnTo>
                    <a:pt x="181" y="172"/>
                  </a:lnTo>
                  <a:cubicBezTo>
                    <a:pt x="182" y="172"/>
                    <a:pt x="182" y="172"/>
                    <a:pt x="182" y="172"/>
                  </a:cubicBezTo>
                  <a:cubicBezTo>
                    <a:pt x="183" y="173"/>
                    <a:pt x="184" y="174"/>
                    <a:pt x="184" y="174"/>
                  </a:cubicBezTo>
                  <a:cubicBezTo>
                    <a:pt x="184" y="174"/>
                    <a:pt x="183" y="173"/>
                    <a:pt x="181" y="172"/>
                  </a:cubicBezTo>
                  <a:close/>
                  <a:moveTo>
                    <a:pt x="58" y="1"/>
                  </a:moveTo>
                  <a:cubicBezTo>
                    <a:pt x="28" y="1"/>
                    <a:pt x="0" y="30"/>
                    <a:pt x="0" y="59"/>
                  </a:cubicBezTo>
                  <a:cubicBezTo>
                    <a:pt x="5" y="93"/>
                    <a:pt x="29" y="116"/>
                    <a:pt x="61" y="117"/>
                  </a:cubicBezTo>
                  <a:cubicBezTo>
                    <a:pt x="61" y="117"/>
                    <a:pt x="64" y="118"/>
                    <a:pt x="67" y="118"/>
                  </a:cubicBezTo>
                  <a:lnTo>
                    <a:pt x="67" y="118"/>
                  </a:lnTo>
                  <a:cubicBezTo>
                    <a:pt x="69" y="119"/>
                    <a:pt x="73" y="120"/>
                    <a:pt x="74" y="120"/>
                  </a:cubicBezTo>
                  <a:cubicBezTo>
                    <a:pt x="80" y="121"/>
                    <a:pt x="88" y="123"/>
                    <a:pt x="97" y="124"/>
                  </a:cubicBezTo>
                  <a:cubicBezTo>
                    <a:pt x="100" y="127"/>
                    <a:pt x="104" y="127"/>
                    <a:pt x="107" y="128"/>
                  </a:cubicBezTo>
                  <a:cubicBezTo>
                    <a:pt x="110" y="129"/>
                    <a:pt x="112" y="130"/>
                    <a:pt x="113" y="130"/>
                  </a:cubicBezTo>
                  <a:lnTo>
                    <a:pt x="113" y="130"/>
                  </a:lnTo>
                  <a:lnTo>
                    <a:pt x="131" y="138"/>
                  </a:lnTo>
                  <a:cubicBezTo>
                    <a:pt x="145" y="145"/>
                    <a:pt x="159" y="155"/>
                    <a:pt x="171" y="165"/>
                  </a:cubicBezTo>
                  <a:cubicBezTo>
                    <a:pt x="175" y="167"/>
                    <a:pt x="177" y="170"/>
                    <a:pt x="181" y="172"/>
                  </a:cubicBezTo>
                  <a:lnTo>
                    <a:pt x="181" y="172"/>
                  </a:lnTo>
                  <a:cubicBezTo>
                    <a:pt x="182" y="173"/>
                    <a:pt x="182" y="173"/>
                    <a:pt x="183" y="174"/>
                  </a:cubicBezTo>
                  <a:cubicBezTo>
                    <a:pt x="190" y="179"/>
                    <a:pt x="197" y="185"/>
                    <a:pt x="203" y="191"/>
                  </a:cubicBezTo>
                  <a:cubicBezTo>
                    <a:pt x="256" y="236"/>
                    <a:pt x="304" y="287"/>
                    <a:pt x="355" y="334"/>
                  </a:cubicBezTo>
                  <a:cubicBezTo>
                    <a:pt x="367" y="344"/>
                    <a:pt x="383" y="350"/>
                    <a:pt x="398" y="350"/>
                  </a:cubicBezTo>
                  <a:cubicBezTo>
                    <a:pt x="413" y="350"/>
                    <a:pt x="427" y="345"/>
                    <a:pt x="437" y="334"/>
                  </a:cubicBezTo>
                  <a:cubicBezTo>
                    <a:pt x="457" y="313"/>
                    <a:pt x="461" y="273"/>
                    <a:pt x="437" y="252"/>
                  </a:cubicBezTo>
                  <a:cubicBezTo>
                    <a:pt x="325" y="151"/>
                    <a:pt x="220" y="15"/>
                    <a:pt x="60" y="1"/>
                  </a:cubicBezTo>
                  <a:cubicBezTo>
                    <a:pt x="59" y="1"/>
                    <a:pt x="59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6"/>
            <p:cNvSpPr/>
            <p:nvPr/>
          </p:nvSpPr>
          <p:spPr>
            <a:xfrm>
              <a:off x="5128871" y="1748996"/>
              <a:ext cx="32693" cy="14710"/>
            </a:xfrm>
            <a:custGeom>
              <a:avLst/>
              <a:gdLst/>
              <a:ahLst/>
              <a:cxnLst/>
              <a:rect l="l" t="t" r="r" b="b"/>
              <a:pathLst>
                <a:path w="649" h="292" extrusionOk="0">
                  <a:moveTo>
                    <a:pt x="562" y="0"/>
                  </a:moveTo>
                  <a:cubicBezTo>
                    <a:pt x="553" y="0"/>
                    <a:pt x="543" y="2"/>
                    <a:pt x="534" y="8"/>
                  </a:cubicBezTo>
                  <a:cubicBezTo>
                    <a:pt x="382" y="90"/>
                    <a:pt x="218" y="141"/>
                    <a:pt x="49" y="179"/>
                  </a:cubicBezTo>
                  <a:cubicBezTo>
                    <a:pt x="19" y="186"/>
                    <a:pt x="1" y="222"/>
                    <a:pt x="8" y="250"/>
                  </a:cubicBezTo>
                  <a:cubicBezTo>
                    <a:pt x="17" y="276"/>
                    <a:pt x="41" y="291"/>
                    <a:pt x="66" y="291"/>
                  </a:cubicBezTo>
                  <a:cubicBezTo>
                    <a:pt x="71" y="291"/>
                    <a:pt x="75" y="291"/>
                    <a:pt x="80" y="290"/>
                  </a:cubicBezTo>
                  <a:cubicBezTo>
                    <a:pt x="257" y="249"/>
                    <a:pt x="432" y="193"/>
                    <a:pt x="593" y="107"/>
                  </a:cubicBezTo>
                  <a:cubicBezTo>
                    <a:pt x="649" y="77"/>
                    <a:pt x="614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6"/>
            <p:cNvSpPr/>
            <p:nvPr/>
          </p:nvSpPr>
          <p:spPr>
            <a:xfrm>
              <a:off x="5179549" y="1728645"/>
              <a:ext cx="18588" cy="17228"/>
            </a:xfrm>
            <a:custGeom>
              <a:avLst/>
              <a:gdLst/>
              <a:ahLst/>
              <a:cxnLst/>
              <a:rect l="l" t="t" r="r" b="b"/>
              <a:pathLst>
                <a:path w="369" h="342" extrusionOk="0">
                  <a:moveTo>
                    <a:pt x="61" y="0"/>
                  </a:moveTo>
                  <a:cubicBezTo>
                    <a:pt x="55" y="0"/>
                    <a:pt x="50" y="1"/>
                    <a:pt x="45" y="2"/>
                  </a:cubicBezTo>
                  <a:cubicBezTo>
                    <a:pt x="31" y="6"/>
                    <a:pt x="17" y="16"/>
                    <a:pt x="12" y="29"/>
                  </a:cubicBezTo>
                  <a:cubicBezTo>
                    <a:pt x="5" y="43"/>
                    <a:pt x="1" y="59"/>
                    <a:pt x="7" y="73"/>
                  </a:cubicBezTo>
                  <a:cubicBezTo>
                    <a:pt x="12" y="87"/>
                    <a:pt x="21" y="97"/>
                    <a:pt x="34" y="107"/>
                  </a:cubicBezTo>
                  <a:cubicBezTo>
                    <a:pt x="35" y="108"/>
                    <a:pt x="38" y="111"/>
                    <a:pt x="41" y="114"/>
                  </a:cubicBezTo>
                  <a:cubicBezTo>
                    <a:pt x="45" y="118"/>
                    <a:pt x="51" y="121"/>
                    <a:pt x="55" y="127"/>
                  </a:cubicBezTo>
                  <a:cubicBezTo>
                    <a:pt x="65" y="135"/>
                    <a:pt x="73" y="142"/>
                    <a:pt x="85" y="151"/>
                  </a:cubicBezTo>
                  <a:cubicBezTo>
                    <a:pt x="106" y="169"/>
                    <a:pt x="127" y="189"/>
                    <a:pt x="147" y="208"/>
                  </a:cubicBezTo>
                  <a:cubicBezTo>
                    <a:pt x="187" y="246"/>
                    <a:pt x="226" y="285"/>
                    <a:pt x="263" y="325"/>
                  </a:cubicBezTo>
                  <a:cubicBezTo>
                    <a:pt x="274" y="336"/>
                    <a:pt x="290" y="342"/>
                    <a:pt x="305" y="342"/>
                  </a:cubicBezTo>
                  <a:cubicBezTo>
                    <a:pt x="320" y="342"/>
                    <a:pt x="335" y="336"/>
                    <a:pt x="345" y="325"/>
                  </a:cubicBezTo>
                  <a:cubicBezTo>
                    <a:pt x="367" y="301"/>
                    <a:pt x="368" y="266"/>
                    <a:pt x="345" y="243"/>
                  </a:cubicBezTo>
                  <a:cubicBezTo>
                    <a:pt x="265" y="161"/>
                    <a:pt x="182" y="79"/>
                    <a:pt x="90" y="8"/>
                  </a:cubicBezTo>
                  <a:cubicBezTo>
                    <a:pt x="83" y="2"/>
                    <a:pt x="72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4" name="Google Shape;3414;p26"/>
          <p:cNvGrpSpPr/>
          <p:nvPr/>
        </p:nvGrpSpPr>
        <p:grpSpPr>
          <a:xfrm>
            <a:off x="224977" y="373719"/>
            <a:ext cx="8606239" cy="4544585"/>
            <a:chOff x="193152" y="722669"/>
            <a:chExt cx="8606239" cy="4544585"/>
          </a:xfrm>
        </p:grpSpPr>
        <p:sp>
          <p:nvSpPr>
            <p:cNvPr id="3415" name="Google Shape;3415;p26"/>
            <p:cNvSpPr/>
            <p:nvPr/>
          </p:nvSpPr>
          <p:spPr>
            <a:xfrm>
              <a:off x="210330" y="4430049"/>
              <a:ext cx="77829" cy="58737"/>
            </a:xfrm>
            <a:custGeom>
              <a:avLst/>
              <a:gdLst/>
              <a:ahLst/>
              <a:cxnLst/>
              <a:rect l="l" t="t" r="r" b="b"/>
              <a:pathLst>
                <a:path w="1545" h="1166" extrusionOk="0">
                  <a:moveTo>
                    <a:pt x="142" y="205"/>
                  </a:moveTo>
                  <a:lnTo>
                    <a:pt x="142" y="205"/>
                  </a:lnTo>
                  <a:cubicBezTo>
                    <a:pt x="154" y="218"/>
                    <a:pt x="170" y="225"/>
                    <a:pt x="190" y="226"/>
                  </a:cubicBezTo>
                  <a:cubicBezTo>
                    <a:pt x="232" y="231"/>
                    <a:pt x="273" y="232"/>
                    <a:pt x="315" y="232"/>
                  </a:cubicBezTo>
                  <a:cubicBezTo>
                    <a:pt x="425" y="232"/>
                    <a:pt x="535" y="221"/>
                    <a:pt x="644" y="221"/>
                  </a:cubicBezTo>
                  <a:cubicBezTo>
                    <a:pt x="738" y="221"/>
                    <a:pt x="832" y="229"/>
                    <a:pt x="925" y="261"/>
                  </a:cubicBezTo>
                  <a:cubicBezTo>
                    <a:pt x="1161" y="344"/>
                    <a:pt x="1416" y="692"/>
                    <a:pt x="1159" y="898"/>
                  </a:cubicBezTo>
                  <a:cubicBezTo>
                    <a:pt x="1093" y="951"/>
                    <a:pt x="1014" y="973"/>
                    <a:pt x="931" y="973"/>
                  </a:cubicBezTo>
                  <a:cubicBezTo>
                    <a:pt x="774" y="973"/>
                    <a:pt x="606" y="894"/>
                    <a:pt x="493" y="806"/>
                  </a:cubicBezTo>
                  <a:cubicBezTo>
                    <a:pt x="303" y="655"/>
                    <a:pt x="184" y="440"/>
                    <a:pt x="142" y="205"/>
                  </a:cubicBezTo>
                  <a:close/>
                  <a:moveTo>
                    <a:pt x="611" y="1"/>
                  </a:moveTo>
                  <a:cubicBezTo>
                    <a:pt x="455" y="1"/>
                    <a:pt x="300" y="30"/>
                    <a:pt x="169" y="83"/>
                  </a:cubicBezTo>
                  <a:cubicBezTo>
                    <a:pt x="147" y="91"/>
                    <a:pt x="135" y="106"/>
                    <a:pt x="126" y="121"/>
                  </a:cubicBezTo>
                  <a:cubicBezTo>
                    <a:pt x="118" y="86"/>
                    <a:pt x="88" y="68"/>
                    <a:pt x="59" y="68"/>
                  </a:cubicBezTo>
                  <a:cubicBezTo>
                    <a:pt x="29" y="68"/>
                    <a:pt x="1" y="88"/>
                    <a:pt x="3" y="128"/>
                  </a:cubicBezTo>
                  <a:cubicBezTo>
                    <a:pt x="24" y="483"/>
                    <a:pt x="187" y="813"/>
                    <a:pt x="480" y="1017"/>
                  </a:cubicBezTo>
                  <a:cubicBezTo>
                    <a:pt x="610" y="1106"/>
                    <a:pt x="781" y="1165"/>
                    <a:pt x="947" y="1165"/>
                  </a:cubicBezTo>
                  <a:cubicBezTo>
                    <a:pt x="1092" y="1165"/>
                    <a:pt x="1232" y="1121"/>
                    <a:pt x="1338" y="1013"/>
                  </a:cubicBezTo>
                  <a:cubicBezTo>
                    <a:pt x="1545" y="800"/>
                    <a:pt x="1481" y="473"/>
                    <a:pt x="1301" y="269"/>
                  </a:cubicBezTo>
                  <a:cubicBezTo>
                    <a:pt x="1137" y="82"/>
                    <a:pt x="872" y="1"/>
                    <a:pt x="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6"/>
            <p:cNvSpPr/>
            <p:nvPr/>
          </p:nvSpPr>
          <p:spPr>
            <a:xfrm>
              <a:off x="8721512" y="969255"/>
              <a:ext cx="77880" cy="58687"/>
            </a:xfrm>
            <a:custGeom>
              <a:avLst/>
              <a:gdLst/>
              <a:ahLst/>
              <a:cxnLst/>
              <a:rect l="l" t="t" r="r" b="b"/>
              <a:pathLst>
                <a:path w="1546" h="1165" extrusionOk="0">
                  <a:moveTo>
                    <a:pt x="142" y="205"/>
                  </a:moveTo>
                  <a:lnTo>
                    <a:pt x="142" y="205"/>
                  </a:lnTo>
                  <a:cubicBezTo>
                    <a:pt x="155" y="218"/>
                    <a:pt x="171" y="225"/>
                    <a:pt x="190" y="227"/>
                  </a:cubicBezTo>
                  <a:cubicBezTo>
                    <a:pt x="232" y="231"/>
                    <a:pt x="274" y="233"/>
                    <a:pt x="315" y="233"/>
                  </a:cubicBezTo>
                  <a:cubicBezTo>
                    <a:pt x="425" y="233"/>
                    <a:pt x="535" y="221"/>
                    <a:pt x="644" y="221"/>
                  </a:cubicBezTo>
                  <a:cubicBezTo>
                    <a:pt x="738" y="221"/>
                    <a:pt x="832" y="230"/>
                    <a:pt x="926" y="262"/>
                  </a:cubicBezTo>
                  <a:cubicBezTo>
                    <a:pt x="1161" y="344"/>
                    <a:pt x="1416" y="693"/>
                    <a:pt x="1160" y="898"/>
                  </a:cubicBezTo>
                  <a:cubicBezTo>
                    <a:pt x="1093" y="951"/>
                    <a:pt x="1014" y="973"/>
                    <a:pt x="931" y="973"/>
                  </a:cubicBezTo>
                  <a:cubicBezTo>
                    <a:pt x="774" y="973"/>
                    <a:pt x="606" y="894"/>
                    <a:pt x="494" y="806"/>
                  </a:cubicBezTo>
                  <a:cubicBezTo>
                    <a:pt x="304" y="656"/>
                    <a:pt x="185" y="441"/>
                    <a:pt x="142" y="205"/>
                  </a:cubicBezTo>
                  <a:close/>
                  <a:moveTo>
                    <a:pt x="609" y="0"/>
                  </a:moveTo>
                  <a:cubicBezTo>
                    <a:pt x="454" y="0"/>
                    <a:pt x="300" y="29"/>
                    <a:pt x="169" y="82"/>
                  </a:cubicBezTo>
                  <a:cubicBezTo>
                    <a:pt x="148" y="90"/>
                    <a:pt x="135" y="105"/>
                    <a:pt x="127" y="120"/>
                  </a:cubicBezTo>
                  <a:cubicBezTo>
                    <a:pt x="118" y="85"/>
                    <a:pt x="87" y="67"/>
                    <a:pt x="59" y="67"/>
                  </a:cubicBezTo>
                  <a:cubicBezTo>
                    <a:pt x="28" y="67"/>
                    <a:pt x="0" y="87"/>
                    <a:pt x="2" y="127"/>
                  </a:cubicBezTo>
                  <a:cubicBezTo>
                    <a:pt x="23" y="482"/>
                    <a:pt x="186" y="812"/>
                    <a:pt x="481" y="1014"/>
                  </a:cubicBezTo>
                  <a:cubicBezTo>
                    <a:pt x="611" y="1105"/>
                    <a:pt x="782" y="1164"/>
                    <a:pt x="949" y="1164"/>
                  </a:cubicBezTo>
                  <a:cubicBezTo>
                    <a:pt x="1093" y="1164"/>
                    <a:pt x="1233" y="1120"/>
                    <a:pt x="1338" y="1012"/>
                  </a:cubicBezTo>
                  <a:cubicBezTo>
                    <a:pt x="1545" y="799"/>
                    <a:pt x="1481" y="472"/>
                    <a:pt x="1301" y="268"/>
                  </a:cubicBezTo>
                  <a:cubicBezTo>
                    <a:pt x="1137" y="82"/>
                    <a:pt x="871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6"/>
            <p:cNvSpPr/>
            <p:nvPr/>
          </p:nvSpPr>
          <p:spPr>
            <a:xfrm>
              <a:off x="478322" y="1924665"/>
              <a:ext cx="77829" cy="58687"/>
            </a:xfrm>
            <a:custGeom>
              <a:avLst/>
              <a:gdLst/>
              <a:ahLst/>
              <a:cxnLst/>
              <a:rect l="l" t="t" r="r" b="b"/>
              <a:pathLst>
                <a:path w="1545" h="1165" extrusionOk="0">
                  <a:moveTo>
                    <a:pt x="142" y="204"/>
                  </a:moveTo>
                  <a:lnTo>
                    <a:pt x="142" y="204"/>
                  </a:lnTo>
                  <a:cubicBezTo>
                    <a:pt x="155" y="217"/>
                    <a:pt x="170" y="224"/>
                    <a:pt x="190" y="225"/>
                  </a:cubicBezTo>
                  <a:cubicBezTo>
                    <a:pt x="232" y="230"/>
                    <a:pt x="273" y="232"/>
                    <a:pt x="315" y="232"/>
                  </a:cubicBezTo>
                  <a:cubicBezTo>
                    <a:pt x="425" y="232"/>
                    <a:pt x="534" y="220"/>
                    <a:pt x="643" y="220"/>
                  </a:cubicBezTo>
                  <a:cubicBezTo>
                    <a:pt x="737" y="220"/>
                    <a:pt x="831" y="229"/>
                    <a:pt x="924" y="261"/>
                  </a:cubicBezTo>
                  <a:cubicBezTo>
                    <a:pt x="1161" y="342"/>
                    <a:pt x="1416" y="692"/>
                    <a:pt x="1158" y="897"/>
                  </a:cubicBezTo>
                  <a:cubicBezTo>
                    <a:pt x="1092" y="951"/>
                    <a:pt x="1013" y="972"/>
                    <a:pt x="930" y="972"/>
                  </a:cubicBezTo>
                  <a:cubicBezTo>
                    <a:pt x="774" y="972"/>
                    <a:pt x="605" y="893"/>
                    <a:pt x="492" y="805"/>
                  </a:cubicBezTo>
                  <a:cubicBezTo>
                    <a:pt x="303" y="653"/>
                    <a:pt x="184" y="439"/>
                    <a:pt x="142" y="204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29"/>
                    <a:pt x="169" y="82"/>
                  </a:cubicBezTo>
                  <a:cubicBezTo>
                    <a:pt x="147" y="91"/>
                    <a:pt x="135" y="105"/>
                    <a:pt x="126" y="120"/>
                  </a:cubicBezTo>
                  <a:cubicBezTo>
                    <a:pt x="118" y="86"/>
                    <a:pt x="87" y="68"/>
                    <a:pt x="58" y="68"/>
                  </a:cubicBezTo>
                  <a:cubicBezTo>
                    <a:pt x="28" y="68"/>
                    <a:pt x="0" y="87"/>
                    <a:pt x="1" y="128"/>
                  </a:cubicBezTo>
                  <a:cubicBezTo>
                    <a:pt x="23" y="482"/>
                    <a:pt x="186" y="812"/>
                    <a:pt x="480" y="1015"/>
                  </a:cubicBezTo>
                  <a:cubicBezTo>
                    <a:pt x="610" y="1105"/>
                    <a:pt x="782" y="1164"/>
                    <a:pt x="948" y="1164"/>
                  </a:cubicBezTo>
                  <a:cubicBezTo>
                    <a:pt x="1092" y="1164"/>
                    <a:pt x="1233" y="1120"/>
                    <a:pt x="1338" y="1012"/>
                  </a:cubicBezTo>
                  <a:cubicBezTo>
                    <a:pt x="1545" y="799"/>
                    <a:pt x="1481" y="472"/>
                    <a:pt x="1300" y="268"/>
                  </a:cubicBezTo>
                  <a:cubicBezTo>
                    <a:pt x="1135" y="82"/>
                    <a:pt x="871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6"/>
            <p:cNvSpPr/>
            <p:nvPr/>
          </p:nvSpPr>
          <p:spPr>
            <a:xfrm>
              <a:off x="8685911" y="722669"/>
              <a:ext cx="62666" cy="93849"/>
            </a:xfrm>
            <a:custGeom>
              <a:avLst/>
              <a:gdLst/>
              <a:ahLst/>
              <a:cxnLst/>
              <a:rect l="l" t="t" r="r" b="b"/>
              <a:pathLst>
                <a:path w="1244" h="1863" extrusionOk="0">
                  <a:moveTo>
                    <a:pt x="445" y="202"/>
                  </a:moveTo>
                  <a:cubicBezTo>
                    <a:pt x="450" y="214"/>
                    <a:pt x="457" y="224"/>
                    <a:pt x="469" y="233"/>
                  </a:cubicBezTo>
                  <a:cubicBezTo>
                    <a:pt x="767" y="472"/>
                    <a:pt x="1243" y="1264"/>
                    <a:pt x="751" y="1515"/>
                  </a:cubicBezTo>
                  <a:cubicBezTo>
                    <a:pt x="705" y="1565"/>
                    <a:pt x="661" y="1589"/>
                    <a:pt x="620" y="1589"/>
                  </a:cubicBezTo>
                  <a:cubicBezTo>
                    <a:pt x="573" y="1589"/>
                    <a:pt x="530" y="1556"/>
                    <a:pt x="492" y="1491"/>
                  </a:cubicBezTo>
                  <a:cubicBezTo>
                    <a:pt x="438" y="1433"/>
                    <a:pt x="397" y="1366"/>
                    <a:pt x="370" y="1293"/>
                  </a:cubicBezTo>
                  <a:cubicBezTo>
                    <a:pt x="315" y="1171"/>
                    <a:pt x="297" y="1048"/>
                    <a:pt x="294" y="916"/>
                  </a:cubicBezTo>
                  <a:cubicBezTo>
                    <a:pt x="292" y="671"/>
                    <a:pt x="369" y="434"/>
                    <a:pt x="445" y="202"/>
                  </a:cubicBezTo>
                  <a:close/>
                  <a:moveTo>
                    <a:pt x="396" y="0"/>
                  </a:moveTo>
                  <a:cubicBezTo>
                    <a:pt x="363" y="0"/>
                    <a:pt x="329" y="18"/>
                    <a:pt x="314" y="57"/>
                  </a:cubicBezTo>
                  <a:cubicBezTo>
                    <a:pt x="155" y="468"/>
                    <a:pt x="0" y="927"/>
                    <a:pt x="173" y="1359"/>
                  </a:cubicBezTo>
                  <a:cubicBezTo>
                    <a:pt x="257" y="1566"/>
                    <a:pt x="482" y="1862"/>
                    <a:pt x="737" y="1862"/>
                  </a:cubicBezTo>
                  <a:cubicBezTo>
                    <a:pt x="770" y="1862"/>
                    <a:pt x="804" y="1857"/>
                    <a:pt x="838" y="1847"/>
                  </a:cubicBezTo>
                  <a:cubicBezTo>
                    <a:pt x="1141" y="1753"/>
                    <a:pt x="1169" y="1249"/>
                    <a:pt x="1141" y="998"/>
                  </a:cubicBezTo>
                  <a:cubicBezTo>
                    <a:pt x="1099" y="622"/>
                    <a:pt x="902" y="289"/>
                    <a:pt x="591" y="71"/>
                  </a:cubicBezTo>
                  <a:cubicBezTo>
                    <a:pt x="576" y="61"/>
                    <a:pt x="561" y="57"/>
                    <a:pt x="545" y="57"/>
                  </a:cubicBezTo>
                  <a:cubicBezTo>
                    <a:pt x="521" y="57"/>
                    <a:pt x="498" y="67"/>
                    <a:pt x="478" y="84"/>
                  </a:cubicBezTo>
                  <a:cubicBezTo>
                    <a:pt x="484" y="32"/>
                    <a:pt x="441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6"/>
            <p:cNvSpPr/>
            <p:nvPr/>
          </p:nvSpPr>
          <p:spPr>
            <a:xfrm>
              <a:off x="193655" y="1083249"/>
              <a:ext cx="62667" cy="93849"/>
            </a:xfrm>
            <a:custGeom>
              <a:avLst/>
              <a:gdLst/>
              <a:ahLst/>
              <a:cxnLst/>
              <a:rect l="l" t="t" r="r" b="b"/>
              <a:pathLst>
                <a:path w="1244" h="1863" extrusionOk="0">
                  <a:moveTo>
                    <a:pt x="444" y="200"/>
                  </a:moveTo>
                  <a:cubicBezTo>
                    <a:pt x="450" y="213"/>
                    <a:pt x="457" y="224"/>
                    <a:pt x="468" y="233"/>
                  </a:cubicBezTo>
                  <a:cubicBezTo>
                    <a:pt x="766" y="472"/>
                    <a:pt x="1243" y="1263"/>
                    <a:pt x="750" y="1515"/>
                  </a:cubicBezTo>
                  <a:cubicBezTo>
                    <a:pt x="704" y="1565"/>
                    <a:pt x="660" y="1589"/>
                    <a:pt x="620" y="1589"/>
                  </a:cubicBezTo>
                  <a:cubicBezTo>
                    <a:pt x="574" y="1589"/>
                    <a:pt x="531" y="1556"/>
                    <a:pt x="492" y="1490"/>
                  </a:cubicBezTo>
                  <a:cubicBezTo>
                    <a:pt x="437" y="1432"/>
                    <a:pt x="396" y="1367"/>
                    <a:pt x="369" y="1291"/>
                  </a:cubicBezTo>
                  <a:cubicBezTo>
                    <a:pt x="315" y="1170"/>
                    <a:pt x="295" y="1048"/>
                    <a:pt x="294" y="915"/>
                  </a:cubicBezTo>
                  <a:cubicBezTo>
                    <a:pt x="291" y="671"/>
                    <a:pt x="368" y="433"/>
                    <a:pt x="444" y="200"/>
                  </a:cubicBezTo>
                  <a:close/>
                  <a:moveTo>
                    <a:pt x="397" y="1"/>
                  </a:moveTo>
                  <a:cubicBezTo>
                    <a:pt x="364" y="1"/>
                    <a:pt x="330" y="18"/>
                    <a:pt x="315" y="57"/>
                  </a:cubicBezTo>
                  <a:cubicBezTo>
                    <a:pt x="155" y="468"/>
                    <a:pt x="1" y="927"/>
                    <a:pt x="175" y="1359"/>
                  </a:cubicBezTo>
                  <a:cubicBezTo>
                    <a:pt x="258" y="1567"/>
                    <a:pt x="483" y="1863"/>
                    <a:pt x="739" y="1863"/>
                  </a:cubicBezTo>
                  <a:cubicBezTo>
                    <a:pt x="772" y="1863"/>
                    <a:pt x="806" y="1858"/>
                    <a:pt x="840" y="1847"/>
                  </a:cubicBezTo>
                  <a:cubicBezTo>
                    <a:pt x="1141" y="1752"/>
                    <a:pt x="1170" y="1248"/>
                    <a:pt x="1141" y="998"/>
                  </a:cubicBezTo>
                  <a:cubicBezTo>
                    <a:pt x="1097" y="623"/>
                    <a:pt x="901" y="290"/>
                    <a:pt x="593" y="73"/>
                  </a:cubicBezTo>
                  <a:cubicBezTo>
                    <a:pt x="577" y="62"/>
                    <a:pt x="561" y="57"/>
                    <a:pt x="545" y="57"/>
                  </a:cubicBezTo>
                  <a:cubicBezTo>
                    <a:pt x="521" y="57"/>
                    <a:pt x="498" y="68"/>
                    <a:pt x="480" y="84"/>
                  </a:cubicBezTo>
                  <a:cubicBezTo>
                    <a:pt x="485" y="32"/>
                    <a:pt x="442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6"/>
            <p:cNvSpPr/>
            <p:nvPr/>
          </p:nvSpPr>
          <p:spPr>
            <a:xfrm>
              <a:off x="4104355" y="5060253"/>
              <a:ext cx="62767" cy="93849"/>
            </a:xfrm>
            <a:custGeom>
              <a:avLst/>
              <a:gdLst/>
              <a:ahLst/>
              <a:cxnLst/>
              <a:rect l="l" t="t" r="r" b="b"/>
              <a:pathLst>
                <a:path w="1246" h="1863" extrusionOk="0">
                  <a:moveTo>
                    <a:pt x="446" y="201"/>
                  </a:moveTo>
                  <a:cubicBezTo>
                    <a:pt x="452" y="213"/>
                    <a:pt x="459" y="225"/>
                    <a:pt x="470" y="233"/>
                  </a:cubicBezTo>
                  <a:cubicBezTo>
                    <a:pt x="768" y="473"/>
                    <a:pt x="1245" y="1264"/>
                    <a:pt x="752" y="1516"/>
                  </a:cubicBezTo>
                  <a:cubicBezTo>
                    <a:pt x="705" y="1565"/>
                    <a:pt x="662" y="1590"/>
                    <a:pt x="622" y="1590"/>
                  </a:cubicBezTo>
                  <a:cubicBezTo>
                    <a:pt x="575" y="1590"/>
                    <a:pt x="533" y="1556"/>
                    <a:pt x="494" y="1490"/>
                  </a:cubicBezTo>
                  <a:cubicBezTo>
                    <a:pt x="439" y="1432"/>
                    <a:pt x="398" y="1367"/>
                    <a:pt x="371" y="1292"/>
                  </a:cubicBezTo>
                  <a:cubicBezTo>
                    <a:pt x="317" y="1170"/>
                    <a:pt x="297" y="1048"/>
                    <a:pt x="294" y="915"/>
                  </a:cubicBezTo>
                  <a:cubicBezTo>
                    <a:pt x="293" y="671"/>
                    <a:pt x="369" y="433"/>
                    <a:pt x="446" y="201"/>
                  </a:cubicBezTo>
                  <a:close/>
                  <a:moveTo>
                    <a:pt x="397" y="1"/>
                  </a:moveTo>
                  <a:cubicBezTo>
                    <a:pt x="363" y="1"/>
                    <a:pt x="329" y="18"/>
                    <a:pt x="314" y="58"/>
                  </a:cubicBezTo>
                  <a:cubicBezTo>
                    <a:pt x="155" y="469"/>
                    <a:pt x="1" y="928"/>
                    <a:pt x="175" y="1360"/>
                  </a:cubicBezTo>
                  <a:cubicBezTo>
                    <a:pt x="258" y="1567"/>
                    <a:pt x="483" y="1863"/>
                    <a:pt x="738" y="1863"/>
                  </a:cubicBezTo>
                  <a:cubicBezTo>
                    <a:pt x="771" y="1863"/>
                    <a:pt x="805" y="1858"/>
                    <a:pt x="838" y="1847"/>
                  </a:cubicBezTo>
                  <a:cubicBezTo>
                    <a:pt x="1142" y="1752"/>
                    <a:pt x="1170" y="1248"/>
                    <a:pt x="1142" y="999"/>
                  </a:cubicBezTo>
                  <a:cubicBezTo>
                    <a:pt x="1099" y="623"/>
                    <a:pt x="902" y="290"/>
                    <a:pt x="593" y="73"/>
                  </a:cubicBezTo>
                  <a:cubicBezTo>
                    <a:pt x="578" y="62"/>
                    <a:pt x="561" y="57"/>
                    <a:pt x="546" y="57"/>
                  </a:cubicBezTo>
                  <a:cubicBezTo>
                    <a:pt x="522" y="57"/>
                    <a:pt x="499" y="68"/>
                    <a:pt x="480" y="84"/>
                  </a:cubicBezTo>
                  <a:cubicBezTo>
                    <a:pt x="486" y="32"/>
                    <a:pt x="442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6"/>
            <p:cNvSpPr/>
            <p:nvPr/>
          </p:nvSpPr>
          <p:spPr>
            <a:xfrm>
              <a:off x="415713" y="4556442"/>
              <a:ext cx="62616" cy="93849"/>
            </a:xfrm>
            <a:custGeom>
              <a:avLst/>
              <a:gdLst/>
              <a:ahLst/>
              <a:cxnLst/>
              <a:rect l="l" t="t" r="r" b="b"/>
              <a:pathLst>
                <a:path w="1243" h="1863" extrusionOk="0">
                  <a:moveTo>
                    <a:pt x="444" y="198"/>
                  </a:moveTo>
                  <a:cubicBezTo>
                    <a:pt x="449" y="211"/>
                    <a:pt x="456" y="222"/>
                    <a:pt x="469" y="231"/>
                  </a:cubicBezTo>
                  <a:cubicBezTo>
                    <a:pt x="767" y="470"/>
                    <a:pt x="1243" y="1261"/>
                    <a:pt x="750" y="1513"/>
                  </a:cubicBezTo>
                  <a:cubicBezTo>
                    <a:pt x="703" y="1563"/>
                    <a:pt x="660" y="1588"/>
                    <a:pt x="620" y="1588"/>
                  </a:cubicBezTo>
                  <a:cubicBezTo>
                    <a:pt x="573" y="1588"/>
                    <a:pt x="531" y="1555"/>
                    <a:pt x="492" y="1488"/>
                  </a:cubicBezTo>
                  <a:cubicBezTo>
                    <a:pt x="437" y="1430"/>
                    <a:pt x="395" y="1365"/>
                    <a:pt x="370" y="1290"/>
                  </a:cubicBezTo>
                  <a:cubicBezTo>
                    <a:pt x="315" y="1168"/>
                    <a:pt x="295" y="1046"/>
                    <a:pt x="293" y="913"/>
                  </a:cubicBezTo>
                  <a:cubicBezTo>
                    <a:pt x="292" y="669"/>
                    <a:pt x="368" y="431"/>
                    <a:pt x="444" y="198"/>
                  </a:cubicBezTo>
                  <a:close/>
                  <a:moveTo>
                    <a:pt x="395" y="0"/>
                  </a:moveTo>
                  <a:cubicBezTo>
                    <a:pt x="362" y="0"/>
                    <a:pt x="328" y="17"/>
                    <a:pt x="313" y="57"/>
                  </a:cubicBezTo>
                  <a:cubicBezTo>
                    <a:pt x="153" y="468"/>
                    <a:pt x="0" y="927"/>
                    <a:pt x="173" y="1359"/>
                  </a:cubicBezTo>
                  <a:cubicBezTo>
                    <a:pt x="256" y="1566"/>
                    <a:pt x="481" y="1862"/>
                    <a:pt x="737" y="1862"/>
                  </a:cubicBezTo>
                  <a:cubicBezTo>
                    <a:pt x="770" y="1862"/>
                    <a:pt x="804" y="1857"/>
                    <a:pt x="838" y="1846"/>
                  </a:cubicBezTo>
                  <a:cubicBezTo>
                    <a:pt x="1139" y="1753"/>
                    <a:pt x="1169" y="1247"/>
                    <a:pt x="1139" y="998"/>
                  </a:cubicBezTo>
                  <a:cubicBezTo>
                    <a:pt x="1098" y="621"/>
                    <a:pt x="901" y="289"/>
                    <a:pt x="591" y="72"/>
                  </a:cubicBezTo>
                  <a:cubicBezTo>
                    <a:pt x="575" y="62"/>
                    <a:pt x="559" y="57"/>
                    <a:pt x="543" y="57"/>
                  </a:cubicBezTo>
                  <a:cubicBezTo>
                    <a:pt x="519" y="57"/>
                    <a:pt x="496" y="67"/>
                    <a:pt x="478" y="84"/>
                  </a:cubicBezTo>
                  <a:cubicBezTo>
                    <a:pt x="483" y="32"/>
                    <a:pt x="440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6"/>
            <p:cNvSpPr/>
            <p:nvPr/>
          </p:nvSpPr>
          <p:spPr>
            <a:xfrm>
              <a:off x="3812036" y="5173456"/>
              <a:ext cx="62566" cy="93798"/>
            </a:xfrm>
            <a:custGeom>
              <a:avLst/>
              <a:gdLst/>
              <a:ahLst/>
              <a:cxnLst/>
              <a:rect l="l" t="t" r="r" b="b"/>
              <a:pathLst>
                <a:path w="1242" h="1862" extrusionOk="0">
                  <a:moveTo>
                    <a:pt x="442" y="199"/>
                  </a:moveTo>
                  <a:cubicBezTo>
                    <a:pt x="448" y="212"/>
                    <a:pt x="455" y="222"/>
                    <a:pt x="468" y="230"/>
                  </a:cubicBezTo>
                  <a:cubicBezTo>
                    <a:pt x="765" y="470"/>
                    <a:pt x="1241" y="1262"/>
                    <a:pt x="748" y="1512"/>
                  </a:cubicBezTo>
                  <a:cubicBezTo>
                    <a:pt x="702" y="1563"/>
                    <a:pt x="658" y="1588"/>
                    <a:pt x="618" y="1588"/>
                  </a:cubicBezTo>
                  <a:cubicBezTo>
                    <a:pt x="572" y="1588"/>
                    <a:pt x="529" y="1555"/>
                    <a:pt x="490" y="1488"/>
                  </a:cubicBezTo>
                  <a:cubicBezTo>
                    <a:pt x="435" y="1430"/>
                    <a:pt x="394" y="1364"/>
                    <a:pt x="367" y="1290"/>
                  </a:cubicBezTo>
                  <a:cubicBezTo>
                    <a:pt x="313" y="1168"/>
                    <a:pt x="293" y="1045"/>
                    <a:pt x="292" y="913"/>
                  </a:cubicBezTo>
                  <a:cubicBezTo>
                    <a:pt x="291" y="668"/>
                    <a:pt x="366" y="431"/>
                    <a:pt x="442" y="199"/>
                  </a:cubicBezTo>
                  <a:close/>
                  <a:moveTo>
                    <a:pt x="396" y="0"/>
                  </a:moveTo>
                  <a:cubicBezTo>
                    <a:pt x="363" y="0"/>
                    <a:pt x="328" y="18"/>
                    <a:pt x="313" y="57"/>
                  </a:cubicBezTo>
                  <a:cubicBezTo>
                    <a:pt x="153" y="468"/>
                    <a:pt x="0" y="927"/>
                    <a:pt x="173" y="1359"/>
                  </a:cubicBezTo>
                  <a:cubicBezTo>
                    <a:pt x="256" y="1565"/>
                    <a:pt x="480" y="1862"/>
                    <a:pt x="736" y="1862"/>
                  </a:cubicBezTo>
                  <a:cubicBezTo>
                    <a:pt x="770" y="1862"/>
                    <a:pt x="803" y="1856"/>
                    <a:pt x="838" y="1846"/>
                  </a:cubicBezTo>
                  <a:cubicBezTo>
                    <a:pt x="1141" y="1752"/>
                    <a:pt x="1168" y="1247"/>
                    <a:pt x="1141" y="998"/>
                  </a:cubicBezTo>
                  <a:cubicBezTo>
                    <a:pt x="1098" y="620"/>
                    <a:pt x="900" y="290"/>
                    <a:pt x="591" y="73"/>
                  </a:cubicBezTo>
                  <a:cubicBezTo>
                    <a:pt x="576" y="61"/>
                    <a:pt x="560" y="57"/>
                    <a:pt x="544" y="57"/>
                  </a:cubicBezTo>
                  <a:cubicBezTo>
                    <a:pt x="521" y="57"/>
                    <a:pt x="497" y="68"/>
                    <a:pt x="478" y="84"/>
                  </a:cubicBezTo>
                  <a:cubicBezTo>
                    <a:pt x="484" y="32"/>
                    <a:pt x="441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6"/>
            <p:cNvSpPr/>
            <p:nvPr/>
          </p:nvSpPr>
          <p:spPr>
            <a:xfrm>
              <a:off x="8645726" y="3237889"/>
              <a:ext cx="62616" cy="93849"/>
            </a:xfrm>
            <a:custGeom>
              <a:avLst/>
              <a:gdLst/>
              <a:ahLst/>
              <a:cxnLst/>
              <a:rect l="l" t="t" r="r" b="b"/>
              <a:pathLst>
                <a:path w="1243" h="1863" extrusionOk="0">
                  <a:moveTo>
                    <a:pt x="443" y="201"/>
                  </a:moveTo>
                  <a:cubicBezTo>
                    <a:pt x="449" y="213"/>
                    <a:pt x="456" y="224"/>
                    <a:pt x="469" y="232"/>
                  </a:cubicBezTo>
                  <a:cubicBezTo>
                    <a:pt x="766" y="472"/>
                    <a:pt x="1242" y="1264"/>
                    <a:pt x="749" y="1515"/>
                  </a:cubicBezTo>
                  <a:cubicBezTo>
                    <a:pt x="702" y="1564"/>
                    <a:pt x="659" y="1589"/>
                    <a:pt x="619" y="1589"/>
                  </a:cubicBezTo>
                  <a:cubicBezTo>
                    <a:pt x="572" y="1589"/>
                    <a:pt x="530" y="1556"/>
                    <a:pt x="491" y="1491"/>
                  </a:cubicBezTo>
                  <a:cubicBezTo>
                    <a:pt x="436" y="1431"/>
                    <a:pt x="395" y="1366"/>
                    <a:pt x="369" y="1292"/>
                  </a:cubicBezTo>
                  <a:cubicBezTo>
                    <a:pt x="314" y="1169"/>
                    <a:pt x="294" y="1047"/>
                    <a:pt x="293" y="914"/>
                  </a:cubicBezTo>
                  <a:cubicBezTo>
                    <a:pt x="291" y="670"/>
                    <a:pt x="367" y="432"/>
                    <a:pt x="443" y="201"/>
                  </a:cubicBezTo>
                  <a:close/>
                  <a:moveTo>
                    <a:pt x="397" y="0"/>
                  </a:moveTo>
                  <a:cubicBezTo>
                    <a:pt x="363" y="0"/>
                    <a:pt x="329" y="17"/>
                    <a:pt x="314" y="57"/>
                  </a:cubicBezTo>
                  <a:cubicBezTo>
                    <a:pt x="154" y="468"/>
                    <a:pt x="1" y="927"/>
                    <a:pt x="174" y="1359"/>
                  </a:cubicBezTo>
                  <a:cubicBezTo>
                    <a:pt x="257" y="1566"/>
                    <a:pt x="482" y="1862"/>
                    <a:pt x="738" y="1862"/>
                  </a:cubicBezTo>
                  <a:cubicBezTo>
                    <a:pt x="771" y="1862"/>
                    <a:pt x="805" y="1857"/>
                    <a:pt x="838" y="1847"/>
                  </a:cubicBezTo>
                  <a:cubicBezTo>
                    <a:pt x="1142" y="1753"/>
                    <a:pt x="1170" y="1247"/>
                    <a:pt x="1142" y="998"/>
                  </a:cubicBezTo>
                  <a:cubicBezTo>
                    <a:pt x="1096" y="622"/>
                    <a:pt x="901" y="289"/>
                    <a:pt x="592" y="72"/>
                  </a:cubicBezTo>
                  <a:cubicBezTo>
                    <a:pt x="577" y="62"/>
                    <a:pt x="561" y="57"/>
                    <a:pt x="545" y="57"/>
                  </a:cubicBezTo>
                  <a:cubicBezTo>
                    <a:pt x="521" y="57"/>
                    <a:pt x="498" y="67"/>
                    <a:pt x="478" y="84"/>
                  </a:cubicBezTo>
                  <a:cubicBezTo>
                    <a:pt x="485" y="32"/>
                    <a:pt x="442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6"/>
            <p:cNvSpPr/>
            <p:nvPr/>
          </p:nvSpPr>
          <p:spPr>
            <a:xfrm>
              <a:off x="193152" y="4603342"/>
              <a:ext cx="112135" cy="102362"/>
            </a:xfrm>
            <a:custGeom>
              <a:avLst/>
              <a:gdLst/>
              <a:ahLst/>
              <a:cxnLst/>
              <a:rect l="l" t="t" r="r" b="b"/>
              <a:pathLst>
                <a:path w="2226" h="2032" extrusionOk="0">
                  <a:moveTo>
                    <a:pt x="1776" y="1"/>
                  </a:moveTo>
                  <a:cubicBezTo>
                    <a:pt x="1511" y="1"/>
                    <a:pt x="1080" y="187"/>
                    <a:pt x="993" y="241"/>
                  </a:cubicBezTo>
                  <a:cubicBezTo>
                    <a:pt x="558" y="506"/>
                    <a:pt x="1" y="1086"/>
                    <a:pt x="206" y="1651"/>
                  </a:cubicBezTo>
                  <a:cubicBezTo>
                    <a:pt x="307" y="1926"/>
                    <a:pt x="530" y="2031"/>
                    <a:pt x="773" y="2031"/>
                  </a:cubicBezTo>
                  <a:cubicBezTo>
                    <a:pt x="1000" y="2031"/>
                    <a:pt x="1244" y="1939"/>
                    <a:pt x="1422" y="1808"/>
                  </a:cubicBezTo>
                  <a:cubicBezTo>
                    <a:pt x="1917" y="1445"/>
                    <a:pt x="2216" y="825"/>
                    <a:pt x="2224" y="217"/>
                  </a:cubicBezTo>
                  <a:cubicBezTo>
                    <a:pt x="2225" y="142"/>
                    <a:pt x="2172" y="105"/>
                    <a:pt x="2116" y="105"/>
                  </a:cubicBezTo>
                  <a:cubicBezTo>
                    <a:pt x="2064" y="105"/>
                    <a:pt x="2009" y="138"/>
                    <a:pt x="1996" y="201"/>
                  </a:cubicBezTo>
                  <a:cubicBezTo>
                    <a:pt x="1995" y="207"/>
                    <a:pt x="1992" y="213"/>
                    <a:pt x="1991" y="220"/>
                  </a:cubicBezTo>
                  <a:cubicBezTo>
                    <a:pt x="1961" y="570"/>
                    <a:pt x="1870" y="896"/>
                    <a:pt x="1673" y="1192"/>
                  </a:cubicBezTo>
                  <a:cubicBezTo>
                    <a:pt x="1514" y="1429"/>
                    <a:pt x="1179" y="1795"/>
                    <a:pt x="843" y="1795"/>
                  </a:cubicBezTo>
                  <a:cubicBezTo>
                    <a:pt x="806" y="1795"/>
                    <a:pt x="769" y="1791"/>
                    <a:pt x="732" y="1781"/>
                  </a:cubicBezTo>
                  <a:cubicBezTo>
                    <a:pt x="157" y="1630"/>
                    <a:pt x="588" y="979"/>
                    <a:pt x="831" y="734"/>
                  </a:cubicBezTo>
                  <a:cubicBezTo>
                    <a:pt x="897" y="668"/>
                    <a:pt x="1525" y="201"/>
                    <a:pt x="1756" y="201"/>
                  </a:cubicBezTo>
                  <a:cubicBezTo>
                    <a:pt x="1798" y="201"/>
                    <a:pt x="1827" y="216"/>
                    <a:pt x="1837" y="252"/>
                  </a:cubicBezTo>
                  <a:cubicBezTo>
                    <a:pt x="1847" y="285"/>
                    <a:pt x="1875" y="301"/>
                    <a:pt x="1902" y="301"/>
                  </a:cubicBezTo>
                  <a:cubicBezTo>
                    <a:pt x="1931" y="301"/>
                    <a:pt x="1959" y="285"/>
                    <a:pt x="1969" y="252"/>
                  </a:cubicBezTo>
                  <a:cubicBezTo>
                    <a:pt x="1975" y="235"/>
                    <a:pt x="1979" y="215"/>
                    <a:pt x="1983" y="200"/>
                  </a:cubicBezTo>
                  <a:cubicBezTo>
                    <a:pt x="2009" y="52"/>
                    <a:pt x="1915" y="1"/>
                    <a:pt x="1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5" name="Google Shape;3425;p26"/>
          <p:cNvGrpSpPr/>
          <p:nvPr/>
        </p:nvGrpSpPr>
        <p:grpSpPr>
          <a:xfrm>
            <a:off x="-31422" y="915779"/>
            <a:ext cx="851903" cy="463758"/>
            <a:chOff x="8233228" y="2932829"/>
            <a:chExt cx="851903" cy="463758"/>
          </a:xfrm>
        </p:grpSpPr>
        <p:sp>
          <p:nvSpPr>
            <p:cNvPr id="3426" name="Google Shape;3426;p26"/>
            <p:cNvSpPr/>
            <p:nvPr/>
          </p:nvSpPr>
          <p:spPr>
            <a:xfrm>
              <a:off x="8299623" y="3009350"/>
              <a:ext cx="701976" cy="304618"/>
            </a:xfrm>
            <a:custGeom>
              <a:avLst/>
              <a:gdLst/>
              <a:ahLst/>
              <a:cxnLst/>
              <a:rect l="l" t="t" r="r" b="b"/>
              <a:pathLst>
                <a:path w="13935" h="6047" extrusionOk="0">
                  <a:moveTo>
                    <a:pt x="7748" y="234"/>
                  </a:moveTo>
                  <a:cubicBezTo>
                    <a:pt x="8219" y="234"/>
                    <a:pt x="8692" y="244"/>
                    <a:pt x="9163" y="281"/>
                  </a:cubicBezTo>
                  <a:cubicBezTo>
                    <a:pt x="9189" y="283"/>
                    <a:pt x="9214" y="286"/>
                    <a:pt x="9240" y="288"/>
                  </a:cubicBezTo>
                  <a:cubicBezTo>
                    <a:pt x="9777" y="334"/>
                    <a:pt x="10310" y="416"/>
                    <a:pt x="10832" y="558"/>
                  </a:cubicBezTo>
                  <a:cubicBezTo>
                    <a:pt x="11877" y="838"/>
                    <a:pt x="12938" y="1401"/>
                    <a:pt x="13464" y="2390"/>
                  </a:cubicBezTo>
                  <a:cubicBezTo>
                    <a:pt x="13745" y="2920"/>
                    <a:pt x="13774" y="3512"/>
                    <a:pt x="13514" y="4054"/>
                  </a:cubicBezTo>
                  <a:cubicBezTo>
                    <a:pt x="13293" y="4511"/>
                    <a:pt x="12890" y="4839"/>
                    <a:pt x="12448" y="5068"/>
                  </a:cubicBezTo>
                  <a:cubicBezTo>
                    <a:pt x="11990" y="5305"/>
                    <a:pt x="11489" y="5444"/>
                    <a:pt x="10988" y="5542"/>
                  </a:cubicBezTo>
                  <a:cubicBezTo>
                    <a:pt x="10304" y="5675"/>
                    <a:pt x="9617" y="5767"/>
                    <a:pt x="8921" y="5801"/>
                  </a:cubicBezTo>
                  <a:cubicBezTo>
                    <a:pt x="8645" y="5814"/>
                    <a:pt x="8370" y="5820"/>
                    <a:pt x="8094" y="5820"/>
                  </a:cubicBezTo>
                  <a:cubicBezTo>
                    <a:pt x="6975" y="5820"/>
                    <a:pt x="5857" y="5721"/>
                    <a:pt x="4746" y="5597"/>
                  </a:cubicBezTo>
                  <a:cubicBezTo>
                    <a:pt x="4410" y="5560"/>
                    <a:pt x="4074" y="5520"/>
                    <a:pt x="3737" y="5479"/>
                  </a:cubicBezTo>
                  <a:cubicBezTo>
                    <a:pt x="3727" y="5478"/>
                    <a:pt x="3719" y="5478"/>
                    <a:pt x="3707" y="5476"/>
                  </a:cubicBezTo>
                  <a:lnTo>
                    <a:pt x="3686" y="5476"/>
                  </a:lnTo>
                  <a:cubicBezTo>
                    <a:pt x="2721" y="5469"/>
                    <a:pt x="1672" y="5213"/>
                    <a:pt x="942" y="4547"/>
                  </a:cubicBezTo>
                  <a:cubicBezTo>
                    <a:pt x="624" y="4253"/>
                    <a:pt x="383" y="3885"/>
                    <a:pt x="286" y="3460"/>
                  </a:cubicBezTo>
                  <a:cubicBezTo>
                    <a:pt x="186" y="3016"/>
                    <a:pt x="251" y="2529"/>
                    <a:pt x="424" y="2107"/>
                  </a:cubicBezTo>
                  <a:cubicBezTo>
                    <a:pt x="733" y="1351"/>
                    <a:pt x="1487" y="930"/>
                    <a:pt x="2231" y="696"/>
                  </a:cubicBezTo>
                  <a:cubicBezTo>
                    <a:pt x="3048" y="441"/>
                    <a:pt x="3911" y="362"/>
                    <a:pt x="4763" y="317"/>
                  </a:cubicBezTo>
                  <a:cubicBezTo>
                    <a:pt x="5691" y="264"/>
                    <a:pt x="6621" y="242"/>
                    <a:pt x="7549" y="235"/>
                  </a:cubicBezTo>
                  <a:cubicBezTo>
                    <a:pt x="7615" y="234"/>
                    <a:pt x="7681" y="234"/>
                    <a:pt x="7748" y="234"/>
                  </a:cubicBezTo>
                  <a:close/>
                  <a:moveTo>
                    <a:pt x="7523" y="1"/>
                  </a:moveTo>
                  <a:cubicBezTo>
                    <a:pt x="7340" y="1"/>
                    <a:pt x="7158" y="2"/>
                    <a:pt x="6976" y="5"/>
                  </a:cubicBezTo>
                  <a:cubicBezTo>
                    <a:pt x="6917" y="6"/>
                    <a:pt x="6859" y="6"/>
                    <a:pt x="6801" y="8"/>
                  </a:cubicBezTo>
                  <a:cubicBezTo>
                    <a:pt x="6312" y="19"/>
                    <a:pt x="5823" y="36"/>
                    <a:pt x="5337" y="57"/>
                  </a:cubicBezTo>
                  <a:cubicBezTo>
                    <a:pt x="5290" y="59"/>
                    <a:pt x="5243" y="63"/>
                    <a:pt x="5195" y="64"/>
                  </a:cubicBezTo>
                  <a:lnTo>
                    <a:pt x="5187" y="64"/>
                  </a:lnTo>
                  <a:cubicBezTo>
                    <a:pt x="4725" y="86"/>
                    <a:pt x="4260" y="111"/>
                    <a:pt x="3798" y="162"/>
                  </a:cubicBezTo>
                  <a:cubicBezTo>
                    <a:pt x="3761" y="165"/>
                    <a:pt x="3720" y="171"/>
                    <a:pt x="3683" y="175"/>
                  </a:cubicBezTo>
                  <a:cubicBezTo>
                    <a:pt x="3353" y="212"/>
                    <a:pt x="3024" y="264"/>
                    <a:pt x="2701" y="335"/>
                  </a:cubicBezTo>
                  <a:cubicBezTo>
                    <a:pt x="2649" y="348"/>
                    <a:pt x="2595" y="361"/>
                    <a:pt x="2544" y="373"/>
                  </a:cubicBezTo>
                  <a:cubicBezTo>
                    <a:pt x="2538" y="375"/>
                    <a:pt x="2534" y="375"/>
                    <a:pt x="2530" y="376"/>
                  </a:cubicBezTo>
                  <a:cubicBezTo>
                    <a:pt x="2155" y="470"/>
                    <a:pt x="1773" y="596"/>
                    <a:pt x="1426" y="777"/>
                  </a:cubicBezTo>
                  <a:cubicBezTo>
                    <a:pt x="1375" y="803"/>
                    <a:pt x="1322" y="831"/>
                    <a:pt x="1273" y="862"/>
                  </a:cubicBezTo>
                  <a:cubicBezTo>
                    <a:pt x="934" y="1058"/>
                    <a:pt x="636" y="1312"/>
                    <a:pt x="415" y="1642"/>
                  </a:cubicBezTo>
                  <a:cubicBezTo>
                    <a:pt x="377" y="1698"/>
                    <a:pt x="342" y="1755"/>
                    <a:pt x="310" y="1815"/>
                  </a:cubicBezTo>
                  <a:cubicBezTo>
                    <a:pt x="289" y="1854"/>
                    <a:pt x="269" y="1893"/>
                    <a:pt x="249" y="1932"/>
                  </a:cubicBezTo>
                  <a:cubicBezTo>
                    <a:pt x="79" y="2289"/>
                    <a:pt x="0" y="2692"/>
                    <a:pt x="18" y="3087"/>
                  </a:cubicBezTo>
                  <a:cubicBezTo>
                    <a:pt x="20" y="3125"/>
                    <a:pt x="21" y="3165"/>
                    <a:pt x="27" y="3203"/>
                  </a:cubicBezTo>
                  <a:cubicBezTo>
                    <a:pt x="55" y="3538"/>
                    <a:pt x="154" y="3868"/>
                    <a:pt x="327" y="4154"/>
                  </a:cubicBezTo>
                  <a:cubicBezTo>
                    <a:pt x="346" y="4187"/>
                    <a:pt x="366" y="4217"/>
                    <a:pt x="387" y="4249"/>
                  </a:cubicBezTo>
                  <a:cubicBezTo>
                    <a:pt x="388" y="4251"/>
                    <a:pt x="388" y="4252"/>
                    <a:pt x="391" y="4253"/>
                  </a:cubicBezTo>
                  <a:cubicBezTo>
                    <a:pt x="616" y="4585"/>
                    <a:pt x="914" y="4851"/>
                    <a:pt x="1251" y="5060"/>
                  </a:cubicBezTo>
                  <a:cubicBezTo>
                    <a:pt x="1283" y="5080"/>
                    <a:pt x="1315" y="5099"/>
                    <a:pt x="1348" y="5118"/>
                  </a:cubicBezTo>
                  <a:cubicBezTo>
                    <a:pt x="1727" y="5338"/>
                    <a:pt x="2153" y="5489"/>
                    <a:pt x="2578" y="5583"/>
                  </a:cubicBezTo>
                  <a:cubicBezTo>
                    <a:pt x="2615" y="5591"/>
                    <a:pt x="2654" y="5598"/>
                    <a:pt x="2691" y="5605"/>
                  </a:cubicBezTo>
                  <a:cubicBezTo>
                    <a:pt x="2763" y="5620"/>
                    <a:pt x="2839" y="5634"/>
                    <a:pt x="2911" y="5642"/>
                  </a:cubicBezTo>
                  <a:cubicBezTo>
                    <a:pt x="3176" y="5682"/>
                    <a:pt x="3444" y="5703"/>
                    <a:pt x="3711" y="5703"/>
                  </a:cubicBezTo>
                  <a:cubicBezTo>
                    <a:pt x="3832" y="5717"/>
                    <a:pt x="3954" y="5731"/>
                    <a:pt x="4074" y="5746"/>
                  </a:cubicBezTo>
                  <a:cubicBezTo>
                    <a:pt x="4118" y="5751"/>
                    <a:pt x="4161" y="5756"/>
                    <a:pt x="4206" y="5761"/>
                  </a:cubicBezTo>
                  <a:cubicBezTo>
                    <a:pt x="4698" y="5818"/>
                    <a:pt x="5191" y="5873"/>
                    <a:pt x="5684" y="5919"/>
                  </a:cubicBezTo>
                  <a:cubicBezTo>
                    <a:pt x="5725" y="5923"/>
                    <a:pt x="5766" y="5928"/>
                    <a:pt x="5805" y="5931"/>
                  </a:cubicBezTo>
                  <a:cubicBezTo>
                    <a:pt x="6462" y="5989"/>
                    <a:pt x="7120" y="6032"/>
                    <a:pt x="7777" y="6043"/>
                  </a:cubicBezTo>
                  <a:cubicBezTo>
                    <a:pt x="7815" y="6045"/>
                    <a:pt x="7855" y="6045"/>
                    <a:pt x="7893" y="6045"/>
                  </a:cubicBezTo>
                  <a:cubicBezTo>
                    <a:pt x="7980" y="6046"/>
                    <a:pt x="8069" y="6046"/>
                    <a:pt x="8156" y="6046"/>
                  </a:cubicBezTo>
                  <a:cubicBezTo>
                    <a:pt x="8673" y="6045"/>
                    <a:pt x="9190" y="6022"/>
                    <a:pt x="9706" y="5967"/>
                  </a:cubicBezTo>
                  <a:lnTo>
                    <a:pt x="9818" y="5957"/>
                  </a:lnTo>
                  <a:cubicBezTo>
                    <a:pt x="9999" y="5936"/>
                    <a:pt x="10182" y="5911"/>
                    <a:pt x="10363" y="5883"/>
                  </a:cubicBezTo>
                  <a:cubicBezTo>
                    <a:pt x="10695" y="5832"/>
                    <a:pt x="11032" y="5774"/>
                    <a:pt x="11361" y="5692"/>
                  </a:cubicBezTo>
                  <a:cubicBezTo>
                    <a:pt x="11406" y="5683"/>
                    <a:pt x="11449" y="5671"/>
                    <a:pt x="11493" y="5659"/>
                  </a:cubicBezTo>
                  <a:cubicBezTo>
                    <a:pt x="11697" y="5607"/>
                    <a:pt x="11898" y="5546"/>
                    <a:pt x="12095" y="5469"/>
                  </a:cubicBezTo>
                  <a:cubicBezTo>
                    <a:pt x="12420" y="5345"/>
                    <a:pt x="12740" y="5189"/>
                    <a:pt x="13020" y="4979"/>
                  </a:cubicBezTo>
                  <a:cubicBezTo>
                    <a:pt x="13052" y="4955"/>
                    <a:pt x="13081" y="4932"/>
                    <a:pt x="13113" y="4908"/>
                  </a:cubicBezTo>
                  <a:cubicBezTo>
                    <a:pt x="13216" y="4825"/>
                    <a:pt x="13314" y="4731"/>
                    <a:pt x="13403" y="4629"/>
                  </a:cubicBezTo>
                  <a:cubicBezTo>
                    <a:pt x="13675" y="4317"/>
                    <a:pt x="13864" y="3925"/>
                    <a:pt x="13918" y="3514"/>
                  </a:cubicBezTo>
                  <a:cubicBezTo>
                    <a:pt x="13923" y="3473"/>
                    <a:pt x="13927" y="3432"/>
                    <a:pt x="13930" y="3392"/>
                  </a:cubicBezTo>
                  <a:cubicBezTo>
                    <a:pt x="13935" y="3297"/>
                    <a:pt x="13932" y="3198"/>
                    <a:pt x="13923" y="3098"/>
                  </a:cubicBezTo>
                  <a:cubicBezTo>
                    <a:pt x="13888" y="2744"/>
                    <a:pt x="13767" y="2421"/>
                    <a:pt x="13589" y="2126"/>
                  </a:cubicBezTo>
                  <a:cubicBezTo>
                    <a:pt x="13569" y="2092"/>
                    <a:pt x="13548" y="2061"/>
                    <a:pt x="13526" y="2029"/>
                  </a:cubicBezTo>
                  <a:cubicBezTo>
                    <a:pt x="13284" y="1667"/>
                    <a:pt x="12955" y="1355"/>
                    <a:pt x="12591" y="1103"/>
                  </a:cubicBezTo>
                  <a:cubicBezTo>
                    <a:pt x="12547" y="1071"/>
                    <a:pt x="12503" y="1041"/>
                    <a:pt x="12456" y="1012"/>
                  </a:cubicBezTo>
                  <a:cubicBezTo>
                    <a:pt x="12221" y="858"/>
                    <a:pt x="11973" y="729"/>
                    <a:pt x="11725" y="624"/>
                  </a:cubicBezTo>
                  <a:cubicBezTo>
                    <a:pt x="11520" y="538"/>
                    <a:pt x="11310" y="461"/>
                    <a:pt x="11100" y="396"/>
                  </a:cubicBezTo>
                  <a:cubicBezTo>
                    <a:pt x="11062" y="383"/>
                    <a:pt x="11024" y="373"/>
                    <a:pt x="10984" y="362"/>
                  </a:cubicBezTo>
                  <a:cubicBezTo>
                    <a:pt x="10375" y="185"/>
                    <a:pt x="9740" y="94"/>
                    <a:pt x="9105" y="49"/>
                  </a:cubicBezTo>
                  <a:cubicBezTo>
                    <a:pt x="9055" y="43"/>
                    <a:pt x="9006" y="40"/>
                    <a:pt x="8956" y="38"/>
                  </a:cubicBezTo>
                  <a:cubicBezTo>
                    <a:pt x="8762" y="26"/>
                    <a:pt x="8568" y="16"/>
                    <a:pt x="8374" y="12"/>
                  </a:cubicBezTo>
                  <a:cubicBezTo>
                    <a:pt x="8090" y="4"/>
                    <a:pt x="7806" y="1"/>
                    <a:pt x="75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6"/>
            <p:cNvSpPr/>
            <p:nvPr/>
          </p:nvSpPr>
          <p:spPr>
            <a:xfrm>
              <a:off x="8682580" y="3221029"/>
              <a:ext cx="13299" cy="13198"/>
            </a:xfrm>
            <a:custGeom>
              <a:avLst/>
              <a:gdLst/>
              <a:ahLst/>
              <a:cxnLst/>
              <a:rect l="l" t="t" r="r" b="b"/>
              <a:pathLst>
                <a:path w="264" h="262" extrusionOk="0">
                  <a:moveTo>
                    <a:pt x="108" y="0"/>
                  </a:moveTo>
                  <a:cubicBezTo>
                    <a:pt x="95" y="0"/>
                    <a:pt x="82" y="3"/>
                    <a:pt x="72" y="9"/>
                  </a:cubicBezTo>
                  <a:cubicBezTo>
                    <a:pt x="58" y="15"/>
                    <a:pt x="45" y="22"/>
                    <a:pt x="35" y="34"/>
                  </a:cubicBezTo>
                  <a:cubicBezTo>
                    <a:pt x="28" y="43"/>
                    <a:pt x="22" y="49"/>
                    <a:pt x="16" y="57"/>
                  </a:cubicBezTo>
                  <a:cubicBezTo>
                    <a:pt x="7" y="76"/>
                    <a:pt x="1" y="94"/>
                    <a:pt x="1" y="115"/>
                  </a:cubicBezTo>
                  <a:cubicBezTo>
                    <a:pt x="2" y="125"/>
                    <a:pt x="4" y="135"/>
                    <a:pt x="7" y="146"/>
                  </a:cubicBezTo>
                  <a:cubicBezTo>
                    <a:pt x="9" y="165"/>
                    <a:pt x="21" y="183"/>
                    <a:pt x="35" y="197"/>
                  </a:cubicBezTo>
                  <a:cubicBezTo>
                    <a:pt x="45" y="206"/>
                    <a:pt x="53" y="213"/>
                    <a:pt x="63" y="221"/>
                  </a:cubicBezTo>
                  <a:lnTo>
                    <a:pt x="66" y="226"/>
                  </a:lnTo>
                  <a:cubicBezTo>
                    <a:pt x="77" y="238"/>
                    <a:pt x="90" y="246"/>
                    <a:pt x="104" y="250"/>
                  </a:cubicBezTo>
                  <a:cubicBezTo>
                    <a:pt x="116" y="257"/>
                    <a:pt x="133" y="261"/>
                    <a:pt x="148" y="261"/>
                  </a:cubicBezTo>
                  <a:cubicBezTo>
                    <a:pt x="164" y="261"/>
                    <a:pt x="179" y="257"/>
                    <a:pt x="192" y="250"/>
                  </a:cubicBezTo>
                  <a:cubicBezTo>
                    <a:pt x="206" y="246"/>
                    <a:pt x="219" y="238"/>
                    <a:pt x="229" y="226"/>
                  </a:cubicBezTo>
                  <a:cubicBezTo>
                    <a:pt x="235" y="219"/>
                    <a:pt x="242" y="212"/>
                    <a:pt x="247" y="203"/>
                  </a:cubicBezTo>
                  <a:cubicBezTo>
                    <a:pt x="257" y="185"/>
                    <a:pt x="263" y="165"/>
                    <a:pt x="263" y="144"/>
                  </a:cubicBezTo>
                  <a:cubicBezTo>
                    <a:pt x="262" y="135"/>
                    <a:pt x="260" y="125"/>
                    <a:pt x="257" y="114"/>
                  </a:cubicBezTo>
                  <a:cubicBezTo>
                    <a:pt x="255" y="94"/>
                    <a:pt x="243" y="77"/>
                    <a:pt x="229" y="63"/>
                  </a:cubicBezTo>
                  <a:cubicBezTo>
                    <a:pt x="219" y="54"/>
                    <a:pt x="211" y="47"/>
                    <a:pt x="201" y="37"/>
                  </a:cubicBezTo>
                  <a:lnTo>
                    <a:pt x="198" y="34"/>
                  </a:lnTo>
                  <a:cubicBezTo>
                    <a:pt x="186" y="22"/>
                    <a:pt x="174" y="15"/>
                    <a:pt x="160" y="9"/>
                  </a:cubicBezTo>
                  <a:cubicBezTo>
                    <a:pt x="150" y="3"/>
                    <a:pt x="137" y="0"/>
                    <a:pt x="124" y="0"/>
                  </a:cubicBezTo>
                  <a:cubicBezTo>
                    <a:pt x="121" y="0"/>
                    <a:pt x="118" y="0"/>
                    <a:pt x="116" y="0"/>
                  </a:cubicBezTo>
                  <a:cubicBezTo>
                    <a:pt x="113" y="0"/>
                    <a:pt x="110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6"/>
            <p:cNvSpPr/>
            <p:nvPr/>
          </p:nvSpPr>
          <p:spPr>
            <a:xfrm>
              <a:off x="8575581" y="3156699"/>
              <a:ext cx="13098" cy="13198"/>
            </a:xfrm>
            <a:custGeom>
              <a:avLst/>
              <a:gdLst/>
              <a:ahLst/>
              <a:cxnLst/>
              <a:rect l="l" t="t" r="r" b="b"/>
              <a:pathLst>
                <a:path w="260" h="262" extrusionOk="0">
                  <a:moveTo>
                    <a:pt x="106" y="0"/>
                  </a:moveTo>
                  <a:cubicBezTo>
                    <a:pt x="94" y="0"/>
                    <a:pt x="82" y="3"/>
                    <a:pt x="70" y="9"/>
                  </a:cubicBezTo>
                  <a:cubicBezTo>
                    <a:pt x="56" y="15"/>
                    <a:pt x="43" y="22"/>
                    <a:pt x="33" y="35"/>
                  </a:cubicBezTo>
                  <a:cubicBezTo>
                    <a:pt x="28" y="43"/>
                    <a:pt x="20" y="49"/>
                    <a:pt x="15" y="57"/>
                  </a:cubicBezTo>
                  <a:cubicBezTo>
                    <a:pt x="6" y="74"/>
                    <a:pt x="1" y="94"/>
                    <a:pt x="1" y="115"/>
                  </a:cubicBezTo>
                  <a:cubicBezTo>
                    <a:pt x="2" y="124"/>
                    <a:pt x="2" y="135"/>
                    <a:pt x="5" y="145"/>
                  </a:cubicBezTo>
                  <a:cubicBezTo>
                    <a:pt x="9" y="165"/>
                    <a:pt x="20" y="183"/>
                    <a:pt x="35" y="198"/>
                  </a:cubicBezTo>
                  <a:lnTo>
                    <a:pt x="59" y="222"/>
                  </a:lnTo>
                  <a:lnTo>
                    <a:pt x="63" y="226"/>
                  </a:lnTo>
                  <a:cubicBezTo>
                    <a:pt x="73" y="237"/>
                    <a:pt x="86" y="244"/>
                    <a:pt x="100" y="250"/>
                  </a:cubicBezTo>
                  <a:cubicBezTo>
                    <a:pt x="113" y="257"/>
                    <a:pt x="128" y="261"/>
                    <a:pt x="144" y="261"/>
                  </a:cubicBezTo>
                  <a:cubicBezTo>
                    <a:pt x="161" y="261"/>
                    <a:pt x="175" y="257"/>
                    <a:pt x="189" y="250"/>
                  </a:cubicBezTo>
                  <a:cubicBezTo>
                    <a:pt x="203" y="244"/>
                    <a:pt x="215" y="237"/>
                    <a:pt x="226" y="226"/>
                  </a:cubicBezTo>
                  <a:cubicBezTo>
                    <a:pt x="232" y="219"/>
                    <a:pt x="239" y="212"/>
                    <a:pt x="244" y="202"/>
                  </a:cubicBezTo>
                  <a:cubicBezTo>
                    <a:pt x="254" y="183"/>
                    <a:pt x="260" y="165"/>
                    <a:pt x="260" y="144"/>
                  </a:cubicBezTo>
                  <a:cubicBezTo>
                    <a:pt x="260" y="134"/>
                    <a:pt x="256" y="122"/>
                    <a:pt x="253" y="114"/>
                  </a:cubicBezTo>
                  <a:cubicBezTo>
                    <a:pt x="249" y="94"/>
                    <a:pt x="239" y="77"/>
                    <a:pt x="225" y="63"/>
                  </a:cubicBezTo>
                  <a:lnTo>
                    <a:pt x="199" y="37"/>
                  </a:lnTo>
                  <a:lnTo>
                    <a:pt x="196" y="35"/>
                  </a:lnTo>
                  <a:cubicBezTo>
                    <a:pt x="185" y="22"/>
                    <a:pt x="172" y="15"/>
                    <a:pt x="158" y="9"/>
                  </a:cubicBezTo>
                  <a:cubicBezTo>
                    <a:pt x="146" y="3"/>
                    <a:pt x="133" y="0"/>
                    <a:pt x="121" y="0"/>
                  </a:cubicBezTo>
                  <a:cubicBezTo>
                    <a:pt x="119" y="0"/>
                    <a:pt x="116" y="0"/>
                    <a:pt x="114" y="1"/>
                  </a:cubicBezTo>
                  <a:cubicBezTo>
                    <a:pt x="111" y="0"/>
                    <a:pt x="1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6"/>
            <p:cNvSpPr/>
            <p:nvPr/>
          </p:nvSpPr>
          <p:spPr>
            <a:xfrm>
              <a:off x="8538656" y="3221230"/>
              <a:ext cx="12997" cy="12292"/>
            </a:xfrm>
            <a:custGeom>
              <a:avLst/>
              <a:gdLst/>
              <a:ahLst/>
              <a:cxnLst/>
              <a:rect l="l" t="t" r="r" b="b"/>
              <a:pathLst>
                <a:path w="258" h="244" extrusionOk="0">
                  <a:moveTo>
                    <a:pt x="124" y="1"/>
                  </a:moveTo>
                  <a:cubicBezTo>
                    <a:pt x="59" y="1"/>
                    <a:pt x="1" y="58"/>
                    <a:pt x="1" y="118"/>
                  </a:cubicBezTo>
                  <a:cubicBezTo>
                    <a:pt x="1" y="145"/>
                    <a:pt x="11" y="172"/>
                    <a:pt x="38" y="195"/>
                  </a:cubicBezTo>
                  <a:cubicBezTo>
                    <a:pt x="45" y="200"/>
                    <a:pt x="51" y="208"/>
                    <a:pt x="58" y="213"/>
                  </a:cubicBezTo>
                  <a:cubicBezTo>
                    <a:pt x="82" y="235"/>
                    <a:pt x="108" y="244"/>
                    <a:pt x="134" y="244"/>
                  </a:cubicBezTo>
                  <a:cubicBezTo>
                    <a:pt x="199" y="244"/>
                    <a:pt x="257" y="186"/>
                    <a:pt x="257" y="125"/>
                  </a:cubicBezTo>
                  <a:cubicBezTo>
                    <a:pt x="257" y="100"/>
                    <a:pt x="245" y="73"/>
                    <a:pt x="222" y="50"/>
                  </a:cubicBezTo>
                  <a:cubicBezTo>
                    <a:pt x="215" y="45"/>
                    <a:pt x="208" y="38"/>
                    <a:pt x="201" y="32"/>
                  </a:cubicBezTo>
                  <a:cubicBezTo>
                    <a:pt x="176" y="10"/>
                    <a:pt x="150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6"/>
            <p:cNvSpPr/>
            <p:nvPr/>
          </p:nvSpPr>
          <p:spPr>
            <a:xfrm>
              <a:off x="8387327" y="3164205"/>
              <a:ext cx="13249" cy="13249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15" y="0"/>
                  </a:moveTo>
                  <a:cubicBezTo>
                    <a:pt x="100" y="0"/>
                    <a:pt x="84" y="2"/>
                    <a:pt x="72" y="10"/>
                  </a:cubicBezTo>
                  <a:cubicBezTo>
                    <a:pt x="57" y="16"/>
                    <a:pt x="45" y="23"/>
                    <a:pt x="35" y="34"/>
                  </a:cubicBezTo>
                  <a:cubicBezTo>
                    <a:pt x="29" y="43"/>
                    <a:pt x="22" y="50"/>
                    <a:pt x="16" y="59"/>
                  </a:cubicBezTo>
                  <a:cubicBezTo>
                    <a:pt x="6" y="77"/>
                    <a:pt x="1" y="95"/>
                    <a:pt x="1" y="117"/>
                  </a:cubicBezTo>
                  <a:lnTo>
                    <a:pt x="6" y="149"/>
                  </a:lnTo>
                  <a:cubicBezTo>
                    <a:pt x="9" y="169"/>
                    <a:pt x="21" y="186"/>
                    <a:pt x="35" y="200"/>
                  </a:cubicBezTo>
                  <a:cubicBezTo>
                    <a:pt x="45" y="209"/>
                    <a:pt x="53" y="216"/>
                    <a:pt x="63" y="226"/>
                  </a:cubicBezTo>
                  <a:cubicBezTo>
                    <a:pt x="64" y="227"/>
                    <a:pt x="66" y="227"/>
                    <a:pt x="67" y="229"/>
                  </a:cubicBezTo>
                  <a:cubicBezTo>
                    <a:pt x="79" y="240"/>
                    <a:pt x="91" y="247"/>
                    <a:pt x="106" y="251"/>
                  </a:cubicBezTo>
                  <a:cubicBezTo>
                    <a:pt x="117" y="260"/>
                    <a:pt x="129" y="263"/>
                    <a:pt x="142" y="263"/>
                  </a:cubicBezTo>
                  <a:cubicBezTo>
                    <a:pt x="145" y="263"/>
                    <a:pt x="147" y="263"/>
                    <a:pt x="149" y="263"/>
                  </a:cubicBezTo>
                  <a:cubicBezTo>
                    <a:pt x="152" y="263"/>
                    <a:pt x="154" y="263"/>
                    <a:pt x="157" y="263"/>
                  </a:cubicBezTo>
                  <a:cubicBezTo>
                    <a:pt x="170" y="263"/>
                    <a:pt x="181" y="260"/>
                    <a:pt x="193" y="251"/>
                  </a:cubicBezTo>
                  <a:cubicBezTo>
                    <a:pt x="208" y="247"/>
                    <a:pt x="220" y="241"/>
                    <a:pt x="230" y="229"/>
                  </a:cubicBezTo>
                  <a:cubicBezTo>
                    <a:pt x="236" y="220"/>
                    <a:pt x="242" y="213"/>
                    <a:pt x="249" y="206"/>
                  </a:cubicBezTo>
                  <a:cubicBezTo>
                    <a:pt x="257" y="187"/>
                    <a:pt x="263" y="169"/>
                    <a:pt x="263" y="148"/>
                  </a:cubicBezTo>
                  <a:cubicBezTo>
                    <a:pt x="261" y="138"/>
                    <a:pt x="259" y="128"/>
                    <a:pt x="259" y="114"/>
                  </a:cubicBezTo>
                  <a:cubicBezTo>
                    <a:pt x="254" y="94"/>
                    <a:pt x="243" y="77"/>
                    <a:pt x="229" y="63"/>
                  </a:cubicBezTo>
                  <a:cubicBezTo>
                    <a:pt x="219" y="53"/>
                    <a:pt x="209" y="46"/>
                    <a:pt x="200" y="37"/>
                  </a:cubicBezTo>
                  <a:lnTo>
                    <a:pt x="198" y="34"/>
                  </a:lnTo>
                  <a:cubicBezTo>
                    <a:pt x="186" y="23"/>
                    <a:pt x="174" y="16"/>
                    <a:pt x="159" y="10"/>
                  </a:cubicBezTo>
                  <a:cubicBezTo>
                    <a:pt x="148" y="2"/>
                    <a:pt x="131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6"/>
            <p:cNvSpPr/>
            <p:nvPr/>
          </p:nvSpPr>
          <p:spPr>
            <a:xfrm>
              <a:off x="8465208" y="3066476"/>
              <a:ext cx="14961" cy="11687"/>
            </a:xfrm>
            <a:custGeom>
              <a:avLst/>
              <a:gdLst/>
              <a:ahLst/>
              <a:cxnLst/>
              <a:rect l="l" t="t" r="r" b="b"/>
              <a:pathLst>
                <a:path w="297" h="232" extrusionOk="0">
                  <a:moveTo>
                    <a:pt x="148" y="0"/>
                  </a:moveTo>
                  <a:cubicBezTo>
                    <a:pt x="1" y="0"/>
                    <a:pt x="1" y="231"/>
                    <a:pt x="148" y="231"/>
                  </a:cubicBezTo>
                  <a:cubicBezTo>
                    <a:pt x="297" y="231"/>
                    <a:pt x="297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6"/>
            <p:cNvSpPr/>
            <p:nvPr/>
          </p:nvSpPr>
          <p:spPr>
            <a:xfrm>
              <a:off x="8653563" y="3071110"/>
              <a:ext cx="14961" cy="11687"/>
            </a:xfrm>
            <a:custGeom>
              <a:avLst/>
              <a:gdLst/>
              <a:ahLst/>
              <a:cxnLst/>
              <a:rect l="l" t="t" r="r" b="b"/>
              <a:pathLst>
                <a:path w="297" h="232" extrusionOk="0">
                  <a:moveTo>
                    <a:pt x="149" y="0"/>
                  </a:moveTo>
                  <a:cubicBezTo>
                    <a:pt x="0" y="0"/>
                    <a:pt x="0" y="231"/>
                    <a:pt x="149" y="231"/>
                  </a:cubicBezTo>
                  <a:cubicBezTo>
                    <a:pt x="295" y="231"/>
                    <a:pt x="296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6"/>
            <p:cNvSpPr/>
            <p:nvPr/>
          </p:nvSpPr>
          <p:spPr>
            <a:xfrm>
              <a:off x="8491353" y="3127531"/>
              <a:ext cx="13249" cy="13249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15" y="0"/>
                  </a:moveTo>
                  <a:cubicBezTo>
                    <a:pt x="100" y="0"/>
                    <a:pt x="85" y="4"/>
                    <a:pt x="71" y="11"/>
                  </a:cubicBezTo>
                  <a:cubicBezTo>
                    <a:pt x="57" y="16"/>
                    <a:pt x="44" y="23"/>
                    <a:pt x="34" y="35"/>
                  </a:cubicBezTo>
                  <a:cubicBezTo>
                    <a:pt x="29" y="43"/>
                    <a:pt x="22" y="50"/>
                    <a:pt x="16" y="58"/>
                  </a:cubicBezTo>
                  <a:cubicBezTo>
                    <a:pt x="6" y="78"/>
                    <a:pt x="0" y="96"/>
                    <a:pt x="0" y="118"/>
                  </a:cubicBezTo>
                  <a:cubicBezTo>
                    <a:pt x="2" y="128"/>
                    <a:pt x="2" y="139"/>
                    <a:pt x="5" y="149"/>
                  </a:cubicBezTo>
                  <a:cubicBezTo>
                    <a:pt x="9" y="169"/>
                    <a:pt x="20" y="186"/>
                    <a:pt x="34" y="200"/>
                  </a:cubicBezTo>
                  <a:cubicBezTo>
                    <a:pt x="44" y="210"/>
                    <a:pt x="54" y="217"/>
                    <a:pt x="63" y="225"/>
                  </a:cubicBezTo>
                  <a:lnTo>
                    <a:pt x="67" y="228"/>
                  </a:lnTo>
                  <a:cubicBezTo>
                    <a:pt x="77" y="241"/>
                    <a:pt x="90" y="248"/>
                    <a:pt x="104" y="254"/>
                  </a:cubicBezTo>
                  <a:cubicBezTo>
                    <a:pt x="114" y="260"/>
                    <a:pt x="127" y="263"/>
                    <a:pt x="140" y="263"/>
                  </a:cubicBezTo>
                  <a:cubicBezTo>
                    <a:pt x="143" y="263"/>
                    <a:pt x="145" y="262"/>
                    <a:pt x="148" y="262"/>
                  </a:cubicBezTo>
                  <a:cubicBezTo>
                    <a:pt x="150" y="262"/>
                    <a:pt x="153" y="263"/>
                    <a:pt x="155" y="263"/>
                  </a:cubicBezTo>
                  <a:cubicBezTo>
                    <a:pt x="168" y="263"/>
                    <a:pt x="180" y="260"/>
                    <a:pt x="192" y="254"/>
                  </a:cubicBezTo>
                  <a:cubicBezTo>
                    <a:pt x="206" y="248"/>
                    <a:pt x="217" y="241"/>
                    <a:pt x="230" y="228"/>
                  </a:cubicBezTo>
                  <a:cubicBezTo>
                    <a:pt x="234" y="220"/>
                    <a:pt x="241" y="214"/>
                    <a:pt x="247" y="205"/>
                  </a:cubicBezTo>
                  <a:cubicBezTo>
                    <a:pt x="258" y="188"/>
                    <a:pt x="263" y="169"/>
                    <a:pt x="263" y="147"/>
                  </a:cubicBezTo>
                  <a:cubicBezTo>
                    <a:pt x="261" y="136"/>
                    <a:pt x="260" y="128"/>
                    <a:pt x="257" y="115"/>
                  </a:cubicBezTo>
                  <a:cubicBezTo>
                    <a:pt x="253" y="96"/>
                    <a:pt x="243" y="78"/>
                    <a:pt x="229" y="64"/>
                  </a:cubicBezTo>
                  <a:cubicBezTo>
                    <a:pt x="219" y="55"/>
                    <a:pt x="210" y="48"/>
                    <a:pt x="200" y="40"/>
                  </a:cubicBezTo>
                  <a:lnTo>
                    <a:pt x="197" y="35"/>
                  </a:lnTo>
                  <a:cubicBezTo>
                    <a:pt x="189" y="23"/>
                    <a:pt x="175" y="16"/>
                    <a:pt x="161" y="11"/>
                  </a:cubicBezTo>
                  <a:cubicBezTo>
                    <a:pt x="146" y="4"/>
                    <a:pt x="132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6"/>
            <p:cNvSpPr/>
            <p:nvPr/>
          </p:nvSpPr>
          <p:spPr>
            <a:xfrm>
              <a:off x="8441934" y="3221986"/>
              <a:ext cx="13702" cy="13652"/>
            </a:xfrm>
            <a:custGeom>
              <a:avLst/>
              <a:gdLst/>
              <a:ahLst/>
              <a:cxnLst/>
              <a:rect l="l" t="t" r="r" b="b"/>
              <a:pathLst>
                <a:path w="272" h="271" extrusionOk="0">
                  <a:moveTo>
                    <a:pt x="107" y="1"/>
                  </a:moveTo>
                  <a:cubicBezTo>
                    <a:pt x="94" y="1"/>
                    <a:pt x="81" y="4"/>
                    <a:pt x="69" y="11"/>
                  </a:cubicBezTo>
                  <a:cubicBezTo>
                    <a:pt x="55" y="17"/>
                    <a:pt x="43" y="23"/>
                    <a:pt x="32" y="35"/>
                  </a:cubicBezTo>
                  <a:cubicBezTo>
                    <a:pt x="28" y="44"/>
                    <a:pt x="19" y="51"/>
                    <a:pt x="15" y="58"/>
                  </a:cubicBezTo>
                  <a:cubicBezTo>
                    <a:pt x="5" y="75"/>
                    <a:pt x="1" y="95"/>
                    <a:pt x="1" y="116"/>
                  </a:cubicBezTo>
                  <a:cubicBezTo>
                    <a:pt x="2" y="127"/>
                    <a:pt x="2" y="137"/>
                    <a:pt x="4" y="149"/>
                  </a:cubicBezTo>
                  <a:cubicBezTo>
                    <a:pt x="9" y="167"/>
                    <a:pt x="21" y="185"/>
                    <a:pt x="35" y="200"/>
                  </a:cubicBezTo>
                  <a:cubicBezTo>
                    <a:pt x="38" y="201"/>
                    <a:pt x="42" y="205"/>
                    <a:pt x="43" y="207"/>
                  </a:cubicBezTo>
                  <a:lnTo>
                    <a:pt x="49" y="212"/>
                  </a:lnTo>
                  <a:cubicBezTo>
                    <a:pt x="52" y="215"/>
                    <a:pt x="57" y="221"/>
                    <a:pt x="60" y="222"/>
                  </a:cubicBezTo>
                  <a:lnTo>
                    <a:pt x="70" y="231"/>
                  </a:lnTo>
                  <a:cubicBezTo>
                    <a:pt x="72" y="234"/>
                    <a:pt x="73" y="234"/>
                    <a:pt x="74" y="235"/>
                  </a:cubicBezTo>
                  <a:cubicBezTo>
                    <a:pt x="86" y="248"/>
                    <a:pt x="99" y="255"/>
                    <a:pt x="113" y="259"/>
                  </a:cubicBezTo>
                  <a:cubicBezTo>
                    <a:pt x="124" y="266"/>
                    <a:pt x="141" y="271"/>
                    <a:pt x="157" y="271"/>
                  </a:cubicBezTo>
                  <a:cubicBezTo>
                    <a:pt x="172" y="271"/>
                    <a:pt x="186" y="266"/>
                    <a:pt x="201" y="259"/>
                  </a:cubicBezTo>
                  <a:cubicBezTo>
                    <a:pt x="215" y="255"/>
                    <a:pt x="227" y="248"/>
                    <a:pt x="237" y="235"/>
                  </a:cubicBezTo>
                  <a:cubicBezTo>
                    <a:pt x="243" y="228"/>
                    <a:pt x="250" y="221"/>
                    <a:pt x="256" y="212"/>
                  </a:cubicBezTo>
                  <a:cubicBezTo>
                    <a:pt x="266" y="194"/>
                    <a:pt x="271" y="174"/>
                    <a:pt x="271" y="153"/>
                  </a:cubicBezTo>
                  <a:cubicBezTo>
                    <a:pt x="270" y="143"/>
                    <a:pt x="269" y="132"/>
                    <a:pt x="264" y="123"/>
                  </a:cubicBezTo>
                  <a:cubicBezTo>
                    <a:pt x="260" y="103"/>
                    <a:pt x="250" y="86"/>
                    <a:pt x="236" y="72"/>
                  </a:cubicBezTo>
                  <a:cubicBezTo>
                    <a:pt x="230" y="68"/>
                    <a:pt x="227" y="64"/>
                    <a:pt x="222" y="59"/>
                  </a:cubicBezTo>
                  <a:cubicBezTo>
                    <a:pt x="218" y="54"/>
                    <a:pt x="213" y="51"/>
                    <a:pt x="208" y="45"/>
                  </a:cubicBezTo>
                  <a:cubicBezTo>
                    <a:pt x="206" y="45"/>
                    <a:pt x="202" y="42"/>
                    <a:pt x="201" y="40"/>
                  </a:cubicBezTo>
                  <a:lnTo>
                    <a:pt x="195" y="35"/>
                  </a:lnTo>
                  <a:cubicBezTo>
                    <a:pt x="185" y="24"/>
                    <a:pt x="172" y="17"/>
                    <a:pt x="158" y="11"/>
                  </a:cubicBezTo>
                  <a:cubicBezTo>
                    <a:pt x="146" y="4"/>
                    <a:pt x="133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ubicBezTo>
                    <a:pt x="112" y="1"/>
                    <a:pt x="109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6"/>
            <p:cNvSpPr/>
            <p:nvPr/>
          </p:nvSpPr>
          <p:spPr>
            <a:xfrm>
              <a:off x="8740764" y="3121436"/>
              <a:ext cx="15062" cy="11687"/>
            </a:xfrm>
            <a:custGeom>
              <a:avLst/>
              <a:gdLst/>
              <a:ahLst/>
              <a:cxnLst/>
              <a:rect l="l" t="t" r="r" b="b"/>
              <a:pathLst>
                <a:path w="299" h="232" extrusionOk="0">
                  <a:moveTo>
                    <a:pt x="150" y="1"/>
                  </a:moveTo>
                  <a:cubicBezTo>
                    <a:pt x="2" y="1"/>
                    <a:pt x="1" y="232"/>
                    <a:pt x="150" y="232"/>
                  </a:cubicBezTo>
                  <a:cubicBezTo>
                    <a:pt x="298" y="232"/>
                    <a:pt x="298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6"/>
            <p:cNvSpPr/>
            <p:nvPr/>
          </p:nvSpPr>
          <p:spPr>
            <a:xfrm>
              <a:off x="8769780" y="3214833"/>
              <a:ext cx="15012" cy="11586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49" y="0"/>
                  </a:moveTo>
                  <a:cubicBezTo>
                    <a:pt x="0" y="0"/>
                    <a:pt x="0" y="230"/>
                    <a:pt x="149" y="230"/>
                  </a:cubicBezTo>
                  <a:cubicBezTo>
                    <a:pt x="296" y="230"/>
                    <a:pt x="298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6"/>
            <p:cNvSpPr/>
            <p:nvPr/>
          </p:nvSpPr>
          <p:spPr>
            <a:xfrm>
              <a:off x="8806756" y="3097306"/>
              <a:ext cx="135257" cy="116064"/>
            </a:xfrm>
            <a:custGeom>
              <a:avLst/>
              <a:gdLst/>
              <a:ahLst/>
              <a:cxnLst/>
              <a:rect l="l" t="t" r="r" b="b"/>
              <a:pathLst>
                <a:path w="2685" h="2304" extrusionOk="0">
                  <a:moveTo>
                    <a:pt x="1283" y="111"/>
                  </a:moveTo>
                  <a:cubicBezTo>
                    <a:pt x="1446" y="111"/>
                    <a:pt x="1611" y="141"/>
                    <a:pt x="1765" y="195"/>
                  </a:cubicBezTo>
                  <a:cubicBezTo>
                    <a:pt x="2120" y="318"/>
                    <a:pt x="2448" y="593"/>
                    <a:pt x="2524" y="976"/>
                  </a:cubicBezTo>
                  <a:cubicBezTo>
                    <a:pt x="2613" y="1421"/>
                    <a:pt x="2348" y="1856"/>
                    <a:pt x="1962" y="2058"/>
                  </a:cubicBezTo>
                  <a:cubicBezTo>
                    <a:pt x="1930" y="2072"/>
                    <a:pt x="1901" y="2087"/>
                    <a:pt x="1871" y="2099"/>
                  </a:cubicBezTo>
                  <a:cubicBezTo>
                    <a:pt x="1848" y="2109"/>
                    <a:pt x="1823" y="2116"/>
                    <a:pt x="1800" y="2125"/>
                  </a:cubicBezTo>
                  <a:cubicBezTo>
                    <a:pt x="1669" y="2167"/>
                    <a:pt x="1536" y="2186"/>
                    <a:pt x="1402" y="2186"/>
                  </a:cubicBezTo>
                  <a:cubicBezTo>
                    <a:pt x="1264" y="2186"/>
                    <a:pt x="1125" y="2165"/>
                    <a:pt x="988" y="2128"/>
                  </a:cubicBezTo>
                  <a:cubicBezTo>
                    <a:pt x="879" y="2099"/>
                    <a:pt x="768" y="2064"/>
                    <a:pt x="669" y="2010"/>
                  </a:cubicBezTo>
                  <a:cubicBezTo>
                    <a:pt x="615" y="1983"/>
                    <a:pt x="513" y="1936"/>
                    <a:pt x="502" y="1867"/>
                  </a:cubicBezTo>
                  <a:cubicBezTo>
                    <a:pt x="506" y="1854"/>
                    <a:pt x="510" y="1840"/>
                    <a:pt x="505" y="1826"/>
                  </a:cubicBezTo>
                  <a:lnTo>
                    <a:pt x="506" y="1824"/>
                  </a:lnTo>
                  <a:cubicBezTo>
                    <a:pt x="524" y="1781"/>
                    <a:pt x="489" y="1756"/>
                    <a:pt x="454" y="1756"/>
                  </a:cubicBezTo>
                  <a:cubicBezTo>
                    <a:pt x="452" y="1756"/>
                    <a:pt x="450" y="1756"/>
                    <a:pt x="448" y="1756"/>
                  </a:cubicBezTo>
                  <a:cubicBezTo>
                    <a:pt x="243" y="1523"/>
                    <a:pt x="133" y="1219"/>
                    <a:pt x="209" y="908"/>
                  </a:cubicBezTo>
                  <a:cubicBezTo>
                    <a:pt x="218" y="872"/>
                    <a:pt x="227" y="841"/>
                    <a:pt x="241" y="807"/>
                  </a:cubicBezTo>
                  <a:cubicBezTo>
                    <a:pt x="255" y="769"/>
                    <a:pt x="271" y="729"/>
                    <a:pt x="291" y="694"/>
                  </a:cubicBezTo>
                  <a:cubicBezTo>
                    <a:pt x="369" y="540"/>
                    <a:pt x="483" y="403"/>
                    <a:pt x="622" y="307"/>
                  </a:cubicBezTo>
                  <a:cubicBezTo>
                    <a:pt x="817" y="171"/>
                    <a:pt x="1048" y="111"/>
                    <a:pt x="1283" y="111"/>
                  </a:cubicBezTo>
                  <a:close/>
                  <a:moveTo>
                    <a:pt x="1281" y="1"/>
                  </a:moveTo>
                  <a:cubicBezTo>
                    <a:pt x="1064" y="1"/>
                    <a:pt x="851" y="46"/>
                    <a:pt x="669" y="144"/>
                  </a:cubicBezTo>
                  <a:cubicBezTo>
                    <a:pt x="407" y="283"/>
                    <a:pt x="206" y="533"/>
                    <a:pt x="116" y="817"/>
                  </a:cubicBezTo>
                  <a:cubicBezTo>
                    <a:pt x="0" y="1190"/>
                    <a:pt x="125" y="1572"/>
                    <a:pt x="383" y="1854"/>
                  </a:cubicBezTo>
                  <a:cubicBezTo>
                    <a:pt x="373" y="2037"/>
                    <a:pt x="671" y="2145"/>
                    <a:pt x="805" y="2193"/>
                  </a:cubicBezTo>
                  <a:cubicBezTo>
                    <a:pt x="1000" y="2259"/>
                    <a:pt x="1205" y="2304"/>
                    <a:pt x="1411" y="2304"/>
                  </a:cubicBezTo>
                  <a:cubicBezTo>
                    <a:pt x="1455" y="2304"/>
                    <a:pt x="1498" y="2302"/>
                    <a:pt x="1542" y="2298"/>
                  </a:cubicBezTo>
                  <a:cubicBezTo>
                    <a:pt x="1842" y="2265"/>
                    <a:pt x="2133" y="2143"/>
                    <a:pt x="2341" y="1924"/>
                  </a:cubicBezTo>
                  <a:cubicBezTo>
                    <a:pt x="2530" y="1725"/>
                    <a:pt x="2646" y="1450"/>
                    <a:pt x="2657" y="1175"/>
                  </a:cubicBezTo>
                  <a:cubicBezTo>
                    <a:pt x="2684" y="449"/>
                    <a:pt x="1960" y="1"/>
                    <a:pt x="128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6"/>
            <p:cNvSpPr/>
            <p:nvPr/>
          </p:nvSpPr>
          <p:spPr>
            <a:xfrm>
              <a:off x="8814463" y="3130554"/>
              <a:ext cx="92237" cy="73144"/>
            </a:xfrm>
            <a:custGeom>
              <a:avLst/>
              <a:gdLst/>
              <a:ahLst/>
              <a:cxnLst/>
              <a:rect l="l" t="t" r="r" b="b"/>
              <a:pathLst>
                <a:path w="1831" h="1452" extrusionOk="0">
                  <a:moveTo>
                    <a:pt x="84" y="1"/>
                  </a:moveTo>
                  <a:cubicBezTo>
                    <a:pt x="40" y="1"/>
                    <a:pt x="1" y="59"/>
                    <a:pt x="41" y="100"/>
                  </a:cubicBezTo>
                  <a:cubicBezTo>
                    <a:pt x="116" y="172"/>
                    <a:pt x="179" y="256"/>
                    <a:pt x="247" y="334"/>
                  </a:cubicBezTo>
                  <a:cubicBezTo>
                    <a:pt x="304" y="399"/>
                    <a:pt x="364" y="469"/>
                    <a:pt x="445" y="504"/>
                  </a:cubicBezTo>
                  <a:cubicBezTo>
                    <a:pt x="535" y="542"/>
                    <a:pt x="632" y="561"/>
                    <a:pt x="719" y="607"/>
                  </a:cubicBezTo>
                  <a:cubicBezTo>
                    <a:pt x="811" y="657"/>
                    <a:pt x="870" y="746"/>
                    <a:pt x="924" y="833"/>
                  </a:cubicBezTo>
                  <a:cubicBezTo>
                    <a:pt x="1019" y="990"/>
                    <a:pt x="1118" y="1136"/>
                    <a:pt x="1274" y="1238"/>
                  </a:cubicBezTo>
                  <a:cubicBezTo>
                    <a:pt x="1416" y="1333"/>
                    <a:pt x="1580" y="1384"/>
                    <a:pt x="1738" y="1448"/>
                  </a:cubicBezTo>
                  <a:cubicBezTo>
                    <a:pt x="1745" y="1451"/>
                    <a:pt x="1752" y="1452"/>
                    <a:pt x="1759" y="1452"/>
                  </a:cubicBezTo>
                  <a:cubicBezTo>
                    <a:pt x="1814" y="1452"/>
                    <a:pt x="1831" y="1360"/>
                    <a:pt x="1769" y="1336"/>
                  </a:cubicBezTo>
                  <a:cubicBezTo>
                    <a:pt x="1614" y="1274"/>
                    <a:pt x="1454" y="1224"/>
                    <a:pt x="1317" y="1128"/>
                  </a:cubicBezTo>
                  <a:cubicBezTo>
                    <a:pt x="1159" y="1017"/>
                    <a:pt x="1083" y="853"/>
                    <a:pt x="975" y="698"/>
                  </a:cubicBezTo>
                  <a:cubicBezTo>
                    <a:pt x="924" y="626"/>
                    <a:pt x="863" y="556"/>
                    <a:pt x="785" y="513"/>
                  </a:cubicBezTo>
                  <a:cubicBezTo>
                    <a:pt x="707" y="469"/>
                    <a:pt x="618" y="447"/>
                    <a:pt x="535" y="415"/>
                  </a:cubicBezTo>
                  <a:cubicBezTo>
                    <a:pt x="357" y="350"/>
                    <a:pt x="253" y="147"/>
                    <a:pt x="124" y="18"/>
                  </a:cubicBezTo>
                  <a:cubicBezTo>
                    <a:pt x="111" y="6"/>
                    <a:pt x="98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6"/>
            <p:cNvSpPr/>
            <p:nvPr/>
          </p:nvSpPr>
          <p:spPr>
            <a:xfrm>
              <a:off x="8850532" y="3114484"/>
              <a:ext cx="74605" cy="56521"/>
            </a:xfrm>
            <a:custGeom>
              <a:avLst/>
              <a:gdLst/>
              <a:ahLst/>
              <a:cxnLst/>
              <a:rect l="l" t="t" r="r" b="b"/>
              <a:pathLst>
                <a:path w="1481" h="1122" extrusionOk="0">
                  <a:moveTo>
                    <a:pt x="82" y="1"/>
                  </a:moveTo>
                  <a:cubicBezTo>
                    <a:pt x="39" y="1"/>
                    <a:pt x="0" y="59"/>
                    <a:pt x="40" y="100"/>
                  </a:cubicBezTo>
                  <a:cubicBezTo>
                    <a:pt x="102" y="165"/>
                    <a:pt x="146" y="248"/>
                    <a:pt x="211" y="310"/>
                  </a:cubicBezTo>
                  <a:cubicBezTo>
                    <a:pt x="278" y="371"/>
                    <a:pt x="357" y="404"/>
                    <a:pt x="438" y="438"/>
                  </a:cubicBezTo>
                  <a:cubicBezTo>
                    <a:pt x="524" y="474"/>
                    <a:pt x="605" y="521"/>
                    <a:pt x="655" y="606"/>
                  </a:cubicBezTo>
                  <a:cubicBezTo>
                    <a:pt x="694" y="677"/>
                    <a:pt x="723" y="755"/>
                    <a:pt x="765" y="827"/>
                  </a:cubicBezTo>
                  <a:cubicBezTo>
                    <a:pt x="849" y="970"/>
                    <a:pt x="1067" y="1121"/>
                    <a:pt x="1259" y="1121"/>
                  </a:cubicBezTo>
                  <a:cubicBezTo>
                    <a:pt x="1322" y="1121"/>
                    <a:pt x="1382" y="1105"/>
                    <a:pt x="1434" y="1067"/>
                  </a:cubicBezTo>
                  <a:cubicBezTo>
                    <a:pt x="1481" y="1030"/>
                    <a:pt x="1450" y="957"/>
                    <a:pt x="1404" y="957"/>
                  </a:cubicBezTo>
                  <a:cubicBezTo>
                    <a:pt x="1394" y="957"/>
                    <a:pt x="1384" y="960"/>
                    <a:pt x="1373" y="968"/>
                  </a:cubicBezTo>
                  <a:cubicBezTo>
                    <a:pt x="1339" y="992"/>
                    <a:pt x="1301" y="1002"/>
                    <a:pt x="1261" y="1002"/>
                  </a:cubicBezTo>
                  <a:cubicBezTo>
                    <a:pt x="1183" y="1002"/>
                    <a:pt x="1100" y="965"/>
                    <a:pt x="1037" y="931"/>
                  </a:cubicBezTo>
                  <a:cubicBezTo>
                    <a:pt x="920" y="863"/>
                    <a:pt x="853" y="771"/>
                    <a:pt x="799" y="650"/>
                  </a:cubicBezTo>
                  <a:cubicBezTo>
                    <a:pt x="768" y="582"/>
                    <a:pt x="740" y="513"/>
                    <a:pt x="683" y="457"/>
                  </a:cubicBezTo>
                  <a:cubicBezTo>
                    <a:pt x="625" y="401"/>
                    <a:pt x="551" y="364"/>
                    <a:pt x="477" y="331"/>
                  </a:cubicBezTo>
                  <a:cubicBezTo>
                    <a:pt x="407" y="302"/>
                    <a:pt x="333" y="272"/>
                    <a:pt x="279" y="215"/>
                  </a:cubicBezTo>
                  <a:cubicBezTo>
                    <a:pt x="220" y="154"/>
                    <a:pt x="180" y="80"/>
                    <a:pt x="120" y="18"/>
                  </a:cubicBezTo>
                  <a:cubicBezTo>
                    <a:pt x="109" y="6"/>
                    <a:pt x="95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6"/>
            <p:cNvSpPr/>
            <p:nvPr/>
          </p:nvSpPr>
          <p:spPr>
            <a:xfrm>
              <a:off x="8680766" y="3115290"/>
              <a:ext cx="17178" cy="18085"/>
            </a:xfrm>
            <a:custGeom>
              <a:avLst/>
              <a:gdLst/>
              <a:ahLst/>
              <a:cxnLst/>
              <a:rect l="l" t="t" r="r" b="b"/>
              <a:pathLst>
                <a:path w="341" h="359" extrusionOk="0">
                  <a:moveTo>
                    <a:pt x="275" y="1"/>
                  </a:moveTo>
                  <a:cubicBezTo>
                    <a:pt x="248" y="1"/>
                    <a:pt x="226" y="18"/>
                    <a:pt x="218" y="43"/>
                  </a:cubicBezTo>
                  <a:cubicBezTo>
                    <a:pt x="218" y="45"/>
                    <a:pt x="215" y="47"/>
                    <a:pt x="215" y="50"/>
                  </a:cubicBezTo>
                  <a:lnTo>
                    <a:pt x="214" y="55"/>
                  </a:lnTo>
                  <a:lnTo>
                    <a:pt x="208" y="66"/>
                  </a:lnTo>
                  <a:cubicBezTo>
                    <a:pt x="204" y="76"/>
                    <a:pt x="197" y="87"/>
                    <a:pt x="190" y="96"/>
                  </a:cubicBezTo>
                  <a:cubicBezTo>
                    <a:pt x="190" y="96"/>
                    <a:pt x="187" y="97"/>
                    <a:pt x="187" y="100"/>
                  </a:cubicBezTo>
                  <a:cubicBezTo>
                    <a:pt x="186" y="100"/>
                    <a:pt x="186" y="101"/>
                    <a:pt x="186" y="101"/>
                  </a:cubicBezTo>
                  <a:lnTo>
                    <a:pt x="184" y="103"/>
                  </a:lnTo>
                  <a:cubicBezTo>
                    <a:pt x="180" y="107"/>
                    <a:pt x="177" y="113"/>
                    <a:pt x="171" y="117"/>
                  </a:cubicBezTo>
                  <a:cubicBezTo>
                    <a:pt x="163" y="128"/>
                    <a:pt x="154" y="137"/>
                    <a:pt x="143" y="148"/>
                  </a:cubicBezTo>
                  <a:cubicBezTo>
                    <a:pt x="105" y="186"/>
                    <a:pt x="62" y="222"/>
                    <a:pt x="23" y="261"/>
                  </a:cubicBezTo>
                  <a:cubicBezTo>
                    <a:pt x="1" y="283"/>
                    <a:pt x="0" y="321"/>
                    <a:pt x="23" y="342"/>
                  </a:cubicBezTo>
                  <a:cubicBezTo>
                    <a:pt x="34" y="353"/>
                    <a:pt x="49" y="359"/>
                    <a:pt x="64" y="359"/>
                  </a:cubicBezTo>
                  <a:cubicBezTo>
                    <a:pt x="78" y="359"/>
                    <a:pt x="93" y="353"/>
                    <a:pt x="105" y="342"/>
                  </a:cubicBezTo>
                  <a:cubicBezTo>
                    <a:pt x="186" y="259"/>
                    <a:pt x="293" y="188"/>
                    <a:pt x="332" y="73"/>
                  </a:cubicBezTo>
                  <a:cubicBezTo>
                    <a:pt x="340" y="43"/>
                    <a:pt x="319" y="8"/>
                    <a:pt x="289" y="2"/>
                  </a:cubicBezTo>
                  <a:cubicBezTo>
                    <a:pt x="284" y="1"/>
                    <a:pt x="280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6"/>
            <p:cNvSpPr/>
            <p:nvPr/>
          </p:nvSpPr>
          <p:spPr>
            <a:xfrm>
              <a:off x="8778495" y="3062395"/>
              <a:ext cx="47352" cy="14306"/>
            </a:xfrm>
            <a:custGeom>
              <a:avLst/>
              <a:gdLst/>
              <a:ahLst/>
              <a:cxnLst/>
              <a:rect l="l" t="t" r="r" b="b"/>
              <a:pathLst>
                <a:path w="940" h="284" extrusionOk="0">
                  <a:moveTo>
                    <a:pt x="87" y="1"/>
                  </a:moveTo>
                  <a:cubicBezTo>
                    <a:pt x="25" y="1"/>
                    <a:pt x="0" y="101"/>
                    <a:pt x="68" y="114"/>
                  </a:cubicBezTo>
                  <a:cubicBezTo>
                    <a:pt x="214" y="142"/>
                    <a:pt x="359" y="182"/>
                    <a:pt x="503" y="216"/>
                  </a:cubicBezTo>
                  <a:cubicBezTo>
                    <a:pt x="558" y="230"/>
                    <a:pt x="612" y="237"/>
                    <a:pt x="669" y="239"/>
                  </a:cubicBezTo>
                  <a:cubicBezTo>
                    <a:pt x="724" y="243"/>
                    <a:pt x="781" y="243"/>
                    <a:pt x="828" y="274"/>
                  </a:cubicBezTo>
                  <a:cubicBezTo>
                    <a:pt x="838" y="281"/>
                    <a:pt x="849" y="284"/>
                    <a:pt x="859" y="284"/>
                  </a:cubicBezTo>
                  <a:cubicBezTo>
                    <a:pt x="908" y="284"/>
                    <a:pt x="939" y="209"/>
                    <a:pt x="887" y="175"/>
                  </a:cubicBezTo>
                  <a:cubicBezTo>
                    <a:pt x="784" y="108"/>
                    <a:pt x="658" y="138"/>
                    <a:pt x="544" y="110"/>
                  </a:cubicBezTo>
                  <a:cubicBezTo>
                    <a:pt x="472" y="90"/>
                    <a:pt x="398" y="76"/>
                    <a:pt x="326" y="57"/>
                  </a:cubicBezTo>
                  <a:cubicBezTo>
                    <a:pt x="249" y="37"/>
                    <a:pt x="174" y="16"/>
                    <a:pt x="99" y="2"/>
                  </a:cubicBezTo>
                  <a:cubicBezTo>
                    <a:pt x="95" y="1"/>
                    <a:pt x="91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6"/>
            <p:cNvSpPr/>
            <p:nvPr/>
          </p:nvSpPr>
          <p:spPr>
            <a:xfrm>
              <a:off x="8850432" y="3242086"/>
              <a:ext cx="27454" cy="16825"/>
            </a:xfrm>
            <a:custGeom>
              <a:avLst/>
              <a:gdLst/>
              <a:ahLst/>
              <a:cxnLst/>
              <a:rect l="l" t="t" r="r" b="b"/>
              <a:pathLst>
                <a:path w="545" h="334" extrusionOk="0">
                  <a:moveTo>
                    <a:pt x="69" y="0"/>
                  </a:moveTo>
                  <a:cubicBezTo>
                    <a:pt x="48" y="0"/>
                    <a:pt x="26" y="12"/>
                    <a:pt x="16" y="29"/>
                  </a:cubicBezTo>
                  <a:cubicBezTo>
                    <a:pt x="0" y="59"/>
                    <a:pt x="13" y="91"/>
                    <a:pt x="37" y="108"/>
                  </a:cubicBezTo>
                  <a:cubicBezTo>
                    <a:pt x="100" y="155"/>
                    <a:pt x="175" y="183"/>
                    <a:pt x="246" y="212"/>
                  </a:cubicBezTo>
                  <a:cubicBezTo>
                    <a:pt x="248" y="214"/>
                    <a:pt x="253" y="214"/>
                    <a:pt x="258" y="217"/>
                  </a:cubicBezTo>
                  <a:cubicBezTo>
                    <a:pt x="258" y="217"/>
                    <a:pt x="261" y="217"/>
                    <a:pt x="263" y="219"/>
                  </a:cubicBezTo>
                  <a:cubicBezTo>
                    <a:pt x="273" y="222"/>
                    <a:pt x="280" y="226"/>
                    <a:pt x="288" y="231"/>
                  </a:cubicBezTo>
                  <a:cubicBezTo>
                    <a:pt x="305" y="239"/>
                    <a:pt x="321" y="247"/>
                    <a:pt x="339" y="256"/>
                  </a:cubicBezTo>
                  <a:cubicBezTo>
                    <a:pt x="375" y="275"/>
                    <a:pt x="396" y="290"/>
                    <a:pt x="423" y="316"/>
                  </a:cubicBezTo>
                  <a:cubicBezTo>
                    <a:pt x="435" y="328"/>
                    <a:pt x="448" y="333"/>
                    <a:pt x="461" y="333"/>
                  </a:cubicBezTo>
                  <a:cubicBezTo>
                    <a:pt x="506" y="333"/>
                    <a:pt x="545" y="276"/>
                    <a:pt x="502" y="234"/>
                  </a:cubicBezTo>
                  <a:cubicBezTo>
                    <a:pt x="444" y="176"/>
                    <a:pt x="369" y="141"/>
                    <a:pt x="294" y="108"/>
                  </a:cubicBezTo>
                  <a:lnTo>
                    <a:pt x="240" y="87"/>
                  </a:lnTo>
                  <a:lnTo>
                    <a:pt x="230" y="83"/>
                  </a:lnTo>
                  <a:cubicBezTo>
                    <a:pt x="227" y="83"/>
                    <a:pt x="227" y="80"/>
                    <a:pt x="226" y="80"/>
                  </a:cubicBezTo>
                  <a:lnTo>
                    <a:pt x="224" y="78"/>
                  </a:lnTo>
                  <a:lnTo>
                    <a:pt x="224" y="80"/>
                  </a:lnTo>
                  <a:lnTo>
                    <a:pt x="222" y="78"/>
                  </a:lnTo>
                  <a:cubicBezTo>
                    <a:pt x="213" y="76"/>
                    <a:pt x="205" y="70"/>
                    <a:pt x="196" y="66"/>
                  </a:cubicBezTo>
                  <a:cubicBezTo>
                    <a:pt x="161" y="50"/>
                    <a:pt x="127" y="30"/>
                    <a:pt x="94" y="8"/>
                  </a:cubicBezTo>
                  <a:cubicBezTo>
                    <a:pt x="87" y="2"/>
                    <a:pt x="78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6"/>
            <p:cNvSpPr/>
            <p:nvPr/>
          </p:nvSpPr>
          <p:spPr>
            <a:xfrm>
              <a:off x="8924786" y="3206974"/>
              <a:ext cx="30225" cy="17883"/>
            </a:xfrm>
            <a:custGeom>
              <a:avLst/>
              <a:gdLst/>
              <a:ahLst/>
              <a:cxnLst/>
              <a:rect l="l" t="t" r="r" b="b"/>
              <a:pathLst>
                <a:path w="600" h="355" extrusionOk="0">
                  <a:moveTo>
                    <a:pt x="532" y="0"/>
                  </a:moveTo>
                  <a:cubicBezTo>
                    <a:pt x="527" y="0"/>
                    <a:pt x="522" y="1"/>
                    <a:pt x="517" y="2"/>
                  </a:cubicBezTo>
                  <a:cubicBezTo>
                    <a:pt x="431" y="14"/>
                    <a:pt x="344" y="54"/>
                    <a:pt x="266" y="95"/>
                  </a:cubicBezTo>
                  <a:cubicBezTo>
                    <a:pt x="185" y="139"/>
                    <a:pt x="105" y="193"/>
                    <a:pt x="39" y="257"/>
                  </a:cubicBezTo>
                  <a:cubicBezTo>
                    <a:pt x="0" y="297"/>
                    <a:pt x="39" y="355"/>
                    <a:pt x="82" y="355"/>
                  </a:cubicBezTo>
                  <a:cubicBezTo>
                    <a:pt x="95" y="355"/>
                    <a:pt x="109" y="350"/>
                    <a:pt x="120" y="338"/>
                  </a:cubicBezTo>
                  <a:cubicBezTo>
                    <a:pt x="181" y="279"/>
                    <a:pt x="249" y="235"/>
                    <a:pt x="327" y="194"/>
                  </a:cubicBezTo>
                  <a:cubicBezTo>
                    <a:pt x="398" y="158"/>
                    <a:pt x="469" y="125"/>
                    <a:pt x="551" y="114"/>
                  </a:cubicBezTo>
                  <a:cubicBezTo>
                    <a:pt x="584" y="109"/>
                    <a:pt x="599" y="71"/>
                    <a:pt x="588" y="43"/>
                  </a:cubicBezTo>
                  <a:cubicBezTo>
                    <a:pt x="581" y="14"/>
                    <a:pt x="558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6"/>
            <p:cNvSpPr/>
            <p:nvPr/>
          </p:nvSpPr>
          <p:spPr>
            <a:xfrm>
              <a:off x="8707516" y="3258206"/>
              <a:ext cx="21963" cy="19948"/>
            </a:xfrm>
            <a:custGeom>
              <a:avLst/>
              <a:gdLst/>
              <a:ahLst/>
              <a:cxnLst/>
              <a:rect l="l" t="t" r="r" b="b"/>
              <a:pathLst>
                <a:path w="436" h="396" extrusionOk="0">
                  <a:moveTo>
                    <a:pt x="366" y="0"/>
                  </a:moveTo>
                  <a:cubicBezTo>
                    <a:pt x="357" y="0"/>
                    <a:pt x="348" y="3"/>
                    <a:pt x="341" y="8"/>
                  </a:cubicBezTo>
                  <a:cubicBezTo>
                    <a:pt x="230" y="86"/>
                    <a:pt x="121" y="167"/>
                    <a:pt x="23" y="260"/>
                  </a:cubicBezTo>
                  <a:cubicBezTo>
                    <a:pt x="2" y="281"/>
                    <a:pt x="0" y="322"/>
                    <a:pt x="23" y="341"/>
                  </a:cubicBezTo>
                  <a:lnTo>
                    <a:pt x="32" y="351"/>
                  </a:lnTo>
                  <a:cubicBezTo>
                    <a:pt x="36" y="354"/>
                    <a:pt x="39" y="355"/>
                    <a:pt x="40" y="359"/>
                  </a:cubicBezTo>
                  <a:lnTo>
                    <a:pt x="44" y="362"/>
                  </a:lnTo>
                  <a:lnTo>
                    <a:pt x="46" y="365"/>
                  </a:lnTo>
                  <a:lnTo>
                    <a:pt x="46" y="366"/>
                  </a:lnTo>
                  <a:cubicBezTo>
                    <a:pt x="59" y="383"/>
                    <a:pt x="78" y="395"/>
                    <a:pt x="99" y="395"/>
                  </a:cubicBezTo>
                  <a:cubicBezTo>
                    <a:pt x="107" y="395"/>
                    <a:pt x="117" y="393"/>
                    <a:pt x="125" y="388"/>
                  </a:cubicBezTo>
                  <a:cubicBezTo>
                    <a:pt x="151" y="372"/>
                    <a:pt x="165" y="334"/>
                    <a:pt x="146" y="308"/>
                  </a:cubicBezTo>
                  <a:cubicBezTo>
                    <a:pt x="180" y="276"/>
                    <a:pt x="216" y="247"/>
                    <a:pt x="251" y="219"/>
                  </a:cubicBezTo>
                  <a:cubicBezTo>
                    <a:pt x="256" y="218"/>
                    <a:pt x="258" y="213"/>
                    <a:pt x="260" y="212"/>
                  </a:cubicBezTo>
                  <a:cubicBezTo>
                    <a:pt x="260" y="212"/>
                    <a:pt x="260" y="210"/>
                    <a:pt x="263" y="210"/>
                  </a:cubicBezTo>
                  <a:cubicBezTo>
                    <a:pt x="267" y="205"/>
                    <a:pt x="273" y="202"/>
                    <a:pt x="280" y="196"/>
                  </a:cubicBezTo>
                  <a:cubicBezTo>
                    <a:pt x="292" y="185"/>
                    <a:pt x="305" y="176"/>
                    <a:pt x="318" y="168"/>
                  </a:cubicBezTo>
                  <a:cubicBezTo>
                    <a:pt x="343" y="148"/>
                    <a:pt x="370" y="128"/>
                    <a:pt x="399" y="110"/>
                  </a:cubicBezTo>
                  <a:cubicBezTo>
                    <a:pt x="421" y="91"/>
                    <a:pt x="435" y="57"/>
                    <a:pt x="420" y="29"/>
                  </a:cubicBezTo>
                  <a:cubicBezTo>
                    <a:pt x="409" y="12"/>
                    <a:pt x="387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6"/>
            <p:cNvSpPr/>
            <p:nvPr/>
          </p:nvSpPr>
          <p:spPr>
            <a:xfrm>
              <a:off x="8587369" y="3204808"/>
              <a:ext cx="24029" cy="23273"/>
            </a:xfrm>
            <a:custGeom>
              <a:avLst/>
              <a:gdLst/>
              <a:ahLst/>
              <a:cxnLst/>
              <a:rect l="l" t="t" r="r" b="b"/>
              <a:pathLst>
                <a:path w="477" h="462" extrusionOk="0">
                  <a:moveTo>
                    <a:pt x="415" y="0"/>
                  </a:moveTo>
                  <a:cubicBezTo>
                    <a:pt x="400" y="0"/>
                    <a:pt x="386" y="6"/>
                    <a:pt x="375" y="16"/>
                  </a:cubicBezTo>
                  <a:cubicBezTo>
                    <a:pt x="256" y="131"/>
                    <a:pt x="141" y="250"/>
                    <a:pt x="23" y="364"/>
                  </a:cubicBezTo>
                  <a:cubicBezTo>
                    <a:pt x="2" y="385"/>
                    <a:pt x="0" y="423"/>
                    <a:pt x="23" y="444"/>
                  </a:cubicBezTo>
                  <a:cubicBezTo>
                    <a:pt x="36" y="455"/>
                    <a:pt x="51" y="461"/>
                    <a:pt x="66" y="461"/>
                  </a:cubicBezTo>
                  <a:cubicBezTo>
                    <a:pt x="80" y="461"/>
                    <a:pt x="94" y="456"/>
                    <a:pt x="105" y="444"/>
                  </a:cubicBezTo>
                  <a:cubicBezTo>
                    <a:pt x="223" y="330"/>
                    <a:pt x="338" y="210"/>
                    <a:pt x="454" y="97"/>
                  </a:cubicBezTo>
                  <a:cubicBezTo>
                    <a:pt x="475" y="79"/>
                    <a:pt x="477" y="38"/>
                    <a:pt x="455" y="16"/>
                  </a:cubicBezTo>
                  <a:cubicBezTo>
                    <a:pt x="444" y="6"/>
                    <a:pt x="42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6"/>
            <p:cNvSpPr/>
            <p:nvPr/>
          </p:nvSpPr>
          <p:spPr>
            <a:xfrm>
              <a:off x="8574725" y="3071413"/>
              <a:ext cx="31333" cy="25137"/>
            </a:xfrm>
            <a:custGeom>
              <a:avLst/>
              <a:gdLst/>
              <a:ahLst/>
              <a:cxnLst/>
              <a:rect l="l" t="t" r="r" b="b"/>
              <a:pathLst>
                <a:path w="622" h="499" extrusionOk="0">
                  <a:moveTo>
                    <a:pt x="86" y="1"/>
                  </a:moveTo>
                  <a:cubicBezTo>
                    <a:pt x="35" y="1"/>
                    <a:pt x="0" y="77"/>
                    <a:pt x="54" y="108"/>
                  </a:cubicBezTo>
                  <a:cubicBezTo>
                    <a:pt x="223" y="208"/>
                    <a:pt x="392" y="328"/>
                    <a:pt x="515" y="482"/>
                  </a:cubicBezTo>
                  <a:cubicBezTo>
                    <a:pt x="525" y="494"/>
                    <a:pt x="539" y="499"/>
                    <a:pt x="554" y="499"/>
                  </a:cubicBezTo>
                  <a:cubicBezTo>
                    <a:pt x="570" y="499"/>
                    <a:pt x="586" y="493"/>
                    <a:pt x="597" y="482"/>
                  </a:cubicBezTo>
                  <a:cubicBezTo>
                    <a:pt x="621" y="459"/>
                    <a:pt x="617" y="427"/>
                    <a:pt x="597" y="400"/>
                  </a:cubicBezTo>
                  <a:cubicBezTo>
                    <a:pt x="468" y="238"/>
                    <a:pt x="291" y="114"/>
                    <a:pt x="114" y="9"/>
                  </a:cubicBezTo>
                  <a:cubicBezTo>
                    <a:pt x="104" y="3"/>
                    <a:pt x="95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6"/>
            <p:cNvSpPr/>
            <p:nvPr/>
          </p:nvSpPr>
          <p:spPr>
            <a:xfrm>
              <a:off x="8471707" y="3171258"/>
              <a:ext cx="21913" cy="18034"/>
            </a:xfrm>
            <a:custGeom>
              <a:avLst/>
              <a:gdLst/>
              <a:ahLst/>
              <a:cxnLst/>
              <a:rect l="l" t="t" r="r" b="b"/>
              <a:pathLst>
                <a:path w="435" h="358" extrusionOk="0">
                  <a:moveTo>
                    <a:pt x="372" y="0"/>
                  </a:moveTo>
                  <a:cubicBezTo>
                    <a:pt x="361" y="0"/>
                    <a:pt x="351" y="3"/>
                    <a:pt x="341" y="8"/>
                  </a:cubicBezTo>
                  <a:cubicBezTo>
                    <a:pt x="218" y="64"/>
                    <a:pt x="118" y="159"/>
                    <a:pt x="23" y="259"/>
                  </a:cubicBezTo>
                  <a:cubicBezTo>
                    <a:pt x="2" y="281"/>
                    <a:pt x="1" y="320"/>
                    <a:pt x="23" y="341"/>
                  </a:cubicBezTo>
                  <a:cubicBezTo>
                    <a:pt x="36" y="352"/>
                    <a:pt x="52" y="358"/>
                    <a:pt x="67" y="358"/>
                  </a:cubicBezTo>
                  <a:cubicBezTo>
                    <a:pt x="81" y="358"/>
                    <a:pt x="95" y="352"/>
                    <a:pt x="106" y="341"/>
                  </a:cubicBezTo>
                  <a:cubicBezTo>
                    <a:pt x="149" y="294"/>
                    <a:pt x="196" y="246"/>
                    <a:pt x="246" y="206"/>
                  </a:cubicBezTo>
                  <a:cubicBezTo>
                    <a:pt x="250" y="201"/>
                    <a:pt x="257" y="196"/>
                    <a:pt x="263" y="192"/>
                  </a:cubicBezTo>
                  <a:cubicBezTo>
                    <a:pt x="264" y="189"/>
                    <a:pt x="269" y="188"/>
                    <a:pt x="270" y="186"/>
                  </a:cubicBezTo>
                  <a:cubicBezTo>
                    <a:pt x="270" y="186"/>
                    <a:pt x="271" y="186"/>
                    <a:pt x="274" y="185"/>
                  </a:cubicBezTo>
                  <a:cubicBezTo>
                    <a:pt x="287" y="174"/>
                    <a:pt x="298" y="165"/>
                    <a:pt x="312" y="157"/>
                  </a:cubicBezTo>
                  <a:cubicBezTo>
                    <a:pt x="339" y="138"/>
                    <a:pt x="368" y="121"/>
                    <a:pt x="399" y="107"/>
                  </a:cubicBezTo>
                  <a:cubicBezTo>
                    <a:pt x="426" y="94"/>
                    <a:pt x="434" y="52"/>
                    <a:pt x="419" y="29"/>
                  </a:cubicBezTo>
                  <a:cubicBezTo>
                    <a:pt x="408" y="9"/>
                    <a:pt x="390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6"/>
            <p:cNvSpPr/>
            <p:nvPr/>
          </p:nvSpPr>
          <p:spPr>
            <a:xfrm>
              <a:off x="8396899" y="3088389"/>
              <a:ext cx="25490" cy="24885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62" y="0"/>
                  </a:moveTo>
                  <a:cubicBezTo>
                    <a:pt x="47" y="0"/>
                    <a:pt x="32" y="5"/>
                    <a:pt x="22" y="16"/>
                  </a:cubicBezTo>
                  <a:cubicBezTo>
                    <a:pt x="1" y="37"/>
                    <a:pt x="1" y="74"/>
                    <a:pt x="22" y="97"/>
                  </a:cubicBezTo>
                  <a:cubicBezTo>
                    <a:pt x="147" y="226"/>
                    <a:pt x="274" y="350"/>
                    <a:pt x="402" y="478"/>
                  </a:cubicBezTo>
                  <a:cubicBezTo>
                    <a:pt x="412" y="489"/>
                    <a:pt x="427" y="494"/>
                    <a:pt x="443" y="494"/>
                  </a:cubicBezTo>
                  <a:cubicBezTo>
                    <a:pt x="458" y="494"/>
                    <a:pt x="473" y="489"/>
                    <a:pt x="484" y="478"/>
                  </a:cubicBezTo>
                  <a:cubicBezTo>
                    <a:pt x="505" y="455"/>
                    <a:pt x="505" y="420"/>
                    <a:pt x="484" y="396"/>
                  </a:cubicBezTo>
                  <a:cubicBezTo>
                    <a:pt x="358" y="268"/>
                    <a:pt x="229" y="142"/>
                    <a:pt x="103" y="16"/>
                  </a:cubicBezTo>
                  <a:cubicBezTo>
                    <a:pt x="92" y="5"/>
                    <a:pt x="77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6"/>
            <p:cNvSpPr/>
            <p:nvPr/>
          </p:nvSpPr>
          <p:spPr>
            <a:xfrm>
              <a:off x="8353575" y="3174985"/>
              <a:ext cx="10881" cy="32492"/>
            </a:xfrm>
            <a:custGeom>
              <a:avLst/>
              <a:gdLst/>
              <a:ahLst/>
              <a:cxnLst/>
              <a:rect l="l" t="t" r="r" b="b"/>
              <a:pathLst>
                <a:path w="216" h="645" extrusionOk="0">
                  <a:moveTo>
                    <a:pt x="149" y="0"/>
                  </a:moveTo>
                  <a:cubicBezTo>
                    <a:pt x="124" y="0"/>
                    <a:pt x="96" y="16"/>
                    <a:pt x="91" y="43"/>
                  </a:cubicBezTo>
                  <a:cubicBezTo>
                    <a:pt x="75" y="149"/>
                    <a:pt x="46" y="253"/>
                    <a:pt x="32" y="359"/>
                  </a:cubicBezTo>
                  <a:cubicBezTo>
                    <a:pt x="16" y="448"/>
                    <a:pt x="0" y="611"/>
                    <a:pt x="118" y="642"/>
                  </a:cubicBezTo>
                  <a:cubicBezTo>
                    <a:pt x="123" y="644"/>
                    <a:pt x="128" y="644"/>
                    <a:pt x="133" y="644"/>
                  </a:cubicBezTo>
                  <a:cubicBezTo>
                    <a:pt x="194" y="644"/>
                    <a:pt x="215" y="550"/>
                    <a:pt x="152" y="532"/>
                  </a:cubicBezTo>
                  <a:lnTo>
                    <a:pt x="149" y="530"/>
                  </a:lnTo>
                  <a:cubicBezTo>
                    <a:pt x="149" y="530"/>
                    <a:pt x="149" y="531"/>
                    <a:pt x="148" y="531"/>
                  </a:cubicBezTo>
                  <a:cubicBezTo>
                    <a:pt x="148" y="531"/>
                    <a:pt x="148" y="531"/>
                    <a:pt x="148" y="530"/>
                  </a:cubicBezTo>
                  <a:lnTo>
                    <a:pt x="146" y="529"/>
                  </a:lnTo>
                  <a:cubicBezTo>
                    <a:pt x="146" y="525"/>
                    <a:pt x="146" y="525"/>
                    <a:pt x="145" y="523"/>
                  </a:cubicBezTo>
                  <a:lnTo>
                    <a:pt x="142" y="522"/>
                  </a:lnTo>
                  <a:lnTo>
                    <a:pt x="142" y="519"/>
                  </a:lnTo>
                  <a:cubicBezTo>
                    <a:pt x="142" y="516"/>
                    <a:pt x="141" y="512"/>
                    <a:pt x="141" y="509"/>
                  </a:cubicBezTo>
                  <a:cubicBezTo>
                    <a:pt x="139" y="503"/>
                    <a:pt x="139" y="498"/>
                    <a:pt x="136" y="494"/>
                  </a:cubicBezTo>
                  <a:lnTo>
                    <a:pt x="136" y="491"/>
                  </a:lnTo>
                  <a:cubicBezTo>
                    <a:pt x="136" y="468"/>
                    <a:pt x="136" y="445"/>
                    <a:pt x="139" y="420"/>
                  </a:cubicBezTo>
                  <a:cubicBezTo>
                    <a:pt x="141" y="389"/>
                    <a:pt x="142" y="375"/>
                    <a:pt x="148" y="348"/>
                  </a:cubicBezTo>
                  <a:cubicBezTo>
                    <a:pt x="162" y="255"/>
                    <a:pt x="189" y="165"/>
                    <a:pt x="203" y="73"/>
                  </a:cubicBezTo>
                  <a:cubicBezTo>
                    <a:pt x="206" y="43"/>
                    <a:pt x="193" y="12"/>
                    <a:pt x="162" y="2"/>
                  </a:cubicBezTo>
                  <a:cubicBezTo>
                    <a:pt x="158" y="1"/>
                    <a:pt x="153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6"/>
            <p:cNvSpPr/>
            <p:nvPr/>
          </p:nvSpPr>
          <p:spPr>
            <a:xfrm>
              <a:off x="8347782" y="3114282"/>
              <a:ext cx="20251" cy="12040"/>
            </a:xfrm>
            <a:custGeom>
              <a:avLst/>
              <a:gdLst/>
              <a:ahLst/>
              <a:cxnLst/>
              <a:rect l="l" t="t" r="r" b="b"/>
              <a:pathLst>
                <a:path w="402" h="239" extrusionOk="0">
                  <a:moveTo>
                    <a:pt x="65" y="0"/>
                  </a:moveTo>
                  <a:cubicBezTo>
                    <a:pt x="40" y="0"/>
                    <a:pt x="14" y="19"/>
                    <a:pt x="8" y="43"/>
                  </a:cubicBezTo>
                  <a:cubicBezTo>
                    <a:pt x="1" y="75"/>
                    <a:pt x="16" y="103"/>
                    <a:pt x="49" y="114"/>
                  </a:cubicBezTo>
                  <a:cubicBezTo>
                    <a:pt x="53" y="116"/>
                    <a:pt x="57" y="117"/>
                    <a:pt x="63" y="120"/>
                  </a:cubicBezTo>
                  <a:lnTo>
                    <a:pt x="64" y="121"/>
                  </a:lnTo>
                  <a:cubicBezTo>
                    <a:pt x="66" y="121"/>
                    <a:pt x="66" y="123"/>
                    <a:pt x="67" y="123"/>
                  </a:cubicBezTo>
                  <a:cubicBezTo>
                    <a:pt x="70" y="123"/>
                    <a:pt x="70" y="126"/>
                    <a:pt x="71" y="126"/>
                  </a:cubicBezTo>
                  <a:cubicBezTo>
                    <a:pt x="81" y="128"/>
                    <a:pt x="93" y="135"/>
                    <a:pt x="103" y="141"/>
                  </a:cubicBezTo>
                  <a:cubicBezTo>
                    <a:pt x="127" y="154"/>
                    <a:pt x="148" y="165"/>
                    <a:pt x="169" y="178"/>
                  </a:cubicBezTo>
                  <a:cubicBezTo>
                    <a:pt x="217" y="205"/>
                    <a:pt x="268" y="228"/>
                    <a:pt x="324" y="236"/>
                  </a:cubicBezTo>
                  <a:cubicBezTo>
                    <a:pt x="330" y="238"/>
                    <a:pt x="336" y="239"/>
                    <a:pt x="342" y="239"/>
                  </a:cubicBezTo>
                  <a:cubicBezTo>
                    <a:pt x="351" y="239"/>
                    <a:pt x="359" y="237"/>
                    <a:pt x="368" y="232"/>
                  </a:cubicBezTo>
                  <a:cubicBezTo>
                    <a:pt x="380" y="225"/>
                    <a:pt x="390" y="211"/>
                    <a:pt x="395" y="196"/>
                  </a:cubicBezTo>
                  <a:cubicBezTo>
                    <a:pt x="402" y="169"/>
                    <a:pt x="385" y="130"/>
                    <a:pt x="355" y="123"/>
                  </a:cubicBezTo>
                  <a:cubicBezTo>
                    <a:pt x="328" y="120"/>
                    <a:pt x="305" y="110"/>
                    <a:pt x="280" y="101"/>
                  </a:cubicBezTo>
                  <a:lnTo>
                    <a:pt x="276" y="100"/>
                  </a:lnTo>
                  <a:cubicBezTo>
                    <a:pt x="273" y="100"/>
                    <a:pt x="273" y="99"/>
                    <a:pt x="271" y="99"/>
                  </a:cubicBezTo>
                  <a:cubicBezTo>
                    <a:pt x="267" y="94"/>
                    <a:pt x="261" y="92"/>
                    <a:pt x="256" y="89"/>
                  </a:cubicBezTo>
                  <a:cubicBezTo>
                    <a:pt x="241" y="84"/>
                    <a:pt x="232" y="77"/>
                    <a:pt x="220" y="72"/>
                  </a:cubicBezTo>
                  <a:cubicBezTo>
                    <a:pt x="173" y="46"/>
                    <a:pt x="130" y="18"/>
                    <a:pt x="79" y="2"/>
                  </a:cubicBezTo>
                  <a:cubicBezTo>
                    <a:pt x="74" y="1"/>
                    <a:pt x="7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6"/>
            <p:cNvSpPr/>
            <p:nvPr/>
          </p:nvSpPr>
          <p:spPr>
            <a:xfrm>
              <a:off x="8421029" y="3284452"/>
              <a:ext cx="26749" cy="91481"/>
            </a:xfrm>
            <a:custGeom>
              <a:avLst/>
              <a:gdLst/>
              <a:ahLst/>
              <a:cxnLst/>
              <a:rect l="l" t="t" r="r" b="b"/>
              <a:pathLst>
                <a:path w="531" h="1816" extrusionOk="0">
                  <a:moveTo>
                    <a:pt x="278" y="0"/>
                  </a:moveTo>
                  <a:cubicBezTo>
                    <a:pt x="275" y="0"/>
                    <a:pt x="271" y="1"/>
                    <a:pt x="267" y="1"/>
                  </a:cubicBezTo>
                  <a:cubicBezTo>
                    <a:pt x="100" y="31"/>
                    <a:pt x="176" y="269"/>
                    <a:pt x="210" y="370"/>
                  </a:cubicBezTo>
                  <a:cubicBezTo>
                    <a:pt x="234" y="442"/>
                    <a:pt x="260" y="514"/>
                    <a:pt x="288" y="585"/>
                  </a:cubicBezTo>
                  <a:cubicBezTo>
                    <a:pt x="331" y="694"/>
                    <a:pt x="396" y="844"/>
                    <a:pt x="305" y="946"/>
                  </a:cubicBezTo>
                  <a:cubicBezTo>
                    <a:pt x="249" y="1013"/>
                    <a:pt x="156" y="1037"/>
                    <a:pt x="91" y="1095"/>
                  </a:cubicBezTo>
                  <a:cubicBezTo>
                    <a:pt x="33" y="1149"/>
                    <a:pt x="1" y="1226"/>
                    <a:pt x="8" y="1305"/>
                  </a:cubicBezTo>
                  <a:cubicBezTo>
                    <a:pt x="23" y="1496"/>
                    <a:pt x="196" y="1634"/>
                    <a:pt x="291" y="1788"/>
                  </a:cubicBezTo>
                  <a:cubicBezTo>
                    <a:pt x="303" y="1808"/>
                    <a:pt x="321" y="1816"/>
                    <a:pt x="339" y="1816"/>
                  </a:cubicBezTo>
                  <a:cubicBezTo>
                    <a:pt x="378" y="1816"/>
                    <a:pt x="418" y="1774"/>
                    <a:pt x="390" y="1730"/>
                  </a:cubicBezTo>
                  <a:cubicBezTo>
                    <a:pt x="307" y="1595"/>
                    <a:pt x="147" y="1468"/>
                    <a:pt x="122" y="1305"/>
                  </a:cubicBezTo>
                  <a:cubicBezTo>
                    <a:pt x="100" y="1143"/>
                    <a:pt x="341" y="1104"/>
                    <a:pt x="416" y="993"/>
                  </a:cubicBezTo>
                  <a:cubicBezTo>
                    <a:pt x="531" y="816"/>
                    <a:pt x="417" y="613"/>
                    <a:pt x="356" y="442"/>
                  </a:cubicBezTo>
                  <a:cubicBezTo>
                    <a:pt x="341" y="394"/>
                    <a:pt x="233" y="125"/>
                    <a:pt x="297" y="115"/>
                  </a:cubicBezTo>
                  <a:cubicBezTo>
                    <a:pt x="368" y="100"/>
                    <a:pt x="342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6"/>
            <p:cNvSpPr/>
            <p:nvPr/>
          </p:nvSpPr>
          <p:spPr>
            <a:xfrm>
              <a:off x="8493368" y="3292865"/>
              <a:ext cx="21712" cy="95209"/>
            </a:xfrm>
            <a:custGeom>
              <a:avLst/>
              <a:gdLst/>
              <a:ahLst/>
              <a:cxnLst/>
              <a:rect l="l" t="t" r="r" b="b"/>
              <a:pathLst>
                <a:path w="431" h="1890" extrusionOk="0">
                  <a:moveTo>
                    <a:pt x="347" y="1"/>
                  </a:moveTo>
                  <a:cubicBezTo>
                    <a:pt x="334" y="1"/>
                    <a:pt x="320" y="6"/>
                    <a:pt x="308" y="18"/>
                  </a:cubicBezTo>
                  <a:cubicBezTo>
                    <a:pt x="206" y="120"/>
                    <a:pt x="146" y="262"/>
                    <a:pt x="99" y="397"/>
                  </a:cubicBezTo>
                  <a:cubicBezTo>
                    <a:pt x="53" y="531"/>
                    <a:pt x="10" y="680"/>
                    <a:pt x="7" y="825"/>
                  </a:cubicBezTo>
                  <a:cubicBezTo>
                    <a:pt x="0" y="1183"/>
                    <a:pt x="191" y="1512"/>
                    <a:pt x="279" y="1849"/>
                  </a:cubicBezTo>
                  <a:cubicBezTo>
                    <a:pt x="287" y="1878"/>
                    <a:pt x="309" y="1890"/>
                    <a:pt x="332" y="1890"/>
                  </a:cubicBezTo>
                  <a:cubicBezTo>
                    <a:pt x="366" y="1890"/>
                    <a:pt x="401" y="1862"/>
                    <a:pt x="391" y="1820"/>
                  </a:cubicBezTo>
                  <a:cubicBezTo>
                    <a:pt x="308" y="1504"/>
                    <a:pt x="135" y="1202"/>
                    <a:pt x="123" y="869"/>
                  </a:cubicBezTo>
                  <a:cubicBezTo>
                    <a:pt x="121" y="736"/>
                    <a:pt x="156" y="601"/>
                    <a:pt x="194" y="475"/>
                  </a:cubicBezTo>
                  <a:cubicBezTo>
                    <a:pt x="237" y="343"/>
                    <a:pt x="291" y="198"/>
                    <a:pt x="390" y="99"/>
                  </a:cubicBezTo>
                  <a:cubicBezTo>
                    <a:pt x="430" y="59"/>
                    <a:pt x="392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6"/>
            <p:cNvSpPr/>
            <p:nvPr/>
          </p:nvSpPr>
          <p:spPr>
            <a:xfrm>
              <a:off x="8583591" y="3302184"/>
              <a:ext cx="22618" cy="91733"/>
            </a:xfrm>
            <a:custGeom>
              <a:avLst/>
              <a:gdLst/>
              <a:ahLst/>
              <a:cxnLst/>
              <a:rect l="l" t="t" r="r" b="b"/>
              <a:pathLst>
                <a:path w="449" h="1821" extrusionOk="0">
                  <a:moveTo>
                    <a:pt x="137" y="0"/>
                  </a:moveTo>
                  <a:cubicBezTo>
                    <a:pt x="119" y="0"/>
                    <a:pt x="101" y="8"/>
                    <a:pt x="88" y="25"/>
                  </a:cubicBezTo>
                  <a:cubicBezTo>
                    <a:pt x="0" y="145"/>
                    <a:pt x="12" y="308"/>
                    <a:pt x="33" y="448"/>
                  </a:cubicBezTo>
                  <a:cubicBezTo>
                    <a:pt x="56" y="599"/>
                    <a:pt x="88" y="743"/>
                    <a:pt x="101" y="896"/>
                  </a:cubicBezTo>
                  <a:cubicBezTo>
                    <a:pt x="124" y="1197"/>
                    <a:pt x="125" y="1547"/>
                    <a:pt x="316" y="1796"/>
                  </a:cubicBezTo>
                  <a:cubicBezTo>
                    <a:pt x="330" y="1813"/>
                    <a:pt x="348" y="1820"/>
                    <a:pt x="365" y="1820"/>
                  </a:cubicBezTo>
                  <a:cubicBezTo>
                    <a:pt x="408" y="1820"/>
                    <a:pt x="449" y="1779"/>
                    <a:pt x="416" y="1738"/>
                  </a:cubicBezTo>
                  <a:cubicBezTo>
                    <a:pt x="237" y="1504"/>
                    <a:pt x="237" y="1175"/>
                    <a:pt x="216" y="893"/>
                  </a:cubicBezTo>
                  <a:cubicBezTo>
                    <a:pt x="206" y="763"/>
                    <a:pt x="186" y="637"/>
                    <a:pt x="160" y="508"/>
                  </a:cubicBezTo>
                  <a:cubicBezTo>
                    <a:pt x="135" y="373"/>
                    <a:pt x="100" y="202"/>
                    <a:pt x="187" y="81"/>
                  </a:cubicBezTo>
                  <a:cubicBezTo>
                    <a:pt x="218" y="41"/>
                    <a:pt x="178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6"/>
            <p:cNvSpPr/>
            <p:nvPr/>
          </p:nvSpPr>
          <p:spPr>
            <a:xfrm>
              <a:off x="8686257" y="3305912"/>
              <a:ext cx="21963" cy="90675"/>
            </a:xfrm>
            <a:custGeom>
              <a:avLst/>
              <a:gdLst/>
              <a:ahLst/>
              <a:cxnLst/>
              <a:rect l="l" t="t" r="r" b="b"/>
              <a:pathLst>
                <a:path w="436" h="1800" extrusionOk="0">
                  <a:moveTo>
                    <a:pt x="154" y="1"/>
                  </a:moveTo>
                  <a:cubicBezTo>
                    <a:pt x="125" y="1"/>
                    <a:pt x="96" y="19"/>
                    <a:pt x="95" y="57"/>
                  </a:cubicBezTo>
                  <a:cubicBezTo>
                    <a:pt x="88" y="233"/>
                    <a:pt x="166" y="396"/>
                    <a:pt x="213" y="559"/>
                  </a:cubicBezTo>
                  <a:cubicBezTo>
                    <a:pt x="265" y="726"/>
                    <a:pt x="305" y="956"/>
                    <a:pt x="199" y="1111"/>
                  </a:cubicBezTo>
                  <a:cubicBezTo>
                    <a:pt x="119" y="1226"/>
                    <a:pt x="0" y="1307"/>
                    <a:pt x="45" y="1461"/>
                  </a:cubicBezTo>
                  <a:cubicBezTo>
                    <a:pt x="84" y="1597"/>
                    <a:pt x="197" y="1724"/>
                    <a:pt x="322" y="1792"/>
                  </a:cubicBezTo>
                  <a:cubicBezTo>
                    <a:pt x="331" y="1797"/>
                    <a:pt x="341" y="1799"/>
                    <a:pt x="350" y="1799"/>
                  </a:cubicBezTo>
                  <a:cubicBezTo>
                    <a:pt x="401" y="1799"/>
                    <a:pt x="435" y="1723"/>
                    <a:pt x="380" y="1692"/>
                  </a:cubicBezTo>
                  <a:cubicBezTo>
                    <a:pt x="322" y="1660"/>
                    <a:pt x="269" y="1616"/>
                    <a:pt x="230" y="1565"/>
                  </a:cubicBezTo>
                  <a:cubicBezTo>
                    <a:pt x="191" y="1517"/>
                    <a:pt x="133" y="1433"/>
                    <a:pt x="152" y="1369"/>
                  </a:cubicBezTo>
                  <a:cubicBezTo>
                    <a:pt x="167" y="1311"/>
                    <a:pt x="233" y="1257"/>
                    <a:pt x="268" y="1211"/>
                  </a:cubicBezTo>
                  <a:cubicBezTo>
                    <a:pt x="316" y="1148"/>
                    <a:pt x="344" y="1090"/>
                    <a:pt x="360" y="1012"/>
                  </a:cubicBezTo>
                  <a:cubicBezTo>
                    <a:pt x="390" y="851"/>
                    <a:pt x="374" y="696"/>
                    <a:pt x="329" y="539"/>
                  </a:cubicBezTo>
                  <a:cubicBezTo>
                    <a:pt x="282" y="382"/>
                    <a:pt x="203" y="223"/>
                    <a:pt x="210" y="56"/>
                  </a:cubicBezTo>
                  <a:cubicBezTo>
                    <a:pt x="211" y="19"/>
                    <a:pt x="182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6"/>
            <p:cNvSpPr/>
            <p:nvPr/>
          </p:nvSpPr>
          <p:spPr>
            <a:xfrm>
              <a:off x="8785245" y="3299414"/>
              <a:ext cx="51382" cy="74102"/>
            </a:xfrm>
            <a:custGeom>
              <a:avLst/>
              <a:gdLst/>
              <a:ahLst/>
              <a:cxnLst/>
              <a:rect l="l" t="t" r="r" b="b"/>
              <a:pathLst>
                <a:path w="1020" h="1471" extrusionOk="0">
                  <a:moveTo>
                    <a:pt x="78" y="0"/>
                  </a:moveTo>
                  <a:cubicBezTo>
                    <a:pt x="41" y="0"/>
                    <a:pt x="0" y="43"/>
                    <a:pt x="21" y="88"/>
                  </a:cubicBezTo>
                  <a:cubicBezTo>
                    <a:pt x="149" y="383"/>
                    <a:pt x="97" y="726"/>
                    <a:pt x="301" y="992"/>
                  </a:cubicBezTo>
                  <a:cubicBezTo>
                    <a:pt x="388" y="1103"/>
                    <a:pt x="487" y="1205"/>
                    <a:pt x="597" y="1293"/>
                  </a:cubicBezTo>
                  <a:cubicBezTo>
                    <a:pt x="689" y="1368"/>
                    <a:pt x="799" y="1449"/>
                    <a:pt x="919" y="1470"/>
                  </a:cubicBezTo>
                  <a:cubicBezTo>
                    <a:pt x="923" y="1471"/>
                    <a:pt x="927" y="1471"/>
                    <a:pt x="930" y="1471"/>
                  </a:cubicBezTo>
                  <a:cubicBezTo>
                    <a:pt x="996" y="1471"/>
                    <a:pt x="1020" y="1370"/>
                    <a:pt x="950" y="1358"/>
                  </a:cubicBezTo>
                  <a:cubicBezTo>
                    <a:pt x="837" y="1341"/>
                    <a:pt x="735" y="1262"/>
                    <a:pt x="650" y="1188"/>
                  </a:cubicBezTo>
                  <a:cubicBezTo>
                    <a:pt x="549" y="1103"/>
                    <a:pt x="451" y="1005"/>
                    <a:pt x="373" y="897"/>
                  </a:cubicBezTo>
                  <a:cubicBezTo>
                    <a:pt x="193" y="648"/>
                    <a:pt x="239" y="307"/>
                    <a:pt x="118" y="30"/>
                  </a:cubicBezTo>
                  <a:cubicBezTo>
                    <a:pt x="110" y="9"/>
                    <a:pt x="94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6"/>
            <p:cNvSpPr/>
            <p:nvPr/>
          </p:nvSpPr>
          <p:spPr>
            <a:xfrm>
              <a:off x="8868114" y="3289792"/>
              <a:ext cx="73648" cy="60803"/>
            </a:xfrm>
            <a:custGeom>
              <a:avLst/>
              <a:gdLst/>
              <a:ahLst/>
              <a:cxnLst/>
              <a:rect l="l" t="t" r="r" b="b"/>
              <a:pathLst>
                <a:path w="1462" h="1207" extrusionOk="0">
                  <a:moveTo>
                    <a:pt x="84" y="0"/>
                  </a:moveTo>
                  <a:cubicBezTo>
                    <a:pt x="40" y="0"/>
                    <a:pt x="0" y="57"/>
                    <a:pt x="41" y="96"/>
                  </a:cubicBezTo>
                  <a:cubicBezTo>
                    <a:pt x="160" y="216"/>
                    <a:pt x="286" y="327"/>
                    <a:pt x="408" y="442"/>
                  </a:cubicBezTo>
                  <a:cubicBezTo>
                    <a:pt x="528" y="554"/>
                    <a:pt x="641" y="670"/>
                    <a:pt x="766" y="777"/>
                  </a:cubicBezTo>
                  <a:cubicBezTo>
                    <a:pt x="871" y="867"/>
                    <a:pt x="986" y="947"/>
                    <a:pt x="1085" y="1043"/>
                  </a:cubicBezTo>
                  <a:cubicBezTo>
                    <a:pt x="1171" y="1125"/>
                    <a:pt x="1262" y="1202"/>
                    <a:pt x="1388" y="1206"/>
                  </a:cubicBezTo>
                  <a:cubicBezTo>
                    <a:pt x="1389" y="1206"/>
                    <a:pt x="1389" y="1206"/>
                    <a:pt x="1390" y="1206"/>
                  </a:cubicBezTo>
                  <a:cubicBezTo>
                    <a:pt x="1462" y="1206"/>
                    <a:pt x="1462" y="1093"/>
                    <a:pt x="1388" y="1090"/>
                  </a:cubicBezTo>
                  <a:cubicBezTo>
                    <a:pt x="1272" y="1087"/>
                    <a:pt x="1198" y="986"/>
                    <a:pt x="1119" y="916"/>
                  </a:cubicBezTo>
                  <a:cubicBezTo>
                    <a:pt x="1014" y="823"/>
                    <a:pt x="899" y="741"/>
                    <a:pt x="795" y="649"/>
                  </a:cubicBezTo>
                  <a:cubicBezTo>
                    <a:pt x="684" y="553"/>
                    <a:pt x="582" y="446"/>
                    <a:pt x="471" y="344"/>
                  </a:cubicBezTo>
                  <a:cubicBezTo>
                    <a:pt x="355" y="237"/>
                    <a:pt x="236" y="129"/>
                    <a:pt x="123" y="17"/>
                  </a:cubicBezTo>
                  <a:cubicBezTo>
                    <a:pt x="111" y="5"/>
                    <a:pt x="9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6"/>
            <p:cNvSpPr/>
            <p:nvPr/>
          </p:nvSpPr>
          <p:spPr>
            <a:xfrm>
              <a:off x="8949370" y="3249743"/>
              <a:ext cx="87652" cy="71533"/>
            </a:xfrm>
            <a:custGeom>
              <a:avLst/>
              <a:gdLst/>
              <a:ahLst/>
              <a:cxnLst/>
              <a:rect l="l" t="t" r="r" b="b"/>
              <a:pathLst>
                <a:path w="1740" h="1420" extrusionOk="0">
                  <a:moveTo>
                    <a:pt x="83" y="0"/>
                  </a:moveTo>
                  <a:cubicBezTo>
                    <a:pt x="39" y="0"/>
                    <a:pt x="1" y="58"/>
                    <a:pt x="39" y="101"/>
                  </a:cubicBezTo>
                  <a:cubicBezTo>
                    <a:pt x="84" y="150"/>
                    <a:pt x="115" y="207"/>
                    <a:pt x="152" y="264"/>
                  </a:cubicBezTo>
                  <a:cubicBezTo>
                    <a:pt x="183" y="315"/>
                    <a:pt x="226" y="359"/>
                    <a:pt x="268" y="403"/>
                  </a:cubicBezTo>
                  <a:cubicBezTo>
                    <a:pt x="351" y="488"/>
                    <a:pt x="443" y="564"/>
                    <a:pt x="538" y="631"/>
                  </a:cubicBezTo>
                  <a:cubicBezTo>
                    <a:pt x="671" y="723"/>
                    <a:pt x="811" y="787"/>
                    <a:pt x="961" y="848"/>
                  </a:cubicBezTo>
                  <a:cubicBezTo>
                    <a:pt x="1109" y="906"/>
                    <a:pt x="1258" y="964"/>
                    <a:pt x="1391" y="1052"/>
                  </a:cubicBezTo>
                  <a:cubicBezTo>
                    <a:pt x="1493" y="1120"/>
                    <a:pt x="1589" y="1217"/>
                    <a:pt x="1544" y="1349"/>
                  </a:cubicBezTo>
                  <a:cubicBezTo>
                    <a:pt x="1530" y="1392"/>
                    <a:pt x="1565" y="1419"/>
                    <a:pt x="1600" y="1419"/>
                  </a:cubicBezTo>
                  <a:cubicBezTo>
                    <a:pt x="1623" y="1419"/>
                    <a:pt x="1646" y="1407"/>
                    <a:pt x="1656" y="1379"/>
                  </a:cubicBezTo>
                  <a:cubicBezTo>
                    <a:pt x="1739" y="1132"/>
                    <a:pt x="1501" y="968"/>
                    <a:pt x="1313" y="872"/>
                  </a:cubicBezTo>
                  <a:cubicBezTo>
                    <a:pt x="1079" y="754"/>
                    <a:pt x="827" y="686"/>
                    <a:pt x="607" y="537"/>
                  </a:cubicBezTo>
                  <a:cubicBezTo>
                    <a:pt x="508" y="471"/>
                    <a:pt x="416" y="390"/>
                    <a:pt x="335" y="303"/>
                  </a:cubicBezTo>
                  <a:cubicBezTo>
                    <a:pt x="253" y="217"/>
                    <a:pt x="202" y="106"/>
                    <a:pt x="122" y="19"/>
                  </a:cubicBezTo>
                  <a:cubicBezTo>
                    <a:pt x="110" y="6"/>
                    <a:pt x="9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6"/>
            <p:cNvSpPr/>
            <p:nvPr/>
          </p:nvSpPr>
          <p:spPr>
            <a:xfrm>
              <a:off x="8992592" y="3178612"/>
              <a:ext cx="92539" cy="16775"/>
            </a:xfrm>
            <a:custGeom>
              <a:avLst/>
              <a:gdLst/>
              <a:ahLst/>
              <a:cxnLst/>
              <a:rect l="l" t="t" r="r" b="b"/>
              <a:pathLst>
                <a:path w="1837" h="333" extrusionOk="0">
                  <a:moveTo>
                    <a:pt x="86" y="0"/>
                  </a:moveTo>
                  <a:cubicBezTo>
                    <a:pt x="34" y="0"/>
                    <a:pt x="0" y="77"/>
                    <a:pt x="58" y="107"/>
                  </a:cubicBezTo>
                  <a:cubicBezTo>
                    <a:pt x="181" y="174"/>
                    <a:pt x="307" y="234"/>
                    <a:pt x="438" y="281"/>
                  </a:cubicBezTo>
                  <a:cubicBezTo>
                    <a:pt x="516" y="307"/>
                    <a:pt x="609" y="333"/>
                    <a:pt x="698" y="333"/>
                  </a:cubicBezTo>
                  <a:cubicBezTo>
                    <a:pt x="742" y="333"/>
                    <a:pt x="785" y="326"/>
                    <a:pt x="825" y="311"/>
                  </a:cubicBezTo>
                  <a:cubicBezTo>
                    <a:pt x="881" y="288"/>
                    <a:pt x="911" y="232"/>
                    <a:pt x="965" y="205"/>
                  </a:cubicBezTo>
                  <a:cubicBezTo>
                    <a:pt x="1008" y="184"/>
                    <a:pt x="1057" y="178"/>
                    <a:pt x="1106" y="178"/>
                  </a:cubicBezTo>
                  <a:cubicBezTo>
                    <a:pt x="1149" y="178"/>
                    <a:pt x="1191" y="182"/>
                    <a:pt x="1231" y="188"/>
                  </a:cubicBezTo>
                  <a:cubicBezTo>
                    <a:pt x="1407" y="209"/>
                    <a:pt x="1579" y="261"/>
                    <a:pt x="1744" y="327"/>
                  </a:cubicBezTo>
                  <a:cubicBezTo>
                    <a:pt x="1752" y="330"/>
                    <a:pt x="1759" y="331"/>
                    <a:pt x="1765" y="331"/>
                  </a:cubicBezTo>
                  <a:cubicBezTo>
                    <a:pt x="1818" y="331"/>
                    <a:pt x="1836" y="241"/>
                    <a:pt x="1774" y="215"/>
                  </a:cubicBezTo>
                  <a:cubicBezTo>
                    <a:pt x="1620" y="154"/>
                    <a:pt x="1458" y="104"/>
                    <a:pt x="1294" y="80"/>
                  </a:cubicBezTo>
                  <a:cubicBezTo>
                    <a:pt x="1234" y="71"/>
                    <a:pt x="1167" y="61"/>
                    <a:pt x="1101" y="61"/>
                  </a:cubicBezTo>
                  <a:cubicBezTo>
                    <a:pt x="1014" y="61"/>
                    <a:pt x="928" y="78"/>
                    <a:pt x="860" y="134"/>
                  </a:cubicBezTo>
                  <a:cubicBezTo>
                    <a:pt x="837" y="154"/>
                    <a:pt x="818" y="182"/>
                    <a:pt x="792" y="198"/>
                  </a:cubicBezTo>
                  <a:cubicBezTo>
                    <a:pt x="767" y="213"/>
                    <a:pt x="733" y="213"/>
                    <a:pt x="703" y="215"/>
                  </a:cubicBezTo>
                  <a:cubicBezTo>
                    <a:pt x="698" y="215"/>
                    <a:pt x="693" y="215"/>
                    <a:pt x="688" y="215"/>
                  </a:cubicBezTo>
                  <a:cubicBezTo>
                    <a:pt x="623" y="215"/>
                    <a:pt x="559" y="199"/>
                    <a:pt x="499" y="179"/>
                  </a:cubicBezTo>
                  <a:cubicBezTo>
                    <a:pt x="364" y="140"/>
                    <a:pt x="238" y="73"/>
                    <a:pt x="115" y="8"/>
                  </a:cubicBezTo>
                  <a:cubicBezTo>
                    <a:pt x="105" y="3"/>
                    <a:pt x="95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6"/>
            <p:cNvSpPr/>
            <p:nvPr/>
          </p:nvSpPr>
          <p:spPr>
            <a:xfrm>
              <a:off x="8975011" y="3077861"/>
              <a:ext cx="66344" cy="45438"/>
            </a:xfrm>
            <a:custGeom>
              <a:avLst/>
              <a:gdLst/>
              <a:ahLst/>
              <a:cxnLst/>
              <a:rect l="l" t="t" r="r" b="b"/>
              <a:pathLst>
                <a:path w="1317" h="902" extrusionOk="0">
                  <a:moveTo>
                    <a:pt x="1200" y="51"/>
                  </a:moveTo>
                  <a:cubicBezTo>
                    <a:pt x="1199" y="53"/>
                    <a:pt x="1199" y="55"/>
                    <a:pt x="1199" y="56"/>
                  </a:cubicBezTo>
                  <a:lnTo>
                    <a:pt x="1199" y="52"/>
                  </a:lnTo>
                  <a:cubicBezTo>
                    <a:pt x="1199" y="52"/>
                    <a:pt x="1199" y="52"/>
                    <a:pt x="1200" y="51"/>
                  </a:cubicBezTo>
                  <a:close/>
                  <a:moveTo>
                    <a:pt x="156" y="793"/>
                  </a:moveTo>
                  <a:lnTo>
                    <a:pt x="156" y="793"/>
                  </a:lnTo>
                  <a:cubicBezTo>
                    <a:pt x="156" y="794"/>
                    <a:pt x="155" y="795"/>
                    <a:pt x="155" y="795"/>
                  </a:cubicBezTo>
                  <a:lnTo>
                    <a:pt x="155" y="795"/>
                  </a:lnTo>
                  <a:cubicBezTo>
                    <a:pt x="155" y="794"/>
                    <a:pt x="156" y="794"/>
                    <a:pt x="156" y="793"/>
                  </a:cubicBezTo>
                  <a:close/>
                  <a:moveTo>
                    <a:pt x="147" y="806"/>
                  </a:moveTo>
                  <a:cubicBezTo>
                    <a:pt x="147" y="807"/>
                    <a:pt x="147" y="807"/>
                    <a:pt x="147" y="807"/>
                  </a:cubicBezTo>
                  <a:lnTo>
                    <a:pt x="147" y="807"/>
                  </a:lnTo>
                  <a:cubicBezTo>
                    <a:pt x="147" y="807"/>
                    <a:pt x="147" y="807"/>
                    <a:pt x="147" y="808"/>
                  </a:cubicBezTo>
                  <a:lnTo>
                    <a:pt x="147" y="808"/>
                  </a:lnTo>
                  <a:cubicBezTo>
                    <a:pt x="147" y="807"/>
                    <a:pt x="147" y="807"/>
                    <a:pt x="147" y="806"/>
                  </a:cubicBezTo>
                  <a:close/>
                  <a:moveTo>
                    <a:pt x="1259" y="0"/>
                  </a:moveTo>
                  <a:cubicBezTo>
                    <a:pt x="1232" y="0"/>
                    <a:pt x="1204" y="17"/>
                    <a:pt x="1200" y="51"/>
                  </a:cubicBezTo>
                  <a:lnTo>
                    <a:pt x="1200" y="51"/>
                  </a:lnTo>
                  <a:cubicBezTo>
                    <a:pt x="1198" y="54"/>
                    <a:pt x="1194" y="61"/>
                    <a:pt x="1192" y="63"/>
                  </a:cubicBezTo>
                  <a:cubicBezTo>
                    <a:pt x="1193" y="63"/>
                    <a:pt x="1193" y="62"/>
                    <a:pt x="1193" y="62"/>
                  </a:cubicBezTo>
                  <a:lnTo>
                    <a:pt x="1193" y="62"/>
                  </a:lnTo>
                  <a:cubicBezTo>
                    <a:pt x="1194" y="62"/>
                    <a:pt x="1173" y="84"/>
                    <a:pt x="1167" y="88"/>
                  </a:cubicBezTo>
                  <a:cubicBezTo>
                    <a:pt x="1140" y="112"/>
                    <a:pt x="1100" y="136"/>
                    <a:pt x="1067" y="156"/>
                  </a:cubicBezTo>
                  <a:cubicBezTo>
                    <a:pt x="963" y="218"/>
                    <a:pt x="852" y="270"/>
                    <a:pt x="743" y="326"/>
                  </a:cubicBezTo>
                  <a:cubicBezTo>
                    <a:pt x="622" y="384"/>
                    <a:pt x="502" y="442"/>
                    <a:pt x="383" y="504"/>
                  </a:cubicBezTo>
                  <a:cubicBezTo>
                    <a:pt x="289" y="554"/>
                    <a:pt x="193" y="605"/>
                    <a:pt x="112" y="674"/>
                  </a:cubicBezTo>
                  <a:cubicBezTo>
                    <a:pt x="49" y="728"/>
                    <a:pt x="0" y="807"/>
                    <a:pt x="61" y="881"/>
                  </a:cubicBezTo>
                  <a:cubicBezTo>
                    <a:pt x="72" y="896"/>
                    <a:pt x="86" y="902"/>
                    <a:pt x="99" y="902"/>
                  </a:cubicBezTo>
                  <a:cubicBezTo>
                    <a:pt x="137" y="902"/>
                    <a:pt x="173" y="850"/>
                    <a:pt x="147" y="808"/>
                  </a:cubicBezTo>
                  <a:lnTo>
                    <a:pt x="147" y="808"/>
                  </a:lnTo>
                  <a:cubicBezTo>
                    <a:pt x="147" y="808"/>
                    <a:pt x="147" y="808"/>
                    <a:pt x="147" y="808"/>
                  </a:cubicBezTo>
                  <a:cubicBezTo>
                    <a:pt x="147" y="808"/>
                    <a:pt x="147" y="808"/>
                    <a:pt x="146" y="807"/>
                  </a:cubicBezTo>
                  <a:lnTo>
                    <a:pt x="146" y="809"/>
                  </a:lnTo>
                  <a:cubicBezTo>
                    <a:pt x="145" y="810"/>
                    <a:pt x="145" y="810"/>
                    <a:pt x="145" y="810"/>
                  </a:cubicBezTo>
                  <a:cubicBezTo>
                    <a:pt x="144" y="810"/>
                    <a:pt x="145" y="808"/>
                    <a:pt x="147" y="807"/>
                  </a:cubicBezTo>
                  <a:lnTo>
                    <a:pt x="147" y="807"/>
                  </a:lnTo>
                  <a:cubicBezTo>
                    <a:pt x="145" y="805"/>
                    <a:pt x="144" y="802"/>
                    <a:pt x="142" y="800"/>
                  </a:cubicBezTo>
                  <a:lnTo>
                    <a:pt x="142" y="800"/>
                  </a:lnTo>
                  <a:cubicBezTo>
                    <a:pt x="144" y="801"/>
                    <a:pt x="146" y="804"/>
                    <a:pt x="147" y="806"/>
                  </a:cubicBezTo>
                  <a:lnTo>
                    <a:pt x="147" y="806"/>
                  </a:lnTo>
                  <a:cubicBezTo>
                    <a:pt x="147" y="806"/>
                    <a:pt x="148" y="805"/>
                    <a:pt x="148" y="805"/>
                  </a:cubicBezTo>
                  <a:lnTo>
                    <a:pt x="148" y="805"/>
                  </a:lnTo>
                  <a:cubicBezTo>
                    <a:pt x="148" y="806"/>
                    <a:pt x="147" y="807"/>
                    <a:pt x="147" y="807"/>
                  </a:cubicBezTo>
                  <a:cubicBezTo>
                    <a:pt x="147" y="807"/>
                    <a:pt x="147" y="807"/>
                    <a:pt x="148" y="806"/>
                  </a:cubicBezTo>
                  <a:cubicBezTo>
                    <a:pt x="148" y="805"/>
                    <a:pt x="148" y="805"/>
                    <a:pt x="148" y="805"/>
                  </a:cubicBezTo>
                  <a:lnTo>
                    <a:pt x="148" y="805"/>
                  </a:lnTo>
                  <a:cubicBezTo>
                    <a:pt x="148" y="805"/>
                    <a:pt x="148" y="805"/>
                    <a:pt x="148" y="805"/>
                  </a:cubicBezTo>
                  <a:lnTo>
                    <a:pt x="148" y="805"/>
                  </a:lnTo>
                  <a:cubicBezTo>
                    <a:pt x="150" y="803"/>
                    <a:pt x="153" y="798"/>
                    <a:pt x="155" y="795"/>
                  </a:cubicBezTo>
                  <a:lnTo>
                    <a:pt x="155" y="795"/>
                  </a:lnTo>
                  <a:cubicBezTo>
                    <a:pt x="157" y="793"/>
                    <a:pt x="164" y="784"/>
                    <a:pt x="166" y="782"/>
                  </a:cubicBezTo>
                  <a:cubicBezTo>
                    <a:pt x="170" y="778"/>
                    <a:pt x="176" y="772"/>
                    <a:pt x="183" y="766"/>
                  </a:cubicBezTo>
                  <a:cubicBezTo>
                    <a:pt x="197" y="752"/>
                    <a:pt x="210" y="744"/>
                    <a:pt x="226" y="732"/>
                  </a:cubicBezTo>
                  <a:cubicBezTo>
                    <a:pt x="316" y="669"/>
                    <a:pt x="416" y="618"/>
                    <a:pt x="515" y="568"/>
                  </a:cubicBezTo>
                  <a:cubicBezTo>
                    <a:pt x="729" y="460"/>
                    <a:pt x="954" y="367"/>
                    <a:pt x="1157" y="236"/>
                  </a:cubicBezTo>
                  <a:cubicBezTo>
                    <a:pt x="1219" y="198"/>
                    <a:pt x="1311" y="141"/>
                    <a:pt x="1315" y="56"/>
                  </a:cubicBezTo>
                  <a:cubicBezTo>
                    <a:pt x="1316" y="19"/>
                    <a:pt x="1288" y="0"/>
                    <a:pt x="12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6"/>
            <p:cNvSpPr/>
            <p:nvPr/>
          </p:nvSpPr>
          <p:spPr>
            <a:xfrm>
              <a:off x="8925945" y="3004514"/>
              <a:ext cx="48058" cy="61860"/>
            </a:xfrm>
            <a:custGeom>
              <a:avLst/>
              <a:gdLst/>
              <a:ahLst/>
              <a:cxnLst/>
              <a:rect l="l" t="t" r="r" b="b"/>
              <a:pathLst>
                <a:path w="954" h="1228" extrusionOk="0">
                  <a:moveTo>
                    <a:pt x="862" y="1"/>
                  </a:moveTo>
                  <a:cubicBezTo>
                    <a:pt x="827" y="1"/>
                    <a:pt x="792" y="29"/>
                    <a:pt x="807" y="70"/>
                  </a:cubicBezTo>
                  <a:cubicBezTo>
                    <a:pt x="871" y="253"/>
                    <a:pt x="675" y="379"/>
                    <a:pt x="542" y="467"/>
                  </a:cubicBezTo>
                  <a:cubicBezTo>
                    <a:pt x="376" y="578"/>
                    <a:pt x="165" y="683"/>
                    <a:pt x="63" y="863"/>
                  </a:cubicBezTo>
                  <a:cubicBezTo>
                    <a:pt x="4" y="964"/>
                    <a:pt x="1" y="1082"/>
                    <a:pt x="46" y="1188"/>
                  </a:cubicBezTo>
                  <a:cubicBezTo>
                    <a:pt x="57" y="1215"/>
                    <a:pt x="82" y="1227"/>
                    <a:pt x="105" y="1227"/>
                  </a:cubicBezTo>
                  <a:cubicBezTo>
                    <a:pt x="141" y="1227"/>
                    <a:pt x="175" y="1200"/>
                    <a:pt x="158" y="1158"/>
                  </a:cubicBezTo>
                  <a:cubicBezTo>
                    <a:pt x="123" y="1073"/>
                    <a:pt x="121" y="991"/>
                    <a:pt x="169" y="912"/>
                  </a:cubicBezTo>
                  <a:cubicBezTo>
                    <a:pt x="219" y="831"/>
                    <a:pt x="300" y="768"/>
                    <a:pt x="378" y="715"/>
                  </a:cubicBezTo>
                  <a:cubicBezTo>
                    <a:pt x="545" y="598"/>
                    <a:pt x="750" y="502"/>
                    <a:pt x="872" y="335"/>
                  </a:cubicBezTo>
                  <a:cubicBezTo>
                    <a:pt x="935" y="247"/>
                    <a:pt x="953" y="143"/>
                    <a:pt x="918" y="40"/>
                  </a:cubicBezTo>
                  <a:cubicBezTo>
                    <a:pt x="908" y="13"/>
                    <a:pt x="885" y="1"/>
                    <a:pt x="8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6"/>
            <p:cNvSpPr/>
            <p:nvPr/>
          </p:nvSpPr>
          <p:spPr>
            <a:xfrm>
              <a:off x="8852447" y="2969805"/>
              <a:ext cx="25087" cy="69366"/>
            </a:xfrm>
            <a:custGeom>
              <a:avLst/>
              <a:gdLst/>
              <a:ahLst/>
              <a:cxnLst/>
              <a:rect l="l" t="t" r="r" b="b"/>
              <a:pathLst>
                <a:path w="498" h="1377" extrusionOk="0">
                  <a:moveTo>
                    <a:pt x="332" y="1"/>
                  </a:moveTo>
                  <a:cubicBezTo>
                    <a:pt x="286" y="1"/>
                    <a:pt x="246" y="59"/>
                    <a:pt x="288" y="98"/>
                  </a:cubicBezTo>
                  <a:cubicBezTo>
                    <a:pt x="370" y="175"/>
                    <a:pt x="381" y="247"/>
                    <a:pt x="323" y="344"/>
                  </a:cubicBezTo>
                  <a:cubicBezTo>
                    <a:pt x="271" y="431"/>
                    <a:pt x="200" y="507"/>
                    <a:pt x="146" y="593"/>
                  </a:cubicBezTo>
                  <a:cubicBezTo>
                    <a:pt x="10" y="815"/>
                    <a:pt x="0" y="1068"/>
                    <a:pt x="16" y="1321"/>
                  </a:cubicBezTo>
                  <a:cubicBezTo>
                    <a:pt x="18" y="1358"/>
                    <a:pt x="48" y="1377"/>
                    <a:pt x="77" y="1377"/>
                  </a:cubicBezTo>
                  <a:cubicBezTo>
                    <a:pt x="106" y="1377"/>
                    <a:pt x="133" y="1358"/>
                    <a:pt x="131" y="1321"/>
                  </a:cubicBezTo>
                  <a:cubicBezTo>
                    <a:pt x="122" y="1177"/>
                    <a:pt x="116" y="1028"/>
                    <a:pt x="149" y="886"/>
                  </a:cubicBezTo>
                  <a:cubicBezTo>
                    <a:pt x="177" y="760"/>
                    <a:pt x="240" y="651"/>
                    <a:pt x="316" y="550"/>
                  </a:cubicBezTo>
                  <a:cubicBezTo>
                    <a:pt x="376" y="472"/>
                    <a:pt x="448" y="390"/>
                    <a:pt x="471" y="294"/>
                  </a:cubicBezTo>
                  <a:cubicBezTo>
                    <a:pt x="498" y="183"/>
                    <a:pt x="448" y="90"/>
                    <a:pt x="370" y="16"/>
                  </a:cubicBezTo>
                  <a:cubicBezTo>
                    <a:pt x="358" y="5"/>
                    <a:pt x="344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6"/>
            <p:cNvSpPr/>
            <p:nvPr/>
          </p:nvSpPr>
          <p:spPr>
            <a:xfrm>
              <a:off x="8308942" y="3021188"/>
              <a:ext cx="684596" cy="281445"/>
            </a:xfrm>
            <a:custGeom>
              <a:avLst/>
              <a:gdLst/>
              <a:ahLst/>
              <a:cxnLst/>
              <a:rect l="l" t="t" r="r" b="b"/>
              <a:pathLst>
                <a:path w="13590" h="5587" extrusionOk="0">
                  <a:moveTo>
                    <a:pt x="9408" y="819"/>
                  </a:moveTo>
                  <a:cubicBezTo>
                    <a:pt x="9412" y="819"/>
                    <a:pt x="9416" y="819"/>
                    <a:pt x="9420" y="820"/>
                  </a:cubicBezTo>
                  <a:cubicBezTo>
                    <a:pt x="9495" y="834"/>
                    <a:pt x="9570" y="855"/>
                    <a:pt x="9647" y="875"/>
                  </a:cubicBezTo>
                  <a:cubicBezTo>
                    <a:pt x="9719" y="894"/>
                    <a:pt x="9793" y="908"/>
                    <a:pt x="9865" y="928"/>
                  </a:cubicBezTo>
                  <a:cubicBezTo>
                    <a:pt x="9979" y="956"/>
                    <a:pt x="10105" y="926"/>
                    <a:pt x="10208" y="993"/>
                  </a:cubicBezTo>
                  <a:cubicBezTo>
                    <a:pt x="10259" y="1027"/>
                    <a:pt x="10228" y="1102"/>
                    <a:pt x="10179" y="1102"/>
                  </a:cubicBezTo>
                  <a:cubicBezTo>
                    <a:pt x="10170" y="1102"/>
                    <a:pt x="10159" y="1099"/>
                    <a:pt x="10149" y="1092"/>
                  </a:cubicBezTo>
                  <a:cubicBezTo>
                    <a:pt x="10102" y="1061"/>
                    <a:pt x="10045" y="1061"/>
                    <a:pt x="9990" y="1057"/>
                  </a:cubicBezTo>
                  <a:cubicBezTo>
                    <a:pt x="9933" y="1055"/>
                    <a:pt x="9879" y="1048"/>
                    <a:pt x="9824" y="1034"/>
                  </a:cubicBezTo>
                  <a:cubicBezTo>
                    <a:pt x="9680" y="1000"/>
                    <a:pt x="9535" y="960"/>
                    <a:pt x="9389" y="932"/>
                  </a:cubicBezTo>
                  <a:cubicBezTo>
                    <a:pt x="9321" y="919"/>
                    <a:pt x="9346" y="819"/>
                    <a:pt x="9408" y="819"/>
                  </a:cubicBezTo>
                  <a:close/>
                  <a:moveTo>
                    <a:pt x="3250" y="899"/>
                  </a:moveTo>
                  <a:cubicBezTo>
                    <a:pt x="3399" y="899"/>
                    <a:pt x="3399" y="1130"/>
                    <a:pt x="3250" y="1130"/>
                  </a:cubicBezTo>
                  <a:cubicBezTo>
                    <a:pt x="3101" y="1130"/>
                    <a:pt x="3101" y="899"/>
                    <a:pt x="3250" y="899"/>
                  </a:cubicBezTo>
                  <a:close/>
                  <a:moveTo>
                    <a:pt x="6990" y="991"/>
                  </a:moveTo>
                  <a:cubicBezTo>
                    <a:pt x="7137" y="991"/>
                    <a:pt x="7136" y="1222"/>
                    <a:pt x="6990" y="1222"/>
                  </a:cubicBezTo>
                  <a:cubicBezTo>
                    <a:pt x="6841" y="1222"/>
                    <a:pt x="6841" y="991"/>
                    <a:pt x="6990" y="991"/>
                  </a:cubicBezTo>
                  <a:close/>
                  <a:moveTo>
                    <a:pt x="5361" y="998"/>
                  </a:moveTo>
                  <a:cubicBezTo>
                    <a:pt x="5370" y="998"/>
                    <a:pt x="5380" y="1001"/>
                    <a:pt x="5390" y="1007"/>
                  </a:cubicBezTo>
                  <a:cubicBezTo>
                    <a:pt x="5567" y="1112"/>
                    <a:pt x="5744" y="1238"/>
                    <a:pt x="5873" y="1400"/>
                  </a:cubicBezTo>
                  <a:cubicBezTo>
                    <a:pt x="5893" y="1424"/>
                    <a:pt x="5897" y="1456"/>
                    <a:pt x="5873" y="1480"/>
                  </a:cubicBezTo>
                  <a:cubicBezTo>
                    <a:pt x="5862" y="1491"/>
                    <a:pt x="5846" y="1498"/>
                    <a:pt x="5829" y="1498"/>
                  </a:cubicBezTo>
                  <a:cubicBezTo>
                    <a:pt x="5815" y="1498"/>
                    <a:pt x="5800" y="1493"/>
                    <a:pt x="5791" y="1480"/>
                  </a:cubicBezTo>
                  <a:cubicBezTo>
                    <a:pt x="5668" y="1326"/>
                    <a:pt x="5499" y="1208"/>
                    <a:pt x="5330" y="1106"/>
                  </a:cubicBezTo>
                  <a:cubicBezTo>
                    <a:pt x="5278" y="1074"/>
                    <a:pt x="5311" y="998"/>
                    <a:pt x="5361" y="998"/>
                  </a:cubicBezTo>
                  <a:close/>
                  <a:moveTo>
                    <a:pt x="1808" y="1334"/>
                  </a:moveTo>
                  <a:cubicBezTo>
                    <a:pt x="1823" y="1334"/>
                    <a:pt x="1838" y="1339"/>
                    <a:pt x="1849" y="1350"/>
                  </a:cubicBezTo>
                  <a:cubicBezTo>
                    <a:pt x="1975" y="1476"/>
                    <a:pt x="2104" y="1602"/>
                    <a:pt x="2230" y="1730"/>
                  </a:cubicBezTo>
                  <a:cubicBezTo>
                    <a:pt x="2251" y="1754"/>
                    <a:pt x="2251" y="1789"/>
                    <a:pt x="2230" y="1812"/>
                  </a:cubicBezTo>
                  <a:cubicBezTo>
                    <a:pt x="2219" y="1823"/>
                    <a:pt x="2204" y="1828"/>
                    <a:pt x="2189" y="1828"/>
                  </a:cubicBezTo>
                  <a:cubicBezTo>
                    <a:pt x="2173" y="1828"/>
                    <a:pt x="2158" y="1823"/>
                    <a:pt x="2148" y="1812"/>
                  </a:cubicBezTo>
                  <a:cubicBezTo>
                    <a:pt x="2020" y="1684"/>
                    <a:pt x="1893" y="1560"/>
                    <a:pt x="1768" y="1431"/>
                  </a:cubicBezTo>
                  <a:cubicBezTo>
                    <a:pt x="1747" y="1408"/>
                    <a:pt x="1747" y="1371"/>
                    <a:pt x="1768" y="1350"/>
                  </a:cubicBezTo>
                  <a:cubicBezTo>
                    <a:pt x="1778" y="1339"/>
                    <a:pt x="1793" y="1334"/>
                    <a:pt x="1808" y="1334"/>
                  </a:cubicBezTo>
                  <a:close/>
                  <a:moveTo>
                    <a:pt x="836" y="1848"/>
                  </a:moveTo>
                  <a:cubicBezTo>
                    <a:pt x="841" y="1848"/>
                    <a:pt x="845" y="1849"/>
                    <a:pt x="850" y="1850"/>
                  </a:cubicBezTo>
                  <a:cubicBezTo>
                    <a:pt x="901" y="1866"/>
                    <a:pt x="944" y="1894"/>
                    <a:pt x="991" y="1920"/>
                  </a:cubicBezTo>
                  <a:cubicBezTo>
                    <a:pt x="1003" y="1925"/>
                    <a:pt x="1012" y="1932"/>
                    <a:pt x="1027" y="1937"/>
                  </a:cubicBezTo>
                  <a:cubicBezTo>
                    <a:pt x="1032" y="1940"/>
                    <a:pt x="1038" y="1942"/>
                    <a:pt x="1042" y="1947"/>
                  </a:cubicBezTo>
                  <a:cubicBezTo>
                    <a:pt x="1044" y="1947"/>
                    <a:pt x="1044" y="1948"/>
                    <a:pt x="1047" y="1948"/>
                  </a:cubicBezTo>
                  <a:lnTo>
                    <a:pt x="1051" y="1949"/>
                  </a:lnTo>
                  <a:cubicBezTo>
                    <a:pt x="1076" y="1958"/>
                    <a:pt x="1099" y="1968"/>
                    <a:pt x="1126" y="1971"/>
                  </a:cubicBezTo>
                  <a:cubicBezTo>
                    <a:pt x="1156" y="1978"/>
                    <a:pt x="1173" y="2017"/>
                    <a:pt x="1166" y="2044"/>
                  </a:cubicBezTo>
                  <a:cubicBezTo>
                    <a:pt x="1161" y="2059"/>
                    <a:pt x="1151" y="2073"/>
                    <a:pt x="1139" y="2080"/>
                  </a:cubicBezTo>
                  <a:cubicBezTo>
                    <a:pt x="1130" y="2085"/>
                    <a:pt x="1122" y="2087"/>
                    <a:pt x="1113" y="2087"/>
                  </a:cubicBezTo>
                  <a:cubicBezTo>
                    <a:pt x="1107" y="2087"/>
                    <a:pt x="1101" y="2086"/>
                    <a:pt x="1095" y="2084"/>
                  </a:cubicBezTo>
                  <a:cubicBezTo>
                    <a:pt x="1039" y="2076"/>
                    <a:pt x="988" y="2053"/>
                    <a:pt x="940" y="2026"/>
                  </a:cubicBezTo>
                  <a:cubicBezTo>
                    <a:pt x="919" y="2013"/>
                    <a:pt x="898" y="2002"/>
                    <a:pt x="874" y="1989"/>
                  </a:cubicBezTo>
                  <a:cubicBezTo>
                    <a:pt x="864" y="1983"/>
                    <a:pt x="852" y="1976"/>
                    <a:pt x="842" y="1974"/>
                  </a:cubicBezTo>
                  <a:cubicBezTo>
                    <a:pt x="841" y="1974"/>
                    <a:pt x="841" y="1971"/>
                    <a:pt x="838" y="1971"/>
                  </a:cubicBezTo>
                  <a:cubicBezTo>
                    <a:pt x="837" y="1971"/>
                    <a:pt x="837" y="1969"/>
                    <a:pt x="835" y="1969"/>
                  </a:cubicBezTo>
                  <a:lnTo>
                    <a:pt x="834" y="1968"/>
                  </a:lnTo>
                  <a:cubicBezTo>
                    <a:pt x="828" y="1965"/>
                    <a:pt x="824" y="1964"/>
                    <a:pt x="820" y="1962"/>
                  </a:cubicBezTo>
                  <a:cubicBezTo>
                    <a:pt x="787" y="1951"/>
                    <a:pt x="772" y="1923"/>
                    <a:pt x="779" y="1891"/>
                  </a:cubicBezTo>
                  <a:cubicBezTo>
                    <a:pt x="785" y="1867"/>
                    <a:pt x="811" y="1848"/>
                    <a:pt x="836" y="1848"/>
                  </a:cubicBezTo>
                  <a:close/>
                  <a:moveTo>
                    <a:pt x="8722" y="1991"/>
                  </a:moveTo>
                  <a:cubicBezTo>
                    <a:pt x="8870" y="1991"/>
                    <a:pt x="8870" y="2222"/>
                    <a:pt x="8722" y="2222"/>
                  </a:cubicBezTo>
                  <a:cubicBezTo>
                    <a:pt x="8573" y="2222"/>
                    <a:pt x="8574" y="1991"/>
                    <a:pt x="8722" y="1991"/>
                  </a:cubicBezTo>
                  <a:close/>
                  <a:moveTo>
                    <a:pt x="7656" y="1869"/>
                  </a:moveTo>
                  <a:cubicBezTo>
                    <a:pt x="7661" y="1869"/>
                    <a:pt x="7665" y="1869"/>
                    <a:pt x="7670" y="1870"/>
                  </a:cubicBezTo>
                  <a:cubicBezTo>
                    <a:pt x="7700" y="1876"/>
                    <a:pt x="7721" y="1911"/>
                    <a:pt x="7713" y="1941"/>
                  </a:cubicBezTo>
                  <a:cubicBezTo>
                    <a:pt x="7674" y="2056"/>
                    <a:pt x="7567" y="2127"/>
                    <a:pt x="7486" y="2210"/>
                  </a:cubicBezTo>
                  <a:cubicBezTo>
                    <a:pt x="7474" y="2221"/>
                    <a:pt x="7459" y="2227"/>
                    <a:pt x="7445" y="2227"/>
                  </a:cubicBezTo>
                  <a:cubicBezTo>
                    <a:pt x="7430" y="2227"/>
                    <a:pt x="7415" y="2221"/>
                    <a:pt x="7404" y="2210"/>
                  </a:cubicBezTo>
                  <a:cubicBezTo>
                    <a:pt x="7381" y="2189"/>
                    <a:pt x="7382" y="2151"/>
                    <a:pt x="7404" y="2129"/>
                  </a:cubicBezTo>
                  <a:cubicBezTo>
                    <a:pt x="7443" y="2090"/>
                    <a:pt x="7486" y="2054"/>
                    <a:pt x="7524" y="2016"/>
                  </a:cubicBezTo>
                  <a:cubicBezTo>
                    <a:pt x="7535" y="2005"/>
                    <a:pt x="7544" y="1996"/>
                    <a:pt x="7552" y="1985"/>
                  </a:cubicBezTo>
                  <a:cubicBezTo>
                    <a:pt x="7558" y="1981"/>
                    <a:pt x="7561" y="1975"/>
                    <a:pt x="7565" y="1971"/>
                  </a:cubicBezTo>
                  <a:lnTo>
                    <a:pt x="7567" y="1969"/>
                  </a:lnTo>
                  <a:cubicBezTo>
                    <a:pt x="7567" y="1969"/>
                    <a:pt x="7565" y="1969"/>
                    <a:pt x="7567" y="1968"/>
                  </a:cubicBezTo>
                  <a:lnTo>
                    <a:pt x="7568" y="1968"/>
                  </a:lnTo>
                  <a:cubicBezTo>
                    <a:pt x="7568" y="1965"/>
                    <a:pt x="7571" y="1964"/>
                    <a:pt x="7571" y="1964"/>
                  </a:cubicBezTo>
                  <a:cubicBezTo>
                    <a:pt x="7578" y="1955"/>
                    <a:pt x="7585" y="1944"/>
                    <a:pt x="7589" y="1934"/>
                  </a:cubicBezTo>
                  <a:lnTo>
                    <a:pt x="7595" y="1923"/>
                  </a:lnTo>
                  <a:lnTo>
                    <a:pt x="7596" y="1918"/>
                  </a:lnTo>
                  <a:cubicBezTo>
                    <a:pt x="7596" y="1915"/>
                    <a:pt x="7599" y="1913"/>
                    <a:pt x="7599" y="1911"/>
                  </a:cubicBezTo>
                  <a:cubicBezTo>
                    <a:pt x="7607" y="1886"/>
                    <a:pt x="7629" y="1869"/>
                    <a:pt x="7656" y="1869"/>
                  </a:cubicBezTo>
                  <a:close/>
                  <a:moveTo>
                    <a:pt x="3735" y="2111"/>
                  </a:moveTo>
                  <a:cubicBezTo>
                    <a:pt x="3750" y="2111"/>
                    <a:pt x="3765" y="2115"/>
                    <a:pt x="3779" y="2122"/>
                  </a:cubicBezTo>
                  <a:cubicBezTo>
                    <a:pt x="3793" y="2127"/>
                    <a:pt x="3807" y="2134"/>
                    <a:pt x="3817" y="2146"/>
                  </a:cubicBezTo>
                  <a:lnTo>
                    <a:pt x="3820" y="2151"/>
                  </a:lnTo>
                  <a:cubicBezTo>
                    <a:pt x="3828" y="2159"/>
                    <a:pt x="3838" y="2166"/>
                    <a:pt x="3848" y="2175"/>
                  </a:cubicBezTo>
                  <a:cubicBezTo>
                    <a:pt x="3862" y="2189"/>
                    <a:pt x="3871" y="2207"/>
                    <a:pt x="3876" y="2226"/>
                  </a:cubicBezTo>
                  <a:cubicBezTo>
                    <a:pt x="3878" y="2237"/>
                    <a:pt x="3881" y="2246"/>
                    <a:pt x="3882" y="2256"/>
                  </a:cubicBezTo>
                  <a:cubicBezTo>
                    <a:pt x="3884" y="2278"/>
                    <a:pt x="3876" y="2297"/>
                    <a:pt x="3867" y="2316"/>
                  </a:cubicBezTo>
                  <a:cubicBezTo>
                    <a:pt x="3861" y="2325"/>
                    <a:pt x="3854" y="2331"/>
                    <a:pt x="3848" y="2339"/>
                  </a:cubicBezTo>
                  <a:cubicBezTo>
                    <a:pt x="3837" y="2352"/>
                    <a:pt x="3825" y="2359"/>
                    <a:pt x="3811" y="2365"/>
                  </a:cubicBezTo>
                  <a:cubicBezTo>
                    <a:pt x="3799" y="2371"/>
                    <a:pt x="3788" y="2374"/>
                    <a:pt x="3775" y="2374"/>
                  </a:cubicBezTo>
                  <a:cubicBezTo>
                    <a:pt x="3773" y="2374"/>
                    <a:pt x="3770" y="2373"/>
                    <a:pt x="3767" y="2373"/>
                  </a:cubicBezTo>
                  <a:cubicBezTo>
                    <a:pt x="3765" y="2373"/>
                    <a:pt x="3762" y="2374"/>
                    <a:pt x="3759" y="2374"/>
                  </a:cubicBezTo>
                  <a:cubicBezTo>
                    <a:pt x="3746" y="2374"/>
                    <a:pt x="3733" y="2371"/>
                    <a:pt x="3723" y="2365"/>
                  </a:cubicBezTo>
                  <a:cubicBezTo>
                    <a:pt x="3709" y="2359"/>
                    <a:pt x="3697" y="2352"/>
                    <a:pt x="3685" y="2339"/>
                  </a:cubicBezTo>
                  <a:lnTo>
                    <a:pt x="3682" y="2336"/>
                  </a:lnTo>
                  <a:cubicBezTo>
                    <a:pt x="3672" y="2328"/>
                    <a:pt x="3664" y="2321"/>
                    <a:pt x="3654" y="2311"/>
                  </a:cubicBezTo>
                  <a:cubicBezTo>
                    <a:pt x="3640" y="2297"/>
                    <a:pt x="3628" y="2280"/>
                    <a:pt x="3623" y="2260"/>
                  </a:cubicBezTo>
                  <a:cubicBezTo>
                    <a:pt x="3621" y="2250"/>
                    <a:pt x="3621" y="2239"/>
                    <a:pt x="3620" y="2229"/>
                  </a:cubicBezTo>
                  <a:cubicBezTo>
                    <a:pt x="3620" y="2207"/>
                    <a:pt x="3626" y="2189"/>
                    <a:pt x="3636" y="2169"/>
                  </a:cubicBezTo>
                  <a:cubicBezTo>
                    <a:pt x="3641" y="2161"/>
                    <a:pt x="3648" y="2154"/>
                    <a:pt x="3654" y="2146"/>
                  </a:cubicBezTo>
                  <a:cubicBezTo>
                    <a:pt x="3664" y="2134"/>
                    <a:pt x="3677" y="2127"/>
                    <a:pt x="3691" y="2122"/>
                  </a:cubicBezTo>
                  <a:cubicBezTo>
                    <a:pt x="3705" y="2115"/>
                    <a:pt x="3719" y="2111"/>
                    <a:pt x="3735" y="2111"/>
                  </a:cubicBezTo>
                  <a:close/>
                  <a:moveTo>
                    <a:pt x="5416" y="2688"/>
                  </a:moveTo>
                  <a:cubicBezTo>
                    <a:pt x="5428" y="2688"/>
                    <a:pt x="5440" y="2692"/>
                    <a:pt x="5451" y="2698"/>
                  </a:cubicBezTo>
                  <a:cubicBezTo>
                    <a:pt x="5465" y="2703"/>
                    <a:pt x="5478" y="2710"/>
                    <a:pt x="5489" y="2722"/>
                  </a:cubicBezTo>
                  <a:lnTo>
                    <a:pt x="5492" y="2726"/>
                  </a:lnTo>
                  <a:lnTo>
                    <a:pt x="5518" y="2750"/>
                  </a:lnTo>
                  <a:cubicBezTo>
                    <a:pt x="5532" y="2764"/>
                    <a:pt x="5542" y="2783"/>
                    <a:pt x="5546" y="2803"/>
                  </a:cubicBezTo>
                  <a:lnTo>
                    <a:pt x="5550" y="2834"/>
                  </a:lnTo>
                  <a:cubicBezTo>
                    <a:pt x="5550" y="2855"/>
                    <a:pt x="5546" y="2873"/>
                    <a:pt x="5535" y="2892"/>
                  </a:cubicBezTo>
                  <a:cubicBezTo>
                    <a:pt x="5529" y="2902"/>
                    <a:pt x="5522" y="2909"/>
                    <a:pt x="5518" y="2916"/>
                  </a:cubicBezTo>
                  <a:cubicBezTo>
                    <a:pt x="5510" y="2926"/>
                    <a:pt x="5496" y="2934"/>
                    <a:pt x="5482" y="2939"/>
                  </a:cubicBezTo>
                  <a:cubicBezTo>
                    <a:pt x="5468" y="2946"/>
                    <a:pt x="5454" y="2949"/>
                    <a:pt x="5437" y="2949"/>
                  </a:cubicBezTo>
                  <a:cubicBezTo>
                    <a:pt x="5421" y="2949"/>
                    <a:pt x="5406" y="2946"/>
                    <a:pt x="5393" y="2939"/>
                  </a:cubicBezTo>
                  <a:cubicBezTo>
                    <a:pt x="5379" y="2933"/>
                    <a:pt x="5366" y="2926"/>
                    <a:pt x="5356" y="2913"/>
                  </a:cubicBezTo>
                  <a:lnTo>
                    <a:pt x="5352" y="2910"/>
                  </a:lnTo>
                  <a:lnTo>
                    <a:pt x="5328" y="2885"/>
                  </a:lnTo>
                  <a:cubicBezTo>
                    <a:pt x="5313" y="2871"/>
                    <a:pt x="5302" y="2854"/>
                    <a:pt x="5298" y="2834"/>
                  </a:cubicBezTo>
                  <a:cubicBezTo>
                    <a:pt x="5295" y="2824"/>
                    <a:pt x="5295" y="2812"/>
                    <a:pt x="5294" y="2804"/>
                  </a:cubicBezTo>
                  <a:cubicBezTo>
                    <a:pt x="5294" y="2783"/>
                    <a:pt x="5299" y="2763"/>
                    <a:pt x="5308" y="2746"/>
                  </a:cubicBezTo>
                  <a:cubicBezTo>
                    <a:pt x="5313" y="2736"/>
                    <a:pt x="5321" y="2732"/>
                    <a:pt x="5326" y="2722"/>
                  </a:cubicBezTo>
                  <a:cubicBezTo>
                    <a:pt x="5336" y="2710"/>
                    <a:pt x="5349" y="2703"/>
                    <a:pt x="5363" y="2698"/>
                  </a:cubicBezTo>
                  <a:cubicBezTo>
                    <a:pt x="5374" y="2692"/>
                    <a:pt x="5385" y="2688"/>
                    <a:pt x="5397" y="2688"/>
                  </a:cubicBezTo>
                  <a:cubicBezTo>
                    <a:pt x="5400" y="2688"/>
                    <a:pt x="5404" y="2689"/>
                    <a:pt x="5407" y="2689"/>
                  </a:cubicBezTo>
                  <a:cubicBezTo>
                    <a:pt x="5410" y="2689"/>
                    <a:pt x="5413" y="2688"/>
                    <a:pt x="5416" y="2688"/>
                  </a:cubicBezTo>
                  <a:close/>
                  <a:moveTo>
                    <a:pt x="1670" y="2841"/>
                  </a:moveTo>
                  <a:cubicBezTo>
                    <a:pt x="1686" y="2841"/>
                    <a:pt x="1701" y="2842"/>
                    <a:pt x="1714" y="2852"/>
                  </a:cubicBezTo>
                  <a:cubicBezTo>
                    <a:pt x="1728" y="2856"/>
                    <a:pt x="1741" y="2863"/>
                    <a:pt x="1751" y="2875"/>
                  </a:cubicBezTo>
                  <a:lnTo>
                    <a:pt x="1755" y="2878"/>
                  </a:lnTo>
                  <a:cubicBezTo>
                    <a:pt x="1764" y="2888"/>
                    <a:pt x="1772" y="2895"/>
                    <a:pt x="1783" y="2903"/>
                  </a:cubicBezTo>
                  <a:cubicBezTo>
                    <a:pt x="1798" y="2917"/>
                    <a:pt x="1807" y="2934"/>
                    <a:pt x="1813" y="2954"/>
                  </a:cubicBezTo>
                  <a:cubicBezTo>
                    <a:pt x="1815" y="2966"/>
                    <a:pt x="1815" y="2975"/>
                    <a:pt x="1817" y="2987"/>
                  </a:cubicBezTo>
                  <a:cubicBezTo>
                    <a:pt x="1819" y="3008"/>
                    <a:pt x="1813" y="3026"/>
                    <a:pt x="1803" y="3046"/>
                  </a:cubicBezTo>
                  <a:cubicBezTo>
                    <a:pt x="1796" y="3053"/>
                    <a:pt x="1790" y="3060"/>
                    <a:pt x="1785" y="3069"/>
                  </a:cubicBezTo>
                  <a:cubicBezTo>
                    <a:pt x="1775" y="3082"/>
                    <a:pt x="1762" y="3087"/>
                    <a:pt x="1748" y="3093"/>
                  </a:cubicBezTo>
                  <a:cubicBezTo>
                    <a:pt x="1736" y="3100"/>
                    <a:pt x="1724" y="3103"/>
                    <a:pt x="1712" y="3103"/>
                  </a:cubicBezTo>
                  <a:cubicBezTo>
                    <a:pt x="1709" y="3103"/>
                    <a:pt x="1707" y="3103"/>
                    <a:pt x="1704" y="3103"/>
                  </a:cubicBezTo>
                  <a:cubicBezTo>
                    <a:pt x="1701" y="3103"/>
                    <a:pt x="1699" y="3103"/>
                    <a:pt x="1696" y="3103"/>
                  </a:cubicBezTo>
                  <a:cubicBezTo>
                    <a:pt x="1682" y="3103"/>
                    <a:pt x="1671" y="3100"/>
                    <a:pt x="1659" y="3093"/>
                  </a:cubicBezTo>
                  <a:cubicBezTo>
                    <a:pt x="1645" y="3087"/>
                    <a:pt x="1633" y="3080"/>
                    <a:pt x="1622" y="3069"/>
                  </a:cubicBezTo>
                  <a:cubicBezTo>
                    <a:pt x="1620" y="3068"/>
                    <a:pt x="1618" y="3068"/>
                    <a:pt x="1616" y="3066"/>
                  </a:cubicBezTo>
                  <a:cubicBezTo>
                    <a:pt x="1608" y="3058"/>
                    <a:pt x="1599" y="3051"/>
                    <a:pt x="1588" y="3041"/>
                  </a:cubicBezTo>
                  <a:cubicBezTo>
                    <a:pt x="1574" y="3026"/>
                    <a:pt x="1564" y="3009"/>
                    <a:pt x="1559" y="2990"/>
                  </a:cubicBezTo>
                  <a:lnTo>
                    <a:pt x="1555" y="2958"/>
                  </a:lnTo>
                  <a:cubicBezTo>
                    <a:pt x="1555" y="2937"/>
                    <a:pt x="1559" y="2917"/>
                    <a:pt x="1571" y="2899"/>
                  </a:cubicBezTo>
                  <a:cubicBezTo>
                    <a:pt x="1575" y="2890"/>
                    <a:pt x="1584" y="2883"/>
                    <a:pt x="1588" y="2875"/>
                  </a:cubicBezTo>
                  <a:cubicBezTo>
                    <a:pt x="1599" y="2863"/>
                    <a:pt x="1611" y="2856"/>
                    <a:pt x="1626" y="2852"/>
                  </a:cubicBezTo>
                  <a:cubicBezTo>
                    <a:pt x="1637" y="2842"/>
                    <a:pt x="1654" y="2841"/>
                    <a:pt x="1670" y="2841"/>
                  </a:cubicBezTo>
                  <a:close/>
                  <a:moveTo>
                    <a:pt x="3603" y="2979"/>
                  </a:moveTo>
                  <a:cubicBezTo>
                    <a:pt x="3621" y="2979"/>
                    <a:pt x="3639" y="2988"/>
                    <a:pt x="3650" y="3008"/>
                  </a:cubicBezTo>
                  <a:cubicBezTo>
                    <a:pt x="3665" y="3031"/>
                    <a:pt x="3657" y="3073"/>
                    <a:pt x="3630" y="3086"/>
                  </a:cubicBezTo>
                  <a:cubicBezTo>
                    <a:pt x="3599" y="3100"/>
                    <a:pt x="3570" y="3117"/>
                    <a:pt x="3543" y="3136"/>
                  </a:cubicBezTo>
                  <a:cubicBezTo>
                    <a:pt x="3529" y="3144"/>
                    <a:pt x="3518" y="3153"/>
                    <a:pt x="3505" y="3164"/>
                  </a:cubicBezTo>
                  <a:cubicBezTo>
                    <a:pt x="3502" y="3165"/>
                    <a:pt x="3501" y="3165"/>
                    <a:pt x="3501" y="3165"/>
                  </a:cubicBezTo>
                  <a:cubicBezTo>
                    <a:pt x="3500" y="3167"/>
                    <a:pt x="3495" y="3168"/>
                    <a:pt x="3494" y="3171"/>
                  </a:cubicBezTo>
                  <a:cubicBezTo>
                    <a:pt x="3488" y="3175"/>
                    <a:pt x="3481" y="3180"/>
                    <a:pt x="3477" y="3185"/>
                  </a:cubicBezTo>
                  <a:cubicBezTo>
                    <a:pt x="3427" y="3225"/>
                    <a:pt x="3380" y="3273"/>
                    <a:pt x="3337" y="3320"/>
                  </a:cubicBezTo>
                  <a:cubicBezTo>
                    <a:pt x="3326" y="3331"/>
                    <a:pt x="3312" y="3337"/>
                    <a:pt x="3298" y="3337"/>
                  </a:cubicBezTo>
                  <a:cubicBezTo>
                    <a:pt x="3283" y="3337"/>
                    <a:pt x="3267" y="3331"/>
                    <a:pt x="3254" y="3320"/>
                  </a:cubicBezTo>
                  <a:cubicBezTo>
                    <a:pt x="3232" y="3299"/>
                    <a:pt x="3233" y="3260"/>
                    <a:pt x="3254" y="3238"/>
                  </a:cubicBezTo>
                  <a:cubicBezTo>
                    <a:pt x="3349" y="3138"/>
                    <a:pt x="3449" y="3043"/>
                    <a:pt x="3572" y="2987"/>
                  </a:cubicBezTo>
                  <a:cubicBezTo>
                    <a:pt x="3582" y="2982"/>
                    <a:pt x="3592" y="2979"/>
                    <a:pt x="3603" y="2979"/>
                  </a:cubicBezTo>
                  <a:close/>
                  <a:moveTo>
                    <a:pt x="1036" y="3056"/>
                  </a:moveTo>
                  <a:cubicBezTo>
                    <a:pt x="1041" y="3056"/>
                    <a:pt x="1045" y="3057"/>
                    <a:pt x="1049" y="3058"/>
                  </a:cubicBezTo>
                  <a:cubicBezTo>
                    <a:pt x="1082" y="3066"/>
                    <a:pt x="1095" y="3097"/>
                    <a:pt x="1090" y="3128"/>
                  </a:cubicBezTo>
                  <a:cubicBezTo>
                    <a:pt x="1076" y="3221"/>
                    <a:pt x="1049" y="3310"/>
                    <a:pt x="1035" y="3402"/>
                  </a:cubicBezTo>
                  <a:cubicBezTo>
                    <a:pt x="1031" y="3429"/>
                    <a:pt x="1028" y="3443"/>
                    <a:pt x="1027" y="3476"/>
                  </a:cubicBezTo>
                  <a:cubicBezTo>
                    <a:pt x="1025" y="3500"/>
                    <a:pt x="1025" y="3522"/>
                    <a:pt x="1025" y="3547"/>
                  </a:cubicBezTo>
                  <a:lnTo>
                    <a:pt x="1025" y="3548"/>
                  </a:lnTo>
                  <a:cubicBezTo>
                    <a:pt x="1025" y="3554"/>
                    <a:pt x="1027" y="3558"/>
                    <a:pt x="1027" y="3564"/>
                  </a:cubicBezTo>
                  <a:cubicBezTo>
                    <a:pt x="1027" y="3568"/>
                    <a:pt x="1028" y="3571"/>
                    <a:pt x="1028" y="3575"/>
                  </a:cubicBezTo>
                  <a:lnTo>
                    <a:pt x="1028" y="3576"/>
                  </a:lnTo>
                  <a:lnTo>
                    <a:pt x="1031" y="3578"/>
                  </a:lnTo>
                  <a:cubicBezTo>
                    <a:pt x="1032" y="3579"/>
                    <a:pt x="1032" y="3579"/>
                    <a:pt x="1032" y="3583"/>
                  </a:cubicBezTo>
                  <a:lnTo>
                    <a:pt x="1034" y="3585"/>
                  </a:lnTo>
                  <a:cubicBezTo>
                    <a:pt x="1034" y="3585"/>
                    <a:pt x="1034" y="3585"/>
                    <a:pt x="1034" y="3585"/>
                  </a:cubicBezTo>
                  <a:cubicBezTo>
                    <a:pt x="1035" y="3585"/>
                    <a:pt x="1035" y="3585"/>
                    <a:pt x="1035" y="3585"/>
                  </a:cubicBezTo>
                  <a:lnTo>
                    <a:pt x="1038" y="3586"/>
                  </a:lnTo>
                  <a:cubicBezTo>
                    <a:pt x="1104" y="3603"/>
                    <a:pt x="1080" y="3699"/>
                    <a:pt x="1020" y="3699"/>
                  </a:cubicBezTo>
                  <a:cubicBezTo>
                    <a:pt x="1015" y="3699"/>
                    <a:pt x="1010" y="3698"/>
                    <a:pt x="1005" y="3697"/>
                  </a:cubicBezTo>
                  <a:cubicBezTo>
                    <a:pt x="889" y="3667"/>
                    <a:pt x="905" y="3504"/>
                    <a:pt x="919" y="3413"/>
                  </a:cubicBezTo>
                  <a:cubicBezTo>
                    <a:pt x="933" y="3307"/>
                    <a:pt x="963" y="3204"/>
                    <a:pt x="978" y="3097"/>
                  </a:cubicBezTo>
                  <a:cubicBezTo>
                    <a:pt x="983" y="3071"/>
                    <a:pt x="1012" y="3056"/>
                    <a:pt x="1036" y="3056"/>
                  </a:cubicBezTo>
                  <a:close/>
                  <a:moveTo>
                    <a:pt x="11160" y="1510"/>
                  </a:moveTo>
                  <a:cubicBezTo>
                    <a:pt x="11840" y="1510"/>
                    <a:pt x="12565" y="1958"/>
                    <a:pt x="12535" y="2685"/>
                  </a:cubicBezTo>
                  <a:cubicBezTo>
                    <a:pt x="12525" y="2958"/>
                    <a:pt x="12408" y="3235"/>
                    <a:pt x="12220" y="3433"/>
                  </a:cubicBezTo>
                  <a:cubicBezTo>
                    <a:pt x="12014" y="3654"/>
                    <a:pt x="11723" y="3775"/>
                    <a:pt x="11423" y="3806"/>
                  </a:cubicBezTo>
                  <a:cubicBezTo>
                    <a:pt x="11376" y="3811"/>
                    <a:pt x="11330" y="3813"/>
                    <a:pt x="11284" y="3813"/>
                  </a:cubicBezTo>
                  <a:cubicBezTo>
                    <a:pt x="11081" y="3813"/>
                    <a:pt x="10880" y="3769"/>
                    <a:pt x="10686" y="3702"/>
                  </a:cubicBezTo>
                  <a:cubicBezTo>
                    <a:pt x="10551" y="3654"/>
                    <a:pt x="10254" y="3548"/>
                    <a:pt x="10263" y="3364"/>
                  </a:cubicBezTo>
                  <a:cubicBezTo>
                    <a:pt x="10004" y="3082"/>
                    <a:pt x="9878" y="2699"/>
                    <a:pt x="9997" y="2325"/>
                  </a:cubicBezTo>
                  <a:cubicBezTo>
                    <a:pt x="10086" y="2042"/>
                    <a:pt x="10288" y="1792"/>
                    <a:pt x="10550" y="1652"/>
                  </a:cubicBezTo>
                  <a:cubicBezTo>
                    <a:pt x="10731" y="1555"/>
                    <a:pt x="10944" y="1510"/>
                    <a:pt x="11160" y="1510"/>
                  </a:cubicBezTo>
                  <a:close/>
                  <a:moveTo>
                    <a:pt x="12757" y="3688"/>
                  </a:moveTo>
                  <a:cubicBezTo>
                    <a:pt x="12783" y="3688"/>
                    <a:pt x="12806" y="3702"/>
                    <a:pt x="12813" y="3731"/>
                  </a:cubicBezTo>
                  <a:cubicBezTo>
                    <a:pt x="12824" y="3759"/>
                    <a:pt x="12809" y="3797"/>
                    <a:pt x="12776" y="3802"/>
                  </a:cubicBezTo>
                  <a:cubicBezTo>
                    <a:pt x="12694" y="3813"/>
                    <a:pt x="12623" y="3846"/>
                    <a:pt x="12552" y="3882"/>
                  </a:cubicBezTo>
                  <a:cubicBezTo>
                    <a:pt x="12474" y="3923"/>
                    <a:pt x="12406" y="3967"/>
                    <a:pt x="12345" y="4026"/>
                  </a:cubicBezTo>
                  <a:cubicBezTo>
                    <a:pt x="12334" y="4038"/>
                    <a:pt x="12320" y="4043"/>
                    <a:pt x="12307" y="4043"/>
                  </a:cubicBezTo>
                  <a:cubicBezTo>
                    <a:pt x="12264" y="4043"/>
                    <a:pt x="12225" y="3985"/>
                    <a:pt x="12264" y="3945"/>
                  </a:cubicBezTo>
                  <a:cubicBezTo>
                    <a:pt x="12330" y="3881"/>
                    <a:pt x="12410" y="3827"/>
                    <a:pt x="12491" y="3783"/>
                  </a:cubicBezTo>
                  <a:cubicBezTo>
                    <a:pt x="12569" y="3742"/>
                    <a:pt x="12656" y="3702"/>
                    <a:pt x="12742" y="3690"/>
                  </a:cubicBezTo>
                  <a:cubicBezTo>
                    <a:pt x="12747" y="3689"/>
                    <a:pt x="12752" y="3688"/>
                    <a:pt x="12757" y="3688"/>
                  </a:cubicBezTo>
                  <a:close/>
                  <a:moveTo>
                    <a:pt x="9297" y="3844"/>
                  </a:moveTo>
                  <a:cubicBezTo>
                    <a:pt x="9446" y="3844"/>
                    <a:pt x="9444" y="4074"/>
                    <a:pt x="9297" y="4074"/>
                  </a:cubicBezTo>
                  <a:cubicBezTo>
                    <a:pt x="9148" y="4074"/>
                    <a:pt x="9148" y="3844"/>
                    <a:pt x="9297" y="3844"/>
                  </a:cubicBezTo>
                  <a:close/>
                  <a:moveTo>
                    <a:pt x="5942" y="3645"/>
                  </a:moveTo>
                  <a:cubicBezTo>
                    <a:pt x="5956" y="3645"/>
                    <a:pt x="5971" y="3651"/>
                    <a:pt x="5982" y="3661"/>
                  </a:cubicBezTo>
                  <a:cubicBezTo>
                    <a:pt x="6004" y="3683"/>
                    <a:pt x="6002" y="3724"/>
                    <a:pt x="5981" y="3742"/>
                  </a:cubicBezTo>
                  <a:cubicBezTo>
                    <a:pt x="5865" y="3855"/>
                    <a:pt x="5750" y="3975"/>
                    <a:pt x="5632" y="4089"/>
                  </a:cubicBezTo>
                  <a:cubicBezTo>
                    <a:pt x="5621" y="4101"/>
                    <a:pt x="5607" y="4106"/>
                    <a:pt x="5593" y="4106"/>
                  </a:cubicBezTo>
                  <a:cubicBezTo>
                    <a:pt x="5578" y="4106"/>
                    <a:pt x="5563" y="4100"/>
                    <a:pt x="5550" y="4089"/>
                  </a:cubicBezTo>
                  <a:cubicBezTo>
                    <a:pt x="5527" y="4068"/>
                    <a:pt x="5529" y="4030"/>
                    <a:pt x="5550" y="4009"/>
                  </a:cubicBezTo>
                  <a:cubicBezTo>
                    <a:pt x="5668" y="3895"/>
                    <a:pt x="5783" y="3776"/>
                    <a:pt x="5902" y="3661"/>
                  </a:cubicBezTo>
                  <a:cubicBezTo>
                    <a:pt x="5913" y="3651"/>
                    <a:pt x="5927" y="3645"/>
                    <a:pt x="5942" y="3645"/>
                  </a:cubicBezTo>
                  <a:close/>
                  <a:moveTo>
                    <a:pt x="4682" y="3972"/>
                  </a:moveTo>
                  <a:cubicBezTo>
                    <a:pt x="4708" y="3972"/>
                    <a:pt x="4735" y="3981"/>
                    <a:pt x="4759" y="4003"/>
                  </a:cubicBezTo>
                  <a:cubicBezTo>
                    <a:pt x="4766" y="4009"/>
                    <a:pt x="4774" y="4016"/>
                    <a:pt x="4781" y="4021"/>
                  </a:cubicBezTo>
                  <a:cubicBezTo>
                    <a:pt x="4805" y="4044"/>
                    <a:pt x="4817" y="4071"/>
                    <a:pt x="4817" y="4096"/>
                  </a:cubicBezTo>
                  <a:cubicBezTo>
                    <a:pt x="4817" y="4157"/>
                    <a:pt x="4758" y="4215"/>
                    <a:pt x="4693" y="4215"/>
                  </a:cubicBezTo>
                  <a:cubicBezTo>
                    <a:pt x="4667" y="4215"/>
                    <a:pt x="4640" y="4206"/>
                    <a:pt x="4616" y="4184"/>
                  </a:cubicBezTo>
                  <a:cubicBezTo>
                    <a:pt x="4609" y="4179"/>
                    <a:pt x="4603" y="4171"/>
                    <a:pt x="4596" y="4166"/>
                  </a:cubicBezTo>
                  <a:cubicBezTo>
                    <a:pt x="4569" y="4143"/>
                    <a:pt x="4558" y="4116"/>
                    <a:pt x="4558" y="4089"/>
                  </a:cubicBezTo>
                  <a:cubicBezTo>
                    <a:pt x="4558" y="4029"/>
                    <a:pt x="4617" y="3972"/>
                    <a:pt x="4682" y="3972"/>
                  </a:cubicBezTo>
                  <a:close/>
                  <a:moveTo>
                    <a:pt x="7541" y="3967"/>
                  </a:moveTo>
                  <a:cubicBezTo>
                    <a:pt x="7554" y="3967"/>
                    <a:pt x="7567" y="3970"/>
                    <a:pt x="7577" y="3976"/>
                  </a:cubicBezTo>
                  <a:cubicBezTo>
                    <a:pt x="7591" y="3982"/>
                    <a:pt x="7603" y="3989"/>
                    <a:pt x="7615" y="4001"/>
                  </a:cubicBezTo>
                  <a:lnTo>
                    <a:pt x="7618" y="4004"/>
                  </a:lnTo>
                  <a:cubicBezTo>
                    <a:pt x="7628" y="4014"/>
                    <a:pt x="7636" y="4021"/>
                    <a:pt x="7646" y="4030"/>
                  </a:cubicBezTo>
                  <a:cubicBezTo>
                    <a:pt x="7660" y="4044"/>
                    <a:pt x="7672" y="4061"/>
                    <a:pt x="7674" y="4081"/>
                  </a:cubicBezTo>
                  <a:lnTo>
                    <a:pt x="7680" y="4113"/>
                  </a:lnTo>
                  <a:cubicBezTo>
                    <a:pt x="7680" y="4132"/>
                    <a:pt x="7673" y="4152"/>
                    <a:pt x="7664" y="4170"/>
                  </a:cubicBezTo>
                  <a:cubicBezTo>
                    <a:pt x="7659" y="4179"/>
                    <a:pt x="7652" y="4186"/>
                    <a:pt x="7646" y="4193"/>
                  </a:cubicBezTo>
                  <a:cubicBezTo>
                    <a:pt x="7636" y="4205"/>
                    <a:pt x="7623" y="4213"/>
                    <a:pt x="7609" y="4217"/>
                  </a:cubicBezTo>
                  <a:cubicBezTo>
                    <a:pt x="7596" y="4224"/>
                    <a:pt x="7581" y="4228"/>
                    <a:pt x="7565" y="4228"/>
                  </a:cubicBezTo>
                  <a:cubicBezTo>
                    <a:pt x="7550" y="4228"/>
                    <a:pt x="7533" y="4224"/>
                    <a:pt x="7521" y="4217"/>
                  </a:cubicBezTo>
                  <a:cubicBezTo>
                    <a:pt x="7507" y="4213"/>
                    <a:pt x="7494" y="4205"/>
                    <a:pt x="7483" y="4193"/>
                  </a:cubicBezTo>
                  <a:lnTo>
                    <a:pt x="7480" y="4188"/>
                  </a:lnTo>
                  <a:cubicBezTo>
                    <a:pt x="7470" y="4180"/>
                    <a:pt x="7462" y="4173"/>
                    <a:pt x="7452" y="4164"/>
                  </a:cubicBezTo>
                  <a:cubicBezTo>
                    <a:pt x="7438" y="4150"/>
                    <a:pt x="7426" y="4132"/>
                    <a:pt x="7424" y="4113"/>
                  </a:cubicBezTo>
                  <a:cubicBezTo>
                    <a:pt x="7421" y="4102"/>
                    <a:pt x="7419" y="4092"/>
                    <a:pt x="7418" y="4082"/>
                  </a:cubicBezTo>
                  <a:cubicBezTo>
                    <a:pt x="7418" y="4061"/>
                    <a:pt x="7424" y="4043"/>
                    <a:pt x="7433" y="4024"/>
                  </a:cubicBezTo>
                  <a:cubicBezTo>
                    <a:pt x="7439" y="4016"/>
                    <a:pt x="7445" y="4010"/>
                    <a:pt x="7452" y="4001"/>
                  </a:cubicBezTo>
                  <a:cubicBezTo>
                    <a:pt x="7462" y="3989"/>
                    <a:pt x="7475" y="3982"/>
                    <a:pt x="7489" y="3976"/>
                  </a:cubicBezTo>
                  <a:cubicBezTo>
                    <a:pt x="7499" y="3970"/>
                    <a:pt x="7512" y="3967"/>
                    <a:pt x="7525" y="3967"/>
                  </a:cubicBezTo>
                  <a:cubicBezTo>
                    <a:pt x="7527" y="3967"/>
                    <a:pt x="7530" y="3967"/>
                    <a:pt x="7533" y="3967"/>
                  </a:cubicBezTo>
                  <a:cubicBezTo>
                    <a:pt x="7535" y="3967"/>
                    <a:pt x="7538" y="3967"/>
                    <a:pt x="7541" y="3967"/>
                  </a:cubicBezTo>
                  <a:close/>
                  <a:moveTo>
                    <a:pt x="2763" y="3986"/>
                  </a:moveTo>
                  <a:cubicBezTo>
                    <a:pt x="2775" y="3986"/>
                    <a:pt x="2787" y="3990"/>
                    <a:pt x="2798" y="3997"/>
                  </a:cubicBezTo>
                  <a:cubicBezTo>
                    <a:pt x="2812" y="4003"/>
                    <a:pt x="2825" y="4010"/>
                    <a:pt x="2835" y="4021"/>
                  </a:cubicBezTo>
                  <a:lnTo>
                    <a:pt x="2841" y="4026"/>
                  </a:lnTo>
                  <a:cubicBezTo>
                    <a:pt x="2842" y="4028"/>
                    <a:pt x="2846" y="4031"/>
                    <a:pt x="2848" y="4031"/>
                  </a:cubicBezTo>
                  <a:cubicBezTo>
                    <a:pt x="2853" y="4037"/>
                    <a:pt x="2858" y="4040"/>
                    <a:pt x="2862" y="4045"/>
                  </a:cubicBezTo>
                  <a:cubicBezTo>
                    <a:pt x="2867" y="4050"/>
                    <a:pt x="2870" y="4054"/>
                    <a:pt x="2876" y="4058"/>
                  </a:cubicBezTo>
                  <a:cubicBezTo>
                    <a:pt x="2890" y="4072"/>
                    <a:pt x="2900" y="4089"/>
                    <a:pt x="2904" y="4109"/>
                  </a:cubicBezTo>
                  <a:lnTo>
                    <a:pt x="2910" y="4142"/>
                  </a:lnTo>
                  <a:cubicBezTo>
                    <a:pt x="2911" y="4160"/>
                    <a:pt x="2906" y="4180"/>
                    <a:pt x="2896" y="4198"/>
                  </a:cubicBezTo>
                  <a:cubicBezTo>
                    <a:pt x="2890" y="4207"/>
                    <a:pt x="2883" y="4214"/>
                    <a:pt x="2877" y="4221"/>
                  </a:cubicBezTo>
                  <a:cubicBezTo>
                    <a:pt x="2867" y="4234"/>
                    <a:pt x="2855" y="4241"/>
                    <a:pt x="2841" y="4245"/>
                  </a:cubicBezTo>
                  <a:cubicBezTo>
                    <a:pt x="2826" y="4252"/>
                    <a:pt x="2812" y="4257"/>
                    <a:pt x="2797" y="4257"/>
                  </a:cubicBezTo>
                  <a:cubicBezTo>
                    <a:pt x="2780" y="4257"/>
                    <a:pt x="2764" y="4252"/>
                    <a:pt x="2751" y="4245"/>
                  </a:cubicBezTo>
                  <a:cubicBezTo>
                    <a:pt x="2739" y="4240"/>
                    <a:pt x="2726" y="4234"/>
                    <a:pt x="2714" y="4221"/>
                  </a:cubicBezTo>
                  <a:cubicBezTo>
                    <a:pt x="2713" y="4220"/>
                    <a:pt x="2712" y="4220"/>
                    <a:pt x="2709" y="4217"/>
                  </a:cubicBezTo>
                  <a:lnTo>
                    <a:pt x="2700" y="4208"/>
                  </a:lnTo>
                  <a:cubicBezTo>
                    <a:pt x="2697" y="4207"/>
                    <a:pt x="2692" y="4201"/>
                    <a:pt x="2688" y="4198"/>
                  </a:cubicBezTo>
                  <a:lnTo>
                    <a:pt x="2683" y="4193"/>
                  </a:lnTo>
                  <a:cubicBezTo>
                    <a:pt x="2680" y="4190"/>
                    <a:pt x="2678" y="4187"/>
                    <a:pt x="2673" y="4186"/>
                  </a:cubicBezTo>
                  <a:cubicBezTo>
                    <a:pt x="2661" y="4171"/>
                    <a:pt x="2649" y="4153"/>
                    <a:pt x="2644" y="4135"/>
                  </a:cubicBezTo>
                  <a:cubicBezTo>
                    <a:pt x="2642" y="4123"/>
                    <a:pt x="2642" y="4113"/>
                    <a:pt x="2641" y="4102"/>
                  </a:cubicBezTo>
                  <a:cubicBezTo>
                    <a:pt x="2641" y="4081"/>
                    <a:pt x="2645" y="4061"/>
                    <a:pt x="2655" y="4044"/>
                  </a:cubicBezTo>
                  <a:cubicBezTo>
                    <a:pt x="2659" y="4037"/>
                    <a:pt x="2666" y="4030"/>
                    <a:pt x="2672" y="4021"/>
                  </a:cubicBezTo>
                  <a:cubicBezTo>
                    <a:pt x="2683" y="4009"/>
                    <a:pt x="2695" y="4003"/>
                    <a:pt x="2709" y="3997"/>
                  </a:cubicBezTo>
                  <a:cubicBezTo>
                    <a:pt x="2721" y="3990"/>
                    <a:pt x="2733" y="3987"/>
                    <a:pt x="2746" y="3987"/>
                  </a:cubicBezTo>
                  <a:cubicBezTo>
                    <a:pt x="2749" y="3987"/>
                    <a:pt x="2751" y="3987"/>
                    <a:pt x="2754" y="3987"/>
                  </a:cubicBezTo>
                  <a:cubicBezTo>
                    <a:pt x="2757" y="3987"/>
                    <a:pt x="2760" y="3986"/>
                    <a:pt x="2763" y="3986"/>
                  </a:cubicBezTo>
                  <a:close/>
                  <a:moveTo>
                    <a:pt x="10818" y="4385"/>
                  </a:moveTo>
                  <a:cubicBezTo>
                    <a:pt x="10827" y="4385"/>
                    <a:pt x="10836" y="4387"/>
                    <a:pt x="10843" y="4393"/>
                  </a:cubicBezTo>
                  <a:cubicBezTo>
                    <a:pt x="10876" y="4415"/>
                    <a:pt x="10910" y="4435"/>
                    <a:pt x="10945" y="4451"/>
                  </a:cubicBezTo>
                  <a:cubicBezTo>
                    <a:pt x="10954" y="4455"/>
                    <a:pt x="10962" y="4461"/>
                    <a:pt x="10971" y="4463"/>
                  </a:cubicBezTo>
                  <a:lnTo>
                    <a:pt x="10973" y="4463"/>
                  </a:lnTo>
                  <a:lnTo>
                    <a:pt x="10975" y="4465"/>
                  </a:lnTo>
                  <a:cubicBezTo>
                    <a:pt x="10976" y="4465"/>
                    <a:pt x="10976" y="4468"/>
                    <a:pt x="10979" y="4468"/>
                  </a:cubicBezTo>
                  <a:lnTo>
                    <a:pt x="10989" y="4472"/>
                  </a:lnTo>
                  <a:lnTo>
                    <a:pt x="11043" y="4493"/>
                  </a:lnTo>
                  <a:cubicBezTo>
                    <a:pt x="11118" y="4526"/>
                    <a:pt x="11193" y="4561"/>
                    <a:pt x="11251" y="4619"/>
                  </a:cubicBezTo>
                  <a:cubicBezTo>
                    <a:pt x="11294" y="4661"/>
                    <a:pt x="11255" y="4718"/>
                    <a:pt x="11210" y="4718"/>
                  </a:cubicBezTo>
                  <a:cubicBezTo>
                    <a:pt x="11197" y="4718"/>
                    <a:pt x="11184" y="4713"/>
                    <a:pt x="11172" y="4701"/>
                  </a:cubicBezTo>
                  <a:cubicBezTo>
                    <a:pt x="11145" y="4675"/>
                    <a:pt x="11124" y="4660"/>
                    <a:pt x="11088" y="4641"/>
                  </a:cubicBezTo>
                  <a:cubicBezTo>
                    <a:pt x="11070" y="4632"/>
                    <a:pt x="11054" y="4624"/>
                    <a:pt x="11037" y="4616"/>
                  </a:cubicBezTo>
                  <a:cubicBezTo>
                    <a:pt x="11029" y="4611"/>
                    <a:pt x="11022" y="4607"/>
                    <a:pt x="11012" y="4604"/>
                  </a:cubicBezTo>
                  <a:cubicBezTo>
                    <a:pt x="11010" y="4602"/>
                    <a:pt x="11007" y="4602"/>
                    <a:pt x="11007" y="4602"/>
                  </a:cubicBezTo>
                  <a:cubicBezTo>
                    <a:pt x="11002" y="4599"/>
                    <a:pt x="10997" y="4599"/>
                    <a:pt x="10995" y="4597"/>
                  </a:cubicBezTo>
                  <a:cubicBezTo>
                    <a:pt x="10924" y="4568"/>
                    <a:pt x="10849" y="4540"/>
                    <a:pt x="10786" y="4493"/>
                  </a:cubicBezTo>
                  <a:cubicBezTo>
                    <a:pt x="10762" y="4476"/>
                    <a:pt x="10749" y="4444"/>
                    <a:pt x="10765" y="4414"/>
                  </a:cubicBezTo>
                  <a:cubicBezTo>
                    <a:pt x="10775" y="4397"/>
                    <a:pt x="10797" y="4385"/>
                    <a:pt x="10818" y="4385"/>
                  </a:cubicBezTo>
                  <a:close/>
                  <a:moveTo>
                    <a:pt x="8278" y="4705"/>
                  </a:moveTo>
                  <a:cubicBezTo>
                    <a:pt x="8299" y="4705"/>
                    <a:pt x="8321" y="4717"/>
                    <a:pt x="8332" y="4734"/>
                  </a:cubicBezTo>
                  <a:cubicBezTo>
                    <a:pt x="8347" y="4762"/>
                    <a:pt x="8333" y="4796"/>
                    <a:pt x="8311" y="4815"/>
                  </a:cubicBezTo>
                  <a:cubicBezTo>
                    <a:pt x="8282" y="4833"/>
                    <a:pt x="8255" y="4853"/>
                    <a:pt x="8230" y="4873"/>
                  </a:cubicBezTo>
                  <a:cubicBezTo>
                    <a:pt x="8217" y="4881"/>
                    <a:pt x="8204" y="4890"/>
                    <a:pt x="8192" y="4901"/>
                  </a:cubicBezTo>
                  <a:cubicBezTo>
                    <a:pt x="8185" y="4907"/>
                    <a:pt x="8179" y="4910"/>
                    <a:pt x="8175" y="4915"/>
                  </a:cubicBezTo>
                  <a:cubicBezTo>
                    <a:pt x="8172" y="4915"/>
                    <a:pt x="8172" y="4917"/>
                    <a:pt x="8172" y="4917"/>
                  </a:cubicBezTo>
                  <a:cubicBezTo>
                    <a:pt x="8170" y="4918"/>
                    <a:pt x="8168" y="4923"/>
                    <a:pt x="8163" y="4924"/>
                  </a:cubicBezTo>
                  <a:cubicBezTo>
                    <a:pt x="8128" y="4952"/>
                    <a:pt x="8092" y="4981"/>
                    <a:pt x="8058" y="5013"/>
                  </a:cubicBezTo>
                  <a:cubicBezTo>
                    <a:pt x="8077" y="5039"/>
                    <a:pt x="8063" y="5077"/>
                    <a:pt x="8037" y="5093"/>
                  </a:cubicBezTo>
                  <a:cubicBezTo>
                    <a:pt x="8029" y="5098"/>
                    <a:pt x="8019" y="5100"/>
                    <a:pt x="8011" y="5100"/>
                  </a:cubicBezTo>
                  <a:cubicBezTo>
                    <a:pt x="7990" y="5100"/>
                    <a:pt x="7971" y="5088"/>
                    <a:pt x="7958" y="5071"/>
                  </a:cubicBezTo>
                  <a:lnTo>
                    <a:pt x="7958" y="5070"/>
                  </a:lnTo>
                  <a:lnTo>
                    <a:pt x="7956" y="5067"/>
                  </a:lnTo>
                  <a:lnTo>
                    <a:pt x="7952" y="5064"/>
                  </a:lnTo>
                  <a:cubicBezTo>
                    <a:pt x="7951" y="5060"/>
                    <a:pt x="7948" y="5059"/>
                    <a:pt x="7944" y="5056"/>
                  </a:cubicBezTo>
                  <a:lnTo>
                    <a:pt x="7935" y="5046"/>
                  </a:lnTo>
                  <a:cubicBezTo>
                    <a:pt x="7912" y="5027"/>
                    <a:pt x="7914" y="4986"/>
                    <a:pt x="7935" y="4965"/>
                  </a:cubicBezTo>
                  <a:cubicBezTo>
                    <a:pt x="8033" y="4872"/>
                    <a:pt x="8142" y="4791"/>
                    <a:pt x="8253" y="4713"/>
                  </a:cubicBezTo>
                  <a:cubicBezTo>
                    <a:pt x="8260" y="4708"/>
                    <a:pt x="8269" y="4705"/>
                    <a:pt x="8278" y="4705"/>
                  </a:cubicBezTo>
                  <a:close/>
                  <a:moveTo>
                    <a:pt x="7563" y="0"/>
                  </a:moveTo>
                  <a:cubicBezTo>
                    <a:pt x="7497" y="0"/>
                    <a:pt x="7430" y="1"/>
                    <a:pt x="7364" y="1"/>
                  </a:cubicBezTo>
                  <a:cubicBezTo>
                    <a:pt x="6436" y="7"/>
                    <a:pt x="5505" y="32"/>
                    <a:pt x="4578" y="83"/>
                  </a:cubicBezTo>
                  <a:cubicBezTo>
                    <a:pt x="3726" y="131"/>
                    <a:pt x="2863" y="211"/>
                    <a:pt x="2046" y="464"/>
                  </a:cubicBezTo>
                  <a:cubicBezTo>
                    <a:pt x="1302" y="695"/>
                    <a:pt x="548" y="1118"/>
                    <a:pt x="239" y="1874"/>
                  </a:cubicBezTo>
                  <a:cubicBezTo>
                    <a:pt x="66" y="2294"/>
                    <a:pt x="1" y="2783"/>
                    <a:pt x="101" y="3228"/>
                  </a:cubicBezTo>
                  <a:cubicBezTo>
                    <a:pt x="198" y="3650"/>
                    <a:pt x="437" y="4021"/>
                    <a:pt x="757" y="4313"/>
                  </a:cubicBezTo>
                  <a:cubicBezTo>
                    <a:pt x="1487" y="4979"/>
                    <a:pt x="2536" y="5236"/>
                    <a:pt x="3501" y="5243"/>
                  </a:cubicBezTo>
                  <a:cubicBezTo>
                    <a:pt x="3504" y="5242"/>
                    <a:pt x="3508" y="5242"/>
                    <a:pt x="3512" y="5242"/>
                  </a:cubicBezTo>
                  <a:cubicBezTo>
                    <a:pt x="3515" y="5242"/>
                    <a:pt x="3519" y="5242"/>
                    <a:pt x="3522" y="5243"/>
                  </a:cubicBezTo>
                  <a:cubicBezTo>
                    <a:pt x="3534" y="5243"/>
                    <a:pt x="3543" y="5244"/>
                    <a:pt x="3553" y="5247"/>
                  </a:cubicBezTo>
                  <a:cubicBezTo>
                    <a:pt x="3888" y="5287"/>
                    <a:pt x="4224" y="5326"/>
                    <a:pt x="4561" y="5363"/>
                  </a:cubicBezTo>
                  <a:cubicBezTo>
                    <a:pt x="5671" y="5487"/>
                    <a:pt x="6789" y="5587"/>
                    <a:pt x="7908" y="5587"/>
                  </a:cubicBezTo>
                  <a:cubicBezTo>
                    <a:pt x="8184" y="5587"/>
                    <a:pt x="8460" y="5581"/>
                    <a:pt x="8736" y="5567"/>
                  </a:cubicBezTo>
                  <a:cubicBezTo>
                    <a:pt x="9432" y="5533"/>
                    <a:pt x="10117" y="5441"/>
                    <a:pt x="10803" y="5308"/>
                  </a:cubicBezTo>
                  <a:cubicBezTo>
                    <a:pt x="11305" y="5212"/>
                    <a:pt x="11805" y="5070"/>
                    <a:pt x="12263" y="4836"/>
                  </a:cubicBezTo>
                  <a:cubicBezTo>
                    <a:pt x="12708" y="4607"/>
                    <a:pt x="13109" y="4279"/>
                    <a:pt x="13329" y="3820"/>
                  </a:cubicBezTo>
                  <a:cubicBezTo>
                    <a:pt x="13589" y="3277"/>
                    <a:pt x="13560" y="2685"/>
                    <a:pt x="13279" y="2158"/>
                  </a:cubicBezTo>
                  <a:cubicBezTo>
                    <a:pt x="12753" y="1167"/>
                    <a:pt x="11692" y="606"/>
                    <a:pt x="10647" y="324"/>
                  </a:cubicBezTo>
                  <a:cubicBezTo>
                    <a:pt x="10126" y="182"/>
                    <a:pt x="9593" y="100"/>
                    <a:pt x="9055" y="55"/>
                  </a:cubicBezTo>
                  <a:cubicBezTo>
                    <a:pt x="9045" y="63"/>
                    <a:pt x="9032" y="69"/>
                    <a:pt x="9019" y="69"/>
                  </a:cubicBezTo>
                  <a:cubicBezTo>
                    <a:pt x="9006" y="69"/>
                    <a:pt x="8992" y="63"/>
                    <a:pt x="8980" y="51"/>
                  </a:cubicBezTo>
                  <a:cubicBezTo>
                    <a:pt x="8978" y="49"/>
                    <a:pt x="8978" y="49"/>
                    <a:pt x="8978" y="48"/>
                  </a:cubicBezTo>
                  <a:cubicBezTo>
                    <a:pt x="8508" y="10"/>
                    <a:pt x="8035" y="0"/>
                    <a:pt x="75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6"/>
            <p:cNvSpPr/>
            <p:nvPr/>
          </p:nvSpPr>
          <p:spPr>
            <a:xfrm>
              <a:off x="8730940" y="2964616"/>
              <a:ext cx="36018" cy="60047"/>
            </a:xfrm>
            <a:custGeom>
              <a:avLst/>
              <a:gdLst/>
              <a:ahLst/>
              <a:cxnLst/>
              <a:rect l="l" t="t" r="r" b="b"/>
              <a:pathLst>
                <a:path w="715" h="1192" extrusionOk="0">
                  <a:moveTo>
                    <a:pt x="85" y="0"/>
                  </a:moveTo>
                  <a:cubicBezTo>
                    <a:pt x="24" y="0"/>
                    <a:pt x="1" y="97"/>
                    <a:pt x="68" y="111"/>
                  </a:cubicBezTo>
                  <a:cubicBezTo>
                    <a:pt x="279" y="153"/>
                    <a:pt x="282" y="383"/>
                    <a:pt x="299" y="557"/>
                  </a:cubicBezTo>
                  <a:cubicBezTo>
                    <a:pt x="308" y="663"/>
                    <a:pt x="318" y="772"/>
                    <a:pt x="363" y="869"/>
                  </a:cubicBezTo>
                  <a:cubicBezTo>
                    <a:pt x="373" y="890"/>
                    <a:pt x="384" y="909"/>
                    <a:pt x="394" y="928"/>
                  </a:cubicBezTo>
                  <a:cubicBezTo>
                    <a:pt x="449" y="1018"/>
                    <a:pt x="529" y="1096"/>
                    <a:pt x="603" y="1171"/>
                  </a:cubicBezTo>
                  <a:cubicBezTo>
                    <a:pt x="603" y="1172"/>
                    <a:pt x="603" y="1172"/>
                    <a:pt x="605" y="1174"/>
                  </a:cubicBezTo>
                  <a:cubicBezTo>
                    <a:pt x="617" y="1186"/>
                    <a:pt x="631" y="1192"/>
                    <a:pt x="644" y="1192"/>
                  </a:cubicBezTo>
                  <a:cubicBezTo>
                    <a:pt x="657" y="1192"/>
                    <a:pt x="670" y="1186"/>
                    <a:pt x="679" y="1178"/>
                  </a:cubicBezTo>
                  <a:cubicBezTo>
                    <a:pt x="705" y="1157"/>
                    <a:pt x="714" y="1121"/>
                    <a:pt x="686" y="1093"/>
                  </a:cubicBezTo>
                  <a:cubicBezTo>
                    <a:pt x="638" y="1043"/>
                    <a:pt x="587" y="994"/>
                    <a:pt x="543" y="938"/>
                  </a:cubicBezTo>
                  <a:cubicBezTo>
                    <a:pt x="502" y="889"/>
                    <a:pt x="469" y="833"/>
                    <a:pt x="449" y="774"/>
                  </a:cubicBezTo>
                  <a:cubicBezTo>
                    <a:pt x="417" y="675"/>
                    <a:pt x="415" y="567"/>
                    <a:pt x="406" y="462"/>
                  </a:cubicBezTo>
                  <a:cubicBezTo>
                    <a:pt x="386" y="258"/>
                    <a:pt x="328" y="47"/>
                    <a:pt x="98" y="2"/>
                  </a:cubicBezTo>
                  <a:cubicBezTo>
                    <a:pt x="93" y="1"/>
                    <a:pt x="89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6"/>
            <p:cNvSpPr/>
            <p:nvPr/>
          </p:nvSpPr>
          <p:spPr>
            <a:xfrm>
              <a:off x="8586261" y="2932829"/>
              <a:ext cx="72238" cy="84580"/>
            </a:xfrm>
            <a:custGeom>
              <a:avLst/>
              <a:gdLst/>
              <a:ahLst/>
              <a:cxnLst/>
              <a:rect l="l" t="t" r="r" b="b"/>
              <a:pathLst>
                <a:path w="1434" h="1679" extrusionOk="0">
                  <a:moveTo>
                    <a:pt x="126" y="0"/>
                  </a:moveTo>
                  <a:cubicBezTo>
                    <a:pt x="107" y="0"/>
                    <a:pt x="88" y="2"/>
                    <a:pt x="69" y="5"/>
                  </a:cubicBezTo>
                  <a:cubicBezTo>
                    <a:pt x="0" y="17"/>
                    <a:pt x="24" y="118"/>
                    <a:pt x="89" y="118"/>
                  </a:cubicBezTo>
                  <a:cubicBezTo>
                    <a:pt x="92" y="118"/>
                    <a:pt x="95" y="117"/>
                    <a:pt x="99" y="117"/>
                  </a:cubicBezTo>
                  <a:cubicBezTo>
                    <a:pt x="109" y="115"/>
                    <a:pt x="119" y="114"/>
                    <a:pt x="129" y="114"/>
                  </a:cubicBezTo>
                  <a:cubicBezTo>
                    <a:pt x="262" y="114"/>
                    <a:pt x="368" y="249"/>
                    <a:pt x="436" y="348"/>
                  </a:cubicBezTo>
                  <a:cubicBezTo>
                    <a:pt x="528" y="482"/>
                    <a:pt x="596" y="633"/>
                    <a:pt x="660" y="783"/>
                  </a:cubicBezTo>
                  <a:cubicBezTo>
                    <a:pt x="730" y="944"/>
                    <a:pt x="802" y="1103"/>
                    <a:pt x="897" y="1252"/>
                  </a:cubicBezTo>
                  <a:cubicBezTo>
                    <a:pt x="1000" y="1419"/>
                    <a:pt x="1132" y="1589"/>
                    <a:pt x="1315" y="1673"/>
                  </a:cubicBezTo>
                  <a:cubicBezTo>
                    <a:pt x="1324" y="1677"/>
                    <a:pt x="1333" y="1679"/>
                    <a:pt x="1341" y="1679"/>
                  </a:cubicBezTo>
                  <a:cubicBezTo>
                    <a:pt x="1396" y="1679"/>
                    <a:pt x="1433" y="1601"/>
                    <a:pt x="1374" y="1574"/>
                  </a:cubicBezTo>
                  <a:cubicBezTo>
                    <a:pt x="1173" y="1481"/>
                    <a:pt x="1041" y="1280"/>
                    <a:pt x="936" y="1093"/>
                  </a:cubicBezTo>
                  <a:cubicBezTo>
                    <a:pt x="853" y="944"/>
                    <a:pt x="792" y="788"/>
                    <a:pt x="721" y="633"/>
                  </a:cubicBezTo>
                  <a:cubicBezTo>
                    <a:pt x="614" y="395"/>
                    <a:pt x="432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6"/>
            <p:cNvSpPr/>
            <p:nvPr/>
          </p:nvSpPr>
          <p:spPr>
            <a:xfrm>
              <a:off x="8538908" y="2952727"/>
              <a:ext cx="33449" cy="66596"/>
            </a:xfrm>
            <a:custGeom>
              <a:avLst/>
              <a:gdLst/>
              <a:ahLst/>
              <a:cxnLst/>
              <a:rect l="l" t="t" r="r" b="b"/>
              <a:pathLst>
                <a:path w="664" h="1322" extrusionOk="0">
                  <a:moveTo>
                    <a:pt x="110" y="1"/>
                  </a:moveTo>
                  <a:cubicBezTo>
                    <a:pt x="96" y="1"/>
                    <a:pt x="83" y="2"/>
                    <a:pt x="68" y="5"/>
                  </a:cubicBezTo>
                  <a:cubicBezTo>
                    <a:pt x="0" y="18"/>
                    <a:pt x="23" y="118"/>
                    <a:pt x="86" y="118"/>
                  </a:cubicBezTo>
                  <a:cubicBezTo>
                    <a:pt x="90" y="118"/>
                    <a:pt x="94" y="118"/>
                    <a:pt x="98" y="117"/>
                  </a:cubicBezTo>
                  <a:cubicBezTo>
                    <a:pt x="101" y="116"/>
                    <a:pt x="105" y="116"/>
                    <a:pt x="108" y="116"/>
                  </a:cubicBezTo>
                  <a:cubicBezTo>
                    <a:pt x="173" y="116"/>
                    <a:pt x="211" y="241"/>
                    <a:pt x="226" y="287"/>
                  </a:cubicBezTo>
                  <a:cubicBezTo>
                    <a:pt x="260" y="389"/>
                    <a:pt x="277" y="495"/>
                    <a:pt x="292" y="602"/>
                  </a:cubicBezTo>
                  <a:cubicBezTo>
                    <a:pt x="305" y="721"/>
                    <a:pt x="311" y="841"/>
                    <a:pt x="339" y="956"/>
                  </a:cubicBezTo>
                  <a:cubicBezTo>
                    <a:pt x="371" y="1094"/>
                    <a:pt x="448" y="1203"/>
                    <a:pt x="544" y="1303"/>
                  </a:cubicBezTo>
                  <a:cubicBezTo>
                    <a:pt x="556" y="1316"/>
                    <a:pt x="570" y="1322"/>
                    <a:pt x="583" y="1322"/>
                  </a:cubicBezTo>
                  <a:cubicBezTo>
                    <a:pt x="625" y="1322"/>
                    <a:pt x="664" y="1265"/>
                    <a:pt x="624" y="1222"/>
                  </a:cubicBezTo>
                  <a:cubicBezTo>
                    <a:pt x="517" y="1115"/>
                    <a:pt x="458" y="1001"/>
                    <a:pt x="435" y="850"/>
                  </a:cubicBezTo>
                  <a:cubicBezTo>
                    <a:pt x="417" y="732"/>
                    <a:pt x="410" y="612"/>
                    <a:pt x="390" y="493"/>
                  </a:cubicBezTo>
                  <a:cubicBezTo>
                    <a:pt x="367" y="342"/>
                    <a:pt x="312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6"/>
            <p:cNvSpPr/>
            <p:nvPr/>
          </p:nvSpPr>
          <p:spPr>
            <a:xfrm>
              <a:off x="8477701" y="2980635"/>
              <a:ext cx="19193" cy="47050"/>
            </a:xfrm>
            <a:custGeom>
              <a:avLst/>
              <a:gdLst/>
              <a:ahLst/>
              <a:cxnLst/>
              <a:rect l="l" t="t" r="r" b="b"/>
              <a:pathLst>
                <a:path w="381" h="934" extrusionOk="0">
                  <a:moveTo>
                    <a:pt x="88" y="0"/>
                  </a:moveTo>
                  <a:cubicBezTo>
                    <a:pt x="42" y="0"/>
                    <a:pt x="0" y="57"/>
                    <a:pt x="45" y="96"/>
                  </a:cubicBezTo>
                  <a:cubicBezTo>
                    <a:pt x="113" y="154"/>
                    <a:pt x="154" y="225"/>
                    <a:pt x="165" y="314"/>
                  </a:cubicBezTo>
                  <a:cubicBezTo>
                    <a:pt x="178" y="398"/>
                    <a:pt x="168" y="483"/>
                    <a:pt x="157" y="565"/>
                  </a:cubicBezTo>
                  <a:cubicBezTo>
                    <a:pt x="141" y="685"/>
                    <a:pt x="118" y="905"/>
                    <a:pt x="283" y="932"/>
                  </a:cubicBezTo>
                  <a:cubicBezTo>
                    <a:pt x="287" y="933"/>
                    <a:pt x="290" y="933"/>
                    <a:pt x="294" y="933"/>
                  </a:cubicBezTo>
                  <a:cubicBezTo>
                    <a:pt x="358" y="933"/>
                    <a:pt x="381" y="832"/>
                    <a:pt x="312" y="820"/>
                  </a:cubicBezTo>
                  <a:cubicBezTo>
                    <a:pt x="256" y="812"/>
                    <a:pt x="263" y="741"/>
                    <a:pt x="263" y="695"/>
                  </a:cubicBezTo>
                  <a:cubicBezTo>
                    <a:pt x="263" y="619"/>
                    <a:pt x="277" y="544"/>
                    <a:pt x="283" y="466"/>
                  </a:cubicBezTo>
                  <a:cubicBezTo>
                    <a:pt x="295" y="296"/>
                    <a:pt x="260" y="131"/>
                    <a:pt x="127" y="15"/>
                  </a:cubicBezTo>
                  <a:cubicBezTo>
                    <a:pt x="115" y="5"/>
                    <a:pt x="101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6"/>
            <p:cNvSpPr/>
            <p:nvPr/>
          </p:nvSpPr>
          <p:spPr>
            <a:xfrm>
              <a:off x="8402188" y="2967235"/>
              <a:ext cx="35867" cy="64178"/>
            </a:xfrm>
            <a:custGeom>
              <a:avLst/>
              <a:gdLst/>
              <a:ahLst/>
              <a:cxnLst/>
              <a:rect l="l" t="t" r="r" b="b"/>
              <a:pathLst>
                <a:path w="712" h="1274" extrusionOk="0">
                  <a:moveTo>
                    <a:pt x="70" y="0"/>
                  </a:moveTo>
                  <a:cubicBezTo>
                    <a:pt x="0" y="0"/>
                    <a:pt x="2" y="111"/>
                    <a:pt x="76" y="115"/>
                  </a:cubicBezTo>
                  <a:cubicBezTo>
                    <a:pt x="268" y="132"/>
                    <a:pt x="309" y="353"/>
                    <a:pt x="331" y="509"/>
                  </a:cubicBezTo>
                  <a:cubicBezTo>
                    <a:pt x="355" y="703"/>
                    <a:pt x="341" y="920"/>
                    <a:pt x="417" y="1105"/>
                  </a:cubicBezTo>
                  <a:cubicBezTo>
                    <a:pt x="452" y="1188"/>
                    <a:pt x="515" y="1260"/>
                    <a:pt x="608" y="1273"/>
                  </a:cubicBezTo>
                  <a:cubicBezTo>
                    <a:pt x="612" y="1274"/>
                    <a:pt x="616" y="1274"/>
                    <a:pt x="619" y="1274"/>
                  </a:cubicBezTo>
                  <a:cubicBezTo>
                    <a:pt x="686" y="1274"/>
                    <a:pt x="711" y="1173"/>
                    <a:pt x="641" y="1163"/>
                  </a:cubicBezTo>
                  <a:cubicBezTo>
                    <a:pt x="573" y="1153"/>
                    <a:pt x="539" y="1107"/>
                    <a:pt x="516" y="1041"/>
                  </a:cubicBezTo>
                  <a:cubicBezTo>
                    <a:pt x="486" y="950"/>
                    <a:pt x="478" y="852"/>
                    <a:pt x="468" y="757"/>
                  </a:cubicBezTo>
                  <a:cubicBezTo>
                    <a:pt x="451" y="560"/>
                    <a:pt x="452" y="327"/>
                    <a:pt x="341" y="155"/>
                  </a:cubicBezTo>
                  <a:cubicBezTo>
                    <a:pt x="280" y="62"/>
                    <a:pt x="187" y="9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6"/>
            <p:cNvSpPr/>
            <p:nvPr/>
          </p:nvSpPr>
          <p:spPr>
            <a:xfrm>
              <a:off x="8309396" y="3024865"/>
              <a:ext cx="65286" cy="29469"/>
            </a:xfrm>
            <a:custGeom>
              <a:avLst/>
              <a:gdLst/>
              <a:ahLst/>
              <a:cxnLst/>
              <a:rect l="l" t="t" r="r" b="b"/>
              <a:pathLst>
                <a:path w="1296" h="585" extrusionOk="0">
                  <a:moveTo>
                    <a:pt x="196" y="1"/>
                  </a:moveTo>
                  <a:cubicBezTo>
                    <a:pt x="146" y="1"/>
                    <a:pt x="98" y="12"/>
                    <a:pt x="54" y="38"/>
                  </a:cubicBezTo>
                  <a:cubicBezTo>
                    <a:pt x="0" y="71"/>
                    <a:pt x="33" y="146"/>
                    <a:pt x="83" y="146"/>
                  </a:cubicBezTo>
                  <a:cubicBezTo>
                    <a:pt x="92" y="146"/>
                    <a:pt x="102" y="144"/>
                    <a:pt x="112" y="138"/>
                  </a:cubicBezTo>
                  <a:cubicBezTo>
                    <a:pt x="138" y="122"/>
                    <a:pt x="167" y="116"/>
                    <a:pt x="196" y="116"/>
                  </a:cubicBezTo>
                  <a:cubicBezTo>
                    <a:pt x="246" y="116"/>
                    <a:pt x="297" y="134"/>
                    <a:pt x="340" y="152"/>
                  </a:cubicBezTo>
                  <a:cubicBezTo>
                    <a:pt x="444" y="193"/>
                    <a:pt x="542" y="252"/>
                    <a:pt x="635" y="311"/>
                  </a:cubicBezTo>
                  <a:cubicBezTo>
                    <a:pt x="811" y="420"/>
                    <a:pt x="1006" y="571"/>
                    <a:pt x="1222" y="584"/>
                  </a:cubicBezTo>
                  <a:cubicBezTo>
                    <a:pt x="1223" y="584"/>
                    <a:pt x="1225" y="584"/>
                    <a:pt x="1227" y="584"/>
                  </a:cubicBezTo>
                  <a:cubicBezTo>
                    <a:pt x="1295" y="584"/>
                    <a:pt x="1294" y="473"/>
                    <a:pt x="1222" y="469"/>
                  </a:cubicBezTo>
                  <a:cubicBezTo>
                    <a:pt x="1123" y="464"/>
                    <a:pt x="1025" y="408"/>
                    <a:pt x="940" y="360"/>
                  </a:cubicBezTo>
                  <a:cubicBezTo>
                    <a:pt x="832" y="301"/>
                    <a:pt x="729" y="233"/>
                    <a:pt x="622" y="169"/>
                  </a:cubicBezTo>
                  <a:cubicBezTo>
                    <a:pt x="506" y="101"/>
                    <a:pt x="34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6"/>
            <p:cNvSpPr/>
            <p:nvPr/>
          </p:nvSpPr>
          <p:spPr>
            <a:xfrm>
              <a:off x="8253982" y="3075392"/>
              <a:ext cx="67351" cy="31535"/>
            </a:xfrm>
            <a:custGeom>
              <a:avLst/>
              <a:gdLst/>
              <a:ahLst/>
              <a:cxnLst/>
              <a:rect l="l" t="t" r="r" b="b"/>
              <a:pathLst>
                <a:path w="1337" h="626" extrusionOk="0">
                  <a:moveTo>
                    <a:pt x="87" y="1"/>
                  </a:moveTo>
                  <a:cubicBezTo>
                    <a:pt x="41" y="1"/>
                    <a:pt x="1" y="58"/>
                    <a:pt x="43" y="98"/>
                  </a:cubicBezTo>
                  <a:cubicBezTo>
                    <a:pt x="138" y="185"/>
                    <a:pt x="254" y="179"/>
                    <a:pt x="365" y="233"/>
                  </a:cubicBezTo>
                  <a:cubicBezTo>
                    <a:pt x="475" y="285"/>
                    <a:pt x="572" y="368"/>
                    <a:pt x="678" y="431"/>
                  </a:cubicBezTo>
                  <a:cubicBezTo>
                    <a:pt x="822" y="516"/>
                    <a:pt x="1001" y="625"/>
                    <a:pt x="1176" y="625"/>
                  </a:cubicBezTo>
                  <a:cubicBezTo>
                    <a:pt x="1207" y="625"/>
                    <a:pt x="1238" y="622"/>
                    <a:pt x="1269" y="614"/>
                  </a:cubicBezTo>
                  <a:cubicBezTo>
                    <a:pt x="1337" y="596"/>
                    <a:pt x="1316" y="500"/>
                    <a:pt x="1256" y="500"/>
                  </a:cubicBezTo>
                  <a:cubicBezTo>
                    <a:pt x="1250" y="500"/>
                    <a:pt x="1245" y="501"/>
                    <a:pt x="1239" y="502"/>
                  </a:cubicBezTo>
                  <a:cubicBezTo>
                    <a:pt x="1218" y="508"/>
                    <a:pt x="1197" y="510"/>
                    <a:pt x="1176" y="510"/>
                  </a:cubicBezTo>
                  <a:cubicBezTo>
                    <a:pt x="1102" y="510"/>
                    <a:pt x="1026" y="481"/>
                    <a:pt x="960" y="451"/>
                  </a:cubicBezTo>
                  <a:cubicBezTo>
                    <a:pt x="871" y="410"/>
                    <a:pt x="784" y="363"/>
                    <a:pt x="702" y="311"/>
                  </a:cubicBezTo>
                  <a:cubicBezTo>
                    <a:pt x="613" y="254"/>
                    <a:pt x="529" y="185"/>
                    <a:pt x="431" y="137"/>
                  </a:cubicBezTo>
                  <a:cubicBezTo>
                    <a:pt x="334" y="90"/>
                    <a:pt x="206" y="91"/>
                    <a:pt x="125" y="16"/>
                  </a:cubicBezTo>
                  <a:cubicBezTo>
                    <a:pt x="113" y="5"/>
                    <a:pt x="10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6"/>
            <p:cNvSpPr/>
            <p:nvPr/>
          </p:nvSpPr>
          <p:spPr>
            <a:xfrm>
              <a:off x="8233228" y="3151863"/>
              <a:ext cx="78182" cy="19949"/>
            </a:xfrm>
            <a:custGeom>
              <a:avLst/>
              <a:gdLst/>
              <a:ahLst/>
              <a:cxnLst/>
              <a:rect l="l" t="t" r="r" b="b"/>
              <a:pathLst>
                <a:path w="1552" h="396" extrusionOk="0">
                  <a:moveTo>
                    <a:pt x="136" y="1"/>
                  </a:moveTo>
                  <a:cubicBezTo>
                    <a:pt x="116" y="1"/>
                    <a:pt x="96" y="1"/>
                    <a:pt x="75" y="3"/>
                  </a:cubicBezTo>
                  <a:cubicBezTo>
                    <a:pt x="2" y="7"/>
                    <a:pt x="0" y="118"/>
                    <a:pt x="70" y="118"/>
                  </a:cubicBezTo>
                  <a:cubicBezTo>
                    <a:pt x="72" y="118"/>
                    <a:pt x="73" y="118"/>
                    <a:pt x="75" y="118"/>
                  </a:cubicBezTo>
                  <a:cubicBezTo>
                    <a:pt x="92" y="117"/>
                    <a:pt x="108" y="116"/>
                    <a:pt x="123" y="116"/>
                  </a:cubicBezTo>
                  <a:cubicBezTo>
                    <a:pt x="254" y="116"/>
                    <a:pt x="366" y="157"/>
                    <a:pt x="482" y="220"/>
                  </a:cubicBezTo>
                  <a:cubicBezTo>
                    <a:pt x="594" y="281"/>
                    <a:pt x="703" y="330"/>
                    <a:pt x="828" y="357"/>
                  </a:cubicBezTo>
                  <a:cubicBezTo>
                    <a:pt x="935" y="378"/>
                    <a:pt x="1045" y="395"/>
                    <a:pt x="1153" y="395"/>
                  </a:cubicBezTo>
                  <a:cubicBezTo>
                    <a:pt x="1169" y="395"/>
                    <a:pt x="1184" y="395"/>
                    <a:pt x="1199" y="394"/>
                  </a:cubicBezTo>
                  <a:cubicBezTo>
                    <a:pt x="1310" y="390"/>
                    <a:pt x="1437" y="369"/>
                    <a:pt x="1514" y="281"/>
                  </a:cubicBezTo>
                  <a:cubicBezTo>
                    <a:pt x="1552" y="239"/>
                    <a:pt x="1512" y="180"/>
                    <a:pt x="1470" y="180"/>
                  </a:cubicBezTo>
                  <a:cubicBezTo>
                    <a:pt x="1457" y="180"/>
                    <a:pt x="1444" y="185"/>
                    <a:pt x="1433" y="199"/>
                  </a:cubicBezTo>
                  <a:cubicBezTo>
                    <a:pt x="1372" y="269"/>
                    <a:pt x="1268" y="280"/>
                    <a:pt x="1175" y="280"/>
                  </a:cubicBezTo>
                  <a:cubicBezTo>
                    <a:pt x="1160" y="280"/>
                    <a:pt x="1144" y="280"/>
                    <a:pt x="1130" y="279"/>
                  </a:cubicBezTo>
                  <a:cubicBezTo>
                    <a:pt x="1018" y="275"/>
                    <a:pt x="904" y="260"/>
                    <a:pt x="795" y="231"/>
                  </a:cubicBezTo>
                  <a:cubicBezTo>
                    <a:pt x="673" y="201"/>
                    <a:pt x="573" y="133"/>
                    <a:pt x="461" y="78"/>
                  </a:cubicBezTo>
                  <a:cubicBezTo>
                    <a:pt x="357" y="28"/>
                    <a:pt x="249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6"/>
            <p:cNvSpPr/>
            <p:nvPr/>
          </p:nvSpPr>
          <p:spPr>
            <a:xfrm>
              <a:off x="8266677" y="3215588"/>
              <a:ext cx="57780" cy="43927"/>
            </a:xfrm>
            <a:custGeom>
              <a:avLst/>
              <a:gdLst/>
              <a:ahLst/>
              <a:cxnLst/>
              <a:rect l="l" t="t" r="r" b="b"/>
              <a:pathLst>
                <a:path w="1147" h="872" extrusionOk="0">
                  <a:moveTo>
                    <a:pt x="1064" y="1"/>
                  </a:moveTo>
                  <a:cubicBezTo>
                    <a:pt x="1052" y="1"/>
                    <a:pt x="1038" y="6"/>
                    <a:pt x="1027" y="18"/>
                  </a:cubicBezTo>
                  <a:cubicBezTo>
                    <a:pt x="942" y="103"/>
                    <a:pt x="854" y="191"/>
                    <a:pt x="752" y="257"/>
                  </a:cubicBezTo>
                  <a:cubicBezTo>
                    <a:pt x="648" y="325"/>
                    <a:pt x="535" y="354"/>
                    <a:pt x="420" y="393"/>
                  </a:cubicBezTo>
                  <a:cubicBezTo>
                    <a:pt x="327" y="427"/>
                    <a:pt x="232" y="467"/>
                    <a:pt x="157" y="531"/>
                  </a:cubicBezTo>
                  <a:cubicBezTo>
                    <a:pt x="74" y="599"/>
                    <a:pt x="29" y="697"/>
                    <a:pt x="9" y="800"/>
                  </a:cubicBezTo>
                  <a:cubicBezTo>
                    <a:pt x="1" y="843"/>
                    <a:pt x="38" y="871"/>
                    <a:pt x="71" y="871"/>
                  </a:cubicBezTo>
                  <a:cubicBezTo>
                    <a:pt x="94" y="871"/>
                    <a:pt x="116" y="859"/>
                    <a:pt x="121" y="830"/>
                  </a:cubicBezTo>
                  <a:cubicBezTo>
                    <a:pt x="138" y="732"/>
                    <a:pt x="179" y="648"/>
                    <a:pt x="263" y="592"/>
                  </a:cubicBezTo>
                  <a:cubicBezTo>
                    <a:pt x="342" y="538"/>
                    <a:pt x="436" y="505"/>
                    <a:pt x="528" y="477"/>
                  </a:cubicBezTo>
                  <a:cubicBezTo>
                    <a:pt x="641" y="441"/>
                    <a:pt x="748" y="400"/>
                    <a:pt x="845" y="332"/>
                  </a:cubicBezTo>
                  <a:cubicBezTo>
                    <a:pt x="940" y="264"/>
                    <a:pt x="1027" y="181"/>
                    <a:pt x="1108" y="100"/>
                  </a:cubicBezTo>
                  <a:cubicBezTo>
                    <a:pt x="1147" y="58"/>
                    <a:pt x="1108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6"/>
            <p:cNvSpPr/>
            <p:nvPr/>
          </p:nvSpPr>
          <p:spPr>
            <a:xfrm>
              <a:off x="8334281" y="3259214"/>
              <a:ext cx="36471" cy="74202"/>
            </a:xfrm>
            <a:custGeom>
              <a:avLst/>
              <a:gdLst/>
              <a:ahLst/>
              <a:cxnLst/>
              <a:rect l="l" t="t" r="r" b="b"/>
              <a:pathLst>
                <a:path w="724" h="1473" extrusionOk="0">
                  <a:moveTo>
                    <a:pt x="653" y="0"/>
                  </a:moveTo>
                  <a:cubicBezTo>
                    <a:pt x="630" y="0"/>
                    <a:pt x="606" y="11"/>
                    <a:pt x="595" y="37"/>
                  </a:cubicBezTo>
                  <a:cubicBezTo>
                    <a:pt x="545" y="158"/>
                    <a:pt x="433" y="246"/>
                    <a:pt x="339" y="331"/>
                  </a:cubicBezTo>
                  <a:cubicBezTo>
                    <a:pt x="239" y="423"/>
                    <a:pt x="142" y="522"/>
                    <a:pt x="97" y="651"/>
                  </a:cubicBezTo>
                  <a:cubicBezTo>
                    <a:pt x="1" y="919"/>
                    <a:pt x="145" y="1185"/>
                    <a:pt x="229" y="1433"/>
                  </a:cubicBezTo>
                  <a:cubicBezTo>
                    <a:pt x="239" y="1461"/>
                    <a:pt x="262" y="1473"/>
                    <a:pt x="285" y="1473"/>
                  </a:cubicBezTo>
                  <a:cubicBezTo>
                    <a:pt x="320" y="1473"/>
                    <a:pt x="355" y="1445"/>
                    <a:pt x="341" y="1404"/>
                  </a:cubicBezTo>
                  <a:cubicBezTo>
                    <a:pt x="260" y="1167"/>
                    <a:pt x="99" y="885"/>
                    <a:pt x="229" y="635"/>
                  </a:cubicBezTo>
                  <a:cubicBezTo>
                    <a:pt x="347" y="412"/>
                    <a:pt x="609" y="307"/>
                    <a:pt x="706" y="69"/>
                  </a:cubicBezTo>
                  <a:cubicBezTo>
                    <a:pt x="724" y="27"/>
                    <a:pt x="689" y="0"/>
                    <a:pt x="6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_1"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4" name="Google Shape;3474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5" name="Google Shape;3475;p27"/>
          <p:cNvGrpSpPr/>
          <p:nvPr/>
        </p:nvGrpSpPr>
        <p:grpSpPr>
          <a:xfrm>
            <a:off x="-390853" y="140673"/>
            <a:ext cx="9890956" cy="4858718"/>
            <a:chOff x="-390853" y="140673"/>
            <a:chExt cx="9890956" cy="4858718"/>
          </a:xfrm>
        </p:grpSpPr>
        <p:sp>
          <p:nvSpPr>
            <p:cNvPr id="3476" name="Google Shape;3476;p27"/>
            <p:cNvSpPr/>
            <p:nvPr/>
          </p:nvSpPr>
          <p:spPr>
            <a:xfrm>
              <a:off x="8765175" y="1528656"/>
              <a:ext cx="73900" cy="96770"/>
            </a:xfrm>
            <a:custGeom>
              <a:avLst/>
              <a:gdLst/>
              <a:ahLst/>
              <a:cxnLst/>
              <a:rect l="l" t="t" r="r" b="b"/>
              <a:pathLst>
                <a:path w="1467" h="1921" extrusionOk="0">
                  <a:moveTo>
                    <a:pt x="829" y="1"/>
                  </a:moveTo>
                  <a:cubicBezTo>
                    <a:pt x="743" y="1"/>
                    <a:pt x="671" y="42"/>
                    <a:pt x="653" y="137"/>
                  </a:cubicBezTo>
                  <a:cubicBezTo>
                    <a:pt x="648" y="167"/>
                    <a:pt x="648" y="204"/>
                    <a:pt x="656" y="247"/>
                  </a:cubicBezTo>
                  <a:cubicBezTo>
                    <a:pt x="664" y="289"/>
                    <a:pt x="694" y="307"/>
                    <a:pt x="726" y="307"/>
                  </a:cubicBezTo>
                  <a:cubicBezTo>
                    <a:pt x="762" y="307"/>
                    <a:pt x="802" y="284"/>
                    <a:pt x="816" y="247"/>
                  </a:cubicBezTo>
                  <a:cubicBezTo>
                    <a:pt x="826" y="224"/>
                    <a:pt x="837" y="214"/>
                    <a:pt x="849" y="214"/>
                  </a:cubicBezTo>
                  <a:cubicBezTo>
                    <a:pt x="922" y="214"/>
                    <a:pt x="1034" y="572"/>
                    <a:pt x="1036" y="572"/>
                  </a:cubicBezTo>
                  <a:cubicBezTo>
                    <a:pt x="1036" y="572"/>
                    <a:pt x="1036" y="572"/>
                    <a:pt x="1036" y="572"/>
                  </a:cubicBezTo>
                  <a:lnTo>
                    <a:pt x="1036" y="572"/>
                  </a:lnTo>
                  <a:cubicBezTo>
                    <a:pt x="1070" y="711"/>
                    <a:pt x="1093" y="854"/>
                    <a:pt x="1100" y="994"/>
                  </a:cubicBezTo>
                  <a:cubicBezTo>
                    <a:pt x="1111" y="1220"/>
                    <a:pt x="1012" y="1716"/>
                    <a:pt x="745" y="1716"/>
                  </a:cubicBezTo>
                  <a:cubicBezTo>
                    <a:pt x="677" y="1716"/>
                    <a:pt x="597" y="1683"/>
                    <a:pt x="505" y="1604"/>
                  </a:cubicBezTo>
                  <a:cubicBezTo>
                    <a:pt x="115" y="1269"/>
                    <a:pt x="378" y="497"/>
                    <a:pt x="590" y="144"/>
                  </a:cubicBezTo>
                  <a:cubicBezTo>
                    <a:pt x="592" y="137"/>
                    <a:pt x="597" y="130"/>
                    <a:pt x="598" y="123"/>
                  </a:cubicBezTo>
                  <a:cubicBezTo>
                    <a:pt x="613" y="71"/>
                    <a:pt x="567" y="28"/>
                    <a:pt x="519" y="28"/>
                  </a:cubicBezTo>
                  <a:cubicBezTo>
                    <a:pt x="495" y="28"/>
                    <a:pt x="471" y="39"/>
                    <a:pt x="454" y="65"/>
                  </a:cubicBezTo>
                  <a:cubicBezTo>
                    <a:pt x="180" y="478"/>
                    <a:pt x="0" y="1071"/>
                    <a:pt x="213" y="1550"/>
                  </a:cubicBezTo>
                  <a:cubicBezTo>
                    <a:pt x="315" y="1782"/>
                    <a:pt x="518" y="1921"/>
                    <a:pt x="731" y="1921"/>
                  </a:cubicBezTo>
                  <a:cubicBezTo>
                    <a:pt x="866" y="1921"/>
                    <a:pt x="1004" y="1864"/>
                    <a:pt x="1122" y="1740"/>
                  </a:cubicBezTo>
                  <a:cubicBezTo>
                    <a:pt x="1467" y="1377"/>
                    <a:pt x="1361" y="613"/>
                    <a:pt x="1155" y="204"/>
                  </a:cubicBezTo>
                  <a:cubicBezTo>
                    <a:pt x="1093" y="80"/>
                    <a:pt x="948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7"/>
            <p:cNvSpPr/>
            <p:nvPr/>
          </p:nvSpPr>
          <p:spPr>
            <a:xfrm>
              <a:off x="218527" y="2308647"/>
              <a:ext cx="77930" cy="58687"/>
            </a:xfrm>
            <a:custGeom>
              <a:avLst/>
              <a:gdLst/>
              <a:ahLst/>
              <a:cxnLst/>
              <a:rect l="l" t="t" r="r" b="b"/>
              <a:pathLst>
                <a:path w="1547" h="1165" extrusionOk="0">
                  <a:moveTo>
                    <a:pt x="140" y="207"/>
                  </a:moveTo>
                  <a:cubicBezTo>
                    <a:pt x="153" y="219"/>
                    <a:pt x="169" y="226"/>
                    <a:pt x="189" y="228"/>
                  </a:cubicBezTo>
                  <a:cubicBezTo>
                    <a:pt x="229" y="233"/>
                    <a:pt x="269" y="234"/>
                    <a:pt x="310" y="234"/>
                  </a:cubicBezTo>
                  <a:cubicBezTo>
                    <a:pt x="420" y="234"/>
                    <a:pt x="530" y="223"/>
                    <a:pt x="640" y="223"/>
                  </a:cubicBezTo>
                  <a:cubicBezTo>
                    <a:pt x="735" y="223"/>
                    <a:pt x="830" y="231"/>
                    <a:pt x="924" y="264"/>
                  </a:cubicBezTo>
                  <a:cubicBezTo>
                    <a:pt x="1159" y="345"/>
                    <a:pt x="1414" y="693"/>
                    <a:pt x="1158" y="899"/>
                  </a:cubicBezTo>
                  <a:cubicBezTo>
                    <a:pt x="1092" y="952"/>
                    <a:pt x="1013" y="973"/>
                    <a:pt x="931" y="973"/>
                  </a:cubicBezTo>
                  <a:cubicBezTo>
                    <a:pt x="774" y="973"/>
                    <a:pt x="605" y="894"/>
                    <a:pt x="492" y="807"/>
                  </a:cubicBezTo>
                  <a:cubicBezTo>
                    <a:pt x="302" y="656"/>
                    <a:pt x="183" y="442"/>
                    <a:pt x="140" y="207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30"/>
                    <a:pt x="169" y="82"/>
                  </a:cubicBezTo>
                  <a:cubicBezTo>
                    <a:pt x="148" y="91"/>
                    <a:pt x="136" y="105"/>
                    <a:pt x="126" y="121"/>
                  </a:cubicBezTo>
                  <a:cubicBezTo>
                    <a:pt x="119" y="86"/>
                    <a:pt x="88" y="68"/>
                    <a:pt x="59" y="68"/>
                  </a:cubicBezTo>
                  <a:cubicBezTo>
                    <a:pt x="29" y="68"/>
                    <a:pt x="1" y="87"/>
                    <a:pt x="3" y="128"/>
                  </a:cubicBezTo>
                  <a:cubicBezTo>
                    <a:pt x="24" y="481"/>
                    <a:pt x="187" y="812"/>
                    <a:pt x="481" y="1016"/>
                  </a:cubicBezTo>
                  <a:cubicBezTo>
                    <a:pt x="611" y="1106"/>
                    <a:pt x="782" y="1165"/>
                    <a:pt x="948" y="1165"/>
                  </a:cubicBezTo>
                  <a:cubicBezTo>
                    <a:pt x="1092" y="1165"/>
                    <a:pt x="1232" y="1120"/>
                    <a:pt x="1338" y="1012"/>
                  </a:cubicBezTo>
                  <a:cubicBezTo>
                    <a:pt x="1546" y="800"/>
                    <a:pt x="1481" y="472"/>
                    <a:pt x="1301" y="268"/>
                  </a:cubicBezTo>
                  <a:cubicBezTo>
                    <a:pt x="1136" y="82"/>
                    <a:pt x="871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7"/>
            <p:cNvSpPr/>
            <p:nvPr/>
          </p:nvSpPr>
          <p:spPr>
            <a:xfrm>
              <a:off x="4256518" y="140673"/>
              <a:ext cx="77880" cy="58637"/>
            </a:xfrm>
            <a:custGeom>
              <a:avLst/>
              <a:gdLst/>
              <a:ahLst/>
              <a:cxnLst/>
              <a:rect l="l" t="t" r="r" b="b"/>
              <a:pathLst>
                <a:path w="1546" h="1164" extrusionOk="0">
                  <a:moveTo>
                    <a:pt x="143" y="204"/>
                  </a:moveTo>
                  <a:lnTo>
                    <a:pt x="143" y="204"/>
                  </a:lnTo>
                  <a:cubicBezTo>
                    <a:pt x="154" y="215"/>
                    <a:pt x="171" y="224"/>
                    <a:pt x="190" y="225"/>
                  </a:cubicBezTo>
                  <a:cubicBezTo>
                    <a:pt x="230" y="229"/>
                    <a:pt x="270" y="231"/>
                    <a:pt x="310" y="231"/>
                  </a:cubicBezTo>
                  <a:cubicBezTo>
                    <a:pt x="421" y="231"/>
                    <a:pt x="531" y="219"/>
                    <a:pt x="641" y="219"/>
                  </a:cubicBezTo>
                  <a:cubicBezTo>
                    <a:pt x="736" y="219"/>
                    <a:pt x="831" y="228"/>
                    <a:pt x="925" y="261"/>
                  </a:cubicBezTo>
                  <a:cubicBezTo>
                    <a:pt x="1160" y="341"/>
                    <a:pt x="1415" y="691"/>
                    <a:pt x="1159" y="897"/>
                  </a:cubicBezTo>
                  <a:cubicBezTo>
                    <a:pt x="1093" y="950"/>
                    <a:pt x="1013" y="972"/>
                    <a:pt x="931" y="972"/>
                  </a:cubicBezTo>
                  <a:cubicBezTo>
                    <a:pt x="774" y="972"/>
                    <a:pt x="605" y="893"/>
                    <a:pt x="493" y="805"/>
                  </a:cubicBezTo>
                  <a:cubicBezTo>
                    <a:pt x="303" y="653"/>
                    <a:pt x="185" y="439"/>
                    <a:pt x="143" y="204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29"/>
                    <a:pt x="168" y="82"/>
                  </a:cubicBezTo>
                  <a:cubicBezTo>
                    <a:pt x="147" y="91"/>
                    <a:pt x="136" y="105"/>
                    <a:pt x="126" y="120"/>
                  </a:cubicBezTo>
                  <a:cubicBezTo>
                    <a:pt x="118" y="86"/>
                    <a:pt x="87" y="67"/>
                    <a:pt x="58" y="67"/>
                  </a:cubicBezTo>
                  <a:cubicBezTo>
                    <a:pt x="28" y="67"/>
                    <a:pt x="0" y="87"/>
                    <a:pt x="2" y="127"/>
                  </a:cubicBezTo>
                  <a:cubicBezTo>
                    <a:pt x="24" y="482"/>
                    <a:pt x="187" y="810"/>
                    <a:pt x="480" y="1014"/>
                  </a:cubicBezTo>
                  <a:cubicBezTo>
                    <a:pt x="610" y="1105"/>
                    <a:pt x="782" y="1164"/>
                    <a:pt x="948" y="1164"/>
                  </a:cubicBezTo>
                  <a:cubicBezTo>
                    <a:pt x="1092" y="1164"/>
                    <a:pt x="1232" y="1119"/>
                    <a:pt x="1337" y="1012"/>
                  </a:cubicBezTo>
                  <a:cubicBezTo>
                    <a:pt x="1546" y="799"/>
                    <a:pt x="1482" y="472"/>
                    <a:pt x="1301" y="268"/>
                  </a:cubicBezTo>
                  <a:cubicBezTo>
                    <a:pt x="1136" y="81"/>
                    <a:pt x="872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7"/>
            <p:cNvSpPr/>
            <p:nvPr/>
          </p:nvSpPr>
          <p:spPr>
            <a:xfrm>
              <a:off x="8693812" y="671335"/>
              <a:ext cx="62566" cy="93849"/>
            </a:xfrm>
            <a:custGeom>
              <a:avLst/>
              <a:gdLst/>
              <a:ahLst/>
              <a:cxnLst/>
              <a:rect l="l" t="t" r="r" b="b"/>
              <a:pathLst>
                <a:path w="1242" h="1863" extrusionOk="0">
                  <a:moveTo>
                    <a:pt x="444" y="199"/>
                  </a:moveTo>
                  <a:cubicBezTo>
                    <a:pt x="448" y="212"/>
                    <a:pt x="455" y="222"/>
                    <a:pt x="468" y="230"/>
                  </a:cubicBezTo>
                  <a:cubicBezTo>
                    <a:pt x="766" y="470"/>
                    <a:pt x="1242" y="1262"/>
                    <a:pt x="750" y="1514"/>
                  </a:cubicBezTo>
                  <a:cubicBezTo>
                    <a:pt x="703" y="1563"/>
                    <a:pt x="660" y="1588"/>
                    <a:pt x="620" y="1588"/>
                  </a:cubicBezTo>
                  <a:cubicBezTo>
                    <a:pt x="573" y="1588"/>
                    <a:pt x="530" y="1555"/>
                    <a:pt x="491" y="1489"/>
                  </a:cubicBezTo>
                  <a:cubicBezTo>
                    <a:pt x="437" y="1431"/>
                    <a:pt x="396" y="1364"/>
                    <a:pt x="369" y="1290"/>
                  </a:cubicBezTo>
                  <a:cubicBezTo>
                    <a:pt x="314" y="1168"/>
                    <a:pt x="295" y="1045"/>
                    <a:pt x="292" y="913"/>
                  </a:cubicBezTo>
                  <a:cubicBezTo>
                    <a:pt x="291" y="668"/>
                    <a:pt x="367" y="431"/>
                    <a:pt x="444" y="199"/>
                  </a:cubicBezTo>
                  <a:close/>
                  <a:moveTo>
                    <a:pt x="396" y="1"/>
                  </a:moveTo>
                  <a:cubicBezTo>
                    <a:pt x="363" y="1"/>
                    <a:pt x="329" y="18"/>
                    <a:pt x="314" y="57"/>
                  </a:cubicBezTo>
                  <a:cubicBezTo>
                    <a:pt x="155" y="468"/>
                    <a:pt x="0" y="927"/>
                    <a:pt x="175" y="1360"/>
                  </a:cubicBezTo>
                  <a:cubicBezTo>
                    <a:pt x="258" y="1567"/>
                    <a:pt x="483" y="1863"/>
                    <a:pt x="738" y="1863"/>
                  </a:cubicBezTo>
                  <a:cubicBezTo>
                    <a:pt x="771" y="1863"/>
                    <a:pt x="804" y="1858"/>
                    <a:pt x="838" y="1847"/>
                  </a:cubicBezTo>
                  <a:cubicBezTo>
                    <a:pt x="1141" y="1752"/>
                    <a:pt x="1170" y="1248"/>
                    <a:pt x="1141" y="998"/>
                  </a:cubicBezTo>
                  <a:cubicBezTo>
                    <a:pt x="1097" y="620"/>
                    <a:pt x="900" y="288"/>
                    <a:pt x="593" y="72"/>
                  </a:cubicBezTo>
                  <a:cubicBezTo>
                    <a:pt x="577" y="61"/>
                    <a:pt x="562" y="57"/>
                    <a:pt x="546" y="57"/>
                  </a:cubicBezTo>
                  <a:cubicBezTo>
                    <a:pt x="522" y="57"/>
                    <a:pt x="499" y="68"/>
                    <a:pt x="479" y="84"/>
                  </a:cubicBezTo>
                  <a:cubicBezTo>
                    <a:pt x="485" y="32"/>
                    <a:pt x="441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7"/>
            <p:cNvSpPr/>
            <p:nvPr/>
          </p:nvSpPr>
          <p:spPr>
            <a:xfrm>
              <a:off x="8765169" y="2850164"/>
              <a:ext cx="62666" cy="93798"/>
            </a:xfrm>
            <a:custGeom>
              <a:avLst/>
              <a:gdLst/>
              <a:ahLst/>
              <a:cxnLst/>
              <a:rect l="l" t="t" r="r" b="b"/>
              <a:pathLst>
                <a:path w="1244" h="1862" extrusionOk="0">
                  <a:moveTo>
                    <a:pt x="444" y="198"/>
                  </a:moveTo>
                  <a:cubicBezTo>
                    <a:pt x="450" y="211"/>
                    <a:pt x="458" y="222"/>
                    <a:pt x="468" y="230"/>
                  </a:cubicBezTo>
                  <a:cubicBezTo>
                    <a:pt x="766" y="470"/>
                    <a:pt x="1244" y="1262"/>
                    <a:pt x="750" y="1513"/>
                  </a:cubicBezTo>
                  <a:cubicBezTo>
                    <a:pt x="704" y="1563"/>
                    <a:pt x="661" y="1588"/>
                    <a:pt x="621" y="1588"/>
                  </a:cubicBezTo>
                  <a:cubicBezTo>
                    <a:pt x="574" y="1588"/>
                    <a:pt x="531" y="1555"/>
                    <a:pt x="493" y="1489"/>
                  </a:cubicBezTo>
                  <a:cubicBezTo>
                    <a:pt x="437" y="1429"/>
                    <a:pt x="396" y="1364"/>
                    <a:pt x="369" y="1290"/>
                  </a:cubicBezTo>
                  <a:cubicBezTo>
                    <a:pt x="315" y="1167"/>
                    <a:pt x="296" y="1045"/>
                    <a:pt x="294" y="912"/>
                  </a:cubicBezTo>
                  <a:cubicBezTo>
                    <a:pt x="291" y="668"/>
                    <a:pt x="368" y="430"/>
                    <a:pt x="444" y="198"/>
                  </a:cubicBezTo>
                  <a:close/>
                  <a:moveTo>
                    <a:pt x="397" y="1"/>
                  </a:moveTo>
                  <a:cubicBezTo>
                    <a:pt x="363" y="1"/>
                    <a:pt x="329" y="18"/>
                    <a:pt x="314" y="58"/>
                  </a:cubicBezTo>
                  <a:cubicBezTo>
                    <a:pt x="155" y="469"/>
                    <a:pt x="1" y="926"/>
                    <a:pt x="175" y="1358"/>
                  </a:cubicBezTo>
                  <a:cubicBezTo>
                    <a:pt x="258" y="1566"/>
                    <a:pt x="483" y="1862"/>
                    <a:pt x="739" y="1862"/>
                  </a:cubicBezTo>
                  <a:cubicBezTo>
                    <a:pt x="772" y="1862"/>
                    <a:pt x="806" y="1857"/>
                    <a:pt x="840" y="1846"/>
                  </a:cubicBezTo>
                  <a:cubicBezTo>
                    <a:pt x="1142" y="1752"/>
                    <a:pt x="1170" y="1248"/>
                    <a:pt x="1142" y="997"/>
                  </a:cubicBezTo>
                  <a:cubicBezTo>
                    <a:pt x="1099" y="620"/>
                    <a:pt x="901" y="289"/>
                    <a:pt x="593" y="73"/>
                  </a:cubicBezTo>
                  <a:cubicBezTo>
                    <a:pt x="577" y="62"/>
                    <a:pt x="561" y="57"/>
                    <a:pt x="545" y="57"/>
                  </a:cubicBezTo>
                  <a:cubicBezTo>
                    <a:pt x="521" y="57"/>
                    <a:pt x="498" y="68"/>
                    <a:pt x="480" y="83"/>
                  </a:cubicBezTo>
                  <a:cubicBezTo>
                    <a:pt x="485" y="32"/>
                    <a:pt x="442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7"/>
            <p:cNvSpPr/>
            <p:nvPr/>
          </p:nvSpPr>
          <p:spPr>
            <a:xfrm>
              <a:off x="536340" y="3447600"/>
              <a:ext cx="112084" cy="102362"/>
            </a:xfrm>
            <a:custGeom>
              <a:avLst/>
              <a:gdLst/>
              <a:ahLst/>
              <a:cxnLst/>
              <a:rect l="l" t="t" r="r" b="b"/>
              <a:pathLst>
                <a:path w="2225" h="2032" extrusionOk="0">
                  <a:moveTo>
                    <a:pt x="1777" y="1"/>
                  </a:moveTo>
                  <a:cubicBezTo>
                    <a:pt x="1512" y="1"/>
                    <a:pt x="1080" y="187"/>
                    <a:pt x="993" y="240"/>
                  </a:cubicBezTo>
                  <a:cubicBezTo>
                    <a:pt x="558" y="507"/>
                    <a:pt x="1" y="1085"/>
                    <a:pt x="206" y="1650"/>
                  </a:cubicBezTo>
                  <a:cubicBezTo>
                    <a:pt x="307" y="1926"/>
                    <a:pt x="530" y="2031"/>
                    <a:pt x="773" y="2031"/>
                  </a:cubicBezTo>
                  <a:cubicBezTo>
                    <a:pt x="1000" y="2031"/>
                    <a:pt x="1244" y="1939"/>
                    <a:pt x="1422" y="1808"/>
                  </a:cubicBezTo>
                  <a:cubicBezTo>
                    <a:pt x="1917" y="1445"/>
                    <a:pt x="2216" y="826"/>
                    <a:pt x="2224" y="218"/>
                  </a:cubicBezTo>
                  <a:cubicBezTo>
                    <a:pt x="2225" y="142"/>
                    <a:pt x="2172" y="105"/>
                    <a:pt x="2116" y="105"/>
                  </a:cubicBezTo>
                  <a:cubicBezTo>
                    <a:pt x="2063" y="105"/>
                    <a:pt x="2009" y="137"/>
                    <a:pt x="1996" y="201"/>
                  </a:cubicBezTo>
                  <a:cubicBezTo>
                    <a:pt x="1995" y="206"/>
                    <a:pt x="1992" y="212"/>
                    <a:pt x="1990" y="219"/>
                  </a:cubicBezTo>
                  <a:cubicBezTo>
                    <a:pt x="1961" y="569"/>
                    <a:pt x="1870" y="895"/>
                    <a:pt x="1673" y="1191"/>
                  </a:cubicBezTo>
                  <a:cubicBezTo>
                    <a:pt x="1513" y="1429"/>
                    <a:pt x="1179" y="1795"/>
                    <a:pt x="843" y="1795"/>
                  </a:cubicBezTo>
                  <a:cubicBezTo>
                    <a:pt x="806" y="1795"/>
                    <a:pt x="769" y="1790"/>
                    <a:pt x="732" y="1781"/>
                  </a:cubicBezTo>
                  <a:cubicBezTo>
                    <a:pt x="157" y="1629"/>
                    <a:pt x="587" y="979"/>
                    <a:pt x="831" y="735"/>
                  </a:cubicBezTo>
                  <a:cubicBezTo>
                    <a:pt x="897" y="669"/>
                    <a:pt x="1525" y="202"/>
                    <a:pt x="1756" y="202"/>
                  </a:cubicBezTo>
                  <a:cubicBezTo>
                    <a:pt x="1798" y="202"/>
                    <a:pt x="1827" y="217"/>
                    <a:pt x="1837" y="253"/>
                  </a:cubicBezTo>
                  <a:cubicBezTo>
                    <a:pt x="1847" y="285"/>
                    <a:pt x="1875" y="301"/>
                    <a:pt x="1903" y="301"/>
                  </a:cubicBezTo>
                  <a:cubicBezTo>
                    <a:pt x="1931" y="301"/>
                    <a:pt x="1959" y="285"/>
                    <a:pt x="1969" y="253"/>
                  </a:cubicBezTo>
                  <a:cubicBezTo>
                    <a:pt x="1975" y="235"/>
                    <a:pt x="1979" y="216"/>
                    <a:pt x="1983" y="199"/>
                  </a:cubicBezTo>
                  <a:cubicBezTo>
                    <a:pt x="2009" y="52"/>
                    <a:pt x="1916" y="1"/>
                    <a:pt x="1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2" name="Google Shape;3482;p27"/>
            <p:cNvGrpSpPr/>
            <p:nvPr/>
          </p:nvGrpSpPr>
          <p:grpSpPr>
            <a:xfrm>
              <a:off x="218523" y="3654330"/>
              <a:ext cx="571412" cy="497561"/>
              <a:chOff x="7421523" y="671205"/>
              <a:chExt cx="571412" cy="497561"/>
            </a:xfrm>
          </p:grpSpPr>
          <p:sp>
            <p:nvSpPr>
              <p:cNvPr id="3483" name="Google Shape;3483;p27"/>
              <p:cNvSpPr/>
              <p:nvPr/>
            </p:nvSpPr>
            <p:spPr>
              <a:xfrm>
                <a:off x="7455426" y="711909"/>
                <a:ext cx="499065" cy="415392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8246" extrusionOk="0">
                    <a:moveTo>
                      <a:pt x="3139" y="232"/>
                    </a:moveTo>
                    <a:cubicBezTo>
                      <a:pt x="3381" y="232"/>
                      <a:pt x="3626" y="282"/>
                      <a:pt x="3841" y="391"/>
                    </a:cubicBezTo>
                    <a:cubicBezTo>
                      <a:pt x="3844" y="392"/>
                      <a:pt x="3846" y="393"/>
                      <a:pt x="3849" y="394"/>
                    </a:cubicBezTo>
                    <a:lnTo>
                      <a:pt x="3849" y="394"/>
                    </a:lnTo>
                    <a:cubicBezTo>
                      <a:pt x="4210" y="713"/>
                      <a:pt x="4622" y="899"/>
                      <a:pt x="5099" y="899"/>
                    </a:cubicBezTo>
                    <a:cubicBezTo>
                      <a:pt x="5142" y="899"/>
                      <a:pt x="5187" y="897"/>
                      <a:pt x="5231" y="894"/>
                    </a:cubicBezTo>
                    <a:cubicBezTo>
                      <a:pt x="5770" y="854"/>
                      <a:pt x="6287" y="674"/>
                      <a:pt x="6828" y="660"/>
                    </a:cubicBezTo>
                    <a:cubicBezTo>
                      <a:pt x="6860" y="659"/>
                      <a:pt x="6893" y="659"/>
                      <a:pt x="6925" y="659"/>
                    </a:cubicBezTo>
                    <a:cubicBezTo>
                      <a:pt x="7472" y="659"/>
                      <a:pt x="8023" y="802"/>
                      <a:pt x="8282" y="1340"/>
                    </a:cubicBezTo>
                    <a:cubicBezTo>
                      <a:pt x="8530" y="1853"/>
                      <a:pt x="8423" y="2457"/>
                      <a:pt x="8629" y="2986"/>
                    </a:cubicBezTo>
                    <a:cubicBezTo>
                      <a:pt x="8831" y="3503"/>
                      <a:pt x="9175" y="3943"/>
                      <a:pt x="9422" y="4438"/>
                    </a:cubicBezTo>
                    <a:cubicBezTo>
                      <a:pt x="9638" y="4873"/>
                      <a:pt x="9769" y="5424"/>
                      <a:pt x="9578" y="5896"/>
                    </a:cubicBezTo>
                    <a:cubicBezTo>
                      <a:pt x="9260" y="6677"/>
                      <a:pt x="8141" y="6690"/>
                      <a:pt x="7438" y="6756"/>
                    </a:cubicBezTo>
                    <a:cubicBezTo>
                      <a:pt x="7192" y="6779"/>
                      <a:pt x="6953" y="6799"/>
                      <a:pt x="6718" y="6881"/>
                    </a:cubicBezTo>
                    <a:cubicBezTo>
                      <a:pt x="6468" y="6966"/>
                      <a:pt x="6235" y="7091"/>
                      <a:pt x="6009" y="7228"/>
                    </a:cubicBezTo>
                    <a:cubicBezTo>
                      <a:pt x="5564" y="7495"/>
                      <a:pt x="5135" y="7826"/>
                      <a:pt x="4625" y="7958"/>
                    </a:cubicBezTo>
                    <a:cubicBezTo>
                      <a:pt x="4498" y="7990"/>
                      <a:pt x="4359" y="8013"/>
                      <a:pt x="4225" y="8013"/>
                    </a:cubicBezTo>
                    <a:cubicBezTo>
                      <a:pt x="3969" y="8013"/>
                      <a:pt x="3728" y="7930"/>
                      <a:pt x="3611" y="7668"/>
                    </a:cubicBezTo>
                    <a:cubicBezTo>
                      <a:pt x="3467" y="7343"/>
                      <a:pt x="3474" y="6959"/>
                      <a:pt x="3416" y="6613"/>
                    </a:cubicBezTo>
                    <a:cubicBezTo>
                      <a:pt x="3356" y="6265"/>
                      <a:pt x="3232" y="5935"/>
                      <a:pt x="2933" y="5723"/>
                    </a:cubicBezTo>
                    <a:cubicBezTo>
                      <a:pt x="2638" y="5516"/>
                      <a:pt x="2261" y="5436"/>
                      <a:pt x="1918" y="5354"/>
                    </a:cubicBezTo>
                    <a:cubicBezTo>
                      <a:pt x="1337" y="5216"/>
                      <a:pt x="179" y="5047"/>
                      <a:pt x="332" y="4197"/>
                    </a:cubicBezTo>
                    <a:cubicBezTo>
                      <a:pt x="406" y="3782"/>
                      <a:pt x="803" y="3499"/>
                      <a:pt x="1105" y="3242"/>
                    </a:cubicBezTo>
                    <a:cubicBezTo>
                      <a:pt x="1419" y="2973"/>
                      <a:pt x="1755" y="2675"/>
                      <a:pt x="1868" y="2261"/>
                    </a:cubicBezTo>
                    <a:cubicBezTo>
                      <a:pt x="1982" y="1843"/>
                      <a:pt x="1878" y="1391"/>
                      <a:pt x="1951" y="966"/>
                    </a:cubicBezTo>
                    <a:cubicBezTo>
                      <a:pt x="1983" y="780"/>
                      <a:pt x="2053" y="598"/>
                      <a:pt x="2203" y="477"/>
                    </a:cubicBezTo>
                    <a:cubicBezTo>
                      <a:pt x="2397" y="321"/>
                      <a:pt x="2693" y="272"/>
                      <a:pt x="2934" y="243"/>
                    </a:cubicBezTo>
                    <a:cubicBezTo>
                      <a:pt x="3002" y="236"/>
                      <a:pt x="3070" y="232"/>
                      <a:pt x="3139" y="232"/>
                    </a:cubicBezTo>
                    <a:close/>
                    <a:moveTo>
                      <a:pt x="3148" y="0"/>
                    </a:moveTo>
                    <a:cubicBezTo>
                      <a:pt x="3109" y="0"/>
                      <a:pt x="3070" y="1"/>
                      <a:pt x="3030" y="4"/>
                    </a:cubicBezTo>
                    <a:cubicBezTo>
                      <a:pt x="2763" y="20"/>
                      <a:pt x="2461" y="73"/>
                      <a:pt x="2220" y="195"/>
                    </a:cubicBezTo>
                    <a:cubicBezTo>
                      <a:pt x="1815" y="401"/>
                      <a:pt x="1715" y="832"/>
                      <a:pt x="1697" y="1251"/>
                    </a:cubicBezTo>
                    <a:cubicBezTo>
                      <a:pt x="1680" y="1709"/>
                      <a:pt x="1751" y="2178"/>
                      <a:pt x="1460" y="2567"/>
                    </a:cubicBezTo>
                    <a:cubicBezTo>
                      <a:pt x="1188" y="2936"/>
                      <a:pt x="780" y="3177"/>
                      <a:pt x="468" y="3508"/>
                    </a:cubicBezTo>
                    <a:cubicBezTo>
                      <a:pt x="183" y="3810"/>
                      <a:pt x="1" y="4217"/>
                      <a:pt x="141" y="4632"/>
                    </a:cubicBezTo>
                    <a:cubicBezTo>
                      <a:pt x="263" y="4994"/>
                      <a:pt x="599" y="5195"/>
                      <a:pt x="940" y="5322"/>
                    </a:cubicBezTo>
                    <a:cubicBezTo>
                      <a:pt x="1334" y="5471"/>
                      <a:pt x="1755" y="5538"/>
                      <a:pt x="2160" y="5648"/>
                    </a:cubicBezTo>
                    <a:cubicBezTo>
                      <a:pt x="2492" y="5738"/>
                      <a:pt x="2862" y="5854"/>
                      <a:pt x="3040" y="6170"/>
                    </a:cubicBezTo>
                    <a:cubicBezTo>
                      <a:pt x="3371" y="6755"/>
                      <a:pt x="3053" y="7863"/>
                      <a:pt x="3810" y="8171"/>
                    </a:cubicBezTo>
                    <a:cubicBezTo>
                      <a:pt x="3940" y="8223"/>
                      <a:pt x="4079" y="8246"/>
                      <a:pt x="4221" y="8246"/>
                    </a:cubicBezTo>
                    <a:cubicBezTo>
                      <a:pt x="4565" y="8246"/>
                      <a:pt x="4926" y="8116"/>
                      <a:pt x="5213" y="7972"/>
                    </a:cubicBezTo>
                    <a:cubicBezTo>
                      <a:pt x="5717" y="7719"/>
                      <a:pt x="6159" y="7342"/>
                      <a:pt x="6689" y="7133"/>
                    </a:cubicBezTo>
                    <a:cubicBezTo>
                      <a:pt x="7141" y="6956"/>
                      <a:pt x="7650" y="6976"/>
                      <a:pt x="8126" y="6914"/>
                    </a:cubicBezTo>
                    <a:cubicBezTo>
                      <a:pt x="8547" y="6857"/>
                      <a:pt x="8996" y="6772"/>
                      <a:pt x="9351" y="6523"/>
                    </a:cubicBezTo>
                    <a:cubicBezTo>
                      <a:pt x="9712" y="6268"/>
                      <a:pt x="9885" y="5872"/>
                      <a:pt x="9894" y="5437"/>
                    </a:cubicBezTo>
                    <a:cubicBezTo>
                      <a:pt x="9906" y="4850"/>
                      <a:pt x="9658" y="4353"/>
                      <a:pt x="9365" y="3863"/>
                    </a:cubicBezTo>
                    <a:cubicBezTo>
                      <a:pt x="9213" y="3612"/>
                      <a:pt x="9056" y="3364"/>
                      <a:pt x="8930" y="3099"/>
                    </a:cubicBezTo>
                    <a:cubicBezTo>
                      <a:pt x="8800" y="2824"/>
                      <a:pt x="8734" y="2546"/>
                      <a:pt x="8703" y="2243"/>
                    </a:cubicBezTo>
                    <a:cubicBezTo>
                      <a:pt x="8645" y="1655"/>
                      <a:pt x="8552" y="1053"/>
                      <a:pt x="8023" y="693"/>
                    </a:cubicBezTo>
                    <a:cubicBezTo>
                      <a:pt x="7723" y="489"/>
                      <a:pt x="7333" y="417"/>
                      <a:pt x="6952" y="417"/>
                    </a:cubicBezTo>
                    <a:cubicBezTo>
                      <a:pt x="6762" y="417"/>
                      <a:pt x="6574" y="435"/>
                      <a:pt x="6400" y="463"/>
                    </a:cubicBezTo>
                    <a:cubicBezTo>
                      <a:pt x="5982" y="530"/>
                      <a:pt x="5536" y="673"/>
                      <a:pt x="5101" y="673"/>
                    </a:cubicBezTo>
                    <a:cubicBezTo>
                      <a:pt x="4980" y="673"/>
                      <a:pt x="4859" y="662"/>
                      <a:pt x="4739" y="635"/>
                    </a:cubicBezTo>
                    <a:cubicBezTo>
                      <a:pt x="4457" y="571"/>
                      <a:pt x="4215" y="414"/>
                      <a:pt x="4002" y="222"/>
                    </a:cubicBezTo>
                    <a:lnTo>
                      <a:pt x="4002" y="222"/>
                    </a:lnTo>
                    <a:cubicBezTo>
                      <a:pt x="3992" y="210"/>
                      <a:pt x="3979" y="198"/>
                      <a:pt x="3961" y="190"/>
                    </a:cubicBezTo>
                    <a:cubicBezTo>
                      <a:pt x="3709" y="63"/>
                      <a:pt x="3429" y="0"/>
                      <a:pt x="3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27"/>
              <p:cNvSpPr/>
              <p:nvPr/>
            </p:nvSpPr>
            <p:spPr>
              <a:xfrm>
                <a:off x="7554615" y="909483"/>
                <a:ext cx="14861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32" extrusionOk="0">
                    <a:moveTo>
                      <a:pt x="145" y="0"/>
                    </a:moveTo>
                    <a:cubicBezTo>
                      <a:pt x="0" y="0"/>
                      <a:pt x="0" y="231"/>
                      <a:pt x="146" y="231"/>
                    </a:cubicBezTo>
                    <a:cubicBezTo>
                      <a:pt x="295" y="231"/>
                      <a:pt x="295" y="0"/>
                      <a:pt x="146" y="0"/>
                    </a:cubicBezTo>
                    <a:cubicBezTo>
                      <a:pt x="146" y="0"/>
                      <a:pt x="145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27"/>
              <p:cNvSpPr/>
              <p:nvPr/>
            </p:nvSpPr>
            <p:spPr>
              <a:xfrm>
                <a:off x="7706801" y="1013761"/>
                <a:ext cx="1501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2" extrusionOk="0">
                    <a:moveTo>
                      <a:pt x="149" y="1"/>
                    </a:moveTo>
                    <a:cubicBezTo>
                      <a:pt x="3" y="1"/>
                      <a:pt x="0" y="232"/>
                      <a:pt x="149" y="232"/>
                    </a:cubicBezTo>
                    <a:cubicBezTo>
                      <a:pt x="298" y="232"/>
                      <a:pt x="298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27"/>
              <p:cNvSpPr/>
              <p:nvPr/>
            </p:nvSpPr>
            <p:spPr>
              <a:xfrm>
                <a:off x="7768662" y="930742"/>
                <a:ext cx="15012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1" extrusionOk="0">
                    <a:moveTo>
                      <a:pt x="146" y="1"/>
                    </a:moveTo>
                    <a:cubicBezTo>
                      <a:pt x="1" y="1"/>
                      <a:pt x="2" y="230"/>
                      <a:pt x="148" y="230"/>
                    </a:cubicBezTo>
                    <a:cubicBezTo>
                      <a:pt x="297" y="230"/>
                      <a:pt x="297" y="1"/>
                      <a:pt x="148" y="1"/>
                    </a:cubicBezTo>
                    <a:cubicBezTo>
                      <a:pt x="147" y="1"/>
                      <a:pt x="147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27"/>
              <p:cNvSpPr/>
              <p:nvPr/>
            </p:nvSpPr>
            <p:spPr>
              <a:xfrm>
                <a:off x="7679950" y="919306"/>
                <a:ext cx="14961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31" extrusionOk="0">
                    <a:moveTo>
                      <a:pt x="148" y="1"/>
                    </a:moveTo>
                    <a:cubicBezTo>
                      <a:pt x="0" y="1"/>
                      <a:pt x="0" y="230"/>
                      <a:pt x="148" y="230"/>
                    </a:cubicBezTo>
                    <a:cubicBezTo>
                      <a:pt x="297" y="230"/>
                      <a:pt x="297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7"/>
              <p:cNvSpPr/>
              <p:nvPr/>
            </p:nvSpPr>
            <p:spPr>
              <a:xfrm>
                <a:off x="7630683" y="813668"/>
                <a:ext cx="11637" cy="14407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86" extrusionOk="0">
                    <a:moveTo>
                      <a:pt x="115" y="0"/>
                    </a:moveTo>
                    <a:cubicBezTo>
                      <a:pt x="106" y="2"/>
                      <a:pt x="94" y="3"/>
                      <a:pt x="86" y="3"/>
                    </a:cubicBezTo>
                    <a:cubicBezTo>
                      <a:pt x="66" y="9"/>
                      <a:pt x="49" y="19"/>
                      <a:pt x="35" y="33"/>
                    </a:cubicBezTo>
                    <a:cubicBezTo>
                      <a:pt x="29" y="40"/>
                      <a:pt x="22" y="49"/>
                      <a:pt x="16" y="57"/>
                    </a:cubicBezTo>
                    <a:cubicBezTo>
                      <a:pt x="6" y="76"/>
                      <a:pt x="1" y="95"/>
                      <a:pt x="1" y="115"/>
                    </a:cubicBezTo>
                    <a:lnTo>
                      <a:pt x="1" y="171"/>
                    </a:lnTo>
                    <a:cubicBezTo>
                      <a:pt x="1" y="186"/>
                      <a:pt x="5" y="200"/>
                      <a:pt x="12" y="214"/>
                    </a:cubicBezTo>
                    <a:cubicBezTo>
                      <a:pt x="16" y="229"/>
                      <a:pt x="23" y="241"/>
                      <a:pt x="35" y="251"/>
                    </a:cubicBezTo>
                    <a:cubicBezTo>
                      <a:pt x="45" y="261"/>
                      <a:pt x="57" y="271"/>
                      <a:pt x="72" y="274"/>
                    </a:cubicBezTo>
                    <a:cubicBezTo>
                      <a:pt x="86" y="281"/>
                      <a:pt x="100" y="285"/>
                      <a:pt x="115" y="285"/>
                    </a:cubicBezTo>
                    <a:cubicBezTo>
                      <a:pt x="127" y="284"/>
                      <a:pt x="137" y="281"/>
                      <a:pt x="147" y="281"/>
                    </a:cubicBezTo>
                    <a:cubicBezTo>
                      <a:pt x="165" y="277"/>
                      <a:pt x="183" y="265"/>
                      <a:pt x="198" y="251"/>
                    </a:cubicBezTo>
                    <a:cubicBezTo>
                      <a:pt x="202" y="244"/>
                      <a:pt x="210" y="236"/>
                      <a:pt x="215" y="229"/>
                    </a:cubicBezTo>
                    <a:cubicBezTo>
                      <a:pt x="226" y="210"/>
                      <a:pt x="230" y="192"/>
                      <a:pt x="230" y="171"/>
                    </a:cubicBezTo>
                    <a:lnTo>
                      <a:pt x="230" y="115"/>
                    </a:lnTo>
                    <a:cubicBezTo>
                      <a:pt x="230" y="100"/>
                      <a:pt x="227" y="85"/>
                      <a:pt x="220" y="71"/>
                    </a:cubicBezTo>
                    <a:cubicBezTo>
                      <a:pt x="215" y="57"/>
                      <a:pt x="208" y="44"/>
                      <a:pt x="198" y="33"/>
                    </a:cubicBezTo>
                    <a:cubicBezTo>
                      <a:pt x="186" y="23"/>
                      <a:pt x="175" y="15"/>
                      <a:pt x="159" y="10"/>
                    </a:cubicBezTo>
                    <a:cubicBezTo>
                      <a:pt x="147" y="3"/>
                      <a:pt x="13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7"/>
              <p:cNvSpPr/>
              <p:nvPr/>
            </p:nvSpPr>
            <p:spPr>
              <a:xfrm>
                <a:off x="7855863" y="989782"/>
                <a:ext cx="1501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2" extrusionOk="0">
                    <a:moveTo>
                      <a:pt x="149" y="0"/>
                    </a:moveTo>
                    <a:cubicBezTo>
                      <a:pt x="2" y="0"/>
                      <a:pt x="0" y="231"/>
                      <a:pt x="149" y="231"/>
                    </a:cubicBezTo>
                    <a:cubicBezTo>
                      <a:pt x="298" y="231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27"/>
              <p:cNvSpPr/>
              <p:nvPr/>
            </p:nvSpPr>
            <p:spPr>
              <a:xfrm>
                <a:off x="7585143" y="954670"/>
                <a:ext cx="37026" cy="730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45" extrusionOk="0">
                    <a:moveTo>
                      <a:pt x="73" y="0"/>
                    </a:moveTo>
                    <a:cubicBezTo>
                      <a:pt x="1" y="0"/>
                      <a:pt x="1" y="114"/>
                      <a:pt x="76" y="115"/>
                    </a:cubicBezTo>
                    <a:cubicBezTo>
                      <a:pt x="271" y="115"/>
                      <a:pt x="465" y="145"/>
                      <a:pt x="661" y="145"/>
                    </a:cubicBezTo>
                    <a:cubicBezTo>
                      <a:pt x="735" y="145"/>
                      <a:pt x="735" y="30"/>
                      <a:pt x="661" y="30"/>
                    </a:cubicBezTo>
                    <a:cubicBezTo>
                      <a:pt x="465" y="30"/>
                      <a:pt x="271" y="0"/>
                      <a:pt x="76" y="0"/>
                    </a:cubicBezTo>
                    <a:cubicBezTo>
                      <a:pt x="75" y="0"/>
                      <a:pt x="74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27"/>
              <p:cNvSpPr/>
              <p:nvPr/>
            </p:nvSpPr>
            <p:spPr>
              <a:xfrm>
                <a:off x="7768561" y="995525"/>
                <a:ext cx="9521" cy="33902"/>
              </a:xfrm>
              <a:custGeom>
                <a:avLst/>
                <a:gdLst/>
                <a:ahLst/>
                <a:cxnLst/>
                <a:rect l="l" t="t" r="r" b="b"/>
                <a:pathLst>
                  <a:path w="189" h="673" extrusionOk="0">
                    <a:moveTo>
                      <a:pt x="70" y="1"/>
                    </a:moveTo>
                    <a:cubicBezTo>
                      <a:pt x="36" y="1"/>
                      <a:pt x="1" y="29"/>
                      <a:pt x="13" y="72"/>
                    </a:cubicBezTo>
                    <a:cubicBezTo>
                      <a:pt x="67" y="255"/>
                      <a:pt x="9" y="451"/>
                      <a:pt x="64" y="632"/>
                    </a:cubicBezTo>
                    <a:cubicBezTo>
                      <a:pt x="72" y="660"/>
                      <a:pt x="95" y="672"/>
                      <a:pt x="118" y="672"/>
                    </a:cubicBezTo>
                    <a:cubicBezTo>
                      <a:pt x="153" y="672"/>
                      <a:pt x="189" y="645"/>
                      <a:pt x="176" y="602"/>
                    </a:cubicBezTo>
                    <a:cubicBezTo>
                      <a:pt x="122" y="422"/>
                      <a:pt x="177" y="225"/>
                      <a:pt x="125" y="42"/>
                    </a:cubicBezTo>
                    <a:cubicBezTo>
                      <a:pt x="116" y="13"/>
                      <a:pt x="93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27"/>
              <p:cNvSpPr/>
              <p:nvPr/>
            </p:nvSpPr>
            <p:spPr>
              <a:xfrm>
                <a:off x="7664334" y="1013862"/>
                <a:ext cx="13803" cy="31333"/>
              </a:xfrm>
              <a:custGeom>
                <a:avLst/>
                <a:gdLst/>
                <a:ahLst/>
                <a:cxnLst/>
                <a:rect l="l" t="t" r="r" b="b"/>
                <a:pathLst>
                  <a:path w="274" h="622" extrusionOk="0">
                    <a:moveTo>
                      <a:pt x="69" y="153"/>
                    </a:moveTo>
                    <a:cubicBezTo>
                      <a:pt x="69" y="154"/>
                      <a:pt x="69" y="154"/>
                      <a:pt x="70" y="155"/>
                    </a:cubicBezTo>
                    <a:cubicBezTo>
                      <a:pt x="70" y="156"/>
                      <a:pt x="71" y="157"/>
                      <a:pt x="71" y="157"/>
                    </a:cubicBezTo>
                    <a:cubicBezTo>
                      <a:pt x="71" y="157"/>
                      <a:pt x="70" y="155"/>
                      <a:pt x="69" y="153"/>
                    </a:cubicBezTo>
                    <a:close/>
                    <a:moveTo>
                      <a:pt x="70" y="1"/>
                    </a:moveTo>
                    <a:cubicBezTo>
                      <a:pt x="49" y="1"/>
                      <a:pt x="28" y="14"/>
                      <a:pt x="17" y="31"/>
                    </a:cubicBezTo>
                    <a:cubicBezTo>
                      <a:pt x="0" y="58"/>
                      <a:pt x="13" y="88"/>
                      <a:pt x="38" y="108"/>
                    </a:cubicBezTo>
                    <a:cubicBezTo>
                      <a:pt x="36" y="106"/>
                      <a:pt x="35" y="106"/>
                      <a:pt x="35" y="106"/>
                    </a:cubicBezTo>
                    <a:lnTo>
                      <a:pt x="35" y="106"/>
                    </a:lnTo>
                    <a:cubicBezTo>
                      <a:pt x="34" y="106"/>
                      <a:pt x="47" y="117"/>
                      <a:pt x="48" y="119"/>
                    </a:cubicBezTo>
                    <a:cubicBezTo>
                      <a:pt x="49" y="119"/>
                      <a:pt x="49" y="120"/>
                      <a:pt x="49" y="120"/>
                    </a:cubicBezTo>
                    <a:lnTo>
                      <a:pt x="49" y="120"/>
                    </a:lnTo>
                    <a:cubicBezTo>
                      <a:pt x="49" y="120"/>
                      <a:pt x="49" y="121"/>
                      <a:pt x="50" y="122"/>
                    </a:cubicBezTo>
                    <a:cubicBezTo>
                      <a:pt x="54" y="125"/>
                      <a:pt x="55" y="130"/>
                      <a:pt x="60" y="133"/>
                    </a:cubicBezTo>
                    <a:cubicBezTo>
                      <a:pt x="61" y="139"/>
                      <a:pt x="64" y="142"/>
                      <a:pt x="67" y="147"/>
                    </a:cubicBezTo>
                    <a:cubicBezTo>
                      <a:pt x="67" y="148"/>
                      <a:pt x="68" y="151"/>
                      <a:pt x="69" y="153"/>
                    </a:cubicBezTo>
                    <a:lnTo>
                      <a:pt x="69" y="153"/>
                    </a:lnTo>
                    <a:cubicBezTo>
                      <a:pt x="69" y="153"/>
                      <a:pt x="69" y="153"/>
                      <a:pt x="69" y="153"/>
                    </a:cubicBezTo>
                    <a:lnTo>
                      <a:pt x="69" y="153"/>
                    </a:lnTo>
                    <a:cubicBezTo>
                      <a:pt x="70" y="153"/>
                      <a:pt x="74" y="162"/>
                      <a:pt x="74" y="164"/>
                    </a:cubicBezTo>
                    <a:lnTo>
                      <a:pt x="78" y="180"/>
                    </a:lnTo>
                    <a:cubicBezTo>
                      <a:pt x="85" y="200"/>
                      <a:pt x="89" y="221"/>
                      <a:pt x="95" y="242"/>
                    </a:cubicBezTo>
                    <a:cubicBezTo>
                      <a:pt x="96" y="254"/>
                      <a:pt x="98" y="265"/>
                      <a:pt x="99" y="278"/>
                    </a:cubicBezTo>
                    <a:cubicBezTo>
                      <a:pt x="99" y="282"/>
                      <a:pt x="102" y="288"/>
                      <a:pt x="102" y="293"/>
                    </a:cubicBezTo>
                    <a:cubicBezTo>
                      <a:pt x="102" y="296"/>
                      <a:pt x="104" y="300"/>
                      <a:pt x="104" y="303"/>
                    </a:cubicBezTo>
                    <a:lnTo>
                      <a:pt x="104" y="306"/>
                    </a:lnTo>
                    <a:cubicBezTo>
                      <a:pt x="116" y="395"/>
                      <a:pt x="118" y="493"/>
                      <a:pt x="152" y="578"/>
                    </a:cubicBezTo>
                    <a:cubicBezTo>
                      <a:pt x="160" y="602"/>
                      <a:pt x="182" y="621"/>
                      <a:pt x="208" y="621"/>
                    </a:cubicBezTo>
                    <a:cubicBezTo>
                      <a:pt x="213" y="621"/>
                      <a:pt x="218" y="621"/>
                      <a:pt x="223" y="619"/>
                    </a:cubicBezTo>
                    <a:cubicBezTo>
                      <a:pt x="251" y="612"/>
                      <a:pt x="274" y="577"/>
                      <a:pt x="262" y="548"/>
                    </a:cubicBezTo>
                    <a:cubicBezTo>
                      <a:pt x="225" y="455"/>
                      <a:pt x="227" y="363"/>
                      <a:pt x="213" y="265"/>
                    </a:cubicBezTo>
                    <a:cubicBezTo>
                      <a:pt x="199" y="169"/>
                      <a:pt x="176" y="69"/>
                      <a:pt x="96" y="10"/>
                    </a:cubicBezTo>
                    <a:cubicBezTo>
                      <a:pt x="88" y="4"/>
                      <a:pt x="79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27"/>
              <p:cNvSpPr/>
              <p:nvPr/>
            </p:nvSpPr>
            <p:spPr>
              <a:xfrm>
                <a:off x="7755313" y="877142"/>
                <a:ext cx="40753" cy="22719"/>
              </a:xfrm>
              <a:custGeom>
                <a:avLst/>
                <a:gdLst/>
                <a:ahLst/>
                <a:cxnLst/>
                <a:rect l="l" t="t" r="r" b="b"/>
                <a:pathLst>
                  <a:path w="809" h="451" extrusionOk="0">
                    <a:moveTo>
                      <a:pt x="726" y="0"/>
                    </a:moveTo>
                    <a:cubicBezTo>
                      <a:pt x="716" y="0"/>
                      <a:pt x="706" y="3"/>
                      <a:pt x="695" y="9"/>
                    </a:cubicBezTo>
                    <a:cubicBezTo>
                      <a:pt x="588" y="68"/>
                      <a:pt x="483" y="133"/>
                      <a:pt x="376" y="194"/>
                    </a:cubicBezTo>
                    <a:cubicBezTo>
                      <a:pt x="277" y="250"/>
                      <a:pt x="177" y="304"/>
                      <a:pt x="68" y="336"/>
                    </a:cubicBezTo>
                    <a:cubicBezTo>
                      <a:pt x="0" y="356"/>
                      <a:pt x="22" y="451"/>
                      <a:pt x="80" y="451"/>
                    </a:cubicBezTo>
                    <a:cubicBezTo>
                      <a:pt x="85" y="451"/>
                      <a:pt x="91" y="450"/>
                      <a:pt x="97" y="448"/>
                    </a:cubicBezTo>
                    <a:cubicBezTo>
                      <a:pt x="334" y="379"/>
                      <a:pt x="542" y="228"/>
                      <a:pt x="755" y="108"/>
                    </a:cubicBezTo>
                    <a:cubicBezTo>
                      <a:pt x="809" y="76"/>
                      <a:pt x="777" y="0"/>
                      <a:pt x="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27"/>
              <p:cNvSpPr/>
              <p:nvPr/>
            </p:nvSpPr>
            <p:spPr>
              <a:xfrm>
                <a:off x="7618139" y="858805"/>
                <a:ext cx="26145" cy="1571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12" extrusionOk="0">
                    <a:moveTo>
                      <a:pt x="451" y="1"/>
                    </a:moveTo>
                    <a:cubicBezTo>
                      <a:pt x="448" y="1"/>
                      <a:pt x="444" y="1"/>
                      <a:pt x="441" y="2"/>
                    </a:cubicBezTo>
                    <a:cubicBezTo>
                      <a:pt x="291" y="34"/>
                      <a:pt x="173" y="143"/>
                      <a:pt x="36" y="204"/>
                    </a:cubicBezTo>
                    <a:cubicBezTo>
                      <a:pt x="7" y="217"/>
                      <a:pt x="0" y="259"/>
                      <a:pt x="14" y="284"/>
                    </a:cubicBezTo>
                    <a:cubicBezTo>
                      <a:pt x="26" y="303"/>
                      <a:pt x="43" y="312"/>
                      <a:pt x="62" y="312"/>
                    </a:cubicBezTo>
                    <a:cubicBezTo>
                      <a:pt x="72" y="312"/>
                      <a:pt x="83" y="309"/>
                      <a:pt x="92" y="305"/>
                    </a:cubicBezTo>
                    <a:cubicBezTo>
                      <a:pt x="159" y="276"/>
                      <a:pt x="220" y="235"/>
                      <a:pt x="284" y="197"/>
                    </a:cubicBezTo>
                    <a:cubicBezTo>
                      <a:pt x="347" y="157"/>
                      <a:pt x="400" y="128"/>
                      <a:pt x="471" y="113"/>
                    </a:cubicBezTo>
                    <a:cubicBezTo>
                      <a:pt x="502" y="106"/>
                      <a:pt x="519" y="71"/>
                      <a:pt x="512" y="43"/>
                    </a:cubicBezTo>
                    <a:cubicBezTo>
                      <a:pt x="504" y="15"/>
                      <a:pt x="478" y="1"/>
                      <a:pt x="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27"/>
              <p:cNvSpPr/>
              <p:nvPr/>
            </p:nvSpPr>
            <p:spPr>
              <a:xfrm>
                <a:off x="7709219" y="779564"/>
                <a:ext cx="107500" cy="86847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724" extrusionOk="0">
                    <a:moveTo>
                      <a:pt x="1007" y="117"/>
                    </a:moveTo>
                    <a:cubicBezTo>
                      <a:pt x="1097" y="117"/>
                      <a:pt x="1182" y="146"/>
                      <a:pt x="1245" y="225"/>
                    </a:cubicBezTo>
                    <a:lnTo>
                      <a:pt x="1245" y="225"/>
                    </a:lnTo>
                    <a:cubicBezTo>
                      <a:pt x="1244" y="255"/>
                      <a:pt x="1262" y="286"/>
                      <a:pt x="1300" y="289"/>
                    </a:cubicBezTo>
                    <a:cubicBezTo>
                      <a:pt x="1517" y="303"/>
                      <a:pt x="1748" y="383"/>
                      <a:pt x="1874" y="566"/>
                    </a:cubicBezTo>
                    <a:cubicBezTo>
                      <a:pt x="2004" y="750"/>
                      <a:pt x="1983" y="972"/>
                      <a:pt x="1907" y="1175"/>
                    </a:cubicBezTo>
                    <a:cubicBezTo>
                      <a:pt x="1799" y="1460"/>
                      <a:pt x="1490" y="1587"/>
                      <a:pt x="1205" y="1606"/>
                    </a:cubicBezTo>
                    <a:cubicBezTo>
                      <a:pt x="1176" y="1607"/>
                      <a:pt x="1146" y="1608"/>
                      <a:pt x="1117" y="1608"/>
                    </a:cubicBezTo>
                    <a:cubicBezTo>
                      <a:pt x="844" y="1608"/>
                      <a:pt x="553" y="1531"/>
                      <a:pt x="348" y="1353"/>
                    </a:cubicBezTo>
                    <a:cubicBezTo>
                      <a:pt x="128" y="1166"/>
                      <a:pt x="53" y="856"/>
                      <a:pt x="222" y="607"/>
                    </a:cubicBezTo>
                    <a:cubicBezTo>
                      <a:pt x="342" y="429"/>
                      <a:pt x="526" y="285"/>
                      <a:pt x="718" y="193"/>
                    </a:cubicBezTo>
                    <a:cubicBezTo>
                      <a:pt x="804" y="151"/>
                      <a:pt x="908" y="117"/>
                      <a:pt x="1007" y="117"/>
                    </a:cubicBezTo>
                    <a:close/>
                    <a:moveTo>
                      <a:pt x="1003" y="0"/>
                    </a:moveTo>
                    <a:cubicBezTo>
                      <a:pt x="732" y="0"/>
                      <a:pt x="426" y="213"/>
                      <a:pt x="256" y="387"/>
                    </a:cubicBezTo>
                    <a:cubicBezTo>
                      <a:pt x="121" y="524"/>
                      <a:pt x="27" y="679"/>
                      <a:pt x="13" y="873"/>
                    </a:cubicBezTo>
                    <a:cubicBezTo>
                      <a:pt x="0" y="1039"/>
                      <a:pt x="56" y="1198"/>
                      <a:pt x="158" y="1325"/>
                    </a:cubicBezTo>
                    <a:cubicBezTo>
                      <a:pt x="375" y="1600"/>
                      <a:pt x="757" y="1718"/>
                      <a:pt x="1094" y="1723"/>
                    </a:cubicBezTo>
                    <a:cubicBezTo>
                      <a:pt x="1102" y="1723"/>
                      <a:pt x="1110" y="1723"/>
                      <a:pt x="1118" y="1723"/>
                    </a:cubicBezTo>
                    <a:cubicBezTo>
                      <a:pt x="1449" y="1723"/>
                      <a:pt x="1813" y="1604"/>
                      <a:pt x="1977" y="1297"/>
                    </a:cubicBezTo>
                    <a:cubicBezTo>
                      <a:pt x="2099" y="1069"/>
                      <a:pt x="2133" y="771"/>
                      <a:pt x="1997" y="543"/>
                    </a:cubicBezTo>
                    <a:cubicBezTo>
                      <a:pt x="1860" y="314"/>
                      <a:pt x="1607" y="205"/>
                      <a:pt x="1351" y="179"/>
                    </a:cubicBezTo>
                    <a:lnTo>
                      <a:pt x="1351" y="179"/>
                    </a:lnTo>
                    <a:cubicBezTo>
                      <a:pt x="1350" y="177"/>
                      <a:pt x="1349" y="176"/>
                      <a:pt x="1348" y="174"/>
                    </a:cubicBezTo>
                    <a:cubicBezTo>
                      <a:pt x="1254" y="49"/>
                      <a:pt x="1133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27"/>
              <p:cNvSpPr/>
              <p:nvPr/>
            </p:nvSpPr>
            <p:spPr>
              <a:xfrm>
                <a:off x="7711788" y="811149"/>
                <a:ext cx="89466" cy="2282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453" extrusionOk="0">
                    <a:moveTo>
                      <a:pt x="468" y="0"/>
                    </a:moveTo>
                    <a:cubicBezTo>
                      <a:pt x="296" y="0"/>
                      <a:pt x="138" y="135"/>
                      <a:pt x="35" y="264"/>
                    </a:cubicBezTo>
                    <a:cubicBezTo>
                      <a:pt x="0" y="307"/>
                      <a:pt x="38" y="366"/>
                      <a:pt x="79" y="366"/>
                    </a:cubicBezTo>
                    <a:cubicBezTo>
                      <a:pt x="92" y="366"/>
                      <a:pt x="105" y="360"/>
                      <a:pt x="117" y="345"/>
                    </a:cubicBezTo>
                    <a:cubicBezTo>
                      <a:pt x="187" y="259"/>
                      <a:pt x="337" y="110"/>
                      <a:pt x="471" y="110"/>
                    </a:cubicBezTo>
                    <a:cubicBezTo>
                      <a:pt x="513" y="110"/>
                      <a:pt x="553" y="125"/>
                      <a:pt x="589" y="161"/>
                    </a:cubicBezTo>
                    <a:cubicBezTo>
                      <a:pt x="686" y="258"/>
                      <a:pt x="726" y="422"/>
                      <a:pt x="890" y="422"/>
                    </a:cubicBezTo>
                    <a:cubicBezTo>
                      <a:pt x="890" y="422"/>
                      <a:pt x="891" y="422"/>
                      <a:pt x="892" y="422"/>
                    </a:cubicBezTo>
                    <a:cubicBezTo>
                      <a:pt x="954" y="420"/>
                      <a:pt x="1009" y="388"/>
                      <a:pt x="1049" y="344"/>
                    </a:cubicBezTo>
                    <a:cubicBezTo>
                      <a:pt x="1092" y="300"/>
                      <a:pt x="1124" y="235"/>
                      <a:pt x="1180" y="204"/>
                    </a:cubicBezTo>
                    <a:cubicBezTo>
                      <a:pt x="1197" y="194"/>
                      <a:pt x="1214" y="190"/>
                      <a:pt x="1230" y="190"/>
                    </a:cubicBezTo>
                    <a:cubicBezTo>
                      <a:pt x="1308" y="190"/>
                      <a:pt x="1369" y="291"/>
                      <a:pt x="1416" y="345"/>
                    </a:cubicBezTo>
                    <a:cubicBezTo>
                      <a:pt x="1471" y="409"/>
                      <a:pt x="1536" y="452"/>
                      <a:pt x="1606" y="452"/>
                    </a:cubicBezTo>
                    <a:cubicBezTo>
                      <a:pt x="1645" y="452"/>
                      <a:pt x="1685" y="439"/>
                      <a:pt x="1727" y="410"/>
                    </a:cubicBezTo>
                    <a:cubicBezTo>
                      <a:pt x="1776" y="375"/>
                      <a:pt x="1745" y="301"/>
                      <a:pt x="1699" y="301"/>
                    </a:cubicBezTo>
                    <a:cubicBezTo>
                      <a:pt x="1689" y="301"/>
                      <a:pt x="1679" y="304"/>
                      <a:pt x="1668" y="311"/>
                    </a:cubicBezTo>
                    <a:cubicBezTo>
                      <a:pt x="1644" y="328"/>
                      <a:pt x="1623" y="335"/>
                      <a:pt x="1603" y="335"/>
                    </a:cubicBezTo>
                    <a:cubicBezTo>
                      <a:pt x="1537" y="335"/>
                      <a:pt x="1491" y="254"/>
                      <a:pt x="1442" y="196"/>
                    </a:cubicBezTo>
                    <a:cubicBezTo>
                      <a:pt x="1383" y="129"/>
                      <a:pt x="1311" y="75"/>
                      <a:pt x="1227" y="75"/>
                    </a:cubicBezTo>
                    <a:cubicBezTo>
                      <a:pt x="1203" y="75"/>
                      <a:pt x="1178" y="79"/>
                      <a:pt x="1153" y="89"/>
                    </a:cubicBezTo>
                    <a:cubicBezTo>
                      <a:pt x="1095" y="111"/>
                      <a:pt x="1052" y="158"/>
                      <a:pt x="1014" y="208"/>
                    </a:cubicBezTo>
                    <a:cubicBezTo>
                      <a:pt x="982" y="249"/>
                      <a:pt x="943" y="306"/>
                      <a:pt x="888" y="306"/>
                    </a:cubicBezTo>
                    <a:cubicBezTo>
                      <a:pt x="882" y="306"/>
                      <a:pt x="876" y="306"/>
                      <a:pt x="869" y="304"/>
                    </a:cubicBezTo>
                    <a:cubicBezTo>
                      <a:pt x="798" y="289"/>
                      <a:pt x="761" y="202"/>
                      <a:pt x="723" y="147"/>
                    </a:cubicBezTo>
                    <a:cubicBezTo>
                      <a:pt x="681" y="84"/>
                      <a:pt x="634" y="35"/>
                      <a:pt x="560" y="14"/>
                    </a:cubicBezTo>
                    <a:cubicBezTo>
                      <a:pt x="529" y="5"/>
                      <a:pt x="499" y="0"/>
                      <a:pt x="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27"/>
              <p:cNvSpPr/>
              <p:nvPr/>
            </p:nvSpPr>
            <p:spPr>
              <a:xfrm>
                <a:off x="7724432" y="838705"/>
                <a:ext cx="68712" cy="14609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290" extrusionOk="0">
                    <a:moveTo>
                      <a:pt x="386" y="1"/>
                    </a:moveTo>
                    <a:cubicBezTo>
                      <a:pt x="381" y="1"/>
                      <a:pt x="375" y="1"/>
                      <a:pt x="370" y="1"/>
                    </a:cubicBezTo>
                    <a:cubicBezTo>
                      <a:pt x="255" y="2"/>
                      <a:pt x="109" y="43"/>
                      <a:pt x="36" y="137"/>
                    </a:cubicBezTo>
                    <a:cubicBezTo>
                      <a:pt x="0" y="181"/>
                      <a:pt x="38" y="239"/>
                      <a:pt x="79" y="239"/>
                    </a:cubicBezTo>
                    <a:cubicBezTo>
                      <a:pt x="92" y="239"/>
                      <a:pt x="105" y="233"/>
                      <a:pt x="117" y="219"/>
                    </a:cubicBezTo>
                    <a:cubicBezTo>
                      <a:pt x="152" y="172"/>
                      <a:pt x="207" y="150"/>
                      <a:pt x="262" y="134"/>
                    </a:cubicBezTo>
                    <a:cubicBezTo>
                      <a:pt x="292" y="124"/>
                      <a:pt x="334" y="114"/>
                      <a:pt x="372" y="114"/>
                    </a:cubicBezTo>
                    <a:cubicBezTo>
                      <a:pt x="395" y="114"/>
                      <a:pt x="417" y="118"/>
                      <a:pt x="434" y="128"/>
                    </a:cubicBezTo>
                    <a:cubicBezTo>
                      <a:pt x="489" y="164"/>
                      <a:pt x="522" y="225"/>
                      <a:pt x="583" y="256"/>
                    </a:cubicBezTo>
                    <a:cubicBezTo>
                      <a:pt x="623" y="276"/>
                      <a:pt x="670" y="289"/>
                      <a:pt x="716" y="289"/>
                    </a:cubicBezTo>
                    <a:cubicBezTo>
                      <a:pt x="726" y="289"/>
                      <a:pt x="737" y="289"/>
                      <a:pt x="747" y="287"/>
                    </a:cubicBezTo>
                    <a:cubicBezTo>
                      <a:pt x="838" y="273"/>
                      <a:pt x="895" y="192"/>
                      <a:pt x="987" y="178"/>
                    </a:cubicBezTo>
                    <a:cubicBezTo>
                      <a:pt x="993" y="177"/>
                      <a:pt x="999" y="177"/>
                      <a:pt x="1005" y="177"/>
                    </a:cubicBezTo>
                    <a:cubicBezTo>
                      <a:pt x="1046" y="177"/>
                      <a:pt x="1079" y="196"/>
                      <a:pt x="1117" y="213"/>
                    </a:cubicBezTo>
                    <a:cubicBezTo>
                      <a:pt x="1157" y="230"/>
                      <a:pt x="1196" y="238"/>
                      <a:pt x="1237" y="238"/>
                    </a:cubicBezTo>
                    <a:cubicBezTo>
                      <a:pt x="1255" y="238"/>
                      <a:pt x="1274" y="236"/>
                      <a:pt x="1294" y="233"/>
                    </a:cubicBezTo>
                    <a:cubicBezTo>
                      <a:pt x="1364" y="221"/>
                      <a:pt x="1340" y="120"/>
                      <a:pt x="1276" y="120"/>
                    </a:cubicBezTo>
                    <a:cubicBezTo>
                      <a:pt x="1272" y="120"/>
                      <a:pt x="1268" y="121"/>
                      <a:pt x="1264" y="121"/>
                    </a:cubicBezTo>
                    <a:cubicBezTo>
                      <a:pt x="1256" y="123"/>
                      <a:pt x="1247" y="123"/>
                      <a:pt x="1239" y="123"/>
                    </a:cubicBezTo>
                    <a:cubicBezTo>
                      <a:pt x="1190" y="123"/>
                      <a:pt x="1149" y="100"/>
                      <a:pt x="1103" y="80"/>
                    </a:cubicBezTo>
                    <a:cubicBezTo>
                      <a:pt x="1071" y="67"/>
                      <a:pt x="1040" y="60"/>
                      <a:pt x="1007" y="60"/>
                    </a:cubicBezTo>
                    <a:cubicBezTo>
                      <a:pt x="988" y="60"/>
                      <a:pt x="968" y="63"/>
                      <a:pt x="947" y="67"/>
                    </a:cubicBezTo>
                    <a:cubicBezTo>
                      <a:pt x="896" y="79"/>
                      <a:pt x="852" y="101"/>
                      <a:pt x="808" y="130"/>
                    </a:cubicBezTo>
                    <a:cubicBezTo>
                      <a:pt x="774" y="151"/>
                      <a:pt x="747" y="174"/>
                      <a:pt x="710" y="174"/>
                    </a:cubicBezTo>
                    <a:cubicBezTo>
                      <a:pt x="705" y="174"/>
                      <a:pt x="700" y="173"/>
                      <a:pt x="695" y="172"/>
                    </a:cubicBezTo>
                    <a:cubicBezTo>
                      <a:pt x="620" y="160"/>
                      <a:pt x="579" y="104"/>
                      <a:pt x="527" y="58"/>
                    </a:cubicBezTo>
                    <a:cubicBezTo>
                      <a:pt x="483" y="16"/>
                      <a:pt x="442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27"/>
              <p:cNvSpPr/>
              <p:nvPr/>
            </p:nvSpPr>
            <p:spPr>
              <a:xfrm>
                <a:off x="7706297" y="682893"/>
                <a:ext cx="14105" cy="61911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229" extrusionOk="0">
                    <a:moveTo>
                      <a:pt x="125" y="0"/>
                    </a:moveTo>
                    <a:cubicBezTo>
                      <a:pt x="89" y="0"/>
                      <a:pt x="55" y="28"/>
                      <a:pt x="71" y="70"/>
                    </a:cubicBezTo>
                    <a:cubicBezTo>
                      <a:pt x="108" y="169"/>
                      <a:pt x="109" y="277"/>
                      <a:pt x="95" y="382"/>
                    </a:cubicBezTo>
                    <a:cubicBezTo>
                      <a:pt x="88" y="431"/>
                      <a:pt x="80" y="481"/>
                      <a:pt x="70" y="530"/>
                    </a:cubicBezTo>
                    <a:cubicBezTo>
                      <a:pt x="58" y="578"/>
                      <a:pt x="24" y="620"/>
                      <a:pt x="16" y="669"/>
                    </a:cubicBezTo>
                    <a:cubicBezTo>
                      <a:pt x="0" y="750"/>
                      <a:pt x="34" y="825"/>
                      <a:pt x="85" y="885"/>
                    </a:cubicBezTo>
                    <a:cubicBezTo>
                      <a:pt x="145" y="960"/>
                      <a:pt x="166" y="1069"/>
                      <a:pt x="129" y="1160"/>
                    </a:cubicBezTo>
                    <a:cubicBezTo>
                      <a:pt x="112" y="1201"/>
                      <a:pt x="146" y="1229"/>
                      <a:pt x="182" y="1229"/>
                    </a:cubicBezTo>
                    <a:cubicBezTo>
                      <a:pt x="206" y="1229"/>
                      <a:pt x="230" y="1217"/>
                      <a:pt x="241" y="1189"/>
                    </a:cubicBezTo>
                    <a:cubicBezTo>
                      <a:pt x="280" y="1094"/>
                      <a:pt x="265" y="963"/>
                      <a:pt x="217" y="872"/>
                    </a:cubicBezTo>
                    <a:cubicBezTo>
                      <a:pt x="180" y="802"/>
                      <a:pt x="101" y="757"/>
                      <a:pt x="138" y="666"/>
                    </a:cubicBezTo>
                    <a:cubicBezTo>
                      <a:pt x="158" y="620"/>
                      <a:pt x="178" y="581"/>
                      <a:pt x="187" y="530"/>
                    </a:cubicBezTo>
                    <a:cubicBezTo>
                      <a:pt x="199" y="478"/>
                      <a:pt x="209" y="425"/>
                      <a:pt x="214" y="373"/>
                    </a:cubicBezTo>
                    <a:cubicBezTo>
                      <a:pt x="227" y="261"/>
                      <a:pt x="224" y="145"/>
                      <a:pt x="185" y="40"/>
                    </a:cubicBezTo>
                    <a:cubicBezTo>
                      <a:pt x="173" y="12"/>
                      <a:pt x="149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27"/>
              <p:cNvSpPr/>
              <p:nvPr/>
            </p:nvSpPr>
            <p:spPr>
              <a:xfrm>
                <a:off x="7607913" y="671205"/>
                <a:ext cx="23173" cy="5239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1040" extrusionOk="0">
                    <a:moveTo>
                      <a:pt x="101" y="110"/>
                    </a:moveTo>
                    <a:cubicBezTo>
                      <a:pt x="101" y="110"/>
                      <a:pt x="103" y="110"/>
                      <a:pt x="105" y="111"/>
                    </a:cubicBezTo>
                    <a:lnTo>
                      <a:pt x="105" y="111"/>
                    </a:lnTo>
                    <a:cubicBezTo>
                      <a:pt x="102" y="110"/>
                      <a:pt x="100" y="110"/>
                      <a:pt x="101" y="110"/>
                    </a:cubicBezTo>
                    <a:close/>
                    <a:moveTo>
                      <a:pt x="104" y="112"/>
                    </a:moveTo>
                    <a:cubicBezTo>
                      <a:pt x="103" y="112"/>
                      <a:pt x="102" y="112"/>
                      <a:pt x="102" y="112"/>
                    </a:cubicBezTo>
                    <a:lnTo>
                      <a:pt x="102" y="112"/>
                    </a:lnTo>
                    <a:cubicBezTo>
                      <a:pt x="103" y="112"/>
                      <a:pt x="103" y="112"/>
                      <a:pt x="104" y="112"/>
                    </a:cubicBezTo>
                    <a:close/>
                    <a:moveTo>
                      <a:pt x="108" y="113"/>
                    </a:moveTo>
                    <a:lnTo>
                      <a:pt x="108" y="113"/>
                    </a:lnTo>
                    <a:cubicBezTo>
                      <a:pt x="109" y="114"/>
                      <a:pt x="109" y="114"/>
                      <a:pt x="110" y="115"/>
                    </a:cubicBezTo>
                    <a:cubicBezTo>
                      <a:pt x="109" y="114"/>
                      <a:pt x="109" y="114"/>
                      <a:pt x="108" y="113"/>
                    </a:cubicBezTo>
                    <a:close/>
                    <a:moveTo>
                      <a:pt x="381" y="926"/>
                    </a:moveTo>
                    <a:cubicBezTo>
                      <a:pt x="381" y="926"/>
                      <a:pt x="381" y="926"/>
                      <a:pt x="381" y="926"/>
                    </a:cubicBezTo>
                    <a:lnTo>
                      <a:pt x="381" y="926"/>
                    </a:lnTo>
                    <a:cubicBezTo>
                      <a:pt x="381" y="926"/>
                      <a:pt x="382" y="927"/>
                      <a:pt x="383" y="928"/>
                    </a:cubicBezTo>
                    <a:lnTo>
                      <a:pt x="381" y="926"/>
                    </a:lnTo>
                    <a:close/>
                    <a:moveTo>
                      <a:pt x="386" y="927"/>
                    </a:moveTo>
                    <a:lnTo>
                      <a:pt x="386" y="927"/>
                    </a:lnTo>
                    <a:cubicBezTo>
                      <a:pt x="386" y="928"/>
                      <a:pt x="387" y="928"/>
                      <a:pt x="387" y="928"/>
                    </a:cubicBezTo>
                    <a:cubicBezTo>
                      <a:pt x="387" y="928"/>
                      <a:pt x="386" y="928"/>
                      <a:pt x="386" y="927"/>
                    </a:cubicBezTo>
                    <a:close/>
                    <a:moveTo>
                      <a:pt x="102" y="1"/>
                    </a:moveTo>
                    <a:cubicBezTo>
                      <a:pt x="81" y="1"/>
                      <a:pt x="59" y="6"/>
                      <a:pt x="36" y="15"/>
                    </a:cubicBezTo>
                    <a:cubicBezTo>
                      <a:pt x="8" y="27"/>
                      <a:pt x="1" y="69"/>
                      <a:pt x="15" y="95"/>
                    </a:cubicBezTo>
                    <a:cubicBezTo>
                      <a:pt x="28" y="113"/>
                      <a:pt x="47" y="121"/>
                      <a:pt x="66" y="121"/>
                    </a:cubicBezTo>
                    <a:cubicBezTo>
                      <a:pt x="76" y="121"/>
                      <a:pt x="87" y="119"/>
                      <a:pt x="97" y="115"/>
                    </a:cubicBezTo>
                    <a:lnTo>
                      <a:pt x="97" y="115"/>
                    </a:lnTo>
                    <a:cubicBezTo>
                      <a:pt x="94" y="116"/>
                      <a:pt x="93" y="116"/>
                      <a:pt x="92" y="116"/>
                    </a:cubicBezTo>
                    <a:cubicBezTo>
                      <a:pt x="91" y="116"/>
                      <a:pt x="96" y="114"/>
                      <a:pt x="100" y="113"/>
                    </a:cubicBezTo>
                    <a:lnTo>
                      <a:pt x="100" y="113"/>
                    </a:lnTo>
                    <a:cubicBezTo>
                      <a:pt x="102" y="112"/>
                      <a:pt x="105" y="112"/>
                      <a:pt x="106" y="112"/>
                    </a:cubicBezTo>
                    <a:lnTo>
                      <a:pt x="106" y="112"/>
                    </a:lnTo>
                    <a:cubicBezTo>
                      <a:pt x="107" y="114"/>
                      <a:pt x="110" y="116"/>
                      <a:pt x="110" y="116"/>
                    </a:cubicBezTo>
                    <a:cubicBezTo>
                      <a:pt x="111" y="116"/>
                      <a:pt x="110" y="116"/>
                      <a:pt x="110" y="115"/>
                    </a:cubicBezTo>
                    <a:lnTo>
                      <a:pt x="110" y="115"/>
                    </a:lnTo>
                    <a:cubicBezTo>
                      <a:pt x="111" y="116"/>
                      <a:pt x="117" y="122"/>
                      <a:pt x="118" y="126"/>
                    </a:cubicBezTo>
                    <a:cubicBezTo>
                      <a:pt x="121" y="132"/>
                      <a:pt x="125" y="137"/>
                      <a:pt x="127" y="143"/>
                    </a:cubicBezTo>
                    <a:cubicBezTo>
                      <a:pt x="130" y="149"/>
                      <a:pt x="130" y="150"/>
                      <a:pt x="131" y="150"/>
                    </a:cubicBezTo>
                    <a:cubicBezTo>
                      <a:pt x="131" y="150"/>
                      <a:pt x="131" y="150"/>
                      <a:pt x="131" y="150"/>
                    </a:cubicBezTo>
                    <a:lnTo>
                      <a:pt x="131" y="150"/>
                    </a:lnTo>
                    <a:cubicBezTo>
                      <a:pt x="131" y="150"/>
                      <a:pt x="131" y="150"/>
                      <a:pt x="132" y="154"/>
                    </a:cubicBezTo>
                    <a:cubicBezTo>
                      <a:pt x="159" y="224"/>
                      <a:pt x="168" y="299"/>
                      <a:pt x="175" y="371"/>
                    </a:cubicBezTo>
                    <a:cubicBezTo>
                      <a:pt x="195" y="541"/>
                      <a:pt x="190" y="721"/>
                      <a:pt x="239" y="888"/>
                    </a:cubicBezTo>
                    <a:cubicBezTo>
                      <a:pt x="256" y="948"/>
                      <a:pt x="288" y="1027"/>
                      <a:pt x="359" y="1039"/>
                    </a:cubicBezTo>
                    <a:cubicBezTo>
                      <a:pt x="363" y="1039"/>
                      <a:pt x="367" y="1040"/>
                      <a:pt x="370" y="1040"/>
                    </a:cubicBezTo>
                    <a:cubicBezTo>
                      <a:pt x="435" y="1040"/>
                      <a:pt x="460" y="939"/>
                      <a:pt x="389" y="927"/>
                    </a:cubicBezTo>
                    <a:cubicBezTo>
                      <a:pt x="386" y="926"/>
                      <a:pt x="383" y="926"/>
                      <a:pt x="382" y="925"/>
                    </a:cubicBezTo>
                    <a:lnTo>
                      <a:pt x="382" y="925"/>
                    </a:lnTo>
                    <a:cubicBezTo>
                      <a:pt x="380" y="925"/>
                      <a:pt x="379" y="924"/>
                      <a:pt x="379" y="924"/>
                    </a:cubicBezTo>
                    <a:lnTo>
                      <a:pt x="379" y="924"/>
                    </a:lnTo>
                    <a:cubicBezTo>
                      <a:pt x="379" y="924"/>
                      <a:pt x="380" y="924"/>
                      <a:pt x="380" y="925"/>
                    </a:cubicBezTo>
                    <a:lnTo>
                      <a:pt x="380" y="925"/>
                    </a:lnTo>
                    <a:cubicBezTo>
                      <a:pt x="380" y="925"/>
                      <a:pt x="380" y="925"/>
                      <a:pt x="380" y="925"/>
                    </a:cubicBezTo>
                    <a:lnTo>
                      <a:pt x="380" y="925"/>
                    </a:lnTo>
                    <a:lnTo>
                      <a:pt x="373" y="918"/>
                    </a:lnTo>
                    <a:lnTo>
                      <a:pt x="373" y="918"/>
                    </a:lnTo>
                    <a:cubicBezTo>
                      <a:pt x="375" y="921"/>
                      <a:pt x="376" y="923"/>
                      <a:pt x="376" y="923"/>
                    </a:cubicBezTo>
                    <a:cubicBezTo>
                      <a:pt x="376" y="923"/>
                      <a:pt x="369" y="912"/>
                      <a:pt x="368" y="910"/>
                    </a:cubicBezTo>
                    <a:cubicBezTo>
                      <a:pt x="359" y="891"/>
                      <a:pt x="361" y="898"/>
                      <a:pt x="355" y="881"/>
                    </a:cubicBezTo>
                    <a:cubicBezTo>
                      <a:pt x="351" y="863"/>
                      <a:pt x="345" y="846"/>
                      <a:pt x="341" y="828"/>
                    </a:cubicBezTo>
                    <a:cubicBezTo>
                      <a:pt x="322" y="747"/>
                      <a:pt x="317" y="662"/>
                      <a:pt x="308" y="578"/>
                    </a:cubicBezTo>
                    <a:cubicBezTo>
                      <a:pt x="298" y="482"/>
                      <a:pt x="291" y="387"/>
                      <a:pt x="280" y="293"/>
                    </a:cubicBezTo>
                    <a:cubicBezTo>
                      <a:pt x="268" y="220"/>
                      <a:pt x="257" y="140"/>
                      <a:pt x="220" y="76"/>
                    </a:cubicBezTo>
                    <a:cubicBezTo>
                      <a:pt x="192" y="27"/>
                      <a:pt x="15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27"/>
              <p:cNvSpPr/>
              <p:nvPr/>
            </p:nvSpPr>
            <p:spPr>
              <a:xfrm>
                <a:off x="7503182" y="707879"/>
                <a:ext cx="59997" cy="36623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727" extrusionOk="0">
                    <a:moveTo>
                      <a:pt x="327" y="1"/>
                    </a:moveTo>
                    <a:cubicBezTo>
                      <a:pt x="239" y="1"/>
                      <a:pt x="152" y="12"/>
                      <a:pt x="67" y="36"/>
                    </a:cubicBezTo>
                    <a:cubicBezTo>
                      <a:pt x="1" y="53"/>
                      <a:pt x="21" y="149"/>
                      <a:pt x="79" y="149"/>
                    </a:cubicBezTo>
                    <a:cubicBezTo>
                      <a:pt x="84" y="149"/>
                      <a:pt x="90" y="148"/>
                      <a:pt x="96" y="146"/>
                    </a:cubicBezTo>
                    <a:cubicBezTo>
                      <a:pt x="169" y="125"/>
                      <a:pt x="247" y="114"/>
                      <a:pt x="324" y="114"/>
                    </a:cubicBezTo>
                    <a:cubicBezTo>
                      <a:pt x="391" y="114"/>
                      <a:pt x="457" y="122"/>
                      <a:pt x="521" y="139"/>
                    </a:cubicBezTo>
                    <a:cubicBezTo>
                      <a:pt x="589" y="159"/>
                      <a:pt x="661" y="190"/>
                      <a:pt x="709" y="244"/>
                    </a:cubicBezTo>
                    <a:cubicBezTo>
                      <a:pt x="725" y="261"/>
                      <a:pt x="746" y="304"/>
                      <a:pt x="760" y="336"/>
                    </a:cubicBezTo>
                    <a:cubicBezTo>
                      <a:pt x="810" y="443"/>
                      <a:pt x="903" y="727"/>
                      <a:pt x="1056" y="727"/>
                    </a:cubicBezTo>
                    <a:cubicBezTo>
                      <a:pt x="1082" y="727"/>
                      <a:pt x="1109" y="719"/>
                      <a:pt x="1139" y="700"/>
                    </a:cubicBezTo>
                    <a:cubicBezTo>
                      <a:pt x="1191" y="668"/>
                      <a:pt x="1160" y="592"/>
                      <a:pt x="1111" y="592"/>
                    </a:cubicBezTo>
                    <a:cubicBezTo>
                      <a:pt x="1101" y="592"/>
                      <a:pt x="1091" y="594"/>
                      <a:pt x="1081" y="601"/>
                    </a:cubicBezTo>
                    <a:cubicBezTo>
                      <a:pt x="1069" y="608"/>
                      <a:pt x="1065" y="611"/>
                      <a:pt x="1060" y="611"/>
                    </a:cubicBezTo>
                    <a:cubicBezTo>
                      <a:pt x="1059" y="611"/>
                      <a:pt x="1057" y="610"/>
                      <a:pt x="1055" y="610"/>
                    </a:cubicBezTo>
                    <a:cubicBezTo>
                      <a:pt x="1044" y="607"/>
                      <a:pt x="1032" y="598"/>
                      <a:pt x="1022" y="587"/>
                    </a:cubicBezTo>
                    <a:cubicBezTo>
                      <a:pt x="991" y="554"/>
                      <a:pt x="970" y="513"/>
                      <a:pt x="950" y="472"/>
                    </a:cubicBezTo>
                    <a:cubicBezTo>
                      <a:pt x="906" y="383"/>
                      <a:pt x="875" y="284"/>
                      <a:pt x="821" y="199"/>
                    </a:cubicBezTo>
                    <a:cubicBezTo>
                      <a:pt x="752" y="92"/>
                      <a:pt x="611" y="39"/>
                      <a:pt x="491" y="14"/>
                    </a:cubicBezTo>
                    <a:cubicBezTo>
                      <a:pt x="437" y="5"/>
                      <a:pt x="382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27"/>
              <p:cNvSpPr/>
              <p:nvPr/>
            </p:nvSpPr>
            <p:spPr>
              <a:xfrm>
                <a:off x="7477238" y="785256"/>
                <a:ext cx="70978" cy="3460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687" extrusionOk="0">
                    <a:moveTo>
                      <a:pt x="237" y="1"/>
                    </a:moveTo>
                    <a:cubicBezTo>
                      <a:pt x="180" y="1"/>
                      <a:pt x="121" y="13"/>
                      <a:pt x="59" y="42"/>
                    </a:cubicBezTo>
                    <a:cubicBezTo>
                      <a:pt x="0" y="69"/>
                      <a:pt x="36" y="147"/>
                      <a:pt x="91" y="147"/>
                    </a:cubicBezTo>
                    <a:cubicBezTo>
                      <a:pt x="100" y="147"/>
                      <a:pt x="108" y="145"/>
                      <a:pt x="117" y="141"/>
                    </a:cubicBezTo>
                    <a:cubicBezTo>
                      <a:pt x="159" y="121"/>
                      <a:pt x="200" y="112"/>
                      <a:pt x="240" y="112"/>
                    </a:cubicBezTo>
                    <a:cubicBezTo>
                      <a:pt x="415" y="112"/>
                      <a:pt x="575" y="276"/>
                      <a:pt x="700" y="387"/>
                    </a:cubicBezTo>
                    <a:cubicBezTo>
                      <a:pt x="861" y="530"/>
                      <a:pt x="1040" y="687"/>
                      <a:pt x="1263" y="687"/>
                    </a:cubicBezTo>
                    <a:cubicBezTo>
                      <a:pt x="1288" y="687"/>
                      <a:pt x="1313" y="685"/>
                      <a:pt x="1339" y="681"/>
                    </a:cubicBezTo>
                    <a:cubicBezTo>
                      <a:pt x="1408" y="668"/>
                      <a:pt x="1384" y="568"/>
                      <a:pt x="1318" y="568"/>
                    </a:cubicBezTo>
                    <a:cubicBezTo>
                      <a:pt x="1315" y="568"/>
                      <a:pt x="1312" y="568"/>
                      <a:pt x="1309" y="569"/>
                    </a:cubicBezTo>
                    <a:cubicBezTo>
                      <a:pt x="1291" y="572"/>
                      <a:pt x="1273" y="573"/>
                      <a:pt x="1255" y="573"/>
                    </a:cubicBezTo>
                    <a:cubicBezTo>
                      <a:pt x="1033" y="573"/>
                      <a:pt x="846" y="360"/>
                      <a:pt x="694" y="227"/>
                    </a:cubicBezTo>
                    <a:cubicBezTo>
                      <a:pt x="558" y="110"/>
                      <a:pt x="407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27"/>
              <p:cNvSpPr/>
              <p:nvPr/>
            </p:nvSpPr>
            <p:spPr>
              <a:xfrm>
                <a:off x="7442277" y="866059"/>
                <a:ext cx="71281" cy="11838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235" extrusionOk="0">
                    <a:moveTo>
                      <a:pt x="413" y="1"/>
                    </a:moveTo>
                    <a:cubicBezTo>
                      <a:pt x="282" y="1"/>
                      <a:pt x="157" y="33"/>
                      <a:pt x="45" y="125"/>
                    </a:cubicBezTo>
                    <a:cubicBezTo>
                      <a:pt x="1" y="162"/>
                      <a:pt x="43" y="221"/>
                      <a:pt x="90" y="221"/>
                    </a:cubicBezTo>
                    <a:cubicBezTo>
                      <a:pt x="103" y="221"/>
                      <a:pt x="115" y="217"/>
                      <a:pt x="127" y="208"/>
                    </a:cubicBezTo>
                    <a:cubicBezTo>
                      <a:pt x="211" y="138"/>
                      <a:pt x="308" y="114"/>
                      <a:pt x="408" y="114"/>
                    </a:cubicBezTo>
                    <a:cubicBezTo>
                      <a:pt x="516" y="114"/>
                      <a:pt x="629" y="142"/>
                      <a:pt x="735" y="168"/>
                    </a:cubicBezTo>
                    <a:cubicBezTo>
                      <a:pt x="862" y="199"/>
                      <a:pt x="998" y="235"/>
                      <a:pt x="1131" y="235"/>
                    </a:cubicBezTo>
                    <a:cubicBezTo>
                      <a:pt x="1207" y="235"/>
                      <a:pt x="1282" y="223"/>
                      <a:pt x="1354" y="193"/>
                    </a:cubicBezTo>
                    <a:cubicBezTo>
                      <a:pt x="1415" y="168"/>
                      <a:pt x="1397" y="77"/>
                      <a:pt x="1345" y="77"/>
                    </a:cubicBezTo>
                    <a:cubicBezTo>
                      <a:pt x="1339" y="77"/>
                      <a:pt x="1332" y="78"/>
                      <a:pt x="1324" y="81"/>
                    </a:cubicBezTo>
                    <a:cubicBezTo>
                      <a:pt x="1259" y="108"/>
                      <a:pt x="1192" y="119"/>
                      <a:pt x="1125" y="119"/>
                    </a:cubicBezTo>
                    <a:cubicBezTo>
                      <a:pt x="971" y="119"/>
                      <a:pt x="814" y="66"/>
                      <a:pt x="667" y="33"/>
                    </a:cubicBezTo>
                    <a:cubicBezTo>
                      <a:pt x="582" y="14"/>
                      <a:pt x="496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7"/>
              <p:cNvSpPr/>
              <p:nvPr/>
            </p:nvSpPr>
            <p:spPr>
              <a:xfrm>
                <a:off x="7421523" y="930540"/>
                <a:ext cx="51836" cy="1874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372" extrusionOk="0">
                    <a:moveTo>
                      <a:pt x="939" y="1"/>
                    </a:moveTo>
                    <a:cubicBezTo>
                      <a:pt x="936" y="1"/>
                      <a:pt x="932" y="1"/>
                      <a:pt x="929" y="2"/>
                    </a:cubicBezTo>
                    <a:cubicBezTo>
                      <a:pt x="756" y="31"/>
                      <a:pt x="582" y="51"/>
                      <a:pt x="409" y="75"/>
                    </a:cubicBezTo>
                    <a:cubicBezTo>
                      <a:pt x="253" y="94"/>
                      <a:pt x="105" y="135"/>
                      <a:pt x="25" y="284"/>
                    </a:cubicBezTo>
                    <a:cubicBezTo>
                      <a:pt x="0" y="330"/>
                      <a:pt x="40" y="372"/>
                      <a:pt x="79" y="372"/>
                    </a:cubicBezTo>
                    <a:cubicBezTo>
                      <a:pt x="96" y="372"/>
                      <a:pt x="114" y="363"/>
                      <a:pt x="125" y="342"/>
                    </a:cubicBezTo>
                    <a:cubicBezTo>
                      <a:pt x="196" y="210"/>
                      <a:pt x="343" y="199"/>
                      <a:pt x="479" y="182"/>
                    </a:cubicBezTo>
                    <a:cubicBezTo>
                      <a:pt x="640" y="160"/>
                      <a:pt x="800" y="142"/>
                      <a:pt x="958" y="114"/>
                    </a:cubicBezTo>
                    <a:cubicBezTo>
                      <a:pt x="1029" y="102"/>
                      <a:pt x="1004" y="1"/>
                      <a:pt x="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27"/>
              <p:cNvSpPr/>
              <p:nvPr/>
            </p:nvSpPr>
            <p:spPr>
              <a:xfrm>
                <a:off x="7467566" y="972906"/>
                <a:ext cx="41862" cy="32643"/>
              </a:xfrm>
              <a:custGeom>
                <a:avLst/>
                <a:gdLst/>
                <a:ahLst/>
                <a:cxnLst/>
                <a:rect l="l" t="t" r="r" b="b"/>
                <a:pathLst>
                  <a:path w="831" h="648" extrusionOk="0">
                    <a:moveTo>
                      <a:pt x="752" y="0"/>
                    </a:moveTo>
                    <a:cubicBezTo>
                      <a:pt x="735" y="0"/>
                      <a:pt x="718" y="9"/>
                      <a:pt x="708" y="29"/>
                    </a:cubicBezTo>
                    <a:cubicBezTo>
                      <a:pt x="686" y="69"/>
                      <a:pt x="654" y="96"/>
                      <a:pt x="611" y="123"/>
                    </a:cubicBezTo>
                    <a:cubicBezTo>
                      <a:pt x="559" y="156"/>
                      <a:pt x="508" y="174"/>
                      <a:pt x="451" y="197"/>
                    </a:cubicBezTo>
                    <a:cubicBezTo>
                      <a:pt x="332" y="245"/>
                      <a:pt x="203" y="289"/>
                      <a:pt x="108" y="381"/>
                    </a:cubicBezTo>
                    <a:cubicBezTo>
                      <a:pt x="56" y="433"/>
                      <a:pt x="19" y="500"/>
                      <a:pt x="6" y="575"/>
                    </a:cubicBezTo>
                    <a:cubicBezTo>
                      <a:pt x="1" y="605"/>
                      <a:pt x="15" y="636"/>
                      <a:pt x="47" y="646"/>
                    </a:cubicBezTo>
                    <a:cubicBezTo>
                      <a:pt x="51" y="647"/>
                      <a:pt x="55" y="647"/>
                      <a:pt x="59" y="647"/>
                    </a:cubicBezTo>
                    <a:cubicBezTo>
                      <a:pt x="84" y="647"/>
                      <a:pt x="113" y="630"/>
                      <a:pt x="118" y="605"/>
                    </a:cubicBezTo>
                    <a:cubicBezTo>
                      <a:pt x="137" y="484"/>
                      <a:pt x="226" y="421"/>
                      <a:pt x="334" y="370"/>
                    </a:cubicBezTo>
                    <a:cubicBezTo>
                      <a:pt x="444" y="316"/>
                      <a:pt x="566" y="284"/>
                      <a:pt x="672" y="221"/>
                    </a:cubicBezTo>
                    <a:cubicBezTo>
                      <a:pt x="728" y="188"/>
                      <a:pt x="779" y="144"/>
                      <a:pt x="807" y="87"/>
                    </a:cubicBezTo>
                    <a:cubicBezTo>
                      <a:pt x="830" y="43"/>
                      <a:pt x="790" y="0"/>
                      <a:pt x="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27"/>
              <p:cNvSpPr/>
              <p:nvPr/>
            </p:nvSpPr>
            <p:spPr>
              <a:xfrm>
                <a:off x="7544188" y="995374"/>
                <a:ext cx="41710" cy="42517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44" extrusionOk="0">
                    <a:moveTo>
                      <a:pt x="745" y="0"/>
                    </a:moveTo>
                    <a:cubicBezTo>
                      <a:pt x="735" y="0"/>
                      <a:pt x="726" y="3"/>
                      <a:pt x="716" y="9"/>
                    </a:cubicBezTo>
                    <a:cubicBezTo>
                      <a:pt x="560" y="95"/>
                      <a:pt x="408" y="196"/>
                      <a:pt x="274" y="315"/>
                    </a:cubicBezTo>
                    <a:cubicBezTo>
                      <a:pt x="143" y="432"/>
                      <a:pt x="0" y="597"/>
                      <a:pt x="17" y="784"/>
                    </a:cubicBezTo>
                    <a:cubicBezTo>
                      <a:pt x="21" y="815"/>
                      <a:pt x="43" y="843"/>
                      <a:pt x="75" y="843"/>
                    </a:cubicBezTo>
                    <a:cubicBezTo>
                      <a:pt x="76" y="843"/>
                      <a:pt x="77" y="843"/>
                      <a:pt x="77" y="843"/>
                    </a:cubicBezTo>
                    <a:cubicBezTo>
                      <a:pt x="107" y="843"/>
                      <a:pt x="138" y="817"/>
                      <a:pt x="135" y="787"/>
                    </a:cubicBezTo>
                    <a:cubicBezTo>
                      <a:pt x="121" y="624"/>
                      <a:pt x="258" y="483"/>
                      <a:pt x="371" y="384"/>
                    </a:cubicBezTo>
                    <a:cubicBezTo>
                      <a:pt x="493" y="278"/>
                      <a:pt x="632" y="187"/>
                      <a:pt x="774" y="108"/>
                    </a:cubicBezTo>
                    <a:cubicBezTo>
                      <a:pt x="828" y="76"/>
                      <a:pt x="795" y="0"/>
                      <a:pt x="7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27"/>
              <p:cNvSpPr/>
              <p:nvPr/>
            </p:nvSpPr>
            <p:spPr>
              <a:xfrm>
                <a:off x="7587057" y="1051845"/>
                <a:ext cx="39293" cy="3536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02" extrusionOk="0">
                    <a:moveTo>
                      <a:pt x="701" y="0"/>
                    </a:moveTo>
                    <a:cubicBezTo>
                      <a:pt x="684" y="0"/>
                      <a:pt x="667" y="9"/>
                      <a:pt x="656" y="30"/>
                    </a:cubicBezTo>
                    <a:cubicBezTo>
                      <a:pt x="595" y="149"/>
                      <a:pt x="485" y="249"/>
                      <a:pt x="386" y="341"/>
                    </a:cubicBezTo>
                    <a:cubicBezTo>
                      <a:pt x="287" y="435"/>
                      <a:pt x="179" y="533"/>
                      <a:pt x="57" y="595"/>
                    </a:cubicBezTo>
                    <a:cubicBezTo>
                      <a:pt x="0" y="624"/>
                      <a:pt x="36" y="701"/>
                      <a:pt x="88" y="701"/>
                    </a:cubicBezTo>
                    <a:cubicBezTo>
                      <a:pt x="97" y="701"/>
                      <a:pt x="106" y="699"/>
                      <a:pt x="116" y="694"/>
                    </a:cubicBezTo>
                    <a:cubicBezTo>
                      <a:pt x="246" y="626"/>
                      <a:pt x="362" y="523"/>
                      <a:pt x="468" y="422"/>
                    </a:cubicBezTo>
                    <a:cubicBezTo>
                      <a:pt x="528" y="368"/>
                      <a:pt x="585" y="309"/>
                      <a:pt x="639" y="248"/>
                    </a:cubicBezTo>
                    <a:cubicBezTo>
                      <a:pt x="681" y="198"/>
                      <a:pt x="725" y="147"/>
                      <a:pt x="755" y="88"/>
                    </a:cubicBezTo>
                    <a:cubicBezTo>
                      <a:pt x="779" y="42"/>
                      <a:pt x="740" y="0"/>
                      <a:pt x="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27"/>
              <p:cNvSpPr/>
              <p:nvPr/>
            </p:nvSpPr>
            <p:spPr>
              <a:xfrm>
                <a:off x="7635922" y="1117938"/>
                <a:ext cx="22014" cy="50828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009" extrusionOk="0">
                    <a:moveTo>
                      <a:pt x="356" y="0"/>
                    </a:moveTo>
                    <a:cubicBezTo>
                      <a:pt x="315" y="0"/>
                      <a:pt x="286" y="49"/>
                      <a:pt x="302" y="86"/>
                    </a:cubicBezTo>
                    <a:lnTo>
                      <a:pt x="302" y="86"/>
                    </a:lnTo>
                    <a:lnTo>
                      <a:pt x="302" y="87"/>
                    </a:lnTo>
                    <a:lnTo>
                      <a:pt x="302" y="91"/>
                    </a:lnTo>
                    <a:cubicBezTo>
                      <a:pt x="299" y="114"/>
                      <a:pt x="293" y="136"/>
                      <a:pt x="288" y="158"/>
                    </a:cubicBezTo>
                    <a:cubicBezTo>
                      <a:pt x="271" y="227"/>
                      <a:pt x="250" y="295"/>
                      <a:pt x="227" y="362"/>
                    </a:cubicBezTo>
                    <a:cubicBezTo>
                      <a:pt x="177" y="510"/>
                      <a:pt x="123" y="658"/>
                      <a:pt x="68" y="802"/>
                    </a:cubicBezTo>
                    <a:cubicBezTo>
                      <a:pt x="51" y="849"/>
                      <a:pt x="36" y="893"/>
                      <a:pt x="17" y="940"/>
                    </a:cubicBezTo>
                    <a:cubicBezTo>
                      <a:pt x="1" y="981"/>
                      <a:pt x="35" y="1009"/>
                      <a:pt x="71" y="1009"/>
                    </a:cubicBezTo>
                    <a:cubicBezTo>
                      <a:pt x="95" y="1009"/>
                      <a:pt x="118" y="997"/>
                      <a:pt x="129" y="970"/>
                    </a:cubicBezTo>
                    <a:cubicBezTo>
                      <a:pt x="173" y="855"/>
                      <a:pt x="216" y="739"/>
                      <a:pt x="258" y="624"/>
                    </a:cubicBezTo>
                    <a:cubicBezTo>
                      <a:pt x="313" y="474"/>
                      <a:pt x="370" y="320"/>
                      <a:pt x="407" y="165"/>
                    </a:cubicBezTo>
                    <a:cubicBezTo>
                      <a:pt x="420" y="115"/>
                      <a:pt x="437" y="43"/>
                      <a:pt x="386" y="9"/>
                    </a:cubicBezTo>
                    <a:cubicBezTo>
                      <a:pt x="375" y="3"/>
                      <a:pt x="366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27"/>
              <p:cNvSpPr/>
              <p:nvPr/>
            </p:nvSpPr>
            <p:spPr>
              <a:xfrm>
                <a:off x="7713047" y="1105193"/>
                <a:ext cx="30678" cy="4130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820" extrusionOk="0">
                    <a:moveTo>
                      <a:pt x="71" y="0"/>
                    </a:moveTo>
                    <a:cubicBezTo>
                      <a:pt x="18" y="0"/>
                      <a:pt x="1" y="93"/>
                      <a:pt x="63" y="116"/>
                    </a:cubicBezTo>
                    <a:cubicBezTo>
                      <a:pt x="123" y="138"/>
                      <a:pt x="143" y="212"/>
                      <a:pt x="157" y="269"/>
                    </a:cubicBezTo>
                    <a:cubicBezTo>
                      <a:pt x="165" y="303"/>
                      <a:pt x="171" y="333"/>
                      <a:pt x="170" y="368"/>
                    </a:cubicBezTo>
                    <a:cubicBezTo>
                      <a:pt x="167" y="406"/>
                      <a:pt x="167" y="443"/>
                      <a:pt x="174" y="480"/>
                    </a:cubicBezTo>
                    <a:cubicBezTo>
                      <a:pt x="189" y="564"/>
                      <a:pt x="249" y="634"/>
                      <a:pt x="314" y="685"/>
                    </a:cubicBezTo>
                    <a:cubicBezTo>
                      <a:pt x="369" y="727"/>
                      <a:pt x="436" y="755"/>
                      <a:pt x="486" y="803"/>
                    </a:cubicBezTo>
                    <a:cubicBezTo>
                      <a:pt x="498" y="814"/>
                      <a:pt x="511" y="819"/>
                      <a:pt x="524" y="819"/>
                    </a:cubicBezTo>
                    <a:cubicBezTo>
                      <a:pt x="569" y="819"/>
                      <a:pt x="609" y="761"/>
                      <a:pt x="568" y="721"/>
                    </a:cubicBezTo>
                    <a:cubicBezTo>
                      <a:pt x="513" y="668"/>
                      <a:pt x="440" y="637"/>
                      <a:pt x="379" y="592"/>
                    </a:cubicBezTo>
                    <a:cubicBezTo>
                      <a:pt x="318" y="545"/>
                      <a:pt x="283" y="480"/>
                      <a:pt x="283" y="402"/>
                    </a:cubicBezTo>
                    <a:cubicBezTo>
                      <a:pt x="283" y="367"/>
                      <a:pt x="284" y="331"/>
                      <a:pt x="279" y="294"/>
                    </a:cubicBezTo>
                    <a:cubicBezTo>
                      <a:pt x="272" y="253"/>
                      <a:pt x="259" y="211"/>
                      <a:pt x="245" y="170"/>
                    </a:cubicBezTo>
                    <a:cubicBezTo>
                      <a:pt x="215" y="94"/>
                      <a:pt x="171" y="32"/>
                      <a:pt x="90" y="4"/>
                    </a:cubicBezTo>
                    <a:cubicBezTo>
                      <a:pt x="83" y="1"/>
                      <a:pt x="77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27"/>
              <p:cNvSpPr/>
              <p:nvPr/>
            </p:nvSpPr>
            <p:spPr>
              <a:xfrm>
                <a:off x="7767655" y="1070081"/>
                <a:ext cx="33348" cy="467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928" extrusionOk="0">
                    <a:moveTo>
                      <a:pt x="88" y="1"/>
                    </a:moveTo>
                    <a:cubicBezTo>
                      <a:pt x="37" y="1"/>
                      <a:pt x="0" y="80"/>
                      <a:pt x="58" y="108"/>
                    </a:cubicBezTo>
                    <a:cubicBezTo>
                      <a:pt x="167" y="168"/>
                      <a:pt x="204" y="317"/>
                      <a:pt x="235" y="432"/>
                    </a:cubicBezTo>
                    <a:cubicBezTo>
                      <a:pt x="272" y="566"/>
                      <a:pt x="300" y="715"/>
                      <a:pt x="391" y="827"/>
                    </a:cubicBezTo>
                    <a:cubicBezTo>
                      <a:pt x="440" y="888"/>
                      <a:pt x="510" y="920"/>
                      <a:pt x="588" y="928"/>
                    </a:cubicBezTo>
                    <a:cubicBezTo>
                      <a:pt x="590" y="928"/>
                      <a:pt x="592" y="928"/>
                      <a:pt x="594" y="928"/>
                    </a:cubicBezTo>
                    <a:cubicBezTo>
                      <a:pt x="661" y="928"/>
                      <a:pt x="658" y="820"/>
                      <a:pt x="588" y="813"/>
                    </a:cubicBezTo>
                    <a:cubicBezTo>
                      <a:pt x="540" y="807"/>
                      <a:pt x="499" y="780"/>
                      <a:pt x="470" y="743"/>
                    </a:cubicBezTo>
                    <a:cubicBezTo>
                      <a:pt x="433" y="694"/>
                      <a:pt x="412" y="633"/>
                      <a:pt x="394" y="573"/>
                    </a:cubicBezTo>
                    <a:cubicBezTo>
                      <a:pt x="351" y="439"/>
                      <a:pt x="328" y="296"/>
                      <a:pt x="263" y="167"/>
                    </a:cubicBezTo>
                    <a:cubicBezTo>
                      <a:pt x="229" y="101"/>
                      <a:pt x="181" y="43"/>
                      <a:pt x="114" y="8"/>
                    </a:cubicBezTo>
                    <a:cubicBezTo>
                      <a:pt x="106" y="3"/>
                      <a:pt x="97" y="1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27"/>
              <p:cNvSpPr/>
              <p:nvPr/>
            </p:nvSpPr>
            <p:spPr>
              <a:xfrm>
                <a:off x="7850472" y="1055875"/>
                <a:ext cx="41459" cy="3425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680" extrusionOk="0">
                    <a:moveTo>
                      <a:pt x="103" y="1"/>
                    </a:moveTo>
                    <a:cubicBezTo>
                      <a:pt x="85" y="1"/>
                      <a:pt x="66" y="2"/>
                      <a:pt x="48" y="5"/>
                    </a:cubicBezTo>
                    <a:cubicBezTo>
                      <a:pt x="18" y="11"/>
                      <a:pt x="1" y="49"/>
                      <a:pt x="8" y="76"/>
                    </a:cubicBezTo>
                    <a:cubicBezTo>
                      <a:pt x="15" y="105"/>
                      <a:pt x="40" y="118"/>
                      <a:pt x="67" y="118"/>
                    </a:cubicBezTo>
                    <a:cubicBezTo>
                      <a:pt x="71" y="118"/>
                      <a:pt x="75" y="118"/>
                      <a:pt x="79" y="117"/>
                    </a:cubicBezTo>
                    <a:cubicBezTo>
                      <a:pt x="89" y="116"/>
                      <a:pt x="98" y="115"/>
                      <a:pt x="107" y="115"/>
                    </a:cubicBezTo>
                    <a:cubicBezTo>
                      <a:pt x="146" y="115"/>
                      <a:pt x="181" y="127"/>
                      <a:pt x="216" y="152"/>
                    </a:cubicBezTo>
                    <a:cubicBezTo>
                      <a:pt x="225" y="159"/>
                      <a:pt x="231" y="162"/>
                      <a:pt x="243" y="174"/>
                    </a:cubicBezTo>
                    <a:lnTo>
                      <a:pt x="274" y="205"/>
                    </a:lnTo>
                    <a:cubicBezTo>
                      <a:pt x="296" y="227"/>
                      <a:pt x="313" y="247"/>
                      <a:pt x="328" y="273"/>
                    </a:cubicBezTo>
                    <a:cubicBezTo>
                      <a:pt x="405" y="379"/>
                      <a:pt x="466" y="501"/>
                      <a:pt x="564" y="587"/>
                    </a:cubicBezTo>
                    <a:cubicBezTo>
                      <a:pt x="622" y="638"/>
                      <a:pt x="685" y="671"/>
                      <a:pt x="763" y="680"/>
                    </a:cubicBezTo>
                    <a:cubicBezTo>
                      <a:pt x="765" y="680"/>
                      <a:pt x="767" y="680"/>
                      <a:pt x="769" y="680"/>
                    </a:cubicBezTo>
                    <a:cubicBezTo>
                      <a:pt x="798" y="680"/>
                      <a:pt x="823" y="649"/>
                      <a:pt x="823" y="621"/>
                    </a:cubicBezTo>
                    <a:cubicBezTo>
                      <a:pt x="823" y="587"/>
                      <a:pt x="796" y="566"/>
                      <a:pt x="763" y="563"/>
                    </a:cubicBezTo>
                    <a:cubicBezTo>
                      <a:pt x="748" y="560"/>
                      <a:pt x="717" y="551"/>
                      <a:pt x="700" y="542"/>
                    </a:cubicBezTo>
                    <a:cubicBezTo>
                      <a:pt x="671" y="525"/>
                      <a:pt x="656" y="515"/>
                      <a:pt x="634" y="494"/>
                    </a:cubicBezTo>
                    <a:cubicBezTo>
                      <a:pt x="589" y="450"/>
                      <a:pt x="555" y="402"/>
                      <a:pt x="520" y="348"/>
                    </a:cubicBezTo>
                    <a:cubicBezTo>
                      <a:pt x="447" y="240"/>
                      <a:pt x="379" y="118"/>
                      <a:pt x="267" y="48"/>
                    </a:cubicBezTo>
                    <a:cubicBezTo>
                      <a:pt x="217" y="15"/>
                      <a:pt x="161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7"/>
              <p:cNvSpPr/>
              <p:nvPr/>
            </p:nvSpPr>
            <p:spPr>
              <a:xfrm>
                <a:off x="7920193" y="1036279"/>
                <a:ext cx="55866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425" extrusionOk="0">
                    <a:moveTo>
                      <a:pt x="74" y="0"/>
                    </a:moveTo>
                    <a:cubicBezTo>
                      <a:pt x="0" y="0"/>
                      <a:pt x="0" y="116"/>
                      <a:pt x="75" y="116"/>
                    </a:cubicBezTo>
                    <a:cubicBezTo>
                      <a:pt x="177" y="116"/>
                      <a:pt x="282" y="118"/>
                      <a:pt x="377" y="160"/>
                    </a:cubicBezTo>
                    <a:cubicBezTo>
                      <a:pt x="455" y="196"/>
                      <a:pt x="526" y="240"/>
                      <a:pt x="597" y="286"/>
                    </a:cubicBezTo>
                    <a:cubicBezTo>
                      <a:pt x="691" y="346"/>
                      <a:pt x="811" y="424"/>
                      <a:pt x="929" y="424"/>
                    </a:cubicBezTo>
                    <a:cubicBezTo>
                      <a:pt x="972" y="424"/>
                      <a:pt x="1015" y="414"/>
                      <a:pt x="1056" y="388"/>
                    </a:cubicBezTo>
                    <a:cubicBezTo>
                      <a:pt x="1108" y="356"/>
                      <a:pt x="1077" y="280"/>
                      <a:pt x="1028" y="280"/>
                    </a:cubicBezTo>
                    <a:cubicBezTo>
                      <a:pt x="1018" y="280"/>
                      <a:pt x="1008" y="282"/>
                      <a:pt x="998" y="289"/>
                    </a:cubicBezTo>
                    <a:cubicBezTo>
                      <a:pt x="976" y="303"/>
                      <a:pt x="952" y="309"/>
                      <a:pt x="928" y="309"/>
                    </a:cubicBezTo>
                    <a:cubicBezTo>
                      <a:pt x="888" y="309"/>
                      <a:pt x="847" y="294"/>
                      <a:pt x="809" y="276"/>
                    </a:cubicBezTo>
                    <a:cubicBezTo>
                      <a:pt x="734" y="241"/>
                      <a:pt x="666" y="191"/>
                      <a:pt x="595" y="147"/>
                    </a:cubicBezTo>
                    <a:cubicBezTo>
                      <a:pt x="524" y="103"/>
                      <a:pt x="448" y="61"/>
                      <a:pt x="370" y="34"/>
                    </a:cubicBezTo>
                    <a:cubicBezTo>
                      <a:pt x="275" y="3"/>
                      <a:pt x="173" y="0"/>
                      <a:pt x="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27"/>
              <p:cNvSpPr/>
              <p:nvPr/>
            </p:nvSpPr>
            <p:spPr>
              <a:xfrm>
                <a:off x="7941602" y="965954"/>
                <a:ext cx="51332" cy="22769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452" extrusionOk="0">
                    <a:moveTo>
                      <a:pt x="937" y="1"/>
                    </a:moveTo>
                    <a:cubicBezTo>
                      <a:pt x="928" y="1"/>
                      <a:pt x="917" y="4"/>
                      <a:pt x="907" y="10"/>
                    </a:cubicBezTo>
                    <a:cubicBezTo>
                      <a:pt x="842" y="50"/>
                      <a:pt x="764" y="64"/>
                      <a:pt x="687" y="78"/>
                    </a:cubicBezTo>
                    <a:cubicBezTo>
                      <a:pt x="601" y="95"/>
                      <a:pt x="512" y="105"/>
                      <a:pt x="425" y="121"/>
                    </a:cubicBezTo>
                    <a:cubicBezTo>
                      <a:pt x="269" y="152"/>
                      <a:pt x="87" y="204"/>
                      <a:pt x="19" y="364"/>
                    </a:cubicBezTo>
                    <a:cubicBezTo>
                      <a:pt x="0" y="410"/>
                      <a:pt x="41" y="452"/>
                      <a:pt x="78" y="452"/>
                    </a:cubicBezTo>
                    <a:cubicBezTo>
                      <a:pt x="95" y="452"/>
                      <a:pt x="110" y="443"/>
                      <a:pt x="119" y="422"/>
                    </a:cubicBezTo>
                    <a:cubicBezTo>
                      <a:pt x="182" y="279"/>
                      <a:pt x="360" y="248"/>
                      <a:pt x="498" y="225"/>
                    </a:cubicBezTo>
                    <a:cubicBezTo>
                      <a:pt x="653" y="199"/>
                      <a:pt x="828" y="191"/>
                      <a:pt x="965" y="109"/>
                    </a:cubicBezTo>
                    <a:cubicBezTo>
                      <a:pt x="1019" y="76"/>
                      <a:pt x="987" y="1"/>
                      <a:pt x="9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27"/>
              <p:cNvSpPr/>
              <p:nvPr/>
            </p:nvSpPr>
            <p:spPr>
              <a:xfrm>
                <a:off x="7918077" y="880013"/>
                <a:ext cx="50677" cy="3677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30" extrusionOk="0">
                    <a:moveTo>
                      <a:pt x="924" y="1"/>
                    </a:moveTo>
                    <a:cubicBezTo>
                      <a:pt x="907" y="1"/>
                      <a:pt x="889" y="8"/>
                      <a:pt x="877" y="25"/>
                    </a:cubicBezTo>
                    <a:cubicBezTo>
                      <a:pt x="795" y="140"/>
                      <a:pt x="624" y="181"/>
                      <a:pt x="497" y="222"/>
                    </a:cubicBezTo>
                    <a:cubicBezTo>
                      <a:pt x="355" y="268"/>
                      <a:pt x="188" y="313"/>
                      <a:pt x="85" y="431"/>
                    </a:cubicBezTo>
                    <a:cubicBezTo>
                      <a:pt x="26" y="499"/>
                      <a:pt x="1" y="584"/>
                      <a:pt x="7" y="675"/>
                    </a:cubicBezTo>
                    <a:cubicBezTo>
                      <a:pt x="9" y="711"/>
                      <a:pt x="40" y="730"/>
                      <a:pt x="68" y="730"/>
                    </a:cubicBezTo>
                    <a:cubicBezTo>
                      <a:pt x="97" y="730"/>
                      <a:pt x="124" y="711"/>
                      <a:pt x="121" y="675"/>
                    </a:cubicBezTo>
                    <a:cubicBezTo>
                      <a:pt x="113" y="530"/>
                      <a:pt x="212" y="455"/>
                      <a:pt x="337" y="401"/>
                    </a:cubicBezTo>
                    <a:cubicBezTo>
                      <a:pt x="483" y="339"/>
                      <a:pt x="643" y="309"/>
                      <a:pt x="786" y="238"/>
                    </a:cubicBezTo>
                    <a:cubicBezTo>
                      <a:pt x="861" y="203"/>
                      <a:pt x="928" y="153"/>
                      <a:pt x="976" y="84"/>
                    </a:cubicBezTo>
                    <a:cubicBezTo>
                      <a:pt x="1006" y="42"/>
                      <a:pt x="966" y="1"/>
                      <a:pt x="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27"/>
              <p:cNvSpPr/>
              <p:nvPr/>
            </p:nvSpPr>
            <p:spPr>
              <a:xfrm>
                <a:off x="7895760" y="823592"/>
                <a:ext cx="48360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87" extrusionOk="0">
                    <a:moveTo>
                      <a:pt x="893" y="0"/>
                    </a:moveTo>
                    <a:cubicBezTo>
                      <a:pt x="879" y="0"/>
                      <a:pt x="864" y="5"/>
                      <a:pt x="855" y="17"/>
                    </a:cubicBezTo>
                    <a:cubicBezTo>
                      <a:pt x="768" y="127"/>
                      <a:pt x="628" y="183"/>
                      <a:pt x="505" y="240"/>
                    </a:cubicBezTo>
                    <a:cubicBezTo>
                      <a:pt x="366" y="304"/>
                      <a:pt x="220" y="370"/>
                      <a:pt x="117" y="485"/>
                    </a:cubicBezTo>
                    <a:cubicBezTo>
                      <a:pt x="59" y="549"/>
                      <a:pt x="19" y="627"/>
                      <a:pt x="5" y="713"/>
                    </a:cubicBezTo>
                    <a:cubicBezTo>
                      <a:pt x="0" y="743"/>
                      <a:pt x="15" y="776"/>
                      <a:pt x="46" y="784"/>
                    </a:cubicBezTo>
                    <a:cubicBezTo>
                      <a:pt x="50" y="786"/>
                      <a:pt x="55" y="786"/>
                      <a:pt x="59" y="786"/>
                    </a:cubicBezTo>
                    <a:cubicBezTo>
                      <a:pt x="83" y="786"/>
                      <a:pt x="111" y="770"/>
                      <a:pt x="115" y="743"/>
                    </a:cubicBezTo>
                    <a:cubicBezTo>
                      <a:pt x="145" y="555"/>
                      <a:pt x="314" y="458"/>
                      <a:pt x="472" y="382"/>
                    </a:cubicBezTo>
                    <a:cubicBezTo>
                      <a:pt x="632" y="305"/>
                      <a:pt x="824" y="241"/>
                      <a:pt x="937" y="98"/>
                    </a:cubicBezTo>
                    <a:cubicBezTo>
                      <a:pt x="957" y="74"/>
                      <a:pt x="960" y="42"/>
                      <a:pt x="937" y="17"/>
                    </a:cubicBezTo>
                    <a:cubicBezTo>
                      <a:pt x="927" y="7"/>
                      <a:pt x="910" y="0"/>
                      <a:pt x="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7"/>
              <p:cNvSpPr/>
              <p:nvPr/>
            </p:nvSpPr>
            <p:spPr>
              <a:xfrm>
                <a:off x="7870774" y="741782"/>
                <a:ext cx="44078" cy="3425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680" extrusionOk="0">
                    <a:moveTo>
                      <a:pt x="807" y="0"/>
                    </a:moveTo>
                    <a:cubicBezTo>
                      <a:pt x="787" y="0"/>
                      <a:pt x="768" y="12"/>
                      <a:pt x="754" y="29"/>
                    </a:cubicBezTo>
                    <a:cubicBezTo>
                      <a:pt x="664" y="149"/>
                      <a:pt x="538" y="244"/>
                      <a:pt x="416" y="326"/>
                    </a:cubicBezTo>
                    <a:cubicBezTo>
                      <a:pt x="295" y="410"/>
                      <a:pt x="170" y="485"/>
                      <a:pt x="49" y="567"/>
                    </a:cubicBezTo>
                    <a:cubicBezTo>
                      <a:pt x="0" y="605"/>
                      <a:pt x="31" y="680"/>
                      <a:pt x="79" y="680"/>
                    </a:cubicBezTo>
                    <a:cubicBezTo>
                      <a:pt x="89" y="680"/>
                      <a:pt x="99" y="677"/>
                      <a:pt x="110" y="669"/>
                    </a:cubicBezTo>
                    <a:cubicBezTo>
                      <a:pt x="366" y="489"/>
                      <a:pt x="664" y="343"/>
                      <a:pt x="855" y="88"/>
                    </a:cubicBezTo>
                    <a:cubicBezTo>
                      <a:pt x="875" y="63"/>
                      <a:pt x="859" y="25"/>
                      <a:pt x="834" y="8"/>
                    </a:cubicBezTo>
                    <a:cubicBezTo>
                      <a:pt x="825" y="2"/>
                      <a:pt x="816" y="0"/>
                      <a:pt x="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27"/>
              <p:cNvSpPr/>
              <p:nvPr/>
            </p:nvSpPr>
            <p:spPr>
              <a:xfrm>
                <a:off x="7831380" y="703899"/>
                <a:ext cx="23626" cy="41156"/>
              </a:xfrm>
              <a:custGeom>
                <a:avLst/>
                <a:gdLst/>
                <a:ahLst/>
                <a:cxnLst/>
                <a:rect l="l" t="t" r="r" b="b"/>
                <a:pathLst>
                  <a:path w="469" h="817" extrusionOk="0">
                    <a:moveTo>
                      <a:pt x="386" y="1"/>
                    </a:moveTo>
                    <a:cubicBezTo>
                      <a:pt x="373" y="1"/>
                      <a:pt x="359" y="6"/>
                      <a:pt x="347" y="18"/>
                    </a:cubicBezTo>
                    <a:cubicBezTo>
                      <a:pt x="268" y="99"/>
                      <a:pt x="199" y="191"/>
                      <a:pt x="138" y="285"/>
                    </a:cubicBezTo>
                    <a:cubicBezTo>
                      <a:pt x="74" y="385"/>
                      <a:pt x="0" y="514"/>
                      <a:pt x="10" y="638"/>
                    </a:cubicBezTo>
                    <a:cubicBezTo>
                      <a:pt x="14" y="709"/>
                      <a:pt x="48" y="767"/>
                      <a:pt x="109" y="806"/>
                    </a:cubicBezTo>
                    <a:cubicBezTo>
                      <a:pt x="119" y="813"/>
                      <a:pt x="129" y="816"/>
                      <a:pt x="138" y="816"/>
                    </a:cubicBezTo>
                    <a:cubicBezTo>
                      <a:pt x="183" y="816"/>
                      <a:pt x="215" y="741"/>
                      <a:pt x="163" y="707"/>
                    </a:cubicBezTo>
                    <a:cubicBezTo>
                      <a:pt x="155" y="700"/>
                      <a:pt x="156" y="701"/>
                      <a:pt x="150" y="699"/>
                    </a:cubicBezTo>
                    <a:cubicBezTo>
                      <a:pt x="149" y="697"/>
                      <a:pt x="143" y="689"/>
                      <a:pt x="141" y="687"/>
                    </a:cubicBezTo>
                    <a:lnTo>
                      <a:pt x="141" y="687"/>
                    </a:lnTo>
                    <a:cubicBezTo>
                      <a:pt x="134" y="677"/>
                      <a:pt x="129" y="666"/>
                      <a:pt x="128" y="665"/>
                    </a:cubicBezTo>
                    <a:lnTo>
                      <a:pt x="123" y="643"/>
                    </a:lnTo>
                    <a:cubicBezTo>
                      <a:pt x="123" y="643"/>
                      <a:pt x="123" y="642"/>
                      <a:pt x="123" y="642"/>
                    </a:cubicBezTo>
                    <a:lnTo>
                      <a:pt x="123" y="642"/>
                    </a:lnTo>
                    <a:cubicBezTo>
                      <a:pt x="123" y="641"/>
                      <a:pt x="123" y="640"/>
                      <a:pt x="123" y="636"/>
                    </a:cubicBezTo>
                    <a:lnTo>
                      <a:pt x="123" y="614"/>
                    </a:lnTo>
                    <a:cubicBezTo>
                      <a:pt x="123" y="611"/>
                      <a:pt x="125" y="595"/>
                      <a:pt x="125" y="595"/>
                    </a:cubicBezTo>
                    <a:cubicBezTo>
                      <a:pt x="125" y="595"/>
                      <a:pt x="125" y="596"/>
                      <a:pt x="125" y="597"/>
                    </a:cubicBezTo>
                    <a:cubicBezTo>
                      <a:pt x="133" y="530"/>
                      <a:pt x="163" y="468"/>
                      <a:pt x="197" y="409"/>
                    </a:cubicBezTo>
                    <a:cubicBezTo>
                      <a:pt x="261" y="298"/>
                      <a:pt x="339" y="191"/>
                      <a:pt x="430" y="99"/>
                    </a:cubicBezTo>
                    <a:cubicBezTo>
                      <a:pt x="469" y="59"/>
                      <a:pt x="430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27"/>
              <p:cNvSpPr/>
              <p:nvPr/>
            </p:nvSpPr>
            <p:spPr>
              <a:xfrm>
                <a:off x="7768612" y="678560"/>
                <a:ext cx="21762" cy="64833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287" extrusionOk="0">
                    <a:moveTo>
                      <a:pt x="213" y="0"/>
                    </a:moveTo>
                    <a:cubicBezTo>
                      <a:pt x="150" y="0"/>
                      <a:pt x="128" y="100"/>
                      <a:pt x="196" y="113"/>
                    </a:cubicBezTo>
                    <a:cubicBezTo>
                      <a:pt x="216" y="117"/>
                      <a:pt x="210" y="113"/>
                      <a:pt x="212" y="139"/>
                    </a:cubicBezTo>
                    <a:cubicBezTo>
                      <a:pt x="213" y="176"/>
                      <a:pt x="203" y="212"/>
                      <a:pt x="192" y="248"/>
                    </a:cubicBezTo>
                    <a:cubicBezTo>
                      <a:pt x="163" y="346"/>
                      <a:pt x="124" y="438"/>
                      <a:pt x="86" y="531"/>
                    </a:cubicBezTo>
                    <a:cubicBezTo>
                      <a:pt x="56" y="608"/>
                      <a:pt x="19" y="689"/>
                      <a:pt x="12" y="772"/>
                    </a:cubicBezTo>
                    <a:cubicBezTo>
                      <a:pt x="1" y="927"/>
                      <a:pt x="60" y="1078"/>
                      <a:pt x="63" y="1233"/>
                    </a:cubicBezTo>
                    <a:cubicBezTo>
                      <a:pt x="63" y="1269"/>
                      <a:pt x="92" y="1287"/>
                      <a:pt x="120" y="1287"/>
                    </a:cubicBezTo>
                    <a:cubicBezTo>
                      <a:pt x="149" y="1287"/>
                      <a:pt x="178" y="1268"/>
                      <a:pt x="176" y="1231"/>
                    </a:cubicBezTo>
                    <a:cubicBezTo>
                      <a:pt x="175" y="1136"/>
                      <a:pt x="161" y="1047"/>
                      <a:pt x="145" y="955"/>
                    </a:cubicBezTo>
                    <a:cubicBezTo>
                      <a:pt x="134" y="894"/>
                      <a:pt x="120" y="822"/>
                      <a:pt x="127" y="765"/>
                    </a:cubicBezTo>
                    <a:cubicBezTo>
                      <a:pt x="141" y="667"/>
                      <a:pt x="193" y="571"/>
                      <a:pt x="230" y="479"/>
                    </a:cubicBezTo>
                    <a:cubicBezTo>
                      <a:pt x="273" y="373"/>
                      <a:pt x="431" y="41"/>
                      <a:pt x="226" y="1"/>
                    </a:cubicBezTo>
                    <a:cubicBezTo>
                      <a:pt x="222" y="0"/>
                      <a:pt x="217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8" name="Google Shape;3518;p27"/>
            <p:cNvGrpSpPr/>
            <p:nvPr/>
          </p:nvGrpSpPr>
          <p:grpSpPr>
            <a:xfrm>
              <a:off x="129826" y="1496357"/>
              <a:ext cx="583401" cy="506478"/>
              <a:chOff x="4955326" y="2772482"/>
              <a:chExt cx="583401" cy="506478"/>
            </a:xfrm>
          </p:grpSpPr>
          <p:sp>
            <p:nvSpPr>
              <p:cNvPr id="3519" name="Google Shape;3519;p27"/>
              <p:cNvSpPr/>
              <p:nvPr/>
            </p:nvSpPr>
            <p:spPr>
              <a:xfrm>
                <a:off x="5008825" y="2806738"/>
                <a:ext cx="486421" cy="430555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8547" extrusionOk="0">
                    <a:moveTo>
                      <a:pt x="5182" y="238"/>
                    </a:moveTo>
                    <a:cubicBezTo>
                      <a:pt x="5298" y="238"/>
                      <a:pt x="5416" y="255"/>
                      <a:pt x="5534" y="294"/>
                    </a:cubicBezTo>
                    <a:cubicBezTo>
                      <a:pt x="6033" y="460"/>
                      <a:pt x="6288" y="955"/>
                      <a:pt x="6651" y="1295"/>
                    </a:cubicBezTo>
                    <a:cubicBezTo>
                      <a:pt x="7026" y="1646"/>
                      <a:pt x="7518" y="1826"/>
                      <a:pt x="7989" y="2036"/>
                    </a:cubicBezTo>
                    <a:cubicBezTo>
                      <a:pt x="8010" y="2046"/>
                      <a:pt x="8031" y="2054"/>
                      <a:pt x="8052" y="2066"/>
                    </a:cubicBezTo>
                    <a:cubicBezTo>
                      <a:pt x="8428" y="2236"/>
                      <a:pt x="8786" y="2428"/>
                      <a:pt x="9057" y="2747"/>
                    </a:cubicBezTo>
                    <a:cubicBezTo>
                      <a:pt x="9109" y="2810"/>
                      <a:pt x="9158" y="2875"/>
                      <a:pt x="9200" y="2940"/>
                    </a:cubicBezTo>
                    <a:cubicBezTo>
                      <a:pt x="9200" y="2943"/>
                      <a:pt x="9202" y="2943"/>
                      <a:pt x="9202" y="2944"/>
                    </a:cubicBezTo>
                    <a:cubicBezTo>
                      <a:pt x="9424" y="3287"/>
                      <a:pt x="9492" y="3683"/>
                      <a:pt x="9292" y="4077"/>
                    </a:cubicBezTo>
                    <a:cubicBezTo>
                      <a:pt x="9078" y="4497"/>
                      <a:pt x="8701" y="4821"/>
                      <a:pt x="8347" y="5122"/>
                    </a:cubicBezTo>
                    <a:cubicBezTo>
                      <a:pt x="8171" y="5274"/>
                      <a:pt x="7981" y="5416"/>
                      <a:pt x="7820" y="5580"/>
                    </a:cubicBezTo>
                    <a:cubicBezTo>
                      <a:pt x="7657" y="5746"/>
                      <a:pt x="7525" y="5941"/>
                      <a:pt x="7413" y="6147"/>
                    </a:cubicBezTo>
                    <a:cubicBezTo>
                      <a:pt x="7189" y="6561"/>
                      <a:pt x="7050" y="7013"/>
                      <a:pt x="6831" y="7428"/>
                    </a:cubicBezTo>
                    <a:cubicBezTo>
                      <a:pt x="6724" y="7631"/>
                      <a:pt x="6598" y="7826"/>
                      <a:pt x="6434" y="7989"/>
                    </a:cubicBezTo>
                    <a:cubicBezTo>
                      <a:pt x="6295" y="8125"/>
                      <a:pt x="6115" y="8274"/>
                      <a:pt x="5918" y="8317"/>
                    </a:cubicBezTo>
                    <a:cubicBezTo>
                      <a:pt x="5884" y="8324"/>
                      <a:pt x="5851" y="8327"/>
                      <a:pt x="5819" y="8327"/>
                    </a:cubicBezTo>
                    <a:cubicBezTo>
                      <a:pt x="5543" y="8327"/>
                      <a:pt x="5315" y="8086"/>
                      <a:pt x="5139" y="7897"/>
                    </a:cubicBezTo>
                    <a:cubicBezTo>
                      <a:pt x="4898" y="7638"/>
                      <a:pt x="4670" y="7339"/>
                      <a:pt x="4355" y="7167"/>
                    </a:cubicBezTo>
                    <a:cubicBezTo>
                      <a:pt x="4193" y="7079"/>
                      <a:pt x="4022" y="7044"/>
                      <a:pt x="3849" y="7044"/>
                    </a:cubicBezTo>
                    <a:cubicBezTo>
                      <a:pt x="3686" y="7044"/>
                      <a:pt x="3521" y="7075"/>
                      <a:pt x="3360" y="7120"/>
                    </a:cubicBezTo>
                    <a:cubicBezTo>
                      <a:pt x="2962" y="7234"/>
                      <a:pt x="2586" y="7418"/>
                      <a:pt x="2194" y="7551"/>
                    </a:cubicBezTo>
                    <a:cubicBezTo>
                      <a:pt x="1991" y="7619"/>
                      <a:pt x="1753" y="7694"/>
                      <a:pt x="1525" y="7694"/>
                    </a:cubicBezTo>
                    <a:cubicBezTo>
                      <a:pt x="1393" y="7694"/>
                      <a:pt x="1264" y="7669"/>
                      <a:pt x="1148" y="7602"/>
                    </a:cubicBezTo>
                    <a:cubicBezTo>
                      <a:pt x="748" y="7376"/>
                      <a:pt x="741" y="6894"/>
                      <a:pt x="825" y="6500"/>
                    </a:cubicBezTo>
                    <a:cubicBezTo>
                      <a:pt x="855" y="6360"/>
                      <a:pt x="893" y="6219"/>
                      <a:pt x="930" y="6079"/>
                    </a:cubicBezTo>
                    <a:cubicBezTo>
                      <a:pt x="936" y="6060"/>
                      <a:pt x="940" y="6042"/>
                      <a:pt x="945" y="6021"/>
                    </a:cubicBezTo>
                    <a:cubicBezTo>
                      <a:pt x="1021" y="5735"/>
                      <a:pt x="1089" y="5444"/>
                      <a:pt x="1066" y="5146"/>
                    </a:cubicBezTo>
                    <a:cubicBezTo>
                      <a:pt x="1028" y="4629"/>
                      <a:pt x="641" y="4257"/>
                      <a:pt x="393" y="3829"/>
                    </a:cubicBezTo>
                    <a:cubicBezTo>
                      <a:pt x="309" y="3683"/>
                      <a:pt x="237" y="3521"/>
                      <a:pt x="230" y="3355"/>
                    </a:cubicBezTo>
                    <a:cubicBezTo>
                      <a:pt x="228" y="3334"/>
                      <a:pt x="228" y="3314"/>
                      <a:pt x="230" y="3293"/>
                    </a:cubicBezTo>
                    <a:cubicBezTo>
                      <a:pt x="231" y="3252"/>
                      <a:pt x="238" y="3209"/>
                      <a:pt x="250" y="3165"/>
                    </a:cubicBezTo>
                    <a:cubicBezTo>
                      <a:pt x="287" y="3029"/>
                      <a:pt x="372" y="2909"/>
                      <a:pt x="468" y="2804"/>
                    </a:cubicBezTo>
                    <a:cubicBezTo>
                      <a:pt x="574" y="2689"/>
                      <a:pt x="676" y="2572"/>
                      <a:pt x="801" y="2475"/>
                    </a:cubicBezTo>
                    <a:cubicBezTo>
                      <a:pt x="1016" y="2305"/>
                      <a:pt x="1271" y="2189"/>
                      <a:pt x="1542" y="2146"/>
                    </a:cubicBezTo>
                    <a:cubicBezTo>
                      <a:pt x="1642" y="2159"/>
                      <a:pt x="1741" y="2166"/>
                      <a:pt x="1838" y="2166"/>
                    </a:cubicBezTo>
                    <a:cubicBezTo>
                      <a:pt x="2205" y="2166"/>
                      <a:pt x="2555" y="2071"/>
                      <a:pt x="2864" y="1847"/>
                    </a:cubicBezTo>
                    <a:cubicBezTo>
                      <a:pt x="3255" y="1564"/>
                      <a:pt x="3544" y="1169"/>
                      <a:pt x="3902" y="850"/>
                    </a:cubicBezTo>
                    <a:cubicBezTo>
                      <a:pt x="4257" y="535"/>
                      <a:pt x="4705" y="238"/>
                      <a:pt x="5182" y="238"/>
                    </a:cubicBezTo>
                    <a:close/>
                    <a:moveTo>
                      <a:pt x="5157" y="1"/>
                    </a:moveTo>
                    <a:cubicBezTo>
                      <a:pt x="5077" y="1"/>
                      <a:pt x="4995" y="9"/>
                      <a:pt x="4911" y="25"/>
                    </a:cubicBezTo>
                    <a:cubicBezTo>
                      <a:pt x="4828" y="41"/>
                      <a:pt x="4748" y="62"/>
                      <a:pt x="4670" y="92"/>
                    </a:cubicBezTo>
                    <a:lnTo>
                      <a:pt x="4667" y="92"/>
                    </a:lnTo>
                    <a:cubicBezTo>
                      <a:pt x="4630" y="104"/>
                      <a:pt x="4592" y="120"/>
                      <a:pt x="4553" y="136"/>
                    </a:cubicBezTo>
                    <a:cubicBezTo>
                      <a:pt x="4226" y="276"/>
                      <a:pt x="3930" y="508"/>
                      <a:pt x="3671" y="755"/>
                    </a:cubicBezTo>
                    <a:cubicBezTo>
                      <a:pt x="3642" y="779"/>
                      <a:pt x="3615" y="806"/>
                      <a:pt x="3587" y="834"/>
                    </a:cubicBezTo>
                    <a:cubicBezTo>
                      <a:pt x="3537" y="882"/>
                      <a:pt x="3489" y="932"/>
                      <a:pt x="3441" y="982"/>
                    </a:cubicBezTo>
                    <a:cubicBezTo>
                      <a:pt x="3114" y="1319"/>
                      <a:pt x="2782" y="1721"/>
                      <a:pt x="2319" y="1870"/>
                    </a:cubicBezTo>
                    <a:cubicBezTo>
                      <a:pt x="2168" y="1919"/>
                      <a:pt x="2013" y="1938"/>
                      <a:pt x="1857" y="1938"/>
                    </a:cubicBezTo>
                    <a:cubicBezTo>
                      <a:pt x="1748" y="1938"/>
                      <a:pt x="1640" y="1928"/>
                      <a:pt x="1532" y="1914"/>
                    </a:cubicBezTo>
                    <a:cubicBezTo>
                      <a:pt x="1528" y="1914"/>
                      <a:pt x="1523" y="1913"/>
                      <a:pt x="1519" y="1913"/>
                    </a:cubicBezTo>
                    <a:cubicBezTo>
                      <a:pt x="1500" y="1913"/>
                      <a:pt x="1485" y="1918"/>
                      <a:pt x="1471" y="1925"/>
                    </a:cubicBezTo>
                    <a:cubicBezTo>
                      <a:pt x="1283" y="1954"/>
                      <a:pt x="1100" y="2020"/>
                      <a:pt x="931" y="2114"/>
                    </a:cubicBezTo>
                    <a:cubicBezTo>
                      <a:pt x="896" y="2131"/>
                      <a:pt x="860" y="2151"/>
                      <a:pt x="826" y="2173"/>
                    </a:cubicBezTo>
                    <a:cubicBezTo>
                      <a:pt x="781" y="2202"/>
                      <a:pt x="737" y="2231"/>
                      <a:pt x="695" y="2264"/>
                    </a:cubicBezTo>
                    <a:cubicBezTo>
                      <a:pt x="583" y="2348"/>
                      <a:pt x="485" y="2443"/>
                      <a:pt x="393" y="2545"/>
                    </a:cubicBezTo>
                    <a:cubicBezTo>
                      <a:pt x="284" y="2666"/>
                      <a:pt x="167" y="2781"/>
                      <a:pt x="94" y="2930"/>
                    </a:cubicBezTo>
                    <a:cubicBezTo>
                      <a:pt x="31" y="3053"/>
                      <a:pt x="3" y="3174"/>
                      <a:pt x="2" y="3294"/>
                    </a:cubicBezTo>
                    <a:cubicBezTo>
                      <a:pt x="0" y="3337"/>
                      <a:pt x="3" y="3378"/>
                      <a:pt x="9" y="3420"/>
                    </a:cubicBezTo>
                    <a:cubicBezTo>
                      <a:pt x="44" y="3725"/>
                      <a:pt x="227" y="4013"/>
                      <a:pt x="406" y="4272"/>
                    </a:cubicBezTo>
                    <a:cubicBezTo>
                      <a:pt x="505" y="4418"/>
                      <a:pt x="620" y="4568"/>
                      <a:pt x="705" y="4728"/>
                    </a:cubicBezTo>
                    <a:cubicBezTo>
                      <a:pt x="723" y="4764"/>
                      <a:pt x="740" y="4796"/>
                      <a:pt x="756" y="4832"/>
                    </a:cubicBezTo>
                    <a:cubicBezTo>
                      <a:pt x="780" y="4887"/>
                      <a:pt x="798" y="4942"/>
                      <a:pt x="811" y="4999"/>
                    </a:cubicBezTo>
                    <a:cubicBezTo>
                      <a:pt x="866" y="5234"/>
                      <a:pt x="829" y="5484"/>
                      <a:pt x="777" y="5716"/>
                    </a:cubicBezTo>
                    <a:cubicBezTo>
                      <a:pt x="746" y="5865"/>
                      <a:pt x="703" y="6015"/>
                      <a:pt x="662" y="6165"/>
                    </a:cubicBezTo>
                    <a:cubicBezTo>
                      <a:pt x="649" y="6214"/>
                      <a:pt x="638" y="6263"/>
                      <a:pt x="625" y="6311"/>
                    </a:cubicBezTo>
                    <a:cubicBezTo>
                      <a:pt x="560" y="6579"/>
                      <a:pt x="515" y="6850"/>
                      <a:pt x="563" y="7120"/>
                    </a:cubicBezTo>
                    <a:cubicBezTo>
                      <a:pt x="591" y="7278"/>
                      <a:pt x="656" y="7429"/>
                      <a:pt x="753" y="7553"/>
                    </a:cubicBezTo>
                    <a:cubicBezTo>
                      <a:pt x="775" y="7582"/>
                      <a:pt x="801" y="7611"/>
                      <a:pt x="826" y="7639"/>
                    </a:cubicBezTo>
                    <a:cubicBezTo>
                      <a:pt x="960" y="7777"/>
                      <a:pt x="1134" y="7873"/>
                      <a:pt x="1330" y="7906"/>
                    </a:cubicBezTo>
                    <a:cubicBezTo>
                      <a:pt x="1396" y="7916"/>
                      <a:pt x="1462" y="7921"/>
                      <a:pt x="1528" y="7921"/>
                    </a:cubicBezTo>
                    <a:cubicBezTo>
                      <a:pt x="1656" y="7921"/>
                      <a:pt x="1783" y="7903"/>
                      <a:pt x="1911" y="7873"/>
                    </a:cubicBezTo>
                    <a:cubicBezTo>
                      <a:pt x="1956" y="7864"/>
                      <a:pt x="1998" y="7852"/>
                      <a:pt x="2042" y="7840"/>
                    </a:cubicBezTo>
                    <a:cubicBezTo>
                      <a:pt x="2212" y="7792"/>
                      <a:pt x="2378" y="7728"/>
                      <a:pt x="2538" y="7666"/>
                    </a:cubicBezTo>
                    <a:cubicBezTo>
                      <a:pt x="2810" y="7561"/>
                      <a:pt x="3087" y="7431"/>
                      <a:pt x="3374" y="7347"/>
                    </a:cubicBezTo>
                    <a:lnTo>
                      <a:pt x="3374" y="7346"/>
                    </a:lnTo>
                    <a:cubicBezTo>
                      <a:pt x="3423" y="7332"/>
                      <a:pt x="3468" y="7319"/>
                      <a:pt x="3518" y="7310"/>
                    </a:cubicBezTo>
                    <a:cubicBezTo>
                      <a:pt x="3588" y="7292"/>
                      <a:pt x="3659" y="7282"/>
                      <a:pt x="3730" y="7274"/>
                    </a:cubicBezTo>
                    <a:cubicBezTo>
                      <a:pt x="3764" y="7270"/>
                      <a:pt x="3796" y="7268"/>
                      <a:pt x="3828" y="7268"/>
                    </a:cubicBezTo>
                    <a:cubicBezTo>
                      <a:pt x="4160" y="7268"/>
                      <a:pt x="4411" y="7457"/>
                      <a:pt x="4643" y="7696"/>
                    </a:cubicBezTo>
                    <a:cubicBezTo>
                      <a:pt x="4674" y="7728"/>
                      <a:pt x="4705" y="7762"/>
                      <a:pt x="4735" y="7795"/>
                    </a:cubicBezTo>
                    <a:cubicBezTo>
                      <a:pt x="4770" y="7835"/>
                      <a:pt x="4806" y="7873"/>
                      <a:pt x="4841" y="7914"/>
                    </a:cubicBezTo>
                    <a:cubicBezTo>
                      <a:pt x="5021" y="8120"/>
                      <a:pt x="5208" y="8326"/>
                      <a:pt x="5446" y="8454"/>
                    </a:cubicBezTo>
                    <a:cubicBezTo>
                      <a:pt x="5567" y="8519"/>
                      <a:pt x="5686" y="8547"/>
                      <a:pt x="5801" y="8547"/>
                    </a:cubicBezTo>
                    <a:cubicBezTo>
                      <a:pt x="5882" y="8547"/>
                      <a:pt x="5961" y="8533"/>
                      <a:pt x="6039" y="8509"/>
                    </a:cubicBezTo>
                    <a:cubicBezTo>
                      <a:pt x="6074" y="8497"/>
                      <a:pt x="6109" y="8485"/>
                      <a:pt x="6146" y="8468"/>
                    </a:cubicBezTo>
                    <a:cubicBezTo>
                      <a:pt x="6254" y="8419"/>
                      <a:pt x="6357" y="8352"/>
                      <a:pt x="6457" y="8273"/>
                    </a:cubicBezTo>
                    <a:cubicBezTo>
                      <a:pt x="6705" y="8074"/>
                      <a:pt x="6876" y="7826"/>
                      <a:pt x="7018" y="7557"/>
                    </a:cubicBezTo>
                    <a:cubicBezTo>
                      <a:pt x="7036" y="7523"/>
                      <a:pt x="7053" y="7489"/>
                      <a:pt x="7072" y="7454"/>
                    </a:cubicBezTo>
                    <a:cubicBezTo>
                      <a:pt x="7243" y="7101"/>
                      <a:pt x="7371" y="6721"/>
                      <a:pt x="7548" y="6369"/>
                    </a:cubicBezTo>
                    <a:lnTo>
                      <a:pt x="7600" y="6269"/>
                    </a:lnTo>
                    <a:cubicBezTo>
                      <a:pt x="7698" y="6087"/>
                      <a:pt x="7813" y="5917"/>
                      <a:pt x="7955" y="5766"/>
                    </a:cubicBezTo>
                    <a:cubicBezTo>
                      <a:pt x="8150" y="5559"/>
                      <a:pt x="8373" y="5379"/>
                      <a:pt x="8591" y="5197"/>
                    </a:cubicBezTo>
                    <a:cubicBezTo>
                      <a:pt x="8662" y="5138"/>
                      <a:pt x="8733" y="5078"/>
                      <a:pt x="8802" y="5016"/>
                    </a:cubicBezTo>
                    <a:cubicBezTo>
                      <a:pt x="8903" y="4925"/>
                      <a:pt x="9002" y="4833"/>
                      <a:pt x="9094" y="4733"/>
                    </a:cubicBezTo>
                    <a:cubicBezTo>
                      <a:pt x="9277" y="4536"/>
                      <a:pt x="9445" y="4312"/>
                      <a:pt x="9547" y="4061"/>
                    </a:cubicBezTo>
                    <a:cubicBezTo>
                      <a:pt x="9573" y="4003"/>
                      <a:pt x="9591" y="3946"/>
                      <a:pt x="9608" y="3887"/>
                    </a:cubicBezTo>
                    <a:cubicBezTo>
                      <a:pt x="9641" y="3773"/>
                      <a:pt x="9655" y="3649"/>
                      <a:pt x="9648" y="3521"/>
                    </a:cubicBezTo>
                    <a:cubicBezTo>
                      <a:pt x="9632" y="3233"/>
                      <a:pt x="9512" y="2958"/>
                      <a:pt x="9336" y="2725"/>
                    </a:cubicBezTo>
                    <a:cubicBezTo>
                      <a:pt x="9314" y="2692"/>
                      <a:pt x="9289" y="2661"/>
                      <a:pt x="9263" y="2631"/>
                    </a:cubicBezTo>
                    <a:cubicBezTo>
                      <a:pt x="9149" y="2495"/>
                      <a:pt x="9020" y="2376"/>
                      <a:pt x="8883" y="2277"/>
                    </a:cubicBezTo>
                    <a:cubicBezTo>
                      <a:pt x="8625" y="2084"/>
                      <a:pt x="8334" y="1948"/>
                      <a:pt x="8038" y="1819"/>
                    </a:cubicBezTo>
                    <a:cubicBezTo>
                      <a:pt x="8003" y="1805"/>
                      <a:pt x="7967" y="1786"/>
                      <a:pt x="7932" y="1772"/>
                    </a:cubicBezTo>
                    <a:cubicBezTo>
                      <a:pt x="7797" y="1713"/>
                      <a:pt x="7661" y="1652"/>
                      <a:pt x="7528" y="1591"/>
                    </a:cubicBezTo>
                    <a:cubicBezTo>
                      <a:pt x="7386" y="1523"/>
                      <a:pt x="7246" y="1449"/>
                      <a:pt x="7114" y="1361"/>
                    </a:cubicBezTo>
                    <a:cubicBezTo>
                      <a:pt x="7066" y="1330"/>
                      <a:pt x="7018" y="1298"/>
                      <a:pt x="6972" y="1262"/>
                    </a:cubicBezTo>
                    <a:cubicBezTo>
                      <a:pt x="6937" y="1238"/>
                      <a:pt x="6904" y="1211"/>
                      <a:pt x="6870" y="1183"/>
                    </a:cubicBezTo>
                    <a:cubicBezTo>
                      <a:pt x="6679" y="1018"/>
                      <a:pt x="6530" y="811"/>
                      <a:pt x="6360" y="624"/>
                    </a:cubicBezTo>
                    <a:cubicBezTo>
                      <a:pt x="6190" y="437"/>
                      <a:pt x="5996" y="274"/>
                      <a:pt x="5778" y="161"/>
                    </a:cubicBezTo>
                    <a:cubicBezTo>
                      <a:pt x="5744" y="143"/>
                      <a:pt x="5711" y="126"/>
                      <a:pt x="5673" y="111"/>
                    </a:cubicBezTo>
                    <a:cubicBezTo>
                      <a:pt x="5512" y="41"/>
                      <a:pt x="5340" y="1"/>
                      <a:pt x="5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27"/>
              <p:cNvSpPr/>
              <p:nvPr/>
            </p:nvSpPr>
            <p:spPr>
              <a:xfrm>
                <a:off x="5113053" y="3109598"/>
                <a:ext cx="15012" cy="1158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0" extrusionOk="0">
                    <a:moveTo>
                      <a:pt x="149" y="0"/>
                    </a:moveTo>
                    <a:cubicBezTo>
                      <a:pt x="0" y="0"/>
                      <a:pt x="0" y="230"/>
                      <a:pt x="149" y="230"/>
                    </a:cubicBezTo>
                    <a:cubicBezTo>
                      <a:pt x="298" y="230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27"/>
              <p:cNvSpPr/>
              <p:nvPr/>
            </p:nvSpPr>
            <p:spPr>
              <a:xfrm>
                <a:off x="5297378" y="3107532"/>
                <a:ext cx="15012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2" extrusionOk="0">
                    <a:moveTo>
                      <a:pt x="149" y="0"/>
                    </a:moveTo>
                    <a:cubicBezTo>
                      <a:pt x="0" y="0"/>
                      <a:pt x="0" y="231"/>
                      <a:pt x="149" y="231"/>
                    </a:cubicBezTo>
                    <a:cubicBezTo>
                      <a:pt x="298" y="231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27"/>
              <p:cNvSpPr/>
              <p:nvPr/>
            </p:nvSpPr>
            <p:spPr>
              <a:xfrm>
                <a:off x="5300602" y="3004060"/>
                <a:ext cx="14961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32" extrusionOk="0">
                    <a:moveTo>
                      <a:pt x="147" y="1"/>
                    </a:moveTo>
                    <a:cubicBezTo>
                      <a:pt x="0" y="1"/>
                      <a:pt x="0" y="232"/>
                      <a:pt x="147" y="232"/>
                    </a:cubicBezTo>
                    <a:cubicBezTo>
                      <a:pt x="296" y="232"/>
                      <a:pt x="296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27"/>
              <p:cNvSpPr/>
              <p:nvPr/>
            </p:nvSpPr>
            <p:spPr>
              <a:xfrm>
                <a:off x="5221411" y="3045671"/>
                <a:ext cx="14961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31" extrusionOk="0">
                    <a:moveTo>
                      <a:pt x="148" y="1"/>
                    </a:moveTo>
                    <a:cubicBezTo>
                      <a:pt x="0" y="1"/>
                      <a:pt x="0" y="231"/>
                      <a:pt x="148" y="231"/>
                    </a:cubicBezTo>
                    <a:cubicBezTo>
                      <a:pt x="297" y="231"/>
                      <a:pt x="297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27"/>
              <p:cNvSpPr/>
              <p:nvPr/>
            </p:nvSpPr>
            <p:spPr>
              <a:xfrm>
                <a:off x="5120962" y="2988242"/>
                <a:ext cx="13198" cy="13954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77" extrusionOk="0">
                    <a:moveTo>
                      <a:pt x="119" y="0"/>
                    </a:moveTo>
                    <a:cubicBezTo>
                      <a:pt x="113" y="0"/>
                      <a:pt x="107" y="1"/>
                      <a:pt x="101" y="2"/>
                    </a:cubicBezTo>
                    <a:cubicBezTo>
                      <a:pt x="87" y="3"/>
                      <a:pt x="71" y="7"/>
                      <a:pt x="59" y="16"/>
                    </a:cubicBezTo>
                    <a:cubicBezTo>
                      <a:pt x="50" y="21"/>
                      <a:pt x="43" y="29"/>
                      <a:pt x="36" y="34"/>
                    </a:cubicBezTo>
                    <a:cubicBezTo>
                      <a:pt x="20" y="47"/>
                      <a:pt x="10" y="65"/>
                      <a:pt x="6" y="85"/>
                    </a:cubicBezTo>
                    <a:lnTo>
                      <a:pt x="1" y="116"/>
                    </a:lnTo>
                    <a:cubicBezTo>
                      <a:pt x="1" y="138"/>
                      <a:pt x="6" y="158"/>
                      <a:pt x="16" y="176"/>
                    </a:cubicBezTo>
                    <a:cubicBezTo>
                      <a:pt x="27" y="190"/>
                      <a:pt x="36" y="206"/>
                      <a:pt x="44" y="220"/>
                    </a:cubicBezTo>
                    <a:cubicBezTo>
                      <a:pt x="53" y="234"/>
                      <a:pt x="63" y="243"/>
                      <a:pt x="74" y="251"/>
                    </a:cubicBezTo>
                    <a:cubicBezTo>
                      <a:pt x="86" y="262"/>
                      <a:pt x="100" y="269"/>
                      <a:pt x="114" y="272"/>
                    </a:cubicBezTo>
                    <a:cubicBezTo>
                      <a:pt x="123" y="275"/>
                      <a:pt x="133" y="277"/>
                      <a:pt x="143" y="277"/>
                    </a:cubicBezTo>
                    <a:cubicBezTo>
                      <a:pt x="149" y="277"/>
                      <a:pt x="154" y="276"/>
                      <a:pt x="159" y="275"/>
                    </a:cubicBezTo>
                    <a:cubicBezTo>
                      <a:pt x="173" y="272"/>
                      <a:pt x="190" y="269"/>
                      <a:pt x="202" y="261"/>
                    </a:cubicBezTo>
                    <a:cubicBezTo>
                      <a:pt x="212" y="255"/>
                      <a:pt x="219" y="248"/>
                      <a:pt x="226" y="243"/>
                    </a:cubicBezTo>
                    <a:cubicBezTo>
                      <a:pt x="241" y="228"/>
                      <a:pt x="250" y="211"/>
                      <a:pt x="256" y="192"/>
                    </a:cubicBezTo>
                    <a:cubicBezTo>
                      <a:pt x="257" y="180"/>
                      <a:pt x="258" y="170"/>
                      <a:pt x="261" y="162"/>
                    </a:cubicBezTo>
                    <a:cubicBezTo>
                      <a:pt x="261" y="141"/>
                      <a:pt x="256" y="121"/>
                      <a:pt x="244" y="101"/>
                    </a:cubicBezTo>
                    <a:cubicBezTo>
                      <a:pt x="236" y="87"/>
                      <a:pt x="227" y="71"/>
                      <a:pt x="216" y="57"/>
                    </a:cubicBezTo>
                    <a:cubicBezTo>
                      <a:pt x="207" y="43"/>
                      <a:pt x="199" y="34"/>
                      <a:pt x="186" y="24"/>
                    </a:cubicBezTo>
                    <a:cubicBezTo>
                      <a:pt x="176" y="14"/>
                      <a:pt x="162" y="7"/>
                      <a:pt x="148" y="3"/>
                    </a:cubicBezTo>
                    <a:cubicBezTo>
                      <a:pt x="139" y="1"/>
                      <a:pt x="129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27"/>
              <p:cNvSpPr/>
              <p:nvPr/>
            </p:nvSpPr>
            <p:spPr>
              <a:xfrm>
                <a:off x="5406088" y="3002448"/>
                <a:ext cx="15062" cy="1158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0" extrusionOk="0">
                    <a:moveTo>
                      <a:pt x="149" y="0"/>
                    </a:moveTo>
                    <a:cubicBezTo>
                      <a:pt x="0" y="0"/>
                      <a:pt x="0" y="230"/>
                      <a:pt x="149" y="230"/>
                    </a:cubicBezTo>
                    <a:cubicBezTo>
                      <a:pt x="295" y="230"/>
                      <a:pt x="298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27"/>
              <p:cNvSpPr/>
              <p:nvPr/>
            </p:nvSpPr>
            <p:spPr>
              <a:xfrm>
                <a:off x="5163378" y="3116046"/>
                <a:ext cx="31787" cy="2140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425" extrusionOk="0">
                    <a:moveTo>
                      <a:pt x="563" y="0"/>
                    </a:moveTo>
                    <a:cubicBezTo>
                      <a:pt x="554" y="0"/>
                      <a:pt x="544" y="3"/>
                      <a:pt x="536" y="8"/>
                    </a:cubicBezTo>
                    <a:cubicBezTo>
                      <a:pt x="376" y="119"/>
                      <a:pt x="199" y="207"/>
                      <a:pt x="37" y="317"/>
                    </a:cubicBezTo>
                    <a:cubicBezTo>
                      <a:pt x="10" y="334"/>
                      <a:pt x="0" y="367"/>
                      <a:pt x="16" y="395"/>
                    </a:cubicBezTo>
                    <a:cubicBezTo>
                      <a:pt x="26" y="413"/>
                      <a:pt x="47" y="424"/>
                      <a:pt x="67" y="424"/>
                    </a:cubicBezTo>
                    <a:cubicBezTo>
                      <a:pt x="77" y="424"/>
                      <a:pt x="86" y="422"/>
                      <a:pt x="94" y="416"/>
                    </a:cubicBezTo>
                    <a:cubicBezTo>
                      <a:pt x="255" y="305"/>
                      <a:pt x="430" y="218"/>
                      <a:pt x="593" y="108"/>
                    </a:cubicBezTo>
                    <a:cubicBezTo>
                      <a:pt x="618" y="91"/>
                      <a:pt x="631" y="57"/>
                      <a:pt x="614" y="30"/>
                    </a:cubicBezTo>
                    <a:cubicBezTo>
                      <a:pt x="604" y="11"/>
                      <a:pt x="584" y="0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27"/>
              <p:cNvSpPr/>
              <p:nvPr/>
            </p:nvSpPr>
            <p:spPr>
              <a:xfrm>
                <a:off x="5336822" y="3060078"/>
                <a:ext cx="25188" cy="2730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542" extrusionOk="0">
                    <a:moveTo>
                      <a:pt x="72" y="1"/>
                    </a:moveTo>
                    <a:cubicBezTo>
                      <a:pt x="51" y="1"/>
                      <a:pt x="28" y="13"/>
                      <a:pt x="18" y="30"/>
                    </a:cubicBezTo>
                    <a:cubicBezTo>
                      <a:pt x="1" y="58"/>
                      <a:pt x="12" y="88"/>
                      <a:pt x="36" y="106"/>
                    </a:cubicBezTo>
                    <a:lnTo>
                      <a:pt x="36" y="108"/>
                    </a:lnTo>
                    <a:lnTo>
                      <a:pt x="38" y="110"/>
                    </a:lnTo>
                    <a:cubicBezTo>
                      <a:pt x="41" y="110"/>
                      <a:pt x="45" y="113"/>
                      <a:pt x="46" y="115"/>
                    </a:cubicBezTo>
                    <a:cubicBezTo>
                      <a:pt x="50" y="119"/>
                      <a:pt x="53" y="122"/>
                      <a:pt x="59" y="126"/>
                    </a:cubicBezTo>
                    <a:lnTo>
                      <a:pt x="83" y="150"/>
                    </a:lnTo>
                    <a:cubicBezTo>
                      <a:pt x="97" y="164"/>
                      <a:pt x="111" y="183"/>
                      <a:pt x="126" y="200"/>
                    </a:cubicBezTo>
                    <a:cubicBezTo>
                      <a:pt x="137" y="212"/>
                      <a:pt x="153" y="234"/>
                      <a:pt x="165" y="252"/>
                    </a:cubicBezTo>
                    <a:cubicBezTo>
                      <a:pt x="179" y="270"/>
                      <a:pt x="194" y="292"/>
                      <a:pt x="208" y="312"/>
                    </a:cubicBezTo>
                    <a:cubicBezTo>
                      <a:pt x="264" y="394"/>
                      <a:pt x="323" y="475"/>
                      <a:pt x="405" y="533"/>
                    </a:cubicBezTo>
                    <a:cubicBezTo>
                      <a:pt x="412" y="538"/>
                      <a:pt x="421" y="541"/>
                      <a:pt x="431" y="541"/>
                    </a:cubicBezTo>
                    <a:cubicBezTo>
                      <a:pt x="451" y="541"/>
                      <a:pt x="473" y="529"/>
                      <a:pt x="483" y="511"/>
                    </a:cubicBezTo>
                    <a:cubicBezTo>
                      <a:pt x="500" y="483"/>
                      <a:pt x="487" y="452"/>
                      <a:pt x="463" y="433"/>
                    </a:cubicBezTo>
                    <a:cubicBezTo>
                      <a:pt x="461" y="433"/>
                      <a:pt x="461" y="432"/>
                      <a:pt x="459" y="432"/>
                    </a:cubicBezTo>
                    <a:cubicBezTo>
                      <a:pt x="461" y="432"/>
                      <a:pt x="459" y="432"/>
                      <a:pt x="457" y="431"/>
                    </a:cubicBezTo>
                    <a:cubicBezTo>
                      <a:pt x="452" y="425"/>
                      <a:pt x="449" y="421"/>
                      <a:pt x="443" y="418"/>
                    </a:cubicBezTo>
                    <a:cubicBezTo>
                      <a:pt x="436" y="409"/>
                      <a:pt x="427" y="402"/>
                      <a:pt x="419" y="392"/>
                    </a:cubicBezTo>
                    <a:cubicBezTo>
                      <a:pt x="402" y="377"/>
                      <a:pt x="388" y="361"/>
                      <a:pt x="374" y="343"/>
                    </a:cubicBezTo>
                    <a:cubicBezTo>
                      <a:pt x="362" y="327"/>
                      <a:pt x="350" y="313"/>
                      <a:pt x="335" y="292"/>
                    </a:cubicBezTo>
                    <a:cubicBezTo>
                      <a:pt x="321" y="273"/>
                      <a:pt x="307" y="252"/>
                      <a:pt x="293" y="232"/>
                    </a:cubicBezTo>
                    <a:cubicBezTo>
                      <a:pt x="236" y="149"/>
                      <a:pt x="178" y="69"/>
                      <a:pt x="97" y="8"/>
                    </a:cubicBezTo>
                    <a:cubicBezTo>
                      <a:pt x="90" y="3"/>
                      <a:pt x="81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27"/>
              <p:cNvSpPr/>
              <p:nvPr/>
            </p:nvSpPr>
            <p:spPr>
              <a:xfrm>
                <a:off x="5262366" y="3134584"/>
                <a:ext cx="26548" cy="2271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51" extrusionOk="0">
                    <a:moveTo>
                      <a:pt x="59" y="0"/>
                    </a:moveTo>
                    <a:cubicBezTo>
                      <a:pt x="28" y="0"/>
                      <a:pt x="1" y="29"/>
                      <a:pt x="1" y="58"/>
                    </a:cubicBezTo>
                    <a:cubicBezTo>
                      <a:pt x="1" y="92"/>
                      <a:pt x="28" y="115"/>
                      <a:pt x="59" y="117"/>
                    </a:cubicBezTo>
                    <a:cubicBezTo>
                      <a:pt x="59" y="117"/>
                      <a:pt x="62" y="117"/>
                      <a:pt x="65" y="118"/>
                    </a:cubicBezTo>
                    <a:cubicBezTo>
                      <a:pt x="69" y="118"/>
                      <a:pt x="72" y="118"/>
                      <a:pt x="76" y="121"/>
                    </a:cubicBezTo>
                    <a:cubicBezTo>
                      <a:pt x="79" y="122"/>
                      <a:pt x="84" y="122"/>
                      <a:pt x="87" y="124"/>
                    </a:cubicBezTo>
                    <a:lnTo>
                      <a:pt x="90" y="126"/>
                    </a:lnTo>
                    <a:cubicBezTo>
                      <a:pt x="106" y="135"/>
                      <a:pt x="123" y="143"/>
                      <a:pt x="137" y="156"/>
                    </a:cubicBezTo>
                    <a:cubicBezTo>
                      <a:pt x="140" y="158"/>
                      <a:pt x="143" y="159"/>
                      <a:pt x="144" y="162"/>
                    </a:cubicBezTo>
                    <a:cubicBezTo>
                      <a:pt x="148" y="165"/>
                      <a:pt x="154" y="169"/>
                      <a:pt x="157" y="172"/>
                    </a:cubicBezTo>
                    <a:cubicBezTo>
                      <a:pt x="168" y="179"/>
                      <a:pt x="177" y="187"/>
                      <a:pt x="185" y="197"/>
                    </a:cubicBezTo>
                    <a:cubicBezTo>
                      <a:pt x="201" y="213"/>
                      <a:pt x="218" y="228"/>
                      <a:pt x="233" y="247"/>
                    </a:cubicBezTo>
                    <a:cubicBezTo>
                      <a:pt x="297" y="315"/>
                      <a:pt x="355" y="391"/>
                      <a:pt x="433" y="442"/>
                    </a:cubicBezTo>
                    <a:cubicBezTo>
                      <a:pt x="441" y="448"/>
                      <a:pt x="451" y="450"/>
                      <a:pt x="461" y="450"/>
                    </a:cubicBezTo>
                    <a:cubicBezTo>
                      <a:pt x="481" y="450"/>
                      <a:pt x="501" y="439"/>
                      <a:pt x="511" y="421"/>
                    </a:cubicBezTo>
                    <a:cubicBezTo>
                      <a:pt x="527" y="396"/>
                      <a:pt x="517" y="362"/>
                      <a:pt x="491" y="340"/>
                    </a:cubicBezTo>
                    <a:cubicBezTo>
                      <a:pt x="488" y="336"/>
                      <a:pt x="483" y="333"/>
                      <a:pt x="480" y="330"/>
                    </a:cubicBezTo>
                    <a:lnTo>
                      <a:pt x="480" y="329"/>
                    </a:lnTo>
                    <a:lnTo>
                      <a:pt x="477" y="329"/>
                    </a:lnTo>
                    <a:lnTo>
                      <a:pt x="476" y="328"/>
                    </a:lnTo>
                    <a:cubicBezTo>
                      <a:pt x="474" y="328"/>
                      <a:pt x="474" y="328"/>
                      <a:pt x="473" y="326"/>
                    </a:cubicBezTo>
                    <a:cubicBezTo>
                      <a:pt x="466" y="319"/>
                      <a:pt x="456" y="312"/>
                      <a:pt x="447" y="302"/>
                    </a:cubicBezTo>
                    <a:cubicBezTo>
                      <a:pt x="432" y="288"/>
                      <a:pt x="416" y="271"/>
                      <a:pt x="399" y="255"/>
                    </a:cubicBezTo>
                    <a:cubicBezTo>
                      <a:pt x="366" y="220"/>
                      <a:pt x="334" y="180"/>
                      <a:pt x="298" y="145"/>
                    </a:cubicBezTo>
                    <a:cubicBezTo>
                      <a:pt x="235" y="78"/>
                      <a:pt x="157" y="5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27"/>
              <p:cNvSpPr/>
              <p:nvPr/>
            </p:nvSpPr>
            <p:spPr>
              <a:xfrm>
                <a:off x="5268311" y="2951770"/>
                <a:ext cx="23324" cy="3823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759" extrusionOk="0">
                    <a:moveTo>
                      <a:pt x="400" y="0"/>
                    </a:moveTo>
                    <a:cubicBezTo>
                      <a:pt x="380" y="0"/>
                      <a:pt x="359" y="10"/>
                      <a:pt x="350" y="28"/>
                    </a:cubicBezTo>
                    <a:cubicBezTo>
                      <a:pt x="298" y="139"/>
                      <a:pt x="250" y="252"/>
                      <a:pt x="196" y="363"/>
                    </a:cubicBezTo>
                    <a:cubicBezTo>
                      <a:pt x="149" y="465"/>
                      <a:pt x="95" y="571"/>
                      <a:pt x="25" y="660"/>
                    </a:cubicBezTo>
                    <a:cubicBezTo>
                      <a:pt x="5" y="683"/>
                      <a:pt x="0" y="717"/>
                      <a:pt x="25" y="741"/>
                    </a:cubicBezTo>
                    <a:cubicBezTo>
                      <a:pt x="36" y="752"/>
                      <a:pt x="53" y="758"/>
                      <a:pt x="70" y="758"/>
                    </a:cubicBezTo>
                    <a:cubicBezTo>
                      <a:pt x="84" y="758"/>
                      <a:pt x="98" y="753"/>
                      <a:pt x="107" y="741"/>
                    </a:cubicBezTo>
                    <a:cubicBezTo>
                      <a:pt x="260" y="548"/>
                      <a:pt x="348" y="309"/>
                      <a:pt x="450" y="87"/>
                    </a:cubicBezTo>
                    <a:cubicBezTo>
                      <a:pt x="462" y="60"/>
                      <a:pt x="457" y="24"/>
                      <a:pt x="428" y="7"/>
                    </a:cubicBezTo>
                    <a:cubicBezTo>
                      <a:pt x="420" y="2"/>
                      <a:pt x="410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27"/>
              <p:cNvSpPr/>
              <p:nvPr/>
            </p:nvSpPr>
            <p:spPr>
              <a:xfrm>
                <a:off x="5140608" y="3023354"/>
                <a:ext cx="16976" cy="25188"/>
              </a:xfrm>
              <a:custGeom>
                <a:avLst/>
                <a:gdLst/>
                <a:ahLst/>
                <a:cxnLst/>
                <a:rect l="l" t="t" r="r" b="b"/>
                <a:pathLst>
                  <a:path w="337" h="500" extrusionOk="0">
                    <a:moveTo>
                      <a:pt x="272" y="0"/>
                    </a:moveTo>
                    <a:cubicBezTo>
                      <a:pt x="257" y="0"/>
                      <a:pt x="243" y="6"/>
                      <a:pt x="233" y="17"/>
                    </a:cubicBezTo>
                    <a:cubicBezTo>
                      <a:pt x="126" y="128"/>
                      <a:pt x="98" y="284"/>
                      <a:pt x="16" y="411"/>
                    </a:cubicBezTo>
                    <a:cubicBezTo>
                      <a:pt x="0" y="438"/>
                      <a:pt x="10" y="475"/>
                      <a:pt x="37" y="492"/>
                    </a:cubicBezTo>
                    <a:cubicBezTo>
                      <a:pt x="46" y="497"/>
                      <a:pt x="55" y="499"/>
                      <a:pt x="64" y="499"/>
                    </a:cubicBezTo>
                    <a:cubicBezTo>
                      <a:pt x="84" y="499"/>
                      <a:pt x="104" y="488"/>
                      <a:pt x="115" y="471"/>
                    </a:cubicBezTo>
                    <a:cubicBezTo>
                      <a:pt x="156" y="407"/>
                      <a:pt x="184" y="338"/>
                      <a:pt x="213" y="270"/>
                    </a:cubicBezTo>
                    <a:cubicBezTo>
                      <a:pt x="227" y="239"/>
                      <a:pt x="241" y="209"/>
                      <a:pt x="258" y="176"/>
                    </a:cubicBezTo>
                    <a:cubicBezTo>
                      <a:pt x="268" y="161"/>
                      <a:pt x="277" y="146"/>
                      <a:pt x="285" y="132"/>
                    </a:cubicBezTo>
                    <a:cubicBezTo>
                      <a:pt x="287" y="128"/>
                      <a:pt x="291" y="125"/>
                      <a:pt x="292" y="124"/>
                    </a:cubicBezTo>
                    <a:cubicBezTo>
                      <a:pt x="292" y="124"/>
                      <a:pt x="292" y="121"/>
                      <a:pt x="294" y="121"/>
                    </a:cubicBezTo>
                    <a:lnTo>
                      <a:pt x="296" y="119"/>
                    </a:lnTo>
                    <a:cubicBezTo>
                      <a:pt x="301" y="112"/>
                      <a:pt x="308" y="105"/>
                      <a:pt x="313" y="98"/>
                    </a:cubicBezTo>
                    <a:cubicBezTo>
                      <a:pt x="335" y="77"/>
                      <a:pt x="336" y="40"/>
                      <a:pt x="313" y="17"/>
                    </a:cubicBezTo>
                    <a:cubicBezTo>
                      <a:pt x="302" y="6"/>
                      <a:pt x="287" y="0"/>
                      <a:pt x="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27"/>
              <p:cNvSpPr/>
              <p:nvPr/>
            </p:nvSpPr>
            <p:spPr>
              <a:xfrm>
                <a:off x="5182773" y="2881697"/>
                <a:ext cx="102060" cy="90121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789" extrusionOk="0">
                    <a:moveTo>
                      <a:pt x="1275" y="113"/>
                    </a:moveTo>
                    <a:cubicBezTo>
                      <a:pt x="1333" y="113"/>
                      <a:pt x="1391" y="121"/>
                      <a:pt x="1448" y="138"/>
                    </a:cubicBezTo>
                    <a:cubicBezTo>
                      <a:pt x="1667" y="205"/>
                      <a:pt x="1785" y="402"/>
                      <a:pt x="1842" y="613"/>
                    </a:cubicBezTo>
                    <a:cubicBezTo>
                      <a:pt x="1925" y="923"/>
                      <a:pt x="1738" y="1211"/>
                      <a:pt x="1501" y="1394"/>
                    </a:cubicBezTo>
                    <a:cubicBezTo>
                      <a:pt x="1298" y="1553"/>
                      <a:pt x="1024" y="1672"/>
                      <a:pt x="759" y="1672"/>
                    </a:cubicBezTo>
                    <a:cubicBezTo>
                      <a:pt x="754" y="1672"/>
                      <a:pt x="749" y="1672"/>
                      <a:pt x="745" y="1672"/>
                    </a:cubicBezTo>
                    <a:cubicBezTo>
                      <a:pt x="709" y="1672"/>
                      <a:pt x="674" y="1669"/>
                      <a:pt x="640" y="1663"/>
                    </a:cubicBezTo>
                    <a:cubicBezTo>
                      <a:pt x="629" y="1663"/>
                      <a:pt x="616" y="1662"/>
                      <a:pt x="604" y="1657"/>
                    </a:cubicBezTo>
                    <a:cubicBezTo>
                      <a:pt x="483" y="1635"/>
                      <a:pt x="368" y="1580"/>
                      <a:pt x="283" y="1487"/>
                    </a:cubicBezTo>
                    <a:lnTo>
                      <a:pt x="250" y="1451"/>
                    </a:lnTo>
                    <a:cubicBezTo>
                      <a:pt x="232" y="1424"/>
                      <a:pt x="213" y="1397"/>
                      <a:pt x="199" y="1368"/>
                    </a:cubicBezTo>
                    <a:cubicBezTo>
                      <a:pt x="144" y="1265"/>
                      <a:pt x="133" y="1152"/>
                      <a:pt x="141" y="1031"/>
                    </a:cubicBezTo>
                    <a:cubicBezTo>
                      <a:pt x="158" y="827"/>
                      <a:pt x="228" y="620"/>
                      <a:pt x="341" y="447"/>
                    </a:cubicBezTo>
                    <a:cubicBezTo>
                      <a:pt x="423" y="325"/>
                      <a:pt x="539" y="217"/>
                      <a:pt x="681" y="217"/>
                    </a:cubicBezTo>
                    <a:cubicBezTo>
                      <a:pt x="707" y="217"/>
                      <a:pt x="733" y="220"/>
                      <a:pt x="760" y="228"/>
                    </a:cubicBezTo>
                    <a:lnTo>
                      <a:pt x="760" y="230"/>
                    </a:lnTo>
                    <a:cubicBezTo>
                      <a:pt x="772" y="246"/>
                      <a:pt x="789" y="257"/>
                      <a:pt x="808" y="257"/>
                    </a:cubicBezTo>
                    <a:cubicBezTo>
                      <a:pt x="818" y="257"/>
                      <a:pt x="828" y="254"/>
                      <a:pt x="838" y="247"/>
                    </a:cubicBezTo>
                    <a:cubicBezTo>
                      <a:pt x="970" y="168"/>
                      <a:pt x="1122" y="113"/>
                      <a:pt x="1275" y="113"/>
                    </a:cubicBezTo>
                    <a:close/>
                    <a:moveTo>
                      <a:pt x="1278" y="0"/>
                    </a:moveTo>
                    <a:cubicBezTo>
                      <a:pt x="1120" y="0"/>
                      <a:pt x="962" y="50"/>
                      <a:pt x="821" y="127"/>
                    </a:cubicBezTo>
                    <a:lnTo>
                      <a:pt x="810" y="123"/>
                    </a:lnTo>
                    <a:cubicBezTo>
                      <a:pt x="763" y="107"/>
                      <a:pt x="718" y="100"/>
                      <a:pt x="675" y="100"/>
                    </a:cubicBezTo>
                    <a:cubicBezTo>
                      <a:pt x="331" y="100"/>
                      <a:pt x="124" y="552"/>
                      <a:pt x="56" y="847"/>
                    </a:cubicBezTo>
                    <a:cubicBezTo>
                      <a:pt x="15" y="1027"/>
                      <a:pt x="1" y="1215"/>
                      <a:pt x="79" y="1387"/>
                    </a:cubicBezTo>
                    <a:cubicBezTo>
                      <a:pt x="150" y="1544"/>
                      <a:pt x="276" y="1667"/>
                      <a:pt x="434" y="1730"/>
                    </a:cubicBezTo>
                    <a:cubicBezTo>
                      <a:pt x="536" y="1771"/>
                      <a:pt x="643" y="1789"/>
                      <a:pt x="752" y="1789"/>
                    </a:cubicBezTo>
                    <a:cubicBezTo>
                      <a:pt x="1008" y="1789"/>
                      <a:pt x="1270" y="1690"/>
                      <a:pt x="1476" y="1555"/>
                    </a:cubicBezTo>
                    <a:cubicBezTo>
                      <a:pt x="1771" y="1360"/>
                      <a:pt x="2026" y="1037"/>
                      <a:pt x="1969" y="664"/>
                    </a:cubicBezTo>
                    <a:cubicBezTo>
                      <a:pt x="1932" y="410"/>
                      <a:pt x="1791" y="158"/>
                      <a:pt x="1545" y="53"/>
                    </a:cubicBezTo>
                    <a:cubicBezTo>
                      <a:pt x="1459" y="17"/>
                      <a:pt x="1369" y="0"/>
                      <a:pt x="1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27"/>
              <p:cNvSpPr/>
              <p:nvPr/>
            </p:nvSpPr>
            <p:spPr>
              <a:xfrm>
                <a:off x="5192193" y="2907187"/>
                <a:ext cx="75311" cy="50123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995" extrusionOk="0">
                    <a:moveTo>
                      <a:pt x="1423" y="0"/>
                    </a:moveTo>
                    <a:cubicBezTo>
                      <a:pt x="1400" y="0"/>
                      <a:pt x="1377" y="12"/>
                      <a:pt x="1367" y="39"/>
                    </a:cubicBezTo>
                    <a:cubicBezTo>
                      <a:pt x="1349" y="89"/>
                      <a:pt x="1314" y="105"/>
                      <a:pt x="1273" y="105"/>
                    </a:cubicBezTo>
                    <a:cubicBezTo>
                      <a:pt x="1216" y="105"/>
                      <a:pt x="1146" y="74"/>
                      <a:pt x="1095" y="63"/>
                    </a:cubicBezTo>
                    <a:cubicBezTo>
                      <a:pt x="1067" y="57"/>
                      <a:pt x="1040" y="54"/>
                      <a:pt x="1012" y="54"/>
                    </a:cubicBezTo>
                    <a:cubicBezTo>
                      <a:pt x="921" y="54"/>
                      <a:pt x="838" y="92"/>
                      <a:pt x="799" y="188"/>
                    </a:cubicBezTo>
                    <a:cubicBezTo>
                      <a:pt x="756" y="291"/>
                      <a:pt x="800" y="492"/>
                      <a:pt x="668" y="492"/>
                    </a:cubicBezTo>
                    <a:cubicBezTo>
                      <a:pt x="651" y="492"/>
                      <a:pt x="631" y="488"/>
                      <a:pt x="607" y="481"/>
                    </a:cubicBezTo>
                    <a:cubicBezTo>
                      <a:pt x="528" y="456"/>
                      <a:pt x="456" y="410"/>
                      <a:pt x="371" y="410"/>
                    </a:cubicBezTo>
                    <a:cubicBezTo>
                      <a:pt x="300" y="410"/>
                      <a:pt x="232" y="443"/>
                      <a:pt x="181" y="490"/>
                    </a:cubicBezTo>
                    <a:cubicBezTo>
                      <a:pt x="55" y="599"/>
                      <a:pt x="18" y="782"/>
                      <a:pt x="4" y="939"/>
                    </a:cubicBezTo>
                    <a:cubicBezTo>
                      <a:pt x="0" y="976"/>
                      <a:pt x="27" y="995"/>
                      <a:pt x="55" y="995"/>
                    </a:cubicBezTo>
                    <a:cubicBezTo>
                      <a:pt x="84" y="995"/>
                      <a:pt x="115" y="976"/>
                      <a:pt x="118" y="939"/>
                    </a:cubicBezTo>
                    <a:cubicBezTo>
                      <a:pt x="131" y="807"/>
                      <a:pt x="165" y="627"/>
                      <a:pt x="288" y="553"/>
                    </a:cubicBezTo>
                    <a:cubicBezTo>
                      <a:pt x="317" y="536"/>
                      <a:pt x="346" y="529"/>
                      <a:pt x="375" y="529"/>
                    </a:cubicBezTo>
                    <a:cubicBezTo>
                      <a:pt x="474" y="529"/>
                      <a:pt x="575" y="607"/>
                      <a:pt x="679" y="607"/>
                    </a:cubicBezTo>
                    <a:cubicBezTo>
                      <a:pt x="700" y="607"/>
                      <a:pt x="721" y="604"/>
                      <a:pt x="742" y="596"/>
                    </a:cubicBezTo>
                    <a:cubicBezTo>
                      <a:pt x="904" y="539"/>
                      <a:pt x="864" y="385"/>
                      <a:pt x="898" y="256"/>
                    </a:cubicBezTo>
                    <a:cubicBezTo>
                      <a:pt x="915" y="189"/>
                      <a:pt x="959" y="169"/>
                      <a:pt x="1010" y="169"/>
                    </a:cubicBezTo>
                    <a:cubicBezTo>
                      <a:pt x="1063" y="169"/>
                      <a:pt x="1124" y="190"/>
                      <a:pt x="1173" y="202"/>
                    </a:cubicBezTo>
                    <a:cubicBezTo>
                      <a:pt x="1209" y="211"/>
                      <a:pt x="1244" y="217"/>
                      <a:pt x="1277" y="217"/>
                    </a:cubicBezTo>
                    <a:cubicBezTo>
                      <a:pt x="1368" y="217"/>
                      <a:pt x="1440" y="176"/>
                      <a:pt x="1479" y="70"/>
                    </a:cubicBezTo>
                    <a:cubicBezTo>
                      <a:pt x="1494" y="28"/>
                      <a:pt x="1459" y="0"/>
                      <a:pt x="1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27"/>
              <p:cNvSpPr/>
              <p:nvPr/>
            </p:nvSpPr>
            <p:spPr>
              <a:xfrm>
                <a:off x="5214812" y="2926935"/>
                <a:ext cx="56722" cy="4045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03" extrusionOk="0">
                    <a:moveTo>
                      <a:pt x="1041" y="1"/>
                    </a:moveTo>
                    <a:cubicBezTo>
                      <a:pt x="1028" y="1"/>
                      <a:pt x="1015" y="6"/>
                      <a:pt x="1003" y="17"/>
                    </a:cubicBezTo>
                    <a:cubicBezTo>
                      <a:pt x="951" y="69"/>
                      <a:pt x="890" y="65"/>
                      <a:pt x="823" y="85"/>
                    </a:cubicBezTo>
                    <a:cubicBezTo>
                      <a:pt x="765" y="102"/>
                      <a:pt x="720" y="140"/>
                      <a:pt x="684" y="187"/>
                    </a:cubicBezTo>
                    <a:cubicBezTo>
                      <a:pt x="634" y="255"/>
                      <a:pt x="633" y="363"/>
                      <a:pt x="548" y="395"/>
                    </a:cubicBezTo>
                    <a:cubicBezTo>
                      <a:pt x="525" y="404"/>
                      <a:pt x="503" y="406"/>
                      <a:pt x="480" y="406"/>
                    </a:cubicBezTo>
                    <a:cubicBezTo>
                      <a:pt x="437" y="406"/>
                      <a:pt x="394" y="396"/>
                      <a:pt x="350" y="391"/>
                    </a:cubicBezTo>
                    <a:cubicBezTo>
                      <a:pt x="342" y="390"/>
                      <a:pt x="334" y="390"/>
                      <a:pt x="327" y="390"/>
                    </a:cubicBezTo>
                    <a:cubicBezTo>
                      <a:pt x="273" y="390"/>
                      <a:pt x="230" y="412"/>
                      <a:pt x="185" y="448"/>
                    </a:cubicBezTo>
                    <a:cubicBezTo>
                      <a:pt x="95" y="519"/>
                      <a:pt x="4" y="629"/>
                      <a:pt x="1" y="747"/>
                    </a:cubicBezTo>
                    <a:cubicBezTo>
                      <a:pt x="0" y="784"/>
                      <a:pt x="29" y="803"/>
                      <a:pt x="57" y="803"/>
                    </a:cubicBezTo>
                    <a:cubicBezTo>
                      <a:pt x="86" y="803"/>
                      <a:pt x="115" y="784"/>
                      <a:pt x="116" y="748"/>
                    </a:cubicBezTo>
                    <a:cubicBezTo>
                      <a:pt x="117" y="699"/>
                      <a:pt x="151" y="649"/>
                      <a:pt x="181" y="611"/>
                    </a:cubicBezTo>
                    <a:cubicBezTo>
                      <a:pt x="211" y="574"/>
                      <a:pt x="260" y="519"/>
                      <a:pt x="308" y="504"/>
                    </a:cubicBezTo>
                    <a:lnTo>
                      <a:pt x="308" y="504"/>
                    </a:lnTo>
                    <a:cubicBezTo>
                      <a:pt x="303" y="507"/>
                      <a:pt x="331" y="505"/>
                      <a:pt x="335" y="507"/>
                    </a:cubicBezTo>
                    <a:cubicBezTo>
                      <a:pt x="354" y="509"/>
                      <a:pt x="371" y="510"/>
                      <a:pt x="389" y="513"/>
                    </a:cubicBezTo>
                    <a:cubicBezTo>
                      <a:pt x="421" y="519"/>
                      <a:pt x="455" y="526"/>
                      <a:pt x="486" y="526"/>
                    </a:cubicBezTo>
                    <a:cubicBezTo>
                      <a:pt x="542" y="526"/>
                      <a:pt x="605" y="506"/>
                      <a:pt x="649" y="473"/>
                    </a:cubicBezTo>
                    <a:cubicBezTo>
                      <a:pt x="725" y="418"/>
                      <a:pt x="725" y="327"/>
                      <a:pt x="779" y="256"/>
                    </a:cubicBezTo>
                    <a:cubicBezTo>
                      <a:pt x="816" y="205"/>
                      <a:pt x="858" y="197"/>
                      <a:pt x="917" y="184"/>
                    </a:cubicBezTo>
                    <a:cubicBezTo>
                      <a:pt x="982" y="171"/>
                      <a:pt x="1037" y="147"/>
                      <a:pt x="1085" y="99"/>
                    </a:cubicBezTo>
                    <a:cubicBezTo>
                      <a:pt x="1126" y="59"/>
                      <a:pt x="1086" y="1"/>
                      <a:pt x="1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27"/>
              <p:cNvSpPr/>
              <p:nvPr/>
            </p:nvSpPr>
            <p:spPr>
              <a:xfrm>
                <a:off x="5108065" y="2837669"/>
                <a:ext cx="41811" cy="50526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003" extrusionOk="0">
                    <a:moveTo>
                      <a:pt x="80" y="1"/>
                    </a:moveTo>
                    <a:cubicBezTo>
                      <a:pt x="33" y="1"/>
                      <a:pt x="0" y="77"/>
                      <a:pt x="52" y="111"/>
                    </a:cubicBezTo>
                    <a:cubicBezTo>
                      <a:pt x="135" y="165"/>
                      <a:pt x="191" y="250"/>
                      <a:pt x="237" y="335"/>
                    </a:cubicBezTo>
                    <a:cubicBezTo>
                      <a:pt x="259" y="380"/>
                      <a:pt x="279" y="424"/>
                      <a:pt x="300" y="470"/>
                    </a:cubicBezTo>
                    <a:cubicBezTo>
                      <a:pt x="320" y="512"/>
                      <a:pt x="322" y="555"/>
                      <a:pt x="334" y="600"/>
                    </a:cubicBezTo>
                    <a:cubicBezTo>
                      <a:pt x="361" y="695"/>
                      <a:pt x="444" y="743"/>
                      <a:pt x="533" y="771"/>
                    </a:cubicBezTo>
                    <a:cubicBezTo>
                      <a:pt x="614" y="796"/>
                      <a:pt x="699" y="873"/>
                      <a:pt x="711" y="961"/>
                    </a:cubicBezTo>
                    <a:cubicBezTo>
                      <a:pt x="716" y="990"/>
                      <a:pt x="736" y="1003"/>
                      <a:pt x="759" y="1003"/>
                    </a:cubicBezTo>
                    <a:cubicBezTo>
                      <a:pt x="792" y="1003"/>
                      <a:pt x="829" y="974"/>
                      <a:pt x="823" y="930"/>
                    </a:cubicBezTo>
                    <a:cubicBezTo>
                      <a:pt x="808" y="828"/>
                      <a:pt x="717" y="735"/>
                      <a:pt x="628" y="686"/>
                    </a:cubicBezTo>
                    <a:cubicBezTo>
                      <a:pt x="592" y="667"/>
                      <a:pt x="554" y="661"/>
                      <a:pt x="517" y="645"/>
                    </a:cubicBezTo>
                    <a:cubicBezTo>
                      <a:pt x="468" y="624"/>
                      <a:pt x="446" y="583"/>
                      <a:pt x="437" y="533"/>
                    </a:cubicBezTo>
                    <a:cubicBezTo>
                      <a:pt x="421" y="436"/>
                      <a:pt x="370" y="341"/>
                      <a:pt x="322" y="256"/>
                    </a:cubicBezTo>
                    <a:cubicBezTo>
                      <a:pt x="269" y="162"/>
                      <a:pt x="200" y="73"/>
                      <a:pt x="109" y="10"/>
                    </a:cubicBezTo>
                    <a:cubicBezTo>
                      <a:pt x="99" y="4"/>
                      <a:pt x="90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27"/>
              <p:cNvSpPr/>
              <p:nvPr/>
            </p:nvSpPr>
            <p:spPr>
              <a:xfrm>
                <a:off x="5018799" y="2884871"/>
                <a:ext cx="47957" cy="37177"/>
              </a:xfrm>
              <a:custGeom>
                <a:avLst/>
                <a:gdLst/>
                <a:ahLst/>
                <a:cxnLst/>
                <a:rect l="l" t="t" r="r" b="b"/>
                <a:pathLst>
                  <a:path w="952" h="738" extrusionOk="0">
                    <a:moveTo>
                      <a:pt x="137" y="112"/>
                    </a:moveTo>
                    <a:lnTo>
                      <a:pt x="137" y="112"/>
                    </a:lnTo>
                    <a:cubicBezTo>
                      <a:pt x="137" y="112"/>
                      <a:pt x="137" y="112"/>
                      <a:pt x="137" y="112"/>
                    </a:cubicBezTo>
                    <a:lnTo>
                      <a:pt x="137" y="112"/>
                    </a:lnTo>
                    <a:cubicBezTo>
                      <a:pt x="137" y="112"/>
                      <a:pt x="137" y="112"/>
                      <a:pt x="137" y="112"/>
                    </a:cubicBezTo>
                    <a:close/>
                    <a:moveTo>
                      <a:pt x="139" y="112"/>
                    </a:moveTo>
                    <a:cubicBezTo>
                      <a:pt x="138" y="112"/>
                      <a:pt x="137" y="112"/>
                      <a:pt x="137" y="112"/>
                    </a:cubicBezTo>
                    <a:lnTo>
                      <a:pt x="137" y="112"/>
                    </a:lnTo>
                    <a:cubicBezTo>
                      <a:pt x="137" y="112"/>
                      <a:pt x="137" y="112"/>
                      <a:pt x="137" y="112"/>
                    </a:cubicBezTo>
                    <a:lnTo>
                      <a:pt x="137" y="112"/>
                    </a:lnTo>
                    <a:cubicBezTo>
                      <a:pt x="137" y="112"/>
                      <a:pt x="136" y="112"/>
                      <a:pt x="136" y="112"/>
                    </a:cubicBezTo>
                    <a:lnTo>
                      <a:pt x="136" y="112"/>
                    </a:lnTo>
                    <a:cubicBezTo>
                      <a:pt x="136" y="112"/>
                      <a:pt x="136" y="112"/>
                      <a:pt x="137" y="112"/>
                    </a:cubicBezTo>
                    <a:lnTo>
                      <a:pt x="132" y="112"/>
                    </a:lnTo>
                    <a:cubicBezTo>
                      <a:pt x="134" y="112"/>
                      <a:pt x="136" y="112"/>
                      <a:pt x="139" y="112"/>
                    </a:cubicBezTo>
                    <a:close/>
                    <a:moveTo>
                      <a:pt x="141" y="112"/>
                    </a:moveTo>
                    <a:cubicBezTo>
                      <a:pt x="141" y="112"/>
                      <a:pt x="146" y="115"/>
                      <a:pt x="147" y="115"/>
                    </a:cubicBezTo>
                    <a:cubicBezTo>
                      <a:pt x="147" y="115"/>
                      <a:pt x="146" y="114"/>
                      <a:pt x="142" y="112"/>
                    </a:cubicBezTo>
                    <a:cubicBezTo>
                      <a:pt x="142" y="112"/>
                      <a:pt x="142" y="112"/>
                      <a:pt x="141" y="112"/>
                    </a:cubicBezTo>
                    <a:close/>
                    <a:moveTo>
                      <a:pt x="136" y="113"/>
                    </a:moveTo>
                    <a:lnTo>
                      <a:pt x="136" y="113"/>
                    </a:lnTo>
                    <a:cubicBezTo>
                      <a:pt x="136" y="113"/>
                      <a:pt x="135" y="113"/>
                      <a:pt x="135" y="114"/>
                    </a:cubicBezTo>
                    <a:cubicBezTo>
                      <a:pt x="134" y="115"/>
                      <a:pt x="134" y="116"/>
                      <a:pt x="134" y="116"/>
                    </a:cubicBezTo>
                    <a:cubicBezTo>
                      <a:pt x="134" y="116"/>
                      <a:pt x="136" y="114"/>
                      <a:pt x="136" y="113"/>
                    </a:cubicBezTo>
                    <a:close/>
                    <a:moveTo>
                      <a:pt x="155" y="116"/>
                    </a:moveTo>
                    <a:cubicBezTo>
                      <a:pt x="155" y="116"/>
                      <a:pt x="157" y="116"/>
                      <a:pt x="160" y="117"/>
                    </a:cubicBezTo>
                    <a:lnTo>
                      <a:pt x="160" y="117"/>
                    </a:lnTo>
                    <a:cubicBezTo>
                      <a:pt x="156" y="116"/>
                      <a:pt x="155" y="116"/>
                      <a:pt x="155" y="116"/>
                    </a:cubicBezTo>
                    <a:close/>
                    <a:moveTo>
                      <a:pt x="143" y="1"/>
                    </a:moveTo>
                    <a:cubicBezTo>
                      <a:pt x="100" y="1"/>
                      <a:pt x="59" y="21"/>
                      <a:pt x="30" y="65"/>
                    </a:cubicBezTo>
                    <a:cubicBezTo>
                      <a:pt x="1" y="109"/>
                      <a:pt x="40" y="150"/>
                      <a:pt x="80" y="150"/>
                    </a:cubicBezTo>
                    <a:cubicBezTo>
                      <a:pt x="98" y="150"/>
                      <a:pt x="116" y="142"/>
                      <a:pt x="128" y="124"/>
                    </a:cubicBezTo>
                    <a:cubicBezTo>
                      <a:pt x="130" y="120"/>
                      <a:pt x="131" y="118"/>
                      <a:pt x="131" y="118"/>
                    </a:cubicBezTo>
                    <a:lnTo>
                      <a:pt x="131" y="118"/>
                    </a:lnTo>
                    <a:cubicBezTo>
                      <a:pt x="132" y="118"/>
                      <a:pt x="132" y="117"/>
                      <a:pt x="132" y="116"/>
                    </a:cubicBezTo>
                    <a:cubicBezTo>
                      <a:pt x="134" y="114"/>
                      <a:pt x="135" y="113"/>
                      <a:pt x="136" y="113"/>
                    </a:cubicBezTo>
                    <a:lnTo>
                      <a:pt x="136" y="113"/>
                    </a:lnTo>
                    <a:cubicBezTo>
                      <a:pt x="136" y="113"/>
                      <a:pt x="136" y="113"/>
                      <a:pt x="137" y="113"/>
                    </a:cubicBezTo>
                    <a:lnTo>
                      <a:pt x="137" y="113"/>
                    </a:lnTo>
                    <a:cubicBezTo>
                      <a:pt x="136" y="113"/>
                      <a:pt x="136" y="113"/>
                      <a:pt x="136" y="113"/>
                    </a:cubicBezTo>
                    <a:lnTo>
                      <a:pt x="136" y="113"/>
                    </a:lnTo>
                    <a:cubicBezTo>
                      <a:pt x="137" y="113"/>
                      <a:pt x="137" y="112"/>
                      <a:pt x="138" y="112"/>
                    </a:cubicBezTo>
                    <a:lnTo>
                      <a:pt x="138" y="112"/>
                    </a:lnTo>
                    <a:cubicBezTo>
                      <a:pt x="138" y="112"/>
                      <a:pt x="138" y="112"/>
                      <a:pt x="138" y="112"/>
                    </a:cubicBezTo>
                    <a:lnTo>
                      <a:pt x="138" y="112"/>
                    </a:lnTo>
                    <a:cubicBezTo>
                      <a:pt x="138" y="112"/>
                      <a:pt x="139" y="112"/>
                      <a:pt x="139" y="112"/>
                    </a:cubicBezTo>
                    <a:lnTo>
                      <a:pt x="139" y="112"/>
                    </a:lnTo>
                    <a:cubicBezTo>
                      <a:pt x="139" y="112"/>
                      <a:pt x="139" y="112"/>
                      <a:pt x="139" y="112"/>
                    </a:cubicBezTo>
                    <a:cubicBezTo>
                      <a:pt x="140" y="112"/>
                      <a:pt x="141" y="112"/>
                      <a:pt x="141" y="112"/>
                    </a:cubicBezTo>
                    <a:lnTo>
                      <a:pt x="141" y="112"/>
                    </a:lnTo>
                    <a:cubicBezTo>
                      <a:pt x="141" y="112"/>
                      <a:pt x="142" y="112"/>
                      <a:pt x="142" y="112"/>
                    </a:cubicBezTo>
                    <a:cubicBezTo>
                      <a:pt x="142" y="112"/>
                      <a:pt x="144" y="112"/>
                      <a:pt x="145" y="112"/>
                    </a:cubicBezTo>
                    <a:lnTo>
                      <a:pt x="160" y="117"/>
                    </a:lnTo>
                    <a:lnTo>
                      <a:pt x="160" y="117"/>
                    </a:lnTo>
                    <a:cubicBezTo>
                      <a:pt x="163" y="119"/>
                      <a:pt x="167" y="120"/>
                      <a:pt x="168" y="121"/>
                    </a:cubicBezTo>
                    <a:cubicBezTo>
                      <a:pt x="175" y="125"/>
                      <a:pt x="182" y="131"/>
                      <a:pt x="189" y="133"/>
                    </a:cubicBezTo>
                    <a:cubicBezTo>
                      <a:pt x="210" y="148"/>
                      <a:pt x="234" y="169"/>
                      <a:pt x="260" y="194"/>
                    </a:cubicBezTo>
                    <a:cubicBezTo>
                      <a:pt x="291" y="223"/>
                      <a:pt x="317" y="252"/>
                      <a:pt x="345" y="284"/>
                    </a:cubicBezTo>
                    <a:cubicBezTo>
                      <a:pt x="458" y="414"/>
                      <a:pt x="560" y="563"/>
                      <a:pt x="692" y="672"/>
                    </a:cubicBezTo>
                    <a:cubicBezTo>
                      <a:pt x="734" y="707"/>
                      <a:pt x="784" y="738"/>
                      <a:pt x="837" y="738"/>
                    </a:cubicBezTo>
                    <a:cubicBezTo>
                      <a:pt x="856" y="738"/>
                      <a:pt x="874" y="734"/>
                      <a:pt x="893" y="726"/>
                    </a:cubicBezTo>
                    <a:cubicBezTo>
                      <a:pt x="951" y="698"/>
                      <a:pt x="915" y="619"/>
                      <a:pt x="860" y="619"/>
                    </a:cubicBezTo>
                    <a:cubicBezTo>
                      <a:pt x="853" y="619"/>
                      <a:pt x="845" y="621"/>
                      <a:pt x="837" y="624"/>
                    </a:cubicBezTo>
                    <a:lnTo>
                      <a:pt x="837" y="624"/>
                    </a:lnTo>
                    <a:cubicBezTo>
                      <a:pt x="841" y="622"/>
                      <a:pt x="842" y="621"/>
                      <a:pt x="842" y="621"/>
                    </a:cubicBezTo>
                    <a:lnTo>
                      <a:pt x="842" y="621"/>
                    </a:lnTo>
                    <a:cubicBezTo>
                      <a:pt x="842" y="621"/>
                      <a:pt x="838" y="622"/>
                      <a:pt x="836" y="624"/>
                    </a:cubicBezTo>
                    <a:lnTo>
                      <a:pt x="836" y="624"/>
                    </a:lnTo>
                    <a:cubicBezTo>
                      <a:pt x="833" y="623"/>
                      <a:pt x="828" y="622"/>
                      <a:pt x="825" y="622"/>
                    </a:cubicBezTo>
                    <a:cubicBezTo>
                      <a:pt x="824" y="622"/>
                      <a:pt x="820" y="621"/>
                      <a:pt x="818" y="621"/>
                    </a:cubicBezTo>
                    <a:cubicBezTo>
                      <a:pt x="816" y="620"/>
                      <a:pt x="815" y="620"/>
                      <a:pt x="816" y="620"/>
                    </a:cubicBezTo>
                    <a:lnTo>
                      <a:pt x="816" y="620"/>
                    </a:lnTo>
                    <a:cubicBezTo>
                      <a:pt x="816" y="620"/>
                      <a:pt x="820" y="621"/>
                      <a:pt x="821" y="621"/>
                    </a:cubicBezTo>
                    <a:cubicBezTo>
                      <a:pt x="822" y="621"/>
                      <a:pt x="821" y="620"/>
                      <a:pt x="817" y="618"/>
                    </a:cubicBezTo>
                    <a:cubicBezTo>
                      <a:pt x="783" y="601"/>
                      <a:pt x="776" y="594"/>
                      <a:pt x="749" y="571"/>
                    </a:cubicBezTo>
                    <a:cubicBezTo>
                      <a:pt x="685" y="512"/>
                      <a:pt x="628" y="445"/>
                      <a:pt x="575" y="380"/>
                    </a:cubicBezTo>
                    <a:cubicBezTo>
                      <a:pt x="514" y="309"/>
                      <a:pt x="457" y="235"/>
                      <a:pt x="393" y="169"/>
                    </a:cubicBezTo>
                    <a:cubicBezTo>
                      <a:pt x="344" y="115"/>
                      <a:pt x="288" y="55"/>
                      <a:pt x="223" y="21"/>
                    </a:cubicBezTo>
                    <a:cubicBezTo>
                      <a:pt x="197" y="8"/>
                      <a:pt x="170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27"/>
              <p:cNvSpPr/>
              <p:nvPr/>
            </p:nvSpPr>
            <p:spPr>
              <a:xfrm>
                <a:off x="4955326" y="2962500"/>
                <a:ext cx="65689" cy="21158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420" extrusionOk="0">
                    <a:moveTo>
                      <a:pt x="618" y="1"/>
                    </a:moveTo>
                    <a:cubicBezTo>
                      <a:pt x="541" y="1"/>
                      <a:pt x="462" y="21"/>
                      <a:pt x="393" y="49"/>
                    </a:cubicBezTo>
                    <a:cubicBezTo>
                      <a:pt x="256" y="106"/>
                      <a:pt x="130" y="201"/>
                      <a:pt x="36" y="318"/>
                    </a:cubicBezTo>
                    <a:cubicBezTo>
                      <a:pt x="1" y="361"/>
                      <a:pt x="40" y="419"/>
                      <a:pt x="80" y="419"/>
                    </a:cubicBezTo>
                    <a:cubicBezTo>
                      <a:pt x="93" y="419"/>
                      <a:pt x="106" y="413"/>
                      <a:pt x="117" y="399"/>
                    </a:cubicBezTo>
                    <a:cubicBezTo>
                      <a:pt x="215" y="283"/>
                      <a:pt x="347" y="181"/>
                      <a:pt x="493" y="137"/>
                    </a:cubicBezTo>
                    <a:cubicBezTo>
                      <a:pt x="532" y="126"/>
                      <a:pt x="577" y="117"/>
                      <a:pt x="621" y="117"/>
                    </a:cubicBezTo>
                    <a:cubicBezTo>
                      <a:pt x="646" y="117"/>
                      <a:pt x="671" y="120"/>
                      <a:pt x="694" y="127"/>
                    </a:cubicBezTo>
                    <a:cubicBezTo>
                      <a:pt x="731" y="139"/>
                      <a:pt x="765" y="163"/>
                      <a:pt x="797" y="184"/>
                    </a:cubicBezTo>
                    <a:cubicBezTo>
                      <a:pt x="858" y="219"/>
                      <a:pt x="966" y="293"/>
                      <a:pt x="1071" y="327"/>
                    </a:cubicBezTo>
                    <a:cubicBezTo>
                      <a:pt x="1102" y="337"/>
                      <a:pt x="1132" y="343"/>
                      <a:pt x="1161" y="343"/>
                    </a:cubicBezTo>
                    <a:cubicBezTo>
                      <a:pt x="1215" y="343"/>
                      <a:pt x="1262" y="321"/>
                      <a:pt x="1290" y="262"/>
                    </a:cubicBezTo>
                    <a:cubicBezTo>
                      <a:pt x="1292" y="262"/>
                      <a:pt x="1292" y="258"/>
                      <a:pt x="1293" y="256"/>
                    </a:cubicBezTo>
                    <a:cubicBezTo>
                      <a:pt x="1303" y="235"/>
                      <a:pt x="1299" y="215"/>
                      <a:pt x="1290" y="195"/>
                    </a:cubicBezTo>
                    <a:cubicBezTo>
                      <a:pt x="1279" y="177"/>
                      <a:pt x="1257" y="165"/>
                      <a:pt x="1237" y="165"/>
                    </a:cubicBezTo>
                    <a:cubicBezTo>
                      <a:pt x="1220" y="165"/>
                      <a:pt x="1204" y="173"/>
                      <a:pt x="1194" y="194"/>
                    </a:cubicBezTo>
                    <a:cubicBezTo>
                      <a:pt x="1185" y="216"/>
                      <a:pt x="1167" y="224"/>
                      <a:pt x="1146" y="224"/>
                    </a:cubicBezTo>
                    <a:cubicBezTo>
                      <a:pt x="1121" y="224"/>
                      <a:pt x="1090" y="212"/>
                      <a:pt x="1064" y="199"/>
                    </a:cubicBezTo>
                    <a:cubicBezTo>
                      <a:pt x="1044" y="188"/>
                      <a:pt x="1024" y="178"/>
                      <a:pt x="1013" y="171"/>
                    </a:cubicBezTo>
                    <a:cubicBezTo>
                      <a:pt x="925" y="124"/>
                      <a:pt x="845" y="66"/>
                      <a:pt x="759" y="28"/>
                    </a:cubicBezTo>
                    <a:cubicBezTo>
                      <a:pt x="715" y="9"/>
                      <a:pt x="667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27"/>
              <p:cNvSpPr/>
              <p:nvPr/>
            </p:nvSpPr>
            <p:spPr>
              <a:xfrm>
                <a:off x="4979103" y="3042044"/>
                <a:ext cx="74001" cy="1959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389" extrusionOk="0">
                    <a:moveTo>
                      <a:pt x="1384" y="0"/>
                    </a:moveTo>
                    <a:cubicBezTo>
                      <a:pt x="1371" y="0"/>
                      <a:pt x="1358" y="5"/>
                      <a:pt x="1346" y="16"/>
                    </a:cubicBezTo>
                    <a:cubicBezTo>
                      <a:pt x="1255" y="105"/>
                      <a:pt x="1134" y="130"/>
                      <a:pt x="1008" y="130"/>
                    </a:cubicBezTo>
                    <a:cubicBezTo>
                      <a:pt x="883" y="130"/>
                      <a:pt x="752" y="106"/>
                      <a:pt x="641" y="94"/>
                    </a:cubicBezTo>
                    <a:cubicBezTo>
                      <a:pt x="586" y="88"/>
                      <a:pt x="530" y="84"/>
                      <a:pt x="474" y="84"/>
                    </a:cubicBezTo>
                    <a:cubicBezTo>
                      <a:pt x="295" y="84"/>
                      <a:pt x="123" y="128"/>
                      <a:pt x="26" y="301"/>
                    </a:cubicBezTo>
                    <a:cubicBezTo>
                      <a:pt x="1" y="346"/>
                      <a:pt x="40" y="388"/>
                      <a:pt x="79" y="388"/>
                    </a:cubicBezTo>
                    <a:cubicBezTo>
                      <a:pt x="97" y="388"/>
                      <a:pt x="114" y="380"/>
                      <a:pt x="125" y="359"/>
                    </a:cubicBezTo>
                    <a:cubicBezTo>
                      <a:pt x="199" y="229"/>
                      <a:pt x="330" y="196"/>
                      <a:pt x="468" y="196"/>
                    </a:cubicBezTo>
                    <a:cubicBezTo>
                      <a:pt x="563" y="196"/>
                      <a:pt x="661" y="211"/>
                      <a:pt x="746" y="222"/>
                    </a:cubicBezTo>
                    <a:cubicBezTo>
                      <a:pt x="831" y="232"/>
                      <a:pt x="921" y="242"/>
                      <a:pt x="1009" y="242"/>
                    </a:cubicBezTo>
                    <a:cubicBezTo>
                      <a:pt x="1162" y="242"/>
                      <a:pt x="1312" y="211"/>
                      <a:pt x="1428" y="97"/>
                    </a:cubicBezTo>
                    <a:cubicBezTo>
                      <a:pt x="1468" y="58"/>
                      <a:pt x="1429" y="0"/>
                      <a:pt x="1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27"/>
              <p:cNvSpPr/>
              <p:nvPr/>
            </p:nvSpPr>
            <p:spPr>
              <a:xfrm>
                <a:off x="4999052" y="3107784"/>
                <a:ext cx="57629" cy="43121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856" extrusionOk="0">
                    <a:moveTo>
                      <a:pt x="1082" y="0"/>
                    </a:moveTo>
                    <a:cubicBezTo>
                      <a:pt x="1064" y="0"/>
                      <a:pt x="1046" y="8"/>
                      <a:pt x="1035" y="26"/>
                    </a:cubicBezTo>
                    <a:cubicBezTo>
                      <a:pt x="991" y="96"/>
                      <a:pt x="928" y="150"/>
                      <a:pt x="860" y="189"/>
                    </a:cubicBezTo>
                    <a:cubicBezTo>
                      <a:pt x="743" y="259"/>
                      <a:pt x="604" y="300"/>
                      <a:pt x="486" y="349"/>
                    </a:cubicBezTo>
                    <a:cubicBezTo>
                      <a:pt x="276" y="435"/>
                      <a:pt x="77" y="554"/>
                      <a:pt x="13" y="785"/>
                    </a:cubicBezTo>
                    <a:cubicBezTo>
                      <a:pt x="1" y="827"/>
                      <a:pt x="37" y="856"/>
                      <a:pt x="72" y="856"/>
                    </a:cubicBezTo>
                    <a:cubicBezTo>
                      <a:pt x="95" y="856"/>
                      <a:pt x="117" y="844"/>
                      <a:pt x="125" y="816"/>
                    </a:cubicBezTo>
                    <a:cubicBezTo>
                      <a:pt x="184" y="596"/>
                      <a:pt x="397" y="505"/>
                      <a:pt x="591" y="430"/>
                    </a:cubicBezTo>
                    <a:cubicBezTo>
                      <a:pt x="666" y="401"/>
                      <a:pt x="747" y="371"/>
                      <a:pt x="822" y="335"/>
                    </a:cubicBezTo>
                    <a:cubicBezTo>
                      <a:pt x="940" y="280"/>
                      <a:pt x="1049" y="209"/>
                      <a:pt x="1124" y="100"/>
                    </a:cubicBezTo>
                    <a:cubicBezTo>
                      <a:pt x="1127" y="96"/>
                      <a:pt x="1131" y="93"/>
                      <a:pt x="1132" y="87"/>
                    </a:cubicBezTo>
                    <a:cubicBezTo>
                      <a:pt x="1141" y="72"/>
                      <a:pt x="1144" y="58"/>
                      <a:pt x="1141" y="41"/>
                    </a:cubicBezTo>
                    <a:cubicBezTo>
                      <a:pt x="1134" y="17"/>
                      <a:pt x="1108" y="0"/>
                      <a:pt x="10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27"/>
              <p:cNvSpPr/>
              <p:nvPr/>
            </p:nvSpPr>
            <p:spPr>
              <a:xfrm>
                <a:off x="5022326" y="3180930"/>
                <a:ext cx="36673" cy="4115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817" extrusionOk="0">
                    <a:moveTo>
                      <a:pt x="643" y="1"/>
                    </a:moveTo>
                    <a:cubicBezTo>
                      <a:pt x="630" y="1"/>
                      <a:pt x="617" y="6"/>
                      <a:pt x="605" y="17"/>
                    </a:cubicBezTo>
                    <a:cubicBezTo>
                      <a:pt x="485" y="132"/>
                      <a:pt x="359" y="244"/>
                      <a:pt x="237" y="357"/>
                    </a:cubicBezTo>
                    <a:cubicBezTo>
                      <a:pt x="119" y="465"/>
                      <a:pt x="0" y="585"/>
                      <a:pt x="21" y="758"/>
                    </a:cubicBezTo>
                    <a:cubicBezTo>
                      <a:pt x="26" y="788"/>
                      <a:pt x="45" y="816"/>
                      <a:pt x="81" y="816"/>
                    </a:cubicBezTo>
                    <a:cubicBezTo>
                      <a:pt x="108" y="815"/>
                      <a:pt x="140" y="788"/>
                      <a:pt x="138" y="755"/>
                    </a:cubicBezTo>
                    <a:cubicBezTo>
                      <a:pt x="129" y="684"/>
                      <a:pt x="145" y="628"/>
                      <a:pt x="187" y="571"/>
                    </a:cubicBezTo>
                    <a:cubicBezTo>
                      <a:pt x="231" y="512"/>
                      <a:pt x="289" y="463"/>
                      <a:pt x="343" y="414"/>
                    </a:cubicBezTo>
                    <a:cubicBezTo>
                      <a:pt x="456" y="309"/>
                      <a:pt x="573" y="207"/>
                      <a:pt x="686" y="99"/>
                    </a:cubicBezTo>
                    <a:cubicBezTo>
                      <a:pt x="728" y="59"/>
                      <a:pt x="688" y="1"/>
                      <a:pt x="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27"/>
              <p:cNvSpPr/>
              <p:nvPr/>
            </p:nvSpPr>
            <p:spPr>
              <a:xfrm>
                <a:off x="5089124" y="3194330"/>
                <a:ext cx="23727" cy="4790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951" extrusionOk="0">
                    <a:moveTo>
                      <a:pt x="394" y="0"/>
                    </a:moveTo>
                    <a:cubicBezTo>
                      <a:pt x="366" y="0"/>
                      <a:pt x="334" y="27"/>
                      <a:pt x="336" y="59"/>
                    </a:cubicBezTo>
                    <a:cubicBezTo>
                      <a:pt x="345" y="127"/>
                      <a:pt x="319" y="186"/>
                      <a:pt x="287" y="243"/>
                    </a:cubicBezTo>
                    <a:cubicBezTo>
                      <a:pt x="246" y="316"/>
                      <a:pt x="196" y="383"/>
                      <a:pt x="154" y="452"/>
                    </a:cubicBezTo>
                    <a:cubicBezTo>
                      <a:pt x="63" y="596"/>
                      <a:pt x="1" y="757"/>
                      <a:pt x="76" y="922"/>
                    </a:cubicBezTo>
                    <a:cubicBezTo>
                      <a:pt x="86" y="942"/>
                      <a:pt x="103" y="951"/>
                      <a:pt x="120" y="951"/>
                    </a:cubicBezTo>
                    <a:cubicBezTo>
                      <a:pt x="159" y="951"/>
                      <a:pt x="199" y="908"/>
                      <a:pt x="178" y="863"/>
                    </a:cubicBezTo>
                    <a:cubicBezTo>
                      <a:pt x="111" y="722"/>
                      <a:pt x="213" y="573"/>
                      <a:pt x="287" y="460"/>
                    </a:cubicBezTo>
                    <a:cubicBezTo>
                      <a:pt x="363" y="345"/>
                      <a:pt x="471" y="206"/>
                      <a:pt x="454" y="59"/>
                    </a:cubicBezTo>
                    <a:cubicBezTo>
                      <a:pt x="450" y="27"/>
                      <a:pt x="430" y="3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27"/>
              <p:cNvSpPr/>
              <p:nvPr/>
            </p:nvSpPr>
            <p:spPr>
              <a:xfrm>
                <a:off x="5169423" y="3169192"/>
                <a:ext cx="18538" cy="55413"/>
              </a:xfrm>
              <a:custGeom>
                <a:avLst/>
                <a:gdLst/>
                <a:ahLst/>
                <a:cxnLst/>
                <a:rect l="l" t="t" r="r" b="b"/>
                <a:pathLst>
                  <a:path w="368" h="1100" extrusionOk="0">
                    <a:moveTo>
                      <a:pt x="290" y="1"/>
                    </a:moveTo>
                    <a:cubicBezTo>
                      <a:pt x="273" y="1"/>
                      <a:pt x="256" y="10"/>
                      <a:pt x="246" y="30"/>
                    </a:cubicBezTo>
                    <a:cubicBezTo>
                      <a:pt x="168" y="193"/>
                      <a:pt x="100" y="363"/>
                      <a:pt x="59" y="539"/>
                    </a:cubicBezTo>
                    <a:cubicBezTo>
                      <a:pt x="18" y="718"/>
                      <a:pt x="1" y="927"/>
                      <a:pt x="123" y="1079"/>
                    </a:cubicBezTo>
                    <a:cubicBezTo>
                      <a:pt x="134" y="1093"/>
                      <a:pt x="148" y="1099"/>
                      <a:pt x="161" y="1099"/>
                    </a:cubicBezTo>
                    <a:cubicBezTo>
                      <a:pt x="203" y="1099"/>
                      <a:pt x="240" y="1042"/>
                      <a:pt x="203" y="998"/>
                    </a:cubicBezTo>
                    <a:cubicBezTo>
                      <a:pt x="103" y="874"/>
                      <a:pt x="144" y="672"/>
                      <a:pt x="179" y="532"/>
                    </a:cubicBezTo>
                    <a:cubicBezTo>
                      <a:pt x="218" y="378"/>
                      <a:pt x="277" y="230"/>
                      <a:pt x="345" y="88"/>
                    </a:cubicBezTo>
                    <a:cubicBezTo>
                      <a:pt x="368" y="43"/>
                      <a:pt x="328" y="1"/>
                      <a:pt x="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27"/>
              <p:cNvSpPr/>
              <p:nvPr/>
            </p:nvSpPr>
            <p:spPr>
              <a:xfrm>
                <a:off x="5237884" y="3191761"/>
                <a:ext cx="15969" cy="48108"/>
              </a:xfrm>
              <a:custGeom>
                <a:avLst/>
                <a:gdLst/>
                <a:ahLst/>
                <a:cxnLst/>
                <a:rect l="l" t="t" r="r" b="b"/>
                <a:pathLst>
                  <a:path w="317" h="955" extrusionOk="0">
                    <a:moveTo>
                      <a:pt x="239" y="0"/>
                    </a:moveTo>
                    <a:cubicBezTo>
                      <a:pt x="235" y="0"/>
                      <a:pt x="230" y="1"/>
                      <a:pt x="226" y="2"/>
                    </a:cubicBezTo>
                    <a:cubicBezTo>
                      <a:pt x="194" y="12"/>
                      <a:pt x="182" y="43"/>
                      <a:pt x="186" y="73"/>
                    </a:cubicBezTo>
                    <a:cubicBezTo>
                      <a:pt x="202" y="196"/>
                      <a:pt x="172" y="349"/>
                      <a:pt x="145" y="477"/>
                    </a:cubicBezTo>
                    <a:cubicBezTo>
                      <a:pt x="118" y="608"/>
                      <a:pt x="89" y="749"/>
                      <a:pt x="25" y="866"/>
                    </a:cubicBezTo>
                    <a:cubicBezTo>
                      <a:pt x="0" y="912"/>
                      <a:pt x="40" y="954"/>
                      <a:pt x="79" y="954"/>
                    </a:cubicBezTo>
                    <a:cubicBezTo>
                      <a:pt x="96" y="954"/>
                      <a:pt x="113" y="946"/>
                      <a:pt x="124" y="926"/>
                    </a:cubicBezTo>
                    <a:cubicBezTo>
                      <a:pt x="194" y="794"/>
                      <a:pt x="229" y="642"/>
                      <a:pt x="259" y="496"/>
                    </a:cubicBezTo>
                    <a:cubicBezTo>
                      <a:pt x="288" y="349"/>
                      <a:pt x="317" y="192"/>
                      <a:pt x="297" y="43"/>
                    </a:cubicBezTo>
                    <a:cubicBezTo>
                      <a:pt x="295" y="16"/>
                      <a:pt x="265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27"/>
              <p:cNvSpPr/>
              <p:nvPr/>
            </p:nvSpPr>
            <p:spPr>
              <a:xfrm>
                <a:off x="5309871" y="3228233"/>
                <a:ext cx="21460" cy="5072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007" extrusionOk="0">
                    <a:moveTo>
                      <a:pt x="41" y="102"/>
                    </a:moveTo>
                    <a:cubicBezTo>
                      <a:pt x="41" y="102"/>
                      <a:pt x="42" y="103"/>
                      <a:pt x="43" y="104"/>
                    </a:cubicBezTo>
                    <a:lnTo>
                      <a:pt x="43" y="104"/>
                    </a:lnTo>
                    <a:cubicBezTo>
                      <a:pt x="42" y="104"/>
                      <a:pt x="41" y="102"/>
                      <a:pt x="41" y="102"/>
                    </a:cubicBezTo>
                    <a:close/>
                    <a:moveTo>
                      <a:pt x="43" y="104"/>
                    </a:moveTo>
                    <a:cubicBezTo>
                      <a:pt x="43" y="104"/>
                      <a:pt x="43" y="105"/>
                      <a:pt x="44" y="106"/>
                    </a:cubicBezTo>
                    <a:lnTo>
                      <a:pt x="44" y="106"/>
                    </a:lnTo>
                    <a:cubicBezTo>
                      <a:pt x="43" y="105"/>
                      <a:pt x="43" y="104"/>
                      <a:pt x="43" y="104"/>
                    </a:cubicBezTo>
                    <a:close/>
                    <a:moveTo>
                      <a:pt x="76" y="0"/>
                    </a:moveTo>
                    <a:cubicBezTo>
                      <a:pt x="75" y="0"/>
                      <a:pt x="74" y="1"/>
                      <a:pt x="73" y="1"/>
                    </a:cubicBezTo>
                    <a:cubicBezTo>
                      <a:pt x="9" y="3"/>
                      <a:pt x="0" y="90"/>
                      <a:pt x="47" y="112"/>
                    </a:cubicBezTo>
                    <a:lnTo>
                      <a:pt x="47" y="112"/>
                    </a:lnTo>
                    <a:cubicBezTo>
                      <a:pt x="49" y="115"/>
                      <a:pt x="50" y="118"/>
                      <a:pt x="51" y="120"/>
                    </a:cubicBezTo>
                    <a:cubicBezTo>
                      <a:pt x="64" y="142"/>
                      <a:pt x="65" y="148"/>
                      <a:pt x="75" y="173"/>
                    </a:cubicBezTo>
                    <a:cubicBezTo>
                      <a:pt x="99" y="239"/>
                      <a:pt x="121" y="308"/>
                      <a:pt x="141" y="375"/>
                    </a:cubicBezTo>
                    <a:cubicBezTo>
                      <a:pt x="184" y="523"/>
                      <a:pt x="224" y="677"/>
                      <a:pt x="264" y="827"/>
                    </a:cubicBezTo>
                    <a:cubicBezTo>
                      <a:pt x="277" y="872"/>
                      <a:pt x="288" y="920"/>
                      <a:pt x="302" y="966"/>
                    </a:cubicBezTo>
                    <a:cubicBezTo>
                      <a:pt x="311" y="994"/>
                      <a:pt x="333" y="1006"/>
                      <a:pt x="356" y="1006"/>
                    </a:cubicBezTo>
                    <a:cubicBezTo>
                      <a:pt x="391" y="1006"/>
                      <a:pt x="425" y="978"/>
                      <a:pt x="413" y="936"/>
                    </a:cubicBezTo>
                    <a:cubicBezTo>
                      <a:pt x="330" y="665"/>
                      <a:pt x="284" y="383"/>
                      <a:pt x="177" y="120"/>
                    </a:cubicBezTo>
                    <a:cubicBezTo>
                      <a:pt x="161" y="76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27"/>
              <p:cNvSpPr/>
              <p:nvPr/>
            </p:nvSpPr>
            <p:spPr>
              <a:xfrm>
                <a:off x="5354151" y="3181333"/>
                <a:ext cx="45841" cy="22215"/>
              </a:xfrm>
              <a:custGeom>
                <a:avLst/>
                <a:gdLst/>
                <a:ahLst/>
                <a:cxnLst/>
                <a:rect l="l" t="t" r="r" b="b"/>
                <a:pathLst>
                  <a:path w="910" h="441" extrusionOk="0">
                    <a:moveTo>
                      <a:pt x="123" y="0"/>
                    </a:moveTo>
                    <a:cubicBezTo>
                      <a:pt x="104" y="0"/>
                      <a:pt x="85" y="3"/>
                      <a:pt x="65" y="9"/>
                    </a:cubicBezTo>
                    <a:cubicBezTo>
                      <a:pt x="0" y="28"/>
                      <a:pt x="21" y="124"/>
                      <a:pt x="79" y="124"/>
                    </a:cubicBezTo>
                    <a:cubicBezTo>
                      <a:pt x="84" y="124"/>
                      <a:pt x="90" y="123"/>
                      <a:pt x="96" y="121"/>
                    </a:cubicBezTo>
                    <a:cubicBezTo>
                      <a:pt x="106" y="118"/>
                      <a:pt x="115" y="117"/>
                      <a:pt x="125" y="117"/>
                    </a:cubicBezTo>
                    <a:cubicBezTo>
                      <a:pt x="188" y="117"/>
                      <a:pt x="253" y="177"/>
                      <a:pt x="295" y="219"/>
                    </a:cubicBezTo>
                    <a:cubicBezTo>
                      <a:pt x="334" y="258"/>
                      <a:pt x="354" y="315"/>
                      <a:pt x="397" y="355"/>
                    </a:cubicBezTo>
                    <a:cubicBezTo>
                      <a:pt x="453" y="410"/>
                      <a:pt x="530" y="434"/>
                      <a:pt x="608" y="440"/>
                    </a:cubicBezTo>
                    <a:cubicBezTo>
                      <a:pt x="618" y="441"/>
                      <a:pt x="628" y="441"/>
                      <a:pt x="639" y="441"/>
                    </a:cubicBezTo>
                    <a:cubicBezTo>
                      <a:pt x="685" y="441"/>
                      <a:pt x="732" y="435"/>
                      <a:pt x="778" y="435"/>
                    </a:cubicBezTo>
                    <a:cubicBezTo>
                      <a:pt x="797" y="435"/>
                      <a:pt x="815" y="436"/>
                      <a:pt x="833" y="438"/>
                    </a:cubicBezTo>
                    <a:cubicBezTo>
                      <a:pt x="836" y="439"/>
                      <a:pt x="840" y="439"/>
                      <a:pt x="843" y="439"/>
                    </a:cubicBezTo>
                    <a:cubicBezTo>
                      <a:pt x="870" y="439"/>
                      <a:pt x="895" y="428"/>
                      <a:pt x="904" y="397"/>
                    </a:cubicBezTo>
                    <a:cubicBezTo>
                      <a:pt x="910" y="370"/>
                      <a:pt x="894" y="329"/>
                      <a:pt x="863" y="326"/>
                    </a:cubicBezTo>
                    <a:cubicBezTo>
                      <a:pt x="842" y="323"/>
                      <a:pt x="820" y="322"/>
                      <a:pt x="797" y="322"/>
                    </a:cubicBezTo>
                    <a:cubicBezTo>
                      <a:pt x="754" y="322"/>
                      <a:pt x="709" y="326"/>
                      <a:pt x="665" y="326"/>
                    </a:cubicBezTo>
                    <a:cubicBezTo>
                      <a:pt x="580" y="326"/>
                      <a:pt x="500" y="313"/>
                      <a:pt x="448" y="237"/>
                    </a:cubicBezTo>
                    <a:cubicBezTo>
                      <a:pt x="432" y="213"/>
                      <a:pt x="418" y="188"/>
                      <a:pt x="401" y="165"/>
                    </a:cubicBezTo>
                    <a:cubicBezTo>
                      <a:pt x="374" y="131"/>
                      <a:pt x="341" y="104"/>
                      <a:pt x="309" y="80"/>
                    </a:cubicBezTo>
                    <a:cubicBezTo>
                      <a:pt x="253" y="37"/>
                      <a:pt x="192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27"/>
              <p:cNvSpPr/>
              <p:nvPr/>
            </p:nvSpPr>
            <p:spPr>
              <a:xfrm>
                <a:off x="5379843" y="3121184"/>
                <a:ext cx="51735" cy="26397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524" extrusionOk="0">
                    <a:moveTo>
                      <a:pt x="94" y="1"/>
                    </a:moveTo>
                    <a:cubicBezTo>
                      <a:pt x="79" y="1"/>
                      <a:pt x="64" y="2"/>
                      <a:pt x="48" y="4"/>
                    </a:cubicBezTo>
                    <a:cubicBezTo>
                      <a:pt x="16" y="7"/>
                      <a:pt x="0" y="48"/>
                      <a:pt x="7" y="75"/>
                    </a:cubicBezTo>
                    <a:cubicBezTo>
                      <a:pt x="14" y="103"/>
                      <a:pt x="38" y="115"/>
                      <a:pt x="62" y="115"/>
                    </a:cubicBezTo>
                    <a:cubicBezTo>
                      <a:pt x="68" y="115"/>
                      <a:pt x="73" y="114"/>
                      <a:pt x="78" y="113"/>
                    </a:cubicBezTo>
                    <a:cubicBezTo>
                      <a:pt x="85" y="112"/>
                      <a:pt x="92" y="112"/>
                      <a:pt x="100" y="112"/>
                    </a:cubicBezTo>
                    <a:cubicBezTo>
                      <a:pt x="167" y="112"/>
                      <a:pt x="231" y="151"/>
                      <a:pt x="283" y="188"/>
                    </a:cubicBezTo>
                    <a:cubicBezTo>
                      <a:pt x="360" y="241"/>
                      <a:pt x="429" y="305"/>
                      <a:pt x="500" y="363"/>
                    </a:cubicBezTo>
                    <a:cubicBezTo>
                      <a:pt x="597" y="443"/>
                      <a:pt x="713" y="523"/>
                      <a:pt x="835" y="523"/>
                    </a:cubicBezTo>
                    <a:cubicBezTo>
                      <a:pt x="879" y="523"/>
                      <a:pt x="925" y="513"/>
                      <a:pt x="971" y="487"/>
                    </a:cubicBezTo>
                    <a:cubicBezTo>
                      <a:pt x="1026" y="457"/>
                      <a:pt x="993" y="380"/>
                      <a:pt x="941" y="380"/>
                    </a:cubicBezTo>
                    <a:cubicBezTo>
                      <a:pt x="932" y="380"/>
                      <a:pt x="922" y="383"/>
                      <a:pt x="913" y="388"/>
                    </a:cubicBezTo>
                    <a:cubicBezTo>
                      <a:pt x="885" y="403"/>
                      <a:pt x="857" y="410"/>
                      <a:pt x="830" y="410"/>
                    </a:cubicBezTo>
                    <a:cubicBezTo>
                      <a:pt x="712" y="410"/>
                      <a:pt x="596" y="294"/>
                      <a:pt x="514" y="225"/>
                    </a:cubicBezTo>
                    <a:cubicBezTo>
                      <a:pt x="394" y="123"/>
                      <a:pt x="259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27"/>
              <p:cNvSpPr/>
              <p:nvPr/>
            </p:nvSpPr>
            <p:spPr>
              <a:xfrm>
                <a:off x="5437624" y="3059574"/>
                <a:ext cx="53498" cy="13551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269" extrusionOk="0">
                    <a:moveTo>
                      <a:pt x="263" y="0"/>
                    </a:moveTo>
                    <a:cubicBezTo>
                      <a:pt x="184" y="0"/>
                      <a:pt x="109" y="23"/>
                      <a:pt x="42" y="86"/>
                    </a:cubicBezTo>
                    <a:cubicBezTo>
                      <a:pt x="0" y="125"/>
                      <a:pt x="40" y="182"/>
                      <a:pt x="85" y="182"/>
                    </a:cubicBezTo>
                    <a:cubicBezTo>
                      <a:pt x="98" y="182"/>
                      <a:pt x="111" y="177"/>
                      <a:pt x="123" y="166"/>
                    </a:cubicBezTo>
                    <a:cubicBezTo>
                      <a:pt x="165" y="125"/>
                      <a:pt x="215" y="111"/>
                      <a:pt x="267" y="111"/>
                    </a:cubicBezTo>
                    <a:cubicBezTo>
                      <a:pt x="358" y="111"/>
                      <a:pt x="457" y="157"/>
                      <a:pt x="538" y="188"/>
                    </a:cubicBezTo>
                    <a:cubicBezTo>
                      <a:pt x="636" y="228"/>
                      <a:pt x="741" y="269"/>
                      <a:pt x="845" y="269"/>
                    </a:cubicBezTo>
                    <a:cubicBezTo>
                      <a:pt x="900" y="269"/>
                      <a:pt x="953" y="258"/>
                      <a:pt x="1006" y="229"/>
                    </a:cubicBezTo>
                    <a:cubicBezTo>
                      <a:pt x="1061" y="199"/>
                      <a:pt x="1027" y="123"/>
                      <a:pt x="976" y="123"/>
                    </a:cubicBezTo>
                    <a:cubicBezTo>
                      <a:pt x="967" y="123"/>
                      <a:pt x="957" y="125"/>
                      <a:pt x="947" y="130"/>
                    </a:cubicBezTo>
                    <a:cubicBezTo>
                      <a:pt x="913" y="149"/>
                      <a:pt x="876" y="157"/>
                      <a:pt x="837" y="157"/>
                    </a:cubicBezTo>
                    <a:cubicBezTo>
                      <a:pt x="723" y="157"/>
                      <a:pt x="598" y="88"/>
                      <a:pt x="501" y="52"/>
                    </a:cubicBezTo>
                    <a:cubicBezTo>
                      <a:pt x="423" y="23"/>
                      <a:pt x="342" y="0"/>
                      <a:pt x="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27"/>
              <p:cNvSpPr/>
              <p:nvPr/>
            </p:nvSpPr>
            <p:spPr>
              <a:xfrm>
                <a:off x="5484171" y="2990308"/>
                <a:ext cx="54556" cy="21963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436" extrusionOk="0">
                    <a:moveTo>
                      <a:pt x="1020" y="0"/>
                    </a:moveTo>
                    <a:cubicBezTo>
                      <a:pt x="999" y="0"/>
                      <a:pt x="977" y="10"/>
                      <a:pt x="969" y="29"/>
                    </a:cubicBezTo>
                    <a:cubicBezTo>
                      <a:pt x="911" y="165"/>
                      <a:pt x="690" y="143"/>
                      <a:pt x="569" y="149"/>
                    </a:cubicBezTo>
                    <a:cubicBezTo>
                      <a:pt x="485" y="152"/>
                      <a:pt x="396" y="160"/>
                      <a:pt x="315" y="182"/>
                    </a:cubicBezTo>
                    <a:cubicBezTo>
                      <a:pt x="216" y="210"/>
                      <a:pt x="133" y="264"/>
                      <a:pt x="49" y="323"/>
                    </a:cubicBezTo>
                    <a:cubicBezTo>
                      <a:pt x="1" y="361"/>
                      <a:pt x="33" y="436"/>
                      <a:pt x="80" y="436"/>
                    </a:cubicBezTo>
                    <a:cubicBezTo>
                      <a:pt x="89" y="436"/>
                      <a:pt x="100" y="433"/>
                      <a:pt x="110" y="425"/>
                    </a:cubicBezTo>
                    <a:cubicBezTo>
                      <a:pt x="196" y="363"/>
                      <a:pt x="283" y="306"/>
                      <a:pt x="389" y="285"/>
                    </a:cubicBezTo>
                    <a:cubicBezTo>
                      <a:pt x="470" y="270"/>
                      <a:pt x="551" y="265"/>
                      <a:pt x="633" y="262"/>
                    </a:cubicBezTo>
                    <a:cubicBezTo>
                      <a:pt x="783" y="257"/>
                      <a:pt x="1001" y="251"/>
                      <a:pt x="1069" y="87"/>
                    </a:cubicBezTo>
                    <a:cubicBezTo>
                      <a:pt x="1082" y="58"/>
                      <a:pt x="1079" y="24"/>
                      <a:pt x="1048" y="7"/>
                    </a:cubicBezTo>
                    <a:cubicBezTo>
                      <a:pt x="1040" y="3"/>
                      <a:pt x="1030" y="0"/>
                      <a:pt x="10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27"/>
              <p:cNvSpPr/>
              <p:nvPr/>
            </p:nvSpPr>
            <p:spPr>
              <a:xfrm>
                <a:off x="5470670" y="2911419"/>
                <a:ext cx="33348" cy="4473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888" extrusionOk="0">
                    <a:moveTo>
                      <a:pt x="598" y="0"/>
                    </a:moveTo>
                    <a:cubicBezTo>
                      <a:pt x="578" y="0"/>
                      <a:pt x="556" y="10"/>
                      <a:pt x="548" y="29"/>
                    </a:cubicBezTo>
                    <a:cubicBezTo>
                      <a:pt x="518" y="100"/>
                      <a:pt x="464" y="153"/>
                      <a:pt x="413" y="209"/>
                    </a:cubicBezTo>
                    <a:cubicBezTo>
                      <a:pt x="350" y="274"/>
                      <a:pt x="280" y="336"/>
                      <a:pt x="216" y="401"/>
                    </a:cubicBezTo>
                    <a:cubicBezTo>
                      <a:pt x="174" y="448"/>
                      <a:pt x="129" y="498"/>
                      <a:pt x="93" y="553"/>
                    </a:cubicBezTo>
                    <a:cubicBezTo>
                      <a:pt x="36" y="640"/>
                      <a:pt x="1" y="739"/>
                      <a:pt x="25" y="846"/>
                    </a:cubicBezTo>
                    <a:cubicBezTo>
                      <a:pt x="26" y="852"/>
                      <a:pt x="29" y="856"/>
                      <a:pt x="32" y="862"/>
                    </a:cubicBezTo>
                    <a:cubicBezTo>
                      <a:pt x="32" y="863"/>
                      <a:pt x="32" y="863"/>
                      <a:pt x="34" y="866"/>
                    </a:cubicBezTo>
                    <a:cubicBezTo>
                      <a:pt x="44" y="881"/>
                      <a:pt x="59" y="887"/>
                      <a:pt x="76" y="887"/>
                    </a:cubicBezTo>
                    <a:cubicBezTo>
                      <a:pt x="110" y="887"/>
                      <a:pt x="147" y="858"/>
                      <a:pt x="137" y="815"/>
                    </a:cubicBezTo>
                    <a:cubicBezTo>
                      <a:pt x="124" y="756"/>
                      <a:pt x="138" y="699"/>
                      <a:pt x="167" y="647"/>
                    </a:cubicBezTo>
                    <a:cubicBezTo>
                      <a:pt x="208" y="570"/>
                      <a:pt x="279" y="503"/>
                      <a:pt x="334" y="448"/>
                    </a:cubicBezTo>
                    <a:cubicBezTo>
                      <a:pt x="443" y="338"/>
                      <a:pt x="585" y="231"/>
                      <a:pt x="649" y="85"/>
                    </a:cubicBezTo>
                    <a:cubicBezTo>
                      <a:pt x="661" y="57"/>
                      <a:pt x="657" y="24"/>
                      <a:pt x="626" y="7"/>
                    </a:cubicBezTo>
                    <a:cubicBezTo>
                      <a:pt x="618" y="3"/>
                      <a:pt x="609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27"/>
              <p:cNvSpPr/>
              <p:nvPr/>
            </p:nvSpPr>
            <p:spPr>
              <a:xfrm>
                <a:off x="5020361" y="2818627"/>
                <a:ext cx="466674" cy="40753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090" extrusionOk="0">
                    <a:moveTo>
                      <a:pt x="4505" y="1251"/>
                    </a:moveTo>
                    <a:cubicBezTo>
                      <a:pt x="4595" y="1251"/>
                      <a:pt x="4685" y="1267"/>
                      <a:pt x="4771" y="1304"/>
                    </a:cubicBezTo>
                    <a:cubicBezTo>
                      <a:pt x="5016" y="1407"/>
                      <a:pt x="5158" y="1661"/>
                      <a:pt x="5195" y="1915"/>
                    </a:cubicBezTo>
                    <a:cubicBezTo>
                      <a:pt x="5251" y="2286"/>
                      <a:pt x="4996" y="2610"/>
                      <a:pt x="4701" y="2803"/>
                    </a:cubicBezTo>
                    <a:cubicBezTo>
                      <a:pt x="4496" y="2939"/>
                      <a:pt x="4232" y="3039"/>
                      <a:pt x="3977" y="3039"/>
                    </a:cubicBezTo>
                    <a:cubicBezTo>
                      <a:pt x="3869" y="3039"/>
                      <a:pt x="3762" y="3021"/>
                      <a:pt x="3661" y="2980"/>
                    </a:cubicBezTo>
                    <a:cubicBezTo>
                      <a:pt x="3501" y="2917"/>
                      <a:pt x="3375" y="2795"/>
                      <a:pt x="3304" y="2637"/>
                    </a:cubicBezTo>
                    <a:cubicBezTo>
                      <a:pt x="3226" y="2463"/>
                      <a:pt x="3240" y="2277"/>
                      <a:pt x="3281" y="2097"/>
                    </a:cubicBezTo>
                    <a:cubicBezTo>
                      <a:pt x="3347" y="1802"/>
                      <a:pt x="3556" y="1350"/>
                      <a:pt x="3903" y="1350"/>
                    </a:cubicBezTo>
                    <a:cubicBezTo>
                      <a:pt x="3945" y="1350"/>
                      <a:pt x="3990" y="1357"/>
                      <a:pt x="4037" y="1372"/>
                    </a:cubicBezTo>
                    <a:cubicBezTo>
                      <a:pt x="4040" y="1375"/>
                      <a:pt x="4042" y="1375"/>
                      <a:pt x="4047" y="1378"/>
                    </a:cubicBezTo>
                    <a:cubicBezTo>
                      <a:pt x="4187" y="1301"/>
                      <a:pt x="4346" y="1251"/>
                      <a:pt x="4505" y="1251"/>
                    </a:cubicBezTo>
                    <a:close/>
                    <a:moveTo>
                      <a:pt x="5322" y="2643"/>
                    </a:moveTo>
                    <a:cubicBezTo>
                      <a:pt x="5332" y="2643"/>
                      <a:pt x="5342" y="2645"/>
                      <a:pt x="5350" y="2650"/>
                    </a:cubicBezTo>
                    <a:cubicBezTo>
                      <a:pt x="5379" y="2667"/>
                      <a:pt x="5384" y="2703"/>
                      <a:pt x="5372" y="2730"/>
                    </a:cubicBezTo>
                    <a:cubicBezTo>
                      <a:pt x="5270" y="2952"/>
                      <a:pt x="5182" y="3191"/>
                      <a:pt x="5029" y="3384"/>
                    </a:cubicBezTo>
                    <a:cubicBezTo>
                      <a:pt x="5020" y="3396"/>
                      <a:pt x="5006" y="3401"/>
                      <a:pt x="4992" y="3401"/>
                    </a:cubicBezTo>
                    <a:cubicBezTo>
                      <a:pt x="4975" y="3401"/>
                      <a:pt x="4958" y="3395"/>
                      <a:pt x="4947" y="3384"/>
                    </a:cubicBezTo>
                    <a:cubicBezTo>
                      <a:pt x="4922" y="3360"/>
                      <a:pt x="4927" y="3326"/>
                      <a:pt x="4947" y="3303"/>
                    </a:cubicBezTo>
                    <a:cubicBezTo>
                      <a:pt x="5017" y="3214"/>
                      <a:pt x="5071" y="3108"/>
                      <a:pt x="5118" y="3006"/>
                    </a:cubicBezTo>
                    <a:cubicBezTo>
                      <a:pt x="5172" y="2895"/>
                      <a:pt x="5220" y="2782"/>
                      <a:pt x="5272" y="2671"/>
                    </a:cubicBezTo>
                    <a:cubicBezTo>
                      <a:pt x="5281" y="2653"/>
                      <a:pt x="5302" y="2643"/>
                      <a:pt x="5322" y="2643"/>
                    </a:cubicBezTo>
                    <a:close/>
                    <a:moveTo>
                      <a:pt x="2116" y="3367"/>
                    </a:moveTo>
                    <a:cubicBezTo>
                      <a:pt x="2126" y="3367"/>
                      <a:pt x="2136" y="3368"/>
                      <a:pt x="2145" y="3370"/>
                    </a:cubicBezTo>
                    <a:cubicBezTo>
                      <a:pt x="2159" y="3374"/>
                      <a:pt x="2173" y="3381"/>
                      <a:pt x="2183" y="3391"/>
                    </a:cubicBezTo>
                    <a:cubicBezTo>
                      <a:pt x="2196" y="3401"/>
                      <a:pt x="2204" y="3410"/>
                      <a:pt x="2213" y="3424"/>
                    </a:cubicBezTo>
                    <a:cubicBezTo>
                      <a:pt x="2224" y="3438"/>
                      <a:pt x="2233" y="3454"/>
                      <a:pt x="2241" y="3468"/>
                    </a:cubicBezTo>
                    <a:cubicBezTo>
                      <a:pt x="2253" y="3486"/>
                      <a:pt x="2258" y="3505"/>
                      <a:pt x="2258" y="3526"/>
                    </a:cubicBezTo>
                    <a:lnTo>
                      <a:pt x="2253" y="3559"/>
                    </a:lnTo>
                    <a:cubicBezTo>
                      <a:pt x="2247" y="3578"/>
                      <a:pt x="2238" y="3595"/>
                      <a:pt x="2223" y="3610"/>
                    </a:cubicBezTo>
                    <a:cubicBezTo>
                      <a:pt x="2216" y="3615"/>
                      <a:pt x="2209" y="3622"/>
                      <a:pt x="2199" y="3628"/>
                    </a:cubicBezTo>
                    <a:cubicBezTo>
                      <a:pt x="2187" y="3636"/>
                      <a:pt x="2170" y="3639"/>
                      <a:pt x="2156" y="3642"/>
                    </a:cubicBezTo>
                    <a:cubicBezTo>
                      <a:pt x="2151" y="3643"/>
                      <a:pt x="2146" y="3644"/>
                      <a:pt x="2140" y="3644"/>
                    </a:cubicBezTo>
                    <a:cubicBezTo>
                      <a:pt x="2130" y="3644"/>
                      <a:pt x="2120" y="3642"/>
                      <a:pt x="2111" y="3639"/>
                    </a:cubicBezTo>
                    <a:cubicBezTo>
                      <a:pt x="2097" y="3636"/>
                      <a:pt x="2083" y="3629"/>
                      <a:pt x="2071" y="3618"/>
                    </a:cubicBezTo>
                    <a:cubicBezTo>
                      <a:pt x="2060" y="3610"/>
                      <a:pt x="2050" y="3601"/>
                      <a:pt x="2041" y="3587"/>
                    </a:cubicBezTo>
                    <a:cubicBezTo>
                      <a:pt x="2033" y="3573"/>
                      <a:pt x="2024" y="3557"/>
                      <a:pt x="2013" y="3543"/>
                    </a:cubicBezTo>
                    <a:cubicBezTo>
                      <a:pt x="2003" y="3525"/>
                      <a:pt x="1998" y="3505"/>
                      <a:pt x="1998" y="3483"/>
                    </a:cubicBezTo>
                    <a:lnTo>
                      <a:pt x="2003" y="3452"/>
                    </a:lnTo>
                    <a:cubicBezTo>
                      <a:pt x="2007" y="3432"/>
                      <a:pt x="2017" y="3414"/>
                      <a:pt x="2033" y="3401"/>
                    </a:cubicBezTo>
                    <a:cubicBezTo>
                      <a:pt x="2040" y="3396"/>
                      <a:pt x="2047" y="3388"/>
                      <a:pt x="2056" y="3383"/>
                    </a:cubicBezTo>
                    <a:cubicBezTo>
                      <a:pt x="2068" y="3374"/>
                      <a:pt x="2084" y="3370"/>
                      <a:pt x="2098" y="3369"/>
                    </a:cubicBezTo>
                    <a:cubicBezTo>
                      <a:pt x="2104" y="3368"/>
                      <a:pt x="2110" y="3367"/>
                      <a:pt x="2116" y="3367"/>
                    </a:cubicBezTo>
                    <a:close/>
                    <a:moveTo>
                      <a:pt x="7806" y="3649"/>
                    </a:moveTo>
                    <a:cubicBezTo>
                      <a:pt x="7955" y="3649"/>
                      <a:pt x="7952" y="3879"/>
                      <a:pt x="7806" y="3879"/>
                    </a:cubicBezTo>
                    <a:cubicBezTo>
                      <a:pt x="7657" y="3879"/>
                      <a:pt x="7657" y="3649"/>
                      <a:pt x="7806" y="3649"/>
                    </a:cubicBezTo>
                    <a:close/>
                    <a:moveTo>
                      <a:pt x="5710" y="3682"/>
                    </a:moveTo>
                    <a:cubicBezTo>
                      <a:pt x="5859" y="3682"/>
                      <a:pt x="5859" y="3913"/>
                      <a:pt x="5710" y="3913"/>
                    </a:cubicBezTo>
                    <a:cubicBezTo>
                      <a:pt x="5563" y="3913"/>
                      <a:pt x="5563" y="3682"/>
                      <a:pt x="5710" y="3682"/>
                    </a:cubicBezTo>
                    <a:close/>
                    <a:moveTo>
                      <a:pt x="2659" y="4064"/>
                    </a:moveTo>
                    <a:cubicBezTo>
                      <a:pt x="2674" y="4064"/>
                      <a:pt x="2689" y="4070"/>
                      <a:pt x="2700" y="4081"/>
                    </a:cubicBezTo>
                    <a:cubicBezTo>
                      <a:pt x="2723" y="4104"/>
                      <a:pt x="2722" y="4141"/>
                      <a:pt x="2700" y="4162"/>
                    </a:cubicBezTo>
                    <a:cubicBezTo>
                      <a:pt x="2695" y="4169"/>
                      <a:pt x="2688" y="4176"/>
                      <a:pt x="2683" y="4183"/>
                    </a:cubicBezTo>
                    <a:lnTo>
                      <a:pt x="2681" y="4185"/>
                    </a:lnTo>
                    <a:lnTo>
                      <a:pt x="2679" y="4188"/>
                    </a:lnTo>
                    <a:cubicBezTo>
                      <a:pt x="2678" y="4189"/>
                      <a:pt x="2674" y="4192"/>
                      <a:pt x="2672" y="4196"/>
                    </a:cubicBezTo>
                    <a:cubicBezTo>
                      <a:pt x="2664" y="4210"/>
                      <a:pt x="2655" y="4225"/>
                      <a:pt x="2645" y="4240"/>
                    </a:cubicBezTo>
                    <a:cubicBezTo>
                      <a:pt x="2628" y="4273"/>
                      <a:pt x="2614" y="4303"/>
                      <a:pt x="2600" y="4334"/>
                    </a:cubicBezTo>
                    <a:cubicBezTo>
                      <a:pt x="2571" y="4402"/>
                      <a:pt x="2543" y="4471"/>
                      <a:pt x="2502" y="4535"/>
                    </a:cubicBezTo>
                    <a:cubicBezTo>
                      <a:pt x="2491" y="4552"/>
                      <a:pt x="2471" y="4563"/>
                      <a:pt x="2451" y="4563"/>
                    </a:cubicBezTo>
                    <a:cubicBezTo>
                      <a:pt x="2442" y="4563"/>
                      <a:pt x="2433" y="4561"/>
                      <a:pt x="2424" y="4556"/>
                    </a:cubicBezTo>
                    <a:cubicBezTo>
                      <a:pt x="2397" y="4539"/>
                      <a:pt x="2387" y="4502"/>
                      <a:pt x="2403" y="4475"/>
                    </a:cubicBezTo>
                    <a:cubicBezTo>
                      <a:pt x="2485" y="4348"/>
                      <a:pt x="2513" y="4192"/>
                      <a:pt x="2620" y="4081"/>
                    </a:cubicBezTo>
                    <a:cubicBezTo>
                      <a:pt x="2630" y="4070"/>
                      <a:pt x="2644" y="4064"/>
                      <a:pt x="2659" y="4064"/>
                    </a:cubicBezTo>
                    <a:close/>
                    <a:moveTo>
                      <a:pt x="4139" y="4508"/>
                    </a:moveTo>
                    <a:cubicBezTo>
                      <a:pt x="4288" y="4508"/>
                      <a:pt x="4288" y="4738"/>
                      <a:pt x="4139" y="4738"/>
                    </a:cubicBezTo>
                    <a:cubicBezTo>
                      <a:pt x="3991" y="4738"/>
                      <a:pt x="3991" y="4508"/>
                      <a:pt x="4139" y="4508"/>
                    </a:cubicBezTo>
                    <a:close/>
                    <a:moveTo>
                      <a:pt x="6354" y="4794"/>
                    </a:moveTo>
                    <a:cubicBezTo>
                      <a:pt x="6363" y="4794"/>
                      <a:pt x="6372" y="4796"/>
                      <a:pt x="6379" y="4801"/>
                    </a:cubicBezTo>
                    <a:cubicBezTo>
                      <a:pt x="6460" y="4862"/>
                      <a:pt x="6518" y="4942"/>
                      <a:pt x="6575" y="5025"/>
                    </a:cubicBezTo>
                    <a:cubicBezTo>
                      <a:pt x="6589" y="5045"/>
                      <a:pt x="6603" y="5066"/>
                      <a:pt x="6617" y="5085"/>
                    </a:cubicBezTo>
                    <a:cubicBezTo>
                      <a:pt x="6632" y="5106"/>
                      <a:pt x="6644" y="5120"/>
                      <a:pt x="6656" y="5136"/>
                    </a:cubicBezTo>
                    <a:cubicBezTo>
                      <a:pt x="6670" y="5154"/>
                      <a:pt x="6684" y="5170"/>
                      <a:pt x="6701" y="5185"/>
                    </a:cubicBezTo>
                    <a:cubicBezTo>
                      <a:pt x="6709" y="5195"/>
                      <a:pt x="6718" y="5202"/>
                      <a:pt x="6725" y="5211"/>
                    </a:cubicBezTo>
                    <a:cubicBezTo>
                      <a:pt x="6731" y="5214"/>
                      <a:pt x="6734" y="5218"/>
                      <a:pt x="6739" y="5224"/>
                    </a:cubicBezTo>
                    <a:cubicBezTo>
                      <a:pt x="6741" y="5225"/>
                      <a:pt x="6743" y="5225"/>
                      <a:pt x="6741" y="5225"/>
                    </a:cubicBezTo>
                    <a:cubicBezTo>
                      <a:pt x="6743" y="5225"/>
                      <a:pt x="6743" y="5226"/>
                      <a:pt x="6745" y="5226"/>
                    </a:cubicBezTo>
                    <a:cubicBezTo>
                      <a:pt x="6769" y="5245"/>
                      <a:pt x="6782" y="5276"/>
                      <a:pt x="6765" y="5304"/>
                    </a:cubicBezTo>
                    <a:cubicBezTo>
                      <a:pt x="6755" y="5322"/>
                      <a:pt x="6733" y="5334"/>
                      <a:pt x="6713" y="5334"/>
                    </a:cubicBezTo>
                    <a:cubicBezTo>
                      <a:pt x="6703" y="5334"/>
                      <a:pt x="6694" y="5331"/>
                      <a:pt x="6687" y="5326"/>
                    </a:cubicBezTo>
                    <a:cubicBezTo>
                      <a:pt x="6605" y="5268"/>
                      <a:pt x="6546" y="5187"/>
                      <a:pt x="6490" y="5105"/>
                    </a:cubicBezTo>
                    <a:cubicBezTo>
                      <a:pt x="6476" y="5085"/>
                      <a:pt x="6461" y="5063"/>
                      <a:pt x="6447" y="5045"/>
                    </a:cubicBezTo>
                    <a:cubicBezTo>
                      <a:pt x="6435" y="5027"/>
                      <a:pt x="6419" y="5005"/>
                      <a:pt x="6408" y="4993"/>
                    </a:cubicBezTo>
                    <a:cubicBezTo>
                      <a:pt x="6393" y="4976"/>
                      <a:pt x="6379" y="4957"/>
                      <a:pt x="6365" y="4943"/>
                    </a:cubicBezTo>
                    <a:lnTo>
                      <a:pt x="6341" y="4919"/>
                    </a:lnTo>
                    <a:cubicBezTo>
                      <a:pt x="6335" y="4915"/>
                      <a:pt x="6332" y="4912"/>
                      <a:pt x="6328" y="4908"/>
                    </a:cubicBezTo>
                    <a:cubicBezTo>
                      <a:pt x="6327" y="4906"/>
                      <a:pt x="6323" y="4903"/>
                      <a:pt x="6320" y="4903"/>
                    </a:cubicBezTo>
                    <a:lnTo>
                      <a:pt x="6318" y="4901"/>
                    </a:lnTo>
                    <a:lnTo>
                      <a:pt x="6318" y="4899"/>
                    </a:lnTo>
                    <a:cubicBezTo>
                      <a:pt x="6294" y="4881"/>
                      <a:pt x="6283" y="4851"/>
                      <a:pt x="6300" y="4823"/>
                    </a:cubicBezTo>
                    <a:cubicBezTo>
                      <a:pt x="6310" y="4806"/>
                      <a:pt x="6333" y="4794"/>
                      <a:pt x="6354" y="4794"/>
                    </a:cubicBezTo>
                    <a:close/>
                    <a:moveTo>
                      <a:pt x="5648" y="5735"/>
                    </a:moveTo>
                    <a:cubicBezTo>
                      <a:pt x="5797" y="5735"/>
                      <a:pt x="5797" y="5966"/>
                      <a:pt x="5648" y="5966"/>
                    </a:cubicBezTo>
                    <a:cubicBezTo>
                      <a:pt x="5499" y="5966"/>
                      <a:pt x="5499" y="5735"/>
                      <a:pt x="5648" y="5735"/>
                    </a:cubicBezTo>
                    <a:close/>
                    <a:moveTo>
                      <a:pt x="1989" y="5776"/>
                    </a:moveTo>
                    <a:cubicBezTo>
                      <a:pt x="2138" y="5776"/>
                      <a:pt x="2138" y="6006"/>
                      <a:pt x="1989" y="6006"/>
                    </a:cubicBezTo>
                    <a:cubicBezTo>
                      <a:pt x="1840" y="6006"/>
                      <a:pt x="1840" y="5776"/>
                      <a:pt x="1989" y="5776"/>
                    </a:cubicBezTo>
                    <a:close/>
                    <a:moveTo>
                      <a:pt x="3402" y="5904"/>
                    </a:moveTo>
                    <a:cubicBezTo>
                      <a:pt x="3423" y="5904"/>
                      <a:pt x="3443" y="5915"/>
                      <a:pt x="3453" y="5934"/>
                    </a:cubicBezTo>
                    <a:cubicBezTo>
                      <a:pt x="3470" y="5961"/>
                      <a:pt x="3457" y="5995"/>
                      <a:pt x="3432" y="6012"/>
                    </a:cubicBezTo>
                    <a:cubicBezTo>
                      <a:pt x="3269" y="6122"/>
                      <a:pt x="3094" y="6209"/>
                      <a:pt x="2933" y="6320"/>
                    </a:cubicBezTo>
                    <a:cubicBezTo>
                      <a:pt x="2925" y="6326"/>
                      <a:pt x="2916" y="6328"/>
                      <a:pt x="2906" y="6328"/>
                    </a:cubicBezTo>
                    <a:cubicBezTo>
                      <a:pt x="2886" y="6328"/>
                      <a:pt x="2865" y="6317"/>
                      <a:pt x="2855" y="6299"/>
                    </a:cubicBezTo>
                    <a:cubicBezTo>
                      <a:pt x="2839" y="6271"/>
                      <a:pt x="2849" y="6238"/>
                      <a:pt x="2876" y="6221"/>
                    </a:cubicBezTo>
                    <a:cubicBezTo>
                      <a:pt x="3038" y="6111"/>
                      <a:pt x="3215" y="6023"/>
                      <a:pt x="3375" y="5912"/>
                    </a:cubicBezTo>
                    <a:cubicBezTo>
                      <a:pt x="3383" y="5907"/>
                      <a:pt x="3393" y="5904"/>
                      <a:pt x="3402" y="5904"/>
                    </a:cubicBezTo>
                    <a:close/>
                    <a:moveTo>
                      <a:pt x="4863" y="6272"/>
                    </a:moveTo>
                    <a:cubicBezTo>
                      <a:pt x="4961" y="6277"/>
                      <a:pt x="5039" y="6350"/>
                      <a:pt x="5102" y="6417"/>
                    </a:cubicBezTo>
                    <a:cubicBezTo>
                      <a:pt x="5138" y="6452"/>
                      <a:pt x="5170" y="6492"/>
                      <a:pt x="5203" y="6527"/>
                    </a:cubicBezTo>
                    <a:cubicBezTo>
                      <a:pt x="5220" y="6543"/>
                      <a:pt x="5236" y="6560"/>
                      <a:pt x="5251" y="6574"/>
                    </a:cubicBezTo>
                    <a:cubicBezTo>
                      <a:pt x="5260" y="6584"/>
                      <a:pt x="5270" y="6591"/>
                      <a:pt x="5277" y="6598"/>
                    </a:cubicBezTo>
                    <a:cubicBezTo>
                      <a:pt x="5278" y="6600"/>
                      <a:pt x="5278" y="6600"/>
                      <a:pt x="5280" y="6600"/>
                    </a:cubicBezTo>
                    <a:lnTo>
                      <a:pt x="5281" y="6601"/>
                    </a:lnTo>
                    <a:lnTo>
                      <a:pt x="5284" y="6601"/>
                    </a:lnTo>
                    <a:lnTo>
                      <a:pt x="5284" y="6602"/>
                    </a:lnTo>
                    <a:cubicBezTo>
                      <a:pt x="5287" y="6605"/>
                      <a:pt x="5292" y="6608"/>
                      <a:pt x="5295" y="6612"/>
                    </a:cubicBezTo>
                    <a:cubicBezTo>
                      <a:pt x="5321" y="6634"/>
                      <a:pt x="5331" y="6668"/>
                      <a:pt x="5315" y="6693"/>
                    </a:cubicBezTo>
                    <a:cubicBezTo>
                      <a:pt x="5305" y="6711"/>
                      <a:pt x="5285" y="6722"/>
                      <a:pt x="5265" y="6722"/>
                    </a:cubicBezTo>
                    <a:cubicBezTo>
                      <a:pt x="5255" y="6722"/>
                      <a:pt x="5245" y="6720"/>
                      <a:pt x="5237" y="6714"/>
                    </a:cubicBezTo>
                    <a:cubicBezTo>
                      <a:pt x="5159" y="6663"/>
                      <a:pt x="5101" y="6587"/>
                      <a:pt x="5037" y="6519"/>
                    </a:cubicBezTo>
                    <a:cubicBezTo>
                      <a:pt x="5022" y="6500"/>
                      <a:pt x="5005" y="6485"/>
                      <a:pt x="4989" y="6469"/>
                    </a:cubicBezTo>
                    <a:cubicBezTo>
                      <a:pt x="4981" y="6459"/>
                      <a:pt x="4972" y="6451"/>
                      <a:pt x="4961" y="6444"/>
                    </a:cubicBezTo>
                    <a:cubicBezTo>
                      <a:pt x="4958" y="6441"/>
                      <a:pt x="4952" y="6437"/>
                      <a:pt x="4948" y="6434"/>
                    </a:cubicBezTo>
                    <a:cubicBezTo>
                      <a:pt x="4947" y="6431"/>
                      <a:pt x="4944" y="6430"/>
                      <a:pt x="4941" y="6428"/>
                    </a:cubicBezTo>
                    <a:cubicBezTo>
                      <a:pt x="4927" y="6415"/>
                      <a:pt x="4910" y="6407"/>
                      <a:pt x="4894" y="6398"/>
                    </a:cubicBezTo>
                    <a:lnTo>
                      <a:pt x="4891" y="6396"/>
                    </a:lnTo>
                    <a:cubicBezTo>
                      <a:pt x="4888" y="6394"/>
                      <a:pt x="4883" y="6394"/>
                      <a:pt x="4880" y="6393"/>
                    </a:cubicBezTo>
                    <a:cubicBezTo>
                      <a:pt x="4876" y="6390"/>
                      <a:pt x="4873" y="6390"/>
                      <a:pt x="4869" y="6390"/>
                    </a:cubicBezTo>
                    <a:cubicBezTo>
                      <a:pt x="4866" y="6389"/>
                      <a:pt x="4863" y="6389"/>
                      <a:pt x="4863" y="6389"/>
                    </a:cubicBezTo>
                    <a:cubicBezTo>
                      <a:pt x="4832" y="6387"/>
                      <a:pt x="4805" y="6364"/>
                      <a:pt x="4805" y="6330"/>
                    </a:cubicBezTo>
                    <a:cubicBezTo>
                      <a:pt x="4805" y="6301"/>
                      <a:pt x="4832" y="6272"/>
                      <a:pt x="4863" y="6272"/>
                    </a:cubicBezTo>
                    <a:close/>
                    <a:moveTo>
                      <a:pt x="4950" y="1"/>
                    </a:moveTo>
                    <a:cubicBezTo>
                      <a:pt x="4474" y="1"/>
                      <a:pt x="4027" y="298"/>
                      <a:pt x="3673" y="614"/>
                    </a:cubicBezTo>
                    <a:cubicBezTo>
                      <a:pt x="3315" y="933"/>
                      <a:pt x="3026" y="1328"/>
                      <a:pt x="2635" y="1611"/>
                    </a:cubicBezTo>
                    <a:cubicBezTo>
                      <a:pt x="2326" y="1835"/>
                      <a:pt x="1976" y="1931"/>
                      <a:pt x="1611" y="1931"/>
                    </a:cubicBezTo>
                    <a:cubicBezTo>
                      <a:pt x="1512" y="1931"/>
                      <a:pt x="1413" y="1924"/>
                      <a:pt x="1313" y="1910"/>
                    </a:cubicBezTo>
                    <a:cubicBezTo>
                      <a:pt x="1042" y="1952"/>
                      <a:pt x="787" y="2066"/>
                      <a:pt x="571" y="2239"/>
                    </a:cubicBezTo>
                    <a:cubicBezTo>
                      <a:pt x="447" y="2336"/>
                      <a:pt x="344" y="2453"/>
                      <a:pt x="237" y="2568"/>
                    </a:cubicBezTo>
                    <a:cubicBezTo>
                      <a:pt x="143" y="2673"/>
                      <a:pt x="58" y="2792"/>
                      <a:pt x="21" y="2929"/>
                    </a:cubicBezTo>
                    <a:cubicBezTo>
                      <a:pt x="8" y="2972"/>
                      <a:pt x="2" y="3014"/>
                      <a:pt x="1" y="3057"/>
                    </a:cubicBezTo>
                    <a:cubicBezTo>
                      <a:pt x="9" y="3072"/>
                      <a:pt x="14" y="3092"/>
                      <a:pt x="4" y="3114"/>
                    </a:cubicBezTo>
                    <a:cubicBezTo>
                      <a:pt x="2" y="3115"/>
                      <a:pt x="2" y="3119"/>
                      <a:pt x="1" y="3119"/>
                    </a:cubicBezTo>
                    <a:cubicBezTo>
                      <a:pt x="9" y="3285"/>
                      <a:pt x="82" y="3447"/>
                      <a:pt x="164" y="3593"/>
                    </a:cubicBezTo>
                    <a:cubicBezTo>
                      <a:pt x="412" y="4022"/>
                      <a:pt x="797" y="4393"/>
                      <a:pt x="837" y="4910"/>
                    </a:cubicBezTo>
                    <a:cubicBezTo>
                      <a:pt x="860" y="5208"/>
                      <a:pt x="793" y="5497"/>
                      <a:pt x="716" y="5785"/>
                    </a:cubicBezTo>
                    <a:cubicBezTo>
                      <a:pt x="722" y="5799"/>
                      <a:pt x="719" y="5813"/>
                      <a:pt x="709" y="5829"/>
                    </a:cubicBezTo>
                    <a:cubicBezTo>
                      <a:pt x="708" y="5834"/>
                      <a:pt x="704" y="5837"/>
                      <a:pt x="701" y="5841"/>
                    </a:cubicBezTo>
                    <a:cubicBezTo>
                      <a:pt x="663" y="5982"/>
                      <a:pt x="626" y="6124"/>
                      <a:pt x="596" y="6261"/>
                    </a:cubicBezTo>
                    <a:cubicBezTo>
                      <a:pt x="512" y="6658"/>
                      <a:pt x="518" y="7138"/>
                      <a:pt x="918" y="7365"/>
                    </a:cubicBezTo>
                    <a:cubicBezTo>
                      <a:pt x="1035" y="7431"/>
                      <a:pt x="1165" y="7457"/>
                      <a:pt x="1299" y="7457"/>
                    </a:cubicBezTo>
                    <a:cubicBezTo>
                      <a:pt x="1527" y="7457"/>
                      <a:pt x="1764" y="7383"/>
                      <a:pt x="1965" y="7314"/>
                    </a:cubicBezTo>
                    <a:cubicBezTo>
                      <a:pt x="2356" y="7181"/>
                      <a:pt x="2732" y="6996"/>
                      <a:pt x="3131" y="6883"/>
                    </a:cubicBezTo>
                    <a:cubicBezTo>
                      <a:pt x="3291" y="6837"/>
                      <a:pt x="3456" y="6806"/>
                      <a:pt x="3620" y="6806"/>
                    </a:cubicBezTo>
                    <a:cubicBezTo>
                      <a:pt x="3793" y="6806"/>
                      <a:pt x="3964" y="6841"/>
                      <a:pt x="4126" y="6930"/>
                    </a:cubicBezTo>
                    <a:cubicBezTo>
                      <a:pt x="4442" y="7101"/>
                      <a:pt x="4669" y="7400"/>
                      <a:pt x="4910" y="7658"/>
                    </a:cubicBezTo>
                    <a:cubicBezTo>
                      <a:pt x="5087" y="7847"/>
                      <a:pt x="5315" y="8090"/>
                      <a:pt x="5589" y="8090"/>
                    </a:cubicBezTo>
                    <a:cubicBezTo>
                      <a:pt x="5622" y="8090"/>
                      <a:pt x="5655" y="8087"/>
                      <a:pt x="5689" y="8079"/>
                    </a:cubicBezTo>
                    <a:cubicBezTo>
                      <a:pt x="5885" y="8038"/>
                      <a:pt x="6066" y="7889"/>
                      <a:pt x="6204" y="7750"/>
                    </a:cubicBezTo>
                    <a:cubicBezTo>
                      <a:pt x="6369" y="7587"/>
                      <a:pt x="6494" y="7393"/>
                      <a:pt x="6600" y="7189"/>
                    </a:cubicBezTo>
                    <a:cubicBezTo>
                      <a:pt x="6820" y="6775"/>
                      <a:pt x="6960" y="6323"/>
                      <a:pt x="7184" y="5908"/>
                    </a:cubicBezTo>
                    <a:cubicBezTo>
                      <a:pt x="7293" y="5703"/>
                      <a:pt x="7427" y="5508"/>
                      <a:pt x="7591" y="5341"/>
                    </a:cubicBezTo>
                    <a:cubicBezTo>
                      <a:pt x="7752" y="5177"/>
                      <a:pt x="7942" y="5035"/>
                      <a:pt x="8117" y="4885"/>
                    </a:cubicBezTo>
                    <a:cubicBezTo>
                      <a:pt x="8471" y="4582"/>
                      <a:pt x="8849" y="4260"/>
                      <a:pt x="9063" y="3838"/>
                    </a:cubicBezTo>
                    <a:cubicBezTo>
                      <a:pt x="9263" y="3447"/>
                      <a:pt x="9195" y="3051"/>
                      <a:pt x="8975" y="2708"/>
                    </a:cubicBezTo>
                    <a:cubicBezTo>
                      <a:pt x="8973" y="2707"/>
                      <a:pt x="8973" y="2707"/>
                      <a:pt x="8973" y="2704"/>
                    </a:cubicBezTo>
                    <a:cubicBezTo>
                      <a:pt x="8930" y="2637"/>
                      <a:pt x="8882" y="2574"/>
                      <a:pt x="8829" y="2511"/>
                    </a:cubicBezTo>
                    <a:cubicBezTo>
                      <a:pt x="8559" y="2192"/>
                      <a:pt x="8200" y="1998"/>
                      <a:pt x="7825" y="1830"/>
                    </a:cubicBezTo>
                    <a:cubicBezTo>
                      <a:pt x="7821" y="1830"/>
                      <a:pt x="7817" y="1830"/>
                      <a:pt x="7813" y="1830"/>
                    </a:cubicBezTo>
                    <a:cubicBezTo>
                      <a:pt x="7796" y="1830"/>
                      <a:pt x="7778" y="1824"/>
                      <a:pt x="7765" y="1807"/>
                    </a:cubicBezTo>
                    <a:cubicBezTo>
                      <a:pt x="7762" y="1804"/>
                      <a:pt x="7761" y="1801"/>
                      <a:pt x="7760" y="1800"/>
                    </a:cubicBezTo>
                    <a:cubicBezTo>
                      <a:pt x="7290" y="1590"/>
                      <a:pt x="6797" y="1410"/>
                      <a:pt x="6422" y="1059"/>
                    </a:cubicBezTo>
                    <a:cubicBezTo>
                      <a:pt x="6058" y="720"/>
                      <a:pt x="5804" y="227"/>
                      <a:pt x="5304" y="58"/>
                    </a:cubicBezTo>
                    <a:cubicBezTo>
                      <a:pt x="5185" y="18"/>
                      <a:pt x="5066" y="1"/>
                      <a:pt x="4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27"/>
              <p:cNvSpPr/>
              <p:nvPr/>
            </p:nvSpPr>
            <p:spPr>
              <a:xfrm>
                <a:off x="5407499" y="2854897"/>
                <a:ext cx="27354" cy="5586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109" extrusionOk="0">
                    <a:moveTo>
                      <a:pt x="486" y="0"/>
                    </a:moveTo>
                    <a:cubicBezTo>
                      <a:pt x="457" y="0"/>
                      <a:pt x="428" y="18"/>
                      <a:pt x="427" y="55"/>
                    </a:cubicBezTo>
                    <a:cubicBezTo>
                      <a:pt x="426" y="147"/>
                      <a:pt x="378" y="230"/>
                      <a:pt x="328" y="303"/>
                    </a:cubicBezTo>
                    <a:cubicBezTo>
                      <a:pt x="270" y="393"/>
                      <a:pt x="199" y="472"/>
                      <a:pt x="138" y="558"/>
                    </a:cubicBezTo>
                    <a:cubicBezTo>
                      <a:pt x="83" y="636"/>
                      <a:pt x="36" y="726"/>
                      <a:pt x="18" y="815"/>
                    </a:cubicBezTo>
                    <a:cubicBezTo>
                      <a:pt x="1" y="904"/>
                      <a:pt x="12" y="995"/>
                      <a:pt x="75" y="1077"/>
                    </a:cubicBezTo>
                    <a:cubicBezTo>
                      <a:pt x="76" y="1080"/>
                      <a:pt x="79" y="1083"/>
                      <a:pt x="80" y="1084"/>
                    </a:cubicBezTo>
                    <a:cubicBezTo>
                      <a:pt x="93" y="1102"/>
                      <a:pt x="112" y="1109"/>
                      <a:pt x="130" y="1109"/>
                    </a:cubicBezTo>
                    <a:cubicBezTo>
                      <a:pt x="133" y="1109"/>
                      <a:pt x="136" y="1109"/>
                      <a:pt x="140" y="1108"/>
                    </a:cubicBezTo>
                    <a:cubicBezTo>
                      <a:pt x="178" y="1101"/>
                      <a:pt x="208" y="1063"/>
                      <a:pt x="179" y="1026"/>
                    </a:cubicBezTo>
                    <a:cubicBezTo>
                      <a:pt x="138" y="975"/>
                      <a:pt x="118" y="921"/>
                      <a:pt x="124" y="863"/>
                    </a:cubicBezTo>
                    <a:cubicBezTo>
                      <a:pt x="124" y="843"/>
                      <a:pt x="130" y="822"/>
                      <a:pt x="137" y="801"/>
                    </a:cubicBezTo>
                    <a:cubicBezTo>
                      <a:pt x="165" y="713"/>
                      <a:pt x="225" y="635"/>
                      <a:pt x="280" y="558"/>
                    </a:cubicBezTo>
                    <a:cubicBezTo>
                      <a:pt x="392" y="411"/>
                      <a:pt x="541" y="252"/>
                      <a:pt x="542" y="55"/>
                    </a:cubicBezTo>
                    <a:cubicBezTo>
                      <a:pt x="543" y="18"/>
                      <a:pt x="515" y="0"/>
                      <a:pt x="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27"/>
              <p:cNvSpPr/>
              <p:nvPr/>
            </p:nvSpPr>
            <p:spPr>
              <a:xfrm>
                <a:off x="5357627" y="2822455"/>
                <a:ext cx="25288" cy="5762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144" extrusionOk="0">
                    <a:moveTo>
                      <a:pt x="446" y="1"/>
                    </a:moveTo>
                    <a:cubicBezTo>
                      <a:pt x="417" y="1"/>
                      <a:pt x="387" y="19"/>
                      <a:pt x="384" y="56"/>
                    </a:cubicBezTo>
                    <a:cubicBezTo>
                      <a:pt x="379" y="145"/>
                      <a:pt x="339" y="226"/>
                      <a:pt x="298" y="303"/>
                    </a:cubicBezTo>
                    <a:cubicBezTo>
                      <a:pt x="250" y="390"/>
                      <a:pt x="194" y="478"/>
                      <a:pt x="149" y="566"/>
                    </a:cubicBezTo>
                    <a:cubicBezTo>
                      <a:pt x="58" y="740"/>
                      <a:pt x="0" y="929"/>
                      <a:pt x="92" y="1113"/>
                    </a:cubicBezTo>
                    <a:cubicBezTo>
                      <a:pt x="103" y="1135"/>
                      <a:pt x="120" y="1144"/>
                      <a:pt x="138" y="1144"/>
                    </a:cubicBezTo>
                    <a:cubicBezTo>
                      <a:pt x="176" y="1144"/>
                      <a:pt x="215" y="1102"/>
                      <a:pt x="192" y="1056"/>
                    </a:cubicBezTo>
                    <a:cubicBezTo>
                      <a:pt x="107" y="885"/>
                      <a:pt x="204" y="702"/>
                      <a:pt x="289" y="552"/>
                    </a:cubicBezTo>
                    <a:cubicBezTo>
                      <a:pt x="377" y="399"/>
                      <a:pt x="489" y="239"/>
                      <a:pt x="499" y="56"/>
                    </a:cubicBezTo>
                    <a:cubicBezTo>
                      <a:pt x="502" y="19"/>
                      <a:pt x="475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27"/>
              <p:cNvSpPr/>
              <p:nvPr/>
            </p:nvSpPr>
            <p:spPr>
              <a:xfrm>
                <a:off x="5291635" y="2772482"/>
                <a:ext cx="20251" cy="4972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987" extrusionOk="0">
                    <a:moveTo>
                      <a:pt x="344" y="1"/>
                    </a:moveTo>
                    <a:cubicBezTo>
                      <a:pt x="315" y="1"/>
                      <a:pt x="285" y="19"/>
                      <a:pt x="284" y="56"/>
                    </a:cubicBezTo>
                    <a:cubicBezTo>
                      <a:pt x="273" y="358"/>
                      <a:pt x="113" y="637"/>
                      <a:pt x="15" y="918"/>
                    </a:cubicBezTo>
                    <a:cubicBezTo>
                      <a:pt x="0" y="959"/>
                      <a:pt x="35" y="986"/>
                      <a:pt x="71" y="986"/>
                    </a:cubicBezTo>
                    <a:cubicBezTo>
                      <a:pt x="94" y="986"/>
                      <a:pt x="117" y="975"/>
                      <a:pt x="127" y="947"/>
                    </a:cubicBezTo>
                    <a:cubicBezTo>
                      <a:pt x="229" y="657"/>
                      <a:pt x="389" y="369"/>
                      <a:pt x="399" y="56"/>
                    </a:cubicBezTo>
                    <a:cubicBezTo>
                      <a:pt x="401" y="19"/>
                      <a:pt x="373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27"/>
              <p:cNvSpPr/>
              <p:nvPr/>
            </p:nvSpPr>
            <p:spPr>
              <a:xfrm>
                <a:off x="5233350" y="2776109"/>
                <a:ext cx="17732" cy="4206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835" extrusionOk="0">
                    <a:moveTo>
                      <a:pt x="81" y="1"/>
                    </a:moveTo>
                    <a:cubicBezTo>
                      <a:pt x="56" y="1"/>
                      <a:pt x="29" y="16"/>
                      <a:pt x="24" y="43"/>
                    </a:cubicBezTo>
                    <a:cubicBezTo>
                      <a:pt x="4" y="154"/>
                      <a:pt x="0" y="272"/>
                      <a:pt x="3" y="385"/>
                    </a:cubicBezTo>
                    <a:cubicBezTo>
                      <a:pt x="9" y="511"/>
                      <a:pt x="23" y="656"/>
                      <a:pt x="106" y="756"/>
                    </a:cubicBezTo>
                    <a:cubicBezTo>
                      <a:pt x="147" y="805"/>
                      <a:pt x="203" y="834"/>
                      <a:pt x="268" y="834"/>
                    </a:cubicBezTo>
                    <a:cubicBezTo>
                      <a:pt x="270" y="834"/>
                      <a:pt x="273" y="834"/>
                      <a:pt x="276" y="834"/>
                    </a:cubicBezTo>
                    <a:cubicBezTo>
                      <a:pt x="349" y="830"/>
                      <a:pt x="351" y="717"/>
                      <a:pt x="280" y="717"/>
                    </a:cubicBezTo>
                    <a:cubicBezTo>
                      <a:pt x="280" y="717"/>
                      <a:pt x="279" y="717"/>
                      <a:pt x="278" y="717"/>
                    </a:cubicBezTo>
                    <a:lnTo>
                      <a:pt x="258" y="717"/>
                    </a:lnTo>
                    <a:cubicBezTo>
                      <a:pt x="256" y="716"/>
                      <a:pt x="245" y="713"/>
                      <a:pt x="244" y="712"/>
                    </a:cubicBezTo>
                    <a:cubicBezTo>
                      <a:pt x="237" y="711"/>
                      <a:pt x="236" y="711"/>
                      <a:pt x="235" y="711"/>
                    </a:cubicBezTo>
                    <a:cubicBezTo>
                      <a:pt x="235" y="711"/>
                      <a:pt x="236" y="711"/>
                      <a:pt x="232" y="710"/>
                    </a:cubicBezTo>
                    <a:cubicBezTo>
                      <a:pt x="228" y="705"/>
                      <a:pt x="221" y="702"/>
                      <a:pt x="215" y="698"/>
                    </a:cubicBezTo>
                    <a:cubicBezTo>
                      <a:pt x="214" y="697"/>
                      <a:pt x="213" y="697"/>
                      <a:pt x="212" y="697"/>
                    </a:cubicBezTo>
                    <a:cubicBezTo>
                      <a:pt x="212" y="697"/>
                      <a:pt x="212" y="697"/>
                      <a:pt x="212" y="697"/>
                    </a:cubicBezTo>
                    <a:lnTo>
                      <a:pt x="212" y="697"/>
                    </a:lnTo>
                    <a:cubicBezTo>
                      <a:pt x="212" y="697"/>
                      <a:pt x="212" y="696"/>
                      <a:pt x="207" y="691"/>
                    </a:cubicBezTo>
                    <a:cubicBezTo>
                      <a:pt x="201" y="685"/>
                      <a:pt x="196" y="681"/>
                      <a:pt x="193" y="676"/>
                    </a:cubicBezTo>
                    <a:lnTo>
                      <a:pt x="193" y="676"/>
                    </a:lnTo>
                    <a:cubicBezTo>
                      <a:pt x="194" y="677"/>
                      <a:pt x="195" y="678"/>
                      <a:pt x="195" y="678"/>
                    </a:cubicBezTo>
                    <a:cubicBezTo>
                      <a:pt x="195" y="678"/>
                      <a:pt x="187" y="666"/>
                      <a:pt x="186" y="664"/>
                    </a:cubicBezTo>
                    <a:cubicBezTo>
                      <a:pt x="181" y="657"/>
                      <a:pt x="176" y="653"/>
                      <a:pt x="173" y="646"/>
                    </a:cubicBezTo>
                    <a:cubicBezTo>
                      <a:pt x="146" y="595"/>
                      <a:pt x="132" y="520"/>
                      <a:pt x="125" y="459"/>
                    </a:cubicBezTo>
                    <a:cubicBezTo>
                      <a:pt x="118" y="385"/>
                      <a:pt x="116" y="308"/>
                      <a:pt x="119" y="235"/>
                    </a:cubicBezTo>
                    <a:cubicBezTo>
                      <a:pt x="122" y="201"/>
                      <a:pt x="123" y="167"/>
                      <a:pt x="126" y="134"/>
                    </a:cubicBezTo>
                    <a:cubicBezTo>
                      <a:pt x="126" y="129"/>
                      <a:pt x="129" y="120"/>
                      <a:pt x="129" y="114"/>
                    </a:cubicBezTo>
                    <a:cubicBezTo>
                      <a:pt x="129" y="111"/>
                      <a:pt x="131" y="99"/>
                      <a:pt x="131" y="99"/>
                    </a:cubicBezTo>
                    <a:lnTo>
                      <a:pt x="131" y="99"/>
                    </a:lnTo>
                    <a:cubicBezTo>
                      <a:pt x="131" y="99"/>
                      <a:pt x="131" y="100"/>
                      <a:pt x="130" y="104"/>
                    </a:cubicBezTo>
                    <a:lnTo>
                      <a:pt x="136" y="73"/>
                    </a:lnTo>
                    <a:cubicBezTo>
                      <a:pt x="142" y="43"/>
                      <a:pt x="128" y="11"/>
                      <a:pt x="95" y="2"/>
                    </a:cubicBezTo>
                    <a:cubicBezTo>
                      <a:pt x="91" y="1"/>
                      <a:pt x="86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27"/>
              <p:cNvSpPr/>
              <p:nvPr/>
            </p:nvSpPr>
            <p:spPr>
              <a:xfrm>
                <a:off x="5159751" y="2796159"/>
                <a:ext cx="38889" cy="56823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128" extrusionOk="0">
                    <a:moveTo>
                      <a:pt x="121" y="113"/>
                    </a:moveTo>
                    <a:cubicBezTo>
                      <a:pt x="122" y="114"/>
                      <a:pt x="122" y="114"/>
                      <a:pt x="122" y="114"/>
                    </a:cubicBezTo>
                    <a:cubicBezTo>
                      <a:pt x="122" y="114"/>
                      <a:pt x="122" y="114"/>
                      <a:pt x="121" y="113"/>
                    </a:cubicBezTo>
                    <a:close/>
                    <a:moveTo>
                      <a:pt x="120" y="1"/>
                    </a:moveTo>
                    <a:cubicBezTo>
                      <a:pt x="101" y="1"/>
                      <a:pt x="81" y="5"/>
                      <a:pt x="60" y="15"/>
                    </a:cubicBezTo>
                    <a:cubicBezTo>
                      <a:pt x="1" y="42"/>
                      <a:pt x="37" y="121"/>
                      <a:pt x="92" y="121"/>
                    </a:cubicBezTo>
                    <a:cubicBezTo>
                      <a:pt x="100" y="121"/>
                      <a:pt x="109" y="119"/>
                      <a:pt x="118" y="115"/>
                    </a:cubicBezTo>
                    <a:cubicBezTo>
                      <a:pt x="119" y="114"/>
                      <a:pt x="120" y="114"/>
                      <a:pt x="121" y="113"/>
                    </a:cubicBezTo>
                    <a:lnTo>
                      <a:pt x="121" y="113"/>
                    </a:lnTo>
                    <a:cubicBezTo>
                      <a:pt x="126" y="117"/>
                      <a:pt x="131" y="120"/>
                      <a:pt x="133" y="124"/>
                    </a:cubicBezTo>
                    <a:cubicBezTo>
                      <a:pt x="154" y="154"/>
                      <a:pt x="169" y="188"/>
                      <a:pt x="181" y="224"/>
                    </a:cubicBezTo>
                    <a:cubicBezTo>
                      <a:pt x="214" y="320"/>
                      <a:pt x="232" y="421"/>
                      <a:pt x="257" y="518"/>
                    </a:cubicBezTo>
                    <a:cubicBezTo>
                      <a:pt x="275" y="598"/>
                      <a:pt x="292" y="688"/>
                      <a:pt x="334" y="761"/>
                    </a:cubicBezTo>
                    <a:cubicBezTo>
                      <a:pt x="411" y="894"/>
                      <a:pt x="553" y="979"/>
                      <a:pt x="643" y="1102"/>
                    </a:cubicBezTo>
                    <a:cubicBezTo>
                      <a:pt x="656" y="1120"/>
                      <a:pt x="673" y="1127"/>
                      <a:pt x="691" y="1127"/>
                    </a:cubicBezTo>
                    <a:cubicBezTo>
                      <a:pt x="732" y="1127"/>
                      <a:pt x="772" y="1087"/>
                      <a:pt x="741" y="1044"/>
                    </a:cubicBezTo>
                    <a:cubicBezTo>
                      <a:pt x="660" y="931"/>
                      <a:pt x="550" y="846"/>
                      <a:pt x="462" y="741"/>
                    </a:cubicBezTo>
                    <a:cubicBezTo>
                      <a:pt x="415" y="686"/>
                      <a:pt x="400" y="620"/>
                      <a:pt x="381" y="550"/>
                    </a:cubicBezTo>
                    <a:cubicBezTo>
                      <a:pt x="360" y="463"/>
                      <a:pt x="343" y="377"/>
                      <a:pt x="320" y="292"/>
                    </a:cubicBezTo>
                    <a:cubicBezTo>
                      <a:pt x="300" y="218"/>
                      <a:pt x="281" y="140"/>
                      <a:pt x="240" y="76"/>
                    </a:cubicBezTo>
                    <a:cubicBezTo>
                      <a:pt x="209" y="30"/>
                      <a:pt x="168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5" name="Google Shape;3555;p27"/>
            <p:cNvGrpSpPr/>
            <p:nvPr/>
          </p:nvGrpSpPr>
          <p:grpSpPr>
            <a:xfrm>
              <a:off x="8456746" y="852039"/>
              <a:ext cx="431669" cy="406532"/>
              <a:chOff x="6084046" y="655639"/>
              <a:chExt cx="431669" cy="406532"/>
            </a:xfrm>
          </p:grpSpPr>
          <p:sp>
            <p:nvSpPr>
              <p:cNvPr id="3556" name="Google Shape;3556;p27"/>
              <p:cNvSpPr/>
              <p:nvPr/>
            </p:nvSpPr>
            <p:spPr>
              <a:xfrm>
                <a:off x="6090746" y="655639"/>
                <a:ext cx="407332" cy="38073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7558" extrusionOk="0">
                    <a:moveTo>
                      <a:pt x="2189" y="236"/>
                    </a:moveTo>
                    <a:cubicBezTo>
                      <a:pt x="2472" y="236"/>
                      <a:pt x="2735" y="322"/>
                      <a:pt x="2940" y="538"/>
                    </a:cubicBezTo>
                    <a:cubicBezTo>
                      <a:pt x="3197" y="809"/>
                      <a:pt x="3275" y="1172"/>
                      <a:pt x="3292" y="1533"/>
                    </a:cubicBezTo>
                    <a:cubicBezTo>
                      <a:pt x="3313" y="1977"/>
                      <a:pt x="3304" y="2433"/>
                      <a:pt x="3436" y="2863"/>
                    </a:cubicBezTo>
                    <a:cubicBezTo>
                      <a:pt x="3559" y="3265"/>
                      <a:pt x="3813" y="3616"/>
                      <a:pt x="4145" y="3874"/>
                    </a:cubicBezTo>
                    <a:cubicBezTo>
                      <a:pt x="4291" y="3988"/>
                      <a:pt x="4449" y="4075"/>
                      <a:pt x="4618" y="4145"/>
                    </a:cubicBezTo>
                    <a:lnTo>
                      <a:pt x="4618" y="4145"/>
                    </a:lnTo>
                    <a:cubicBezTo>
                      <a:pt x="4629" y="4152"/>
                      <a:pt x="4642" y="4157"/>
                      <a:pt x="4656" y="4161"/>
                    </a:cubicBezTo>
                    <a:cubicBezTo>
                      <a:pt x="4658" y="4161"/>
                      <a:pt x="4659" y="4161"/>
                      <a:pt x="4660" y="4162"/>
                    </a:cubicBezTo>
                    <a:lnTo>
                      <a:pt x="4660" y="4162"/>
                    </a:lnTo>
                    <a:cubicBezTo>
                      <a:pt x="4671" y="4166"/>
                      <a:pt x="4681" y="4168"/>
                      <a:pt x="4691" y="4169"/>
                    </a:cubicBezTo>
                    <a:lnTo>
                      <a:pt x="4691" y="4169"/>
                    </a:lnTo>
                    <a:cubicBezTo>
                      <a:pt x="5101" y="4265"/>
                      <a:pt x="5514" y="4282"/>
                      <a:pt x="5933" y="4321"/>
                    </a:cubicBezTo>
                    <a:cubicBezTo>
                      <a:pt x="6334" y="4358"/>
                      <a:pt x="6691" y="4470"/>
                      <a:pt x="7024" y="4698"/>
                    </a:cubicBezTo>
                    <a:cubicBezTo>
                      <a:pt x="7357" y="4926"/>
                      <a:pt x="7663" y="5256"/>
                      <a:pt x="7768" y="5654"/>
                    </a:cubicBezTo>
                    <a:cubicBezTo>
                      <a:pt x="7866" y="6024"/>
                      <a:pt x="7740" y="6420"/>
                      <a:pt x="7475" y="6690"/>
                    </a:cubicBezTo>
                    <a:cubicBezTo>
                      <a:pt x="7004" y="7171"/>
                      <a:pt x="6236" y="7256"/>
                      <a:pt x="5601" y="7301"/>
                    </a:cubicBezTo>
                    <a:cubicBezTo>
                      <a:pt x="5376" y="7317"/>
                      <a:pt x="5149" y="7327"/>
                      <a:pt x="4922" y="7327"/>
                    </a:cubicBezTo>
                    <a:cubicBezTo>
                      <a:pt x="4194" y="7327"/>
                      <a:pt x="3463" y="7232"/>
                      <a:pt x="2779" y="6981"/>
                    </a:cubicBezTo>
                    <a:cubicBezTo>
                      <a:pt x="2091" y="6730"/>
                      <a:pt x="1485" y="6323"/>
                      <a:pt x="1053" y="5725"/>
                    </a:cubicBezTo>
                    <a:cubicBezTo>
                      <a:pt x="646" y="5161"/>
                      <a:pt x="411" y="4488"/>
                      <a:pt x="327" y="3801"/>
                    </a:cubicBezTo>
                    <a:cubicBezTo>
                      <a:pt x="177" y="2551"/>
                      <a:pt x="432" y="432"/>
                      <a:pt x="2009" y="247"/>
                    </a:cubicBezTo>
                    <a:cubicBezTo>
                      <a:pt x="2070" y="239"/>
                      <a:pt x="2130" y="236"/>
                      <a:pt x="2189" y="236"/>
                    </a:cubicBezTo>
                    <a:close/>
                    <a:moveTo>
                      <a:pt x="2177" y="1"/>
                    </a:moveTo>
                    <a:cubicBezTo>
                      <a:pt x="475" y="1"/>
                      <a:pt x="1" y="2100"/>
                      <a:pt x="68" y="3459"/>
                    </a:cubicBezTo>
                    <a:cubicBezTo>
                      <a:pt x="146" y="4974"/>
                      <a:pt x="915" y="6418"/>
                      <a:pt x="2338" y="7056"/>
                    </a:cubicBezTo>
                    <a:cubicBezTo>
                      <a:pt x="3158" y="7423"/>
                      <a:pt x="4050" y="7558"/>
                      <a:pt x="4944" y="7558"/>
                    </a:cubicBezTo>
                    <a:cubicBezTo>
                      <a:pt x="5053" y="7558"/>
                      <a:pt x="5163" y="7556"/>
                      <a:pt x="5273" y="7552"/>
                    </a:cubicBezTo>
                    <a:cubicBezTo>
                      <a:pt x="5984" y="7526"/>
                      <a:pt x="6816" y="7468"/>
                      <a:pt x="7418" y="7043"/>
                    </a:cubicBezTo>
                    <a:cubicBezTo>
                      <a:pt x="7724" y="6826"/>
                      <a:pt x="7952" y="6505"/>
                      <a:pt x="8016" y="6130"/>
                    </a:cubicBezTo>
                    <a:cubicBezTo>
                      <a:pt x="8086" y="5724"/>
                      <a:pt x="7940" y="5328"/>
                      <a:pt x="7690" y="5008"/>
                    </a:cubicBezTo>
                    <a:cubicBezTo>
                      <a:pt x="7434" y="4678"/>
                      <a:pt x="7074" y="4406"/>
                      <a:pt x="6686" y="4251"/>
                    </a:cubicBezTo>
                    <a:cubicBezTo>
                      <a:pt x="6299" y="4097"/>
                      <a:pt x="5881" y="4090"/>
                      <a:pt x="5471" y="4056"/>
                    </a:cubicBezTo>
                    <a:cubicBezTo>
                      <a:pt x="5215" y="4035"/>
                      <a:pt x="4967" y="3998"/>
                      <a:pt x="4719" y="3940"/>
                    </a:cubicBezTo>
                    <a:lnTo>
                      <a:pt x="4719" y="3940"/>
                    </a:lnTo>
                    <a:cubicBezTo>
                      <a:pt x="4719" y="3940"/>
                      <a:pt x="4719" y="3940"/>
                      <a:pt x="4719" y="3940"/>
                    </a:cubicBezTo>
                    <a:cubicBezTo>
                      <a:pt x="4281" y="3764"/>
                      <a:pt x="3908" y="3414"/>
                      <a:pt x="3721" y="2979"/>
                    </a:cubicBezTo>
                    <a:cubicBezTo>
                      <a:pt x="3520" y="2518"/>
                      <a:pt x="3545" y="2001"/>
                      <a:pt x="3520" y="1511"/>
                    </a:cubicBezTo>
                    <a:cubicBezTo>
                      <a:pt x="3500" y="1122"/>
                      <a:pt x="3411" y="747"/>
                      <a:pt x="3160" y="441"/>
                    </a:cubicBezTo>
                    <a:cubicBezTo>
                      <a:pt x="2937" y="171"/>
                      <a:pt x="2611" y="17"/>
                      <a:pt x="2267" y="3"/>
                    </a:cubicBezTo>
                    <a:cubicBezTo>
                      <a:pt x="2237" y="2"/>
                      <a:pt x="2207" y="1"/>
                      <a:pt x="2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27"/>
              <p:cNvSpPr/>
              <p:nvPr/>
            </p:nvSpPr>
            <p:spPr>
              <a:xfrm>
                <a:off x="6098252" y="687729"/>
                <a:ext cx="66344" cy="58334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158" extrusionOk="0">
                    <a:moveTo>
                      <a:pt x="1146" y="0"/>
                    </a:moveTo>
                    <a:cubicBezTo>
                      <a:pt x="986" y="0"/>
                      <a:pt x="894" y="237"/>
                      <a:pt x="865" y="385"/>
                    </a:cubicBezTo>
                    <a:cubicBezTo>
                      <a:pt x="844" y="498"/>
                      <a:pt x="857" y="616"/>
                      <a:pt x="830" y="726"/>
                    </a:cubicBezTo>
                    <a:cubicBezTo>
                      <a:pt x="796" y="859"/>
                      <a:pt x="697" y="970"/>
                      <a:pt x="561" y="1000"/>
                    </a:cubicBezTo>
                    <a:cubicBezTo>
                      <a:pt x="477" y="1017"/>
                      <a:pt x="391" y="1028"/>
                      <a:pt x="306" y="1034"/>
                    </a:cubicBezTo>
                    <a:cubicBezTo>
                      <a:pt x="266" y="1036"/>
                      <a:pt x="221" y="1041"/>
                      <a:pt x="178" y="1041"/>
                    </a:cubicBezTo>
                    <a:cubicBezTo>
                      <a:pt x="151" y="1041"/>
                      <a:pt x="124" y="1039"/>
                      <a:pt x="99" y="1034"/>
                    </a:cubicBezTo>
                    <a:cubicBezTo>
                      <a:pt x="93" y="1033"/>
                      <a:pt x="88" y="1032"/>
                      <a:pt x="84" y="1032"/>
                    </a:cubicBezTo>
                    <a:cubicBezTo>
                      <a:pt x="21" y="1032"/>
                      <a:pt x="0" y="1130"/>
                      <a:pt x="67" y="1144"/>
                    </a:cubicBezTo>
                    <a:cubicBezTo>
                      <a:pt x="112" y="1154"/>
                      <a:pt x="159" y="1158"/>
                      <a:pt x="207" y="1158"/>
                    </a:cubicBezTo>
                    <a:cubicBezTo>
                      <a:pt x="297" y="1158"/>
                      <a:pt x="390" y="1144"/>
                      <a:pt x="474" y="1133"/>
                    </a:cubicBezTo>
                    <a:cubicBezTo>
                      <a:pt x="616" y="1113"/>
                      <a:pt x="751" y="1069"/>
                      <a:pt x="845" y="956"/>
                    </a:cubicBezTo>
                    <a:cubicBezTo>
                      <a:pt x="936" y="847"/>
                      <a:pt x="960" y="708"/>
                      <a:pt x="966" y="570"/>
                    </a:cubicBezTo>
                    <a:cubicBezTo>
                      <a:pt x="970" y="471"/>
                      <a:pt x="980" y="383"/>
                      <a:pt x="1013" y="287"/>
                    </a:cubicBezTo>
                    <a:cubicBezTo>
                      <a:pt x="1037" y="218"/>
                      <a:pt x="1079" y="122"/>
                      <a:pt x="1149" y="122"/>
                    </a:cubicBezTo>
                    <a:cubicBezTo>
                      <a:pt x="1167" y="122"/>
                      <a:pt x="1186" y="128"/>
                      <a:pt x="1207" y="141"/>
                    </a:cubicBezTo>
                    <a:cubicBezTo>
                      <a:pt x="1217" y="147"/>
                      <a:pt x="1226" y="150"/>
                      <a:pt x="1235" y="150"/>
                    </a:cubicBezTo>
                    <a:cubicBezTo>
                      <a:pt x="1284" y="150"/>
                      <a:pt x="1316" y="74"/>
                      <a:pt x="1264" y="39"/>
                    </a:cubicBezTo>
                    <a:cubicBezTo>
                      <a:pt x="1221" y="12"/>
                      <a:pt x="1182" y="0"/>
                      <a:pt x="1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7"/>
              <p:cNvSpPr/>
              <p:nvPr/>
            </p:nvSpPr>
            <p:spPr>
              <a:xfrm>
                <a:off x="6185301" y="704907"/>
                <a:ext cx="54707" cy="76419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517" extrusionOk="0">
                    <a:moveTo>
                      <a:pt x="161" y="0"/>
                    </a:moveTo>
                    <a:cubicBezTo>
                      <a:pt x="132" y="0"/>
                      <a:pt x="103" y="19"/>
                      <a:pt x="102" y="56"/>
                    </a:cubicBezTo>
                    <a:cubicBezTo>
                      <a:pt x="97" y="215"/>
                      <a:pt x="0" y="411"/>
                      <a:pt x="170" y="520"/>
                    </a:cubicBezTo>
                    <a:cubicBezTo>
                      <a:pt x="298" y="603"/>
                      <a:pt x="471" y="579"/>
                      <a:pt x="593" y="676"/>
                    </a:cubicBezTo>
                    <a:cubicBezTo>
                      <a:pt x="716" y="774"/>
                      <a:pt x="766" y="951"/>
                      <a:pt x="797" y="1098"/>
                    </a:cubicBezTo>
                    <a:cubicBezTo>
                      <a:pt x="808" y="1149"/>
                      <a:pt x="862" y="1396"/>
                      <a:pt x="774" y="1401"/>
                    </a:cubicBezTo>
                    <a:cubicBezTo>
                      <a:pt x="700" y="1404"/>
                      <a:pt x="699" y="1516"/>
                      <a:pt x="771" y="1516"/>
                    </a:cubicBezTo>
                    <a:cubicBezTo>
                      <a:pt x="772" y="1516"/>
                      <a:pt x="773" y="1516"/>
                      <a:pt x="774" y="1516"/>
                    </a:cubicBezTo>
                    <a:cubicBezTo>
                      <a:pt x="1086" y="1498"/>
                      <a:pt x="879" y="905"/>
                      <a:pt x="802" y="759"/>
                    </a:cubicBezTo>
                    <a:cubicBezTo>
                      <a:pt x="713" y="589"/>
                      <a:pt x="571" y="518"/>
                      <a:pt x="391" y="475"/>
                    </a:cubicBezTo>
                    <a:cubicBezTo>
                      <a:pt x="326" y="459"/>
                      <a:pt x="227" y="449"/>
                      <a:pt x="193" y="381"/>
                    </a:cubicBezTo>
                    <a:cubicBezTo>
                      <a:pt x="146" y="286"/>
                      <a:pt x="214" y="156"/>
                      <a:pt x="216" y="56"/>
                    </a:cubicBezTo>
                    <a:cubicBezTo>
                      <a:pt x="218" y="19"/>
                      <a:pt x="190" y="0"/>
                      <a:pt x="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27"/>
              <p:cNvSpPr/>
              <p:nvPr/>
            </p:nvSpPr>
            <p:spPr>
              <a:xfrm>
                <a:off x="6146965" y="742084"/>
                <a:ext cx="26145" cy="63372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258" extrusionOk="0">
                    <a:moveTo>
                      <a:pt x="373" y="0"/>
                    </a:moveTo>
                    <a:cubicBezTo>
                      <a:pt x="210" y="0"/>
                      <a:pt x="100" y="305"/>
                      <a:pt x="71" y="427"/>
                    </a:cubicBezTo>
                    <a:cubicBezTo>
                      <a:pt x="29" y="609"/>
                      <a:pt x="135" y="788"/>
                      <a:pt x="160" y="968"/>
                    </a:cubicBezTo>
                    <a:cubicBezTo>
                      <a:pt x="168" y="1012"/>
                      <a:pt x="173" y="1067"/>
                      <a:pt x="156" y="1110"/>
                    </a:cubicBezTo>
                    <a:cubicBezTo>
                      <a:pt x="147" y="1134"/>
                      <a:pt x="129" y="1143"/>
                      <a:pt x="101" y="1143"/>
                    </a:cubicBezTo>
                    <a:cubicBezTo>
                      <a:pt x="93" y="1143"/>
                      <a:pt x="85" y="1142"/>
                      <a:pt x="75" y="1141"/>
                    </a:cubicBezTo>
                    <a:cubicBezTo>
                      <a:pt x="73" y="1141"/>
                      <a:pt x="71" y="1141"/>
                      <a:pt x="69" y="1141"/>
                    </a:cubicBezTo>
                    <a:cubicBezTo>
                      <a:pt x="1" y="1141"/>
                      <a:pt x="5" y="1249"/>
                      <a:pt x="75" y="1256"/>
                    </a:cubicBezTo>
                    <a:cubicBezTo>
                      <a:pt x="86" y="1257"/>
                      <a:pt x="96" y="1257"/>
                      <a:pt x="105" y="1257"/>
                    </a:cubicBezTo>
                    <a:cubicBezTo>
                      <a:pt x="327" y="1257"/>
                      <a:pt x="282" y="964"/>
                      <a:pt x="245" y="815"/>
                    </a:cubicBezTo>
                    <a:cubicBezTo>
                      <a:pt x="224" y="724"/>
                      <a:pt x="190" y="636"/>
                      <a:pt x="173" y="546"/>
                    </a:cubicBezTo>
                    <a:cubicBezTo>
                      <a:pt x="169" y="532"/>
                      <a:pt x="169" y="539"/>
                      <a:pt x="170" y="517"/>
                    </a:cubicBezTo>
                    <a:cubicBezTo>
                      <a:pt x="173" y="500"/>
                      <a:pt x="175" y="483"/>
                      <a:pt x="180" y="465"/>
                    </a:cubicBezTo>
                    <a:cubicBezTo>
                      <a:pt x="192" y="411"/>
                      <a:pt x="209" y="360"/>
                      <a:pt x="227" y="310"/>
                    </a:cubicBezTo>
                    <a:cubicBezTo>
                      <a:pt x="249" y="258"/>
                      <a:pt x="305" y="120"/>
                      <a:pt x="374" y="120"/>
                    </a:cubicBezTo>
                    <a:cubicBezTo>
                      <a:pt x="385" y="120"/>
                      <a:pt x="398" y="124"/>
                      <a:pt x="410" y="133"/>
                    </a:cubicBezTo>
                    <a:cubicBezTo>
                      <a:pt x="421" y="141"/>
                      <a:pt x="432" y="145"/>
                      <a:pt x="442" y="145"/>
                    </a:cubicBezTo>
                    <a:cubicBezTo>
                      <a:pt x="489" y="145"/>
                      <a:pt x="519" y="72"/>
                      <a:pt x="471" y="36"/>
                    </a:cubicBezTo>
                    <a:cubicBezTo>
                      <a:pt x="437" y="11"/>
                      <a:pt x="404" y="0"/>
                      <a:pt x="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27"/>
              <p:cNvSpPr/>
              <p:nvPr/>
            </p:nvSpPr>
            <p:spPr>
              <a:xfrm>
                <a:off x="6173513" y="792007"/>
                <a:ext cx="21812" cy="68611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362" extrusionOk="0">
                    <a:moveTo>
                      <a:pt x="161" y="0"/>
                    </a:moveTo>
                    <a:cubicBezTo>
                      <a:pt x="153" y="0"/>
                      <a:pt x="144" y="2"/>
                      <a:pt x="135" y="7"/>
                    </a:cubicBezTo>
                    <a:cubicBezTo>
                      <a:pt x="61" y="41"/>
                      <a:pt x="59" y="112"/>
                      <a:pt x="111" y="165"/>
                    </a:cubicBezTo>
                    <a:cubicBezTo>
                      <a:pt x="137" y="192"/>
                      <a:pt x="168" y="212"/>
                      <a:pt x="192" y="239"/>
                    </a:cubicBezTo>
                    <a:cubicBezTo>
                      <a:pt x="223" y="275"/>
                      <a:pt x="250" y="320"/>
                      <a:pt x="267" y="364"/>
                    </a:cubicBezTo>
                    <a:cubicBezTo>
                      <a:pt x="301" y="449"/>
                      <a:pt x="317" y="552"/>
                      <a:pt x="295" y="642"/>
                    </a:cubicBezTo>
                    <a:cubicBezTo>
                      <a:pt x="285" y="690"/>
                      <a:pt x="264" y="738"/>
                      <a:pt x="246" y="783"/>
                    </a:cubicBezTo>
                    <a:cubicBezTo>
                      <a:pt x="196" y="915"/>
                      <a:pt x="0" y="1353"/>
                      <a:pt x="280" y="1362"/>
                    </a:cubicBezTo>
                    <a:cubicBezTo>
                      <a:pt x="280" y="1362"/>
                      <a:pt x="281" y="1362"/>
                      <a:pt x="281" y="1362"/>
                    </a:cubicBezTo>
                    <a:cubicBezTo>
                      <a:pt x="353" y="1362"/>
                      <a:pt x="353" y="1248"/>
                      <a:pt x="280" y="1247"/>
                    </a:cubicBezTo>
                    <a:cubicBezTo>
                      <a:pt x="256" y="1247"/>
                      <a:pt x="253" y="1240"/>
                      <a:pt x="250" y="1213"/>
                    </a:cubicBezTo>
                    <a:cubicBezTo>
                      <a:pt x="244" y="1170"/>
                      <a:pt x="257" y="1122"/>
                      <a:pt x="267" y="1081"/>
                    </a:cubicBezTo>
                    <a:cubicBezTo>
                      <a:pt x="295" y="973"/>
                      <a:pt x="338" y="868"/>
                      <a:pt x="377" y="765"/>
                    </a:cubicBezTo>
                    <a:cubicBezTo>
                      <a:pt x="420" y="652"/>
                      <a:pt x="433" y="541"/>
                      <a:pt x="406" y="419"/>
                    </a:cubicBezTo>
                    <a:cubicBezTo>
                      <a:pt x="387" y="336"/>
                      <a:pt x="352" y="256"/>
                      <a:pt x="301" y="188"/>
                    </a:cubicBezTo>
                    <a:cubicBezTo>
                      <a:pt x="281" y="163"/>
                      <a:pt x="263" y="141"/>
                      <a:pt x="237" y="120"/>
                    </a:cubicBezTo>
                    <a:cubicBezTo>
                      <a:pt x="228" y="111"/>
                      <a:pt x="218" y="101"/>
                      <a:pt x="209" y="94"/>
                    </a:cubicBezTo>
                    <a:lnTo>
                      <a:pt x="209" y="94"/>
                    </a:lnTo>
                    <a:cubicBezTo>
                      <a:pt x="243" y="63"/>
                      <a:pt x="209" y="0"/>
                      <a:pt x="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27"/>
              <p:cNvSpPr/>
              <p:nvPr/>
            </p:nvSpPr>
            <p:spPr>
              <a:xfrm>
                <a:off x="6086564" y="846413"/>
                <a:ext cx="53700" cy="7450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479" extrusionOk="0">
                    <a:moveTo>
                      <a:pt x="956" y="1"/>
                    </a:moveTo>
                    <a:cubicBezTo>
                      <a:pt x="846" y="1"/>
                      <a:pt x="730" y="182"/>
                      <a:pt x="701" y="259"/>
                    </a:cubicBezTo>
                    <a:cubicBezTo>
                      <a:pt x="637" y="427"/>
                      <a:pt x="692" y="595"/>
                      <a:pt x="674" y="768"/>
                    </a:cubicBezTo>
                    <a:cubicBezTo>
                      <a:pt x="658" y="918"/>
                      <a:pt x="579" y="1023"/>
                      <a:pt x="470" y="1123"/>
                    </a:cubicBezTo>
                    <a:cubicBezTo>
                      <a:pt x="414" y="1174"/>
                      <a:pt x="359" y="1222"/>
                      <a:pt x="299" y="1268"/>
                    </a:cubicBezTo>
                    <a:cubicBezTo>
                      <a:pt x="255" y="1303"/>
                      <a:pt x="184" y="1363"/>
                      <a:pt x="122" y="1363"/>
                    </a:cubicBezTo>
                    <a:cubicBezTo>
                      <a:pt x="114" y="1363"/>
                      <a:pt x="106" y="1362"/>
                      <a:pt x="98" y="1360"/>
                    </a:cubicBezTo>
                    <a:cubicBezTo>
                      <a:pt x="92" y="1358"/>
                      <a:pt x="87" y="1358"/>
                      <a:pt x="81" y="1358"/>
                    </a:cubicBezTo>
                    <a:cubicBezTo>
                      <a:pt x="20" y="1358"/>
                      <a:pt x="1" y="1454"/>
                      <a:pt x="68" y="1472"/>
                    </a:cubicBezTo>
                    <a:cubicBezTo>
                      <a:pt x="86" y="1477"/>
                      <a:pt x="104" y="1479"/>
                      <a:pt x="121" y="1479"/>
                    </a:cubicBezTo>
                    <a:cubicBezTo>
                      <a:pt x="240" y="1479"/>
                      <a:pt x="352" y="1378"/>
                      <a:pt x="437" y="1305"/>
                    </a:cubicBezTo>
                    <a:cubicBezTo>
                      <a:pt x="543" y="1215"/>
                      <a:pt x="659" y="1120"/>
                      <a:pt x="727" y="996"/>
                    </a:cubicBezTo>
                    <a:cubicBezTo>
                      <a:pt x="801" y="854"/>
                      <a:pt x="793" y="705"/>
                      <a:pt x="781" y="551"/>
                    </a:cubicBezTo>
                    <a:cubicBezTo>
                      <a:pt x="777" y="464"/>
                      <a:pt x="778" y="374"/>
                      <a:pt x="810" y="290"/>
                    </a:cubicBezTo>
                    <a:cubicBezTo>
                      <a:pt x="827" y="249"/>
                      <a:pt x="851" y="212"/>
                      <a:pt x="880" y="181"/>
                    </a:cubicBezTo>
                    <a:cubicBezTo>
                      <a:pt x="891" y="170"/>
                      <a:pt x="938" y="122"/>
                      <a:pt x="953" y="122"/>
                    </a:cubicBezTo>
                    <a:cubicBezTo>
                      <a:pt x="954" y="122"/>
                      <a:pt x="955" y="122"/>
                      <a:pt x="956" y="123"/>
                    </a:cubicBezTo>
                    <a:cubicBezTo>
                      <a:pt x="966" y="130"/>
                      <a:pt x="976" y="133"/>
                      <a:pt x="986" y="133"/>
                    </a:cubicBezTo>
                    <a:cubicBezTo>
                      <a:pt x="1034" y="133"/>
                      <a:pt x="1066" y="56"/>
                      <a:pt x="1015" y="21"/>
                    </a:cubicBezTo>
                    <a:cubicBezTo>
                      <a:pt x="996" y="7"/>
                      <a:pt x="976" y="1"/>
                      <a:pt x="9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27"/>
              <p:cNvSpPr/>
              <p:nvPr/>
            </p:nvSpPr>
            <p:spPr>
              <a:xfrm>
                <a:off x="6084046" y="788027"/>
                <a:ext cx="41459" cy="5430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078" extrusionOk="0">
                    <a:moveTo>
                      <a:pt x="733" y="0"/>
                    </a:moveTo>
                    <a:cubicBezTo>
                      <a:pt x="539" y="0"/>
                      <a:pt x="505" y="199"/>
                      <a:pt x="505" y="358"/>
                    </a:cubicBezTo>
                    <a:cubicBezTo>
                      <a:pt x="505" y="427"/>
                      <a:pt x="517" y="514"/>
                      <a:pt x="503" y="573"/>
                    </a:cubicBezTo>
                    <a:cubicBezTo>
                      <a:pt x="483" y="661"/>
                      <a:pt x="413" y="740"/>
                      <a:pt x="352" y="804"/>
                    </a:cubicBezTo>
                    <a:cubicBezTo>
                      <a:pt x="286" y="872"/>
                      <a:pt x="192" y="961"/>
                      <a:pt x="91" y="961"/>
                    </a:cubicBezTo>
                    <a:cubicBezTo>
                      <a:pt x="86" y="961"/>
                      <a:pt x="81" y="961"/>
                      <a:pt x="76" y="960"/>
                    </a:cubicBezTo>
                    <a:cubicBezTo>
                      <a:pt x="75" y="960"/>
                      <a:pt x="73" y="960"/>
                      <a:pt x="72" y="960"/>
                    </a:cubicBezTo>
                    <a:cubicBezTo>
                      <a:pt x="1" y="960"/>
                      <a:pt x="2" y="1071"/>
                      <a:pt x="76" y="1076"/>
                    </a:cubicBezTo>
                    <a:cubicBezTo>
                      <a:pt x="82" y="1077"/>
                      <a:pt x="89" y="1077"/>
                      <a:pt x="95" y="1077"/>
                    </a:cubicBezTo>
                    <a:cubicBezTo>
                      <a:pt x="188" y="1077"/>
                      <a:pt x="275" y="1020"/>
                      <a:pt x="347" y="964"/>
                    </a:cubicBezTo>
                    <a:cubicBezTo>
                      <a:pt x="433" y="896"/>
                      <a:pt x="510" y="810"/>
                      <a:pt x="566" y="716"/>
                    </a:cubicBezTo>
                    <a:cubicBezTo>
                      <a:pt x="607" y="646"/>
                      <a:pt x="623" y="576"/>
                      <a:pt x="623" y="497"/>
                    </a:cubicBezTo>
                    <a:cubicBezTo>
                      <a:pt x="623" y="413"/>
                      <a:pt x="614" y="328"/>
                      <a:pt x="626" y="247"/>
                    </a:cubicBezTo>
                    <a:cubicBezTo>
                      <a:pt x="637" y="172"/>
                      <a:pt x="662" y="115"/>
                      <a:pt x="737" y="115"/>
                    </a:cubicBezTo>
                    <a:cubicBezTo>
                      <a:pt x="740" y="115"/>
                      <a:pt x="744" y="115"/>
                      <a:pt x="748" y="116"/>
                    </a:cubicBezTo>
                    <a:cubicBezTo>
                      <a:pt x="749" y="116"/>
                      <a:pt x="750" y="116"/>
                      <a:pt x="752" y="116"/>
                    </a:cubicBezTo>
                    <a:cubicBezTo>
                      <a:pt x="823" y="116"/>
                      <a:pt x="821" y="4"/>
                      <a:pt x="749" y="1"/>
                    </a:cubicBezTo>
                    <a:cubicBezTo>
                      <a:pt x="744" y="0"/>
                      <a:pt x="738" y="0"/>
                      <a:pt x="7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27"/>
              <p:cNvSpPr/>
              <p:nvPr/>
            </p:nvSpPr>
            <p:spPr>
              <a:xfrm>
                <a:off x="6148577" y="883086"/>
                <a:ext cx="25188" cy="60752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206" extrusionOk="0">
                    <a:moveTo>
                      <a:pt x="143" y="0"/>
                    </a:moveTo>
                    <a:cubicBezTo>
                      <a:pt x="120" y="0"/>
                      <a:pt x="96" y="12"/>
                      <a:pt x="85" y="40"/>
                    </a:cubicBezTo>
                    <a:cubicBezTo>
                      <a:pt x="1" y="242"/>
                      <a:pt x="144" y="384"/>
                      <a:pt x="272" y="523"/>
                    </a:cubicBezTo>
                    <a:cubicBezTo>
                      <a:pt x="301" y="554"/>
                      <a:pt x="330" y="588"/>
                      <a:pt x="351" y="625"/>
                    </a:cubicBezTo>
                    <a:cubicBezTo>
                      <a:pt x="379" y="673"/>
                      <a:pt x="382" y="723"/>
                      <a:pt x="378" y="778"/>
                    </a:cubicBezTo>
                    <a:cubicBezTo>
                      <a:pt x="372" y="904"/>
                      <a:pt x="333" y="1024"/>
                      <a:pt x="330" y="1149"/>
                    </a:cubicBezTo>
                    <a:cubicBezTo>
                      <a:pt x="329" y="1187"/>
                      <a:pt x="357" y="1206"/>
                      <a:pt x="386" y="1206"/>
                    </a:cubicBezTo>
                    <a:cubicBezTo>
                      <a:pt x="415" y="1206"/>
                      <a:pt x="444" y="1187"/>
                      <a:pt x="446" y="1149"/>
                    </a:cubicBezTo>
                    <a:cubicBezTo>
                      <a:pt x="447" y="1032"/>
                      <a:pt x="484" y="914"/>
                      <a:pt x="493" y="795"/>
                    </a:cubicBezTo>
                    <a:cubicBezTo>
                      <a:pt x="500" y="684"/>
                      <a:pt x="477" y="595"/>
                      <a:pt x="408" y="507"/>
                    </a:cubicBezTo>
                    <a:cubicBezTo>
                      <a:pt x="354" y="436"/>
                      <a:pt x="284" y="377"/>
                      <a:pt x="229" y="306"/>
                    </a:cubicBezTo>
                    <a:cubicBezTo>
                      <a:pt x="172" y="232"/>
                      <a:pt x="157" y="157"/>
                      <a:pt x="194" y="69"/>
                    </a:cubicBezTo>
                    <a:cubicBezTo>
                      <a:pt x="211" y="27"/>
                      <a:pt x="178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27"/>
              <p:cNvSpPr/>
              <p:nvPr/>
            </p:nvSpPr>
            <p:spPr>
              <a:xfrm>
                <a:off x="6180515" y="961169"/>
                <a:ext cx="44078" cy="75462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498" extrusionOk="0">
                    <a:moveTo>
                      <a:pt x="252" y="1"/>
                    </a:moveTo>
                    <a:cubicBezTo>
                      <a:pt x="239" y="1"/>
                      <a:pt x="225" y="6"/>
                      <a:pt x="213" y="20"/>
                    </a:cubicBezTo>
                    <a:cubicBezTo>
                      <a:pt x="0" y="264"/>
                      <a:pt x="267" y="534"/>
                      <a:pt x="472" y="675"/>
                    </a:cubicBezTo>
                    <a:cubicBezTo>
                      <a:pt x="598" y="760"/>
                      <a:pt x="713" y="836"/>
                      <a:pt x="747" y="995"/>
                    </a:cubicBezTo>
                    <a:cubicBezTo>
                      <a:pt x="764" y="1077"/>
                      <a:pt x="757" y="1158"/>
                      <a:pt x="734" y="1239"/>
                    </a:cubicBezTo>
                    <a:cubicBezTo>
                      <a:pt x="715" y="1310"/>
                      <a:pt x="688" y="1388"/>
                      <a:pt x="716" y="1460"/>
                    </a:cubicBezTo>
                    <a:cubicBezTo>
                      <a:pt x="727" y="1486"/>
                      <a:pt x="751" y="1498"/>
                      <a:pt x="774" y="1498"/>
                    </a:cubicBezTo>
                    <a:cubicBezTo>
                      <a:pt x="810" y="1498"/>
                      <a:pt x="844" y="1471"/>
                      <a:pt x="828" y="1430"/>
                    </a:cubicBezTo>
                    <a:cubicBezTo>
                      <a:pt x="801" y="1362"/>
                      <a:pt x="846" y="1284"/>
                      <a:pt x="861" y="1218"/>
                    </a:cubicBezTo>
                    <a:cubicBezTo>
                      <a:pt x="875" y="1150"/>
                      <a:pt x="875" y="1077"/>
                      <a:pt x="865" y="1009"/>
                    </a:cubicBezTo>
                    <a:cubicBezTo>
                      <a:pt x="846" y="866"/>
                      <a:pt x="768" y="746"/>
                      <a:pt x="655" y="659"/>
                    </a:cubicBezTo>
                    <a:cubicBezTo>
                      <a:pt x="557" y="583"/>
                      <a:pt x="451" y="527"/>
                      <a:pt x="365" y="435"/>
                    </a:cubicBezTo>
                    <a:cubicBezTo>
                      <a:pt x="277" y="346"/>
                      <a:pt x="197" y="214"/>
                      <a:pt x="295" y="101"/>
                    </a:cubicBezTo>
                    <a:cubicBezTo>
                      <a:pt x="333" y="58"/>
                      <a:pt x="294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27"/>
              <p:cNvSpPr/>
              <p:nvPr/>
            </p:nvSpPr>
            <p:spPr>
              <a:xfrm>
                <a:off x="6239002" y="980563"/>
                <a:ext cx="78132" cy="21107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419" extrusionOk="0">
                    <a:moveTo>
                      <a:pt x="95" y="0"/>
                    </a:moveTo>
                    <a:cubicBezTo>
                      <a:pt x="88" y="0"/>
                      <a:pt x="80" y="0"/>
                      <a:pt x="72" y="1"/>
                    </a:cubicBezTo>
                    <a:cubicBezTo>
                      <a:pt x="1" y="5"/>
                      <a:pt x="0" y="117"/>
                      <a:pt x="70" y="117"/>
                    </a:cubicBezTo>
                    <a:cubicBezTo>
                      <a:pt x="71" y="117"/>
                      <a:pt x="71" y="117"/>
                      <a:pt x="72" y="117"/>
                    </a:cubicBezTo>
                    <a:cubicBezTo>
                      <a:pt x="79" y="117"/>
                      <a:pt x="85" y="116"/>
                      <a:pt x="91" y="116"/>
                    </a:cubicBezTo>
                    <a:cubicBezTo>
                      <a:pt x="318" y="116"/>
                      <a:pt x="461" y="338"/>
                      <a:pt x="672" y="395"/>
                    </a:cubicBezTo>
                    <a:cubicBezTo>
                      <a:pt x="736" y="412"/>
                      <a:pt x="799" y="418"/>
                      <a:pt x="862" y="418"/>
                    </a:cubicBezTo>
                    <a:cubicBezTo>
                      <a:pt x="1068" y="418"/>
                      <a:pt x="1268" y="346"/>
                      <a:pt x="1475" y="327"/>
                    </a:cubicBezTo>
                    <a:cubicBezTo>
                      <a:pt x="1547" y="320"/>
                      <a:pt x="1550" y="212"/>
                      <a:pt x="1482" y="212"/>
                    </a:cubicBezTo>
                    <a:cubicBezTo>
                      <a:pt x="1480" y="212"/>
                      <a:pt x="1477" y="212"/>
                      <a:pt x="1475" y="212"/>
                    </a:cubicBezTo>
                    <a:cubicBezTo>
                      <a:pt x="1285" y="228"/>
                      <a:pt x="1074" y="309"/>
                      <a:pt x="873" y="309"/>
                    </a:cubicBezTo>
                    <a:cubicBezTo>
                      <a:pt x="798" y="309"/>
                      <a:pt x="724" y="297"/>
                      <a:pt x="653" y="267"/>
                    </a:cubicBezTo>
                    <a:cubicBezTo>
                      <a:pt x="458" y="182"/>
                      <a:pt x="322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27"/>
              <p:cNvSpPr/>
              <p:nvPr/>
            </p:nvSpPr>
            <p:spPr>
              <a:xfrm>
                <a:off x="6227415" y="924495"/>
                <a:ext cx="51282" cy="40854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811" extrusionOk="0">
                    <a:moveTo>
                      <a:pt x="98" y="0"/>
                    </a:moveTo>
                    <a:cubicBezTo>
                      <a:pt x="90" y="0"/>
                      <a:pt x="82" y="1"/>
                      <a:pt x="74" y="1"/>
                    </a:cubicBezTo>
                    <a:cubicBezTo>
                      <a:pt x="3" y="7"/>
                      <a:pt x="0" y="115"/>
                      <a:pt x="66" y="115"/>
                    </a:cubicBezTo>
                    <a:cubicBezTo>
                      <a:pt x="68" y="115"/>
                      <a:pt x="71" y="115"/>
                      <a:pt x="73" y="115"/>
                    </a:cubicBezTo>
                    <a:cubicBezTo>
                      <a:pt x="78" y="114"/>
                      <a:pt x="84" y="114"/>
                      <a:pt x="89" y="114"/>
                    </a:cubicBezTo>
                    <a:cubicBezTo>
                      <a:pt x="190" y="114"/>
                      <a:pt x="288" y="186"/>
                      <a:pt x="359" y="248"/>
                    </a:cubicBezTo>
                    <a:cubicBezTo>
                      <a:pt x="441" y="319"/>
                      <a:pt x="515" y="398"/>
                      <a:pt x="555" y="501"/>
                    </a:cubicBezTo>
                    <a:cubicBezTo>
                      <a:pt x="586" y="582"/>
                      <a:pt x="600" y="684"/>
                      <a:pt x="662" y="751"/>
                    </a:cubicBezTo>
                    <a:cubicBezTo>
                      <a:pt x="703" y="796"/>
                      <a:pt x="756" y="811"/>
                      <a:pt x="812" y="811"/>
                    </a:cubicBezTo>
                    <a:cubicBezTo>
                      <a:pt x="859" y="811"/>
                      <a:pt x="909" y="799"/>
                      <a:pt x="953" y="786"/>
                    </a:cubicBezTo>
                    <a:cubicBezTo>
                      <a:pt x="1017" y="767"/>
                      <a:pt x="998" y="672"/>
                      <a:pt x="940" y="672"/>
                    </a:cubicBezTo>
                    <a:cubicBezTo>
                      <a:pt x="935" y="672"/>
                      <a:pt x="929" y="673"/>
                      <a:pt x="923" y="674"/>
                    </a:cubicBezTo>
                    <a:cubicBezTo>
                      <a:pt x="891" y="685"/>
                      <a:pt x="850" y="699"/>
                      <a:pt x="812" y="699"/>
                    </a:cubicBezTo>
                    <a:cubicBezTo>
                      <a:pt x="797" y="699"/>
                      <a:pt x="783" y="696"/>
                      <a:pt x="770" y="691"/>
                    </a:cubicBezTo>
                    <a:cubicBezTo>
                      <a:pt x="747" y="681"/>
                      <a:pt x="733" y="659"/>
                      <a:pt x="720" y="630"/>
                    </a:cubicBezTo>
                    <a:cubicBezTo>
                      <a:pt x="682" y="544"/>
                      <a:pt x="665" y="448"/>
                      <a:pt x="617" y="365"/>
                    </a:cubicBezTo>
                    <a:cubicBezTo>
                      <a:pt x="557" y="269"/>
                      <a:pt x="472" y="188"/>
                      <a:pt x="384" y="120"/>
                    </a:cubicBezTo>
                    <a:cubicBezTo>
                      <a:pt x="304" y="60"/>
                      <a:pt x="203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27"/>
              <p:cNvSpPr/>
              <p:nvPr/>
            </p:nvSpPr>
            <p:spPr>
              <a:xfrm>
                <a:off x="6212353" y="867369"/>
                <a:ext cx="61659" cy="3954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785" extrusionOk="0">
                    <a:moveTo>
                      <a:pt x="82" y="0"/>
                    </a:moveTo>
                    <a:cubicBezTo>
                      <a:pt x="33" y="0"/>
                      <a:pt x="0" y="76"/>
                      <a:pt x="54" y="108"/>
                    </a:cubicBezTo>
                    <a:cubicBezTo>
                      <a:pt x="176" y="183"/>
                      <a:pt x="318" y="210"/>
                      <a:pt x="448" y="264"/>
                    </a:cubicBezTo>
                    <a:cubicBezTo>
                      <a:pt x="557" y="310"/>
                      <a:pt x="637" y="374"/>
                      <a:pt x="710" y="466"/>
                    </a:cubicBezTo>
                    <a:cubicBezTo>
                      <a:pt x="796" y="574"/>
                      <a:pt x="925" y="784"/>
                      <a:pt x="1082" y="784"/>
                    </a:cubicBezTo>
                    <a:cubicBezTo>
                      <a:pt x="1110" y="784"/>
                      <a:pt x="1139" y="777"/>
                      <a:pt x="1168" y="763"/>
                    </a:cubicBezTo>
                    <a:cubicBezTo>
                      <a:pt x="1224" y="733"/>
                      <a:pt x="1189" y="656"/>
                      <a:pt x="1137" y="656"/>
                    </a:cubicBezTo>
                    <a:cubicBezTo>
                      <a:pt x="1128" y="656"/>
                      <a:pt x="1119" y="658"/>
                      <a:pt x="1110" y="663"/>
                    </a:cubicBezTo>
                    <a:cubicBezTo>
                      <a:pt x="1101" y="668"/>
                      <a:pt x="1091" y="670"/>
                      <a:pt x="1082" y="670"/>
                    </a:cubicBezTo>
                    <a:cubicBezTo>
                      <a:pt x="1025" y="670"/>
                      <a:pt x="966" y="601"/>
                      <a:pt x="936" y="566"/>
                    </a:cubicBezTo>
                    <a:cubicBezTo>
                      <a:pt x="869" y="490"/>
                      <a:pt x="814" y="408"/>
                      <a:pt x="747" y="333"/>
                    </a:cubicBezTo>
                    <a:cubicBezTo>
                      <a:pt x="674" y="250"/>
                      <a:pt x="579" y="197"/>
                      <a:pt x="478" y="155"/>
                    </a:cubicBezTo>
                    <a:cubicBezTo>
                      <a:pt x="358" y="105"/>
                      <a:pt x="224" y="78"/>
                      <a:pt x="111" y="9"/>
                    </a:cubicBezTo>
                    <a:cubicBezTo>
                      <a:pt x="101" y="3"/>
                      <a:pt x="91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27"/>
              <p:cNvSpPr/>
              <p:nvPr/>
            </p:nvSpPr>
            <p:spPr>
              <a:xfrm>
                <a:off x="6247112" y="824952"/>
                <a:ext cx="85738" cy="20049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398" extrusionOk="0">
                    <a:moveTo>
                      <a:pt x="1645" y="0"/>
                    </a:moveTo>
                    <a:cubicBezTo>
                      <a:pt x="1616" y="0"/>
                      <a:pt x="1586" y="19"/>
                      <a:pt x="1583" y="56"/>
                    </a:cubicBezTo>
                    <a:cubicBezTo>
                      <a:pt x="1572" y="220"/>
                      <a:pt x="1429" y="263"/>
                      <a:pt x="1276" y="263"/>
                    </a:cubicBezTo>
                    <a:cubicBezTo>
                      <a:pt x="1168" y="263"/>
                      <a:pt x="1055" y="242"/>
                      <a:pt x="980" y="227"/>
                    </a:cubicBezTo>
                    <a:cubicBezTo>
                      <a:pt x="815" y="196"/>
                      <a:pt x="644" y="155"/>
                      <a:pt x="478" y="155"/>
                    </a:cubicBezTo>
                    <a:cubicBezTo>
                      <a:pt x="325" y="155"/>
                      <a:pt x="177" y="190"/>
                      <a:pt x="44" y="304"/>
                    </a:cubicBezTo>
                    <a:cubicBezTo>
                      <a:pt x="0" y="340"/>
                      <a:pt x="41" y="398"/>
                      <a:pt x="88" y="398"/>
                    </a:cubicBezTo>
                    <a:cubicBezTo>
                      <a:pt x="101" y="398"/>
                      <a:pt x="114" y="393"/>
                      <a:pt x="127" y="383"/>
                    </a:cubicBezTo>
                    <a:cubicBezTo>
                      <a:pt x="232" y="292"/>
                      <a:pt x="355" y="262"/>
                      <a:pt x="483" y="262"/>
                    </a:cubicBezTo>
                    <a:cubicBezTo>
                      <a:pt x="687" y="262"/>
                      <a:pt x="907" y="337"/>
                      <a:pt x="1099" y="362"/>
                    </a:cubicBezTo>
                    <a:cubicBezTo>
                      <a:pt x="1150" y="368"/>
                      <a:pt x="1204" y="373"/>
                      <a:pt x="1258" y="373"/>
                    </a:cubicBezTo>
                    <a:cubicBezTo>
                      <a:pt x="1469" y="373"/>
                      <a:pt x="1681" y="307"/>
                      <a:pt x="1698" y="56"/>
                    </a:cubicBezTo>
                    <a:cubicBezTo>
                      <a:pt x="1701" y="19"/>
                      <a:pt x="1674" y="0"/>
                      <a:pt x="16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27"/>
              <p:cNvSpPr/>
              <p:nvPr/>
            </p:nvSpPr>
            <p:spPr>
              <a:xfrm>
                <a:off x="6249178" y="781226"/>
                <a:ext cx="75059" cy="30628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08" extrusionOk="0">
                    <a:moveTo>
                      <a:pt x="85" y="1"/>
                    </a:moveTo>
                    <a:cubicBezTo>
                      <a:pt x="22" y="1"/>
                      <a:pt x="0" y="97"/>
                      <a:pt x="67" y="114"/>
                    </a:cubicBezTo>
                    <a:cubicBezTo>
                      <a:pt x="202" y="146"/>
                      <a:pt x="328" y="201"/>
                      <a:pt x="440" y="286"/>
                    </a:cubicBezTo>
                    <a:cubicBezTo>
                      <a:pt x="552" y="371"/>
                      <a:pt x="641" y="489"/>
                      <a:pt x="767" y="557"/>
                    </a:cubicBezTo>
                    <a:cubicBezTo>
                      <a:pt x="834" y="594"/>
                      <a:pt x="900" y="608"/>
                      <a:pt x="965" y="608"/>
                    </a:cubicBezTo>
                    <a:cubicBezTo>
                      <a:pt x="1120" y="608"/>
                      <a:pt x="1271" y="528"/>
                      <a:pt x="1425" y="479"/>
                    </a:cubicBezTo>
                    <a:cubicBezTo>
                      <a:pt x="1489" y="458"/>
                      <a:pt x="1469" y="364"/>
                      <a:pt x="1412" y="364"/>
                    </a:cubicBezTo>
                    <a:cubicBezTo>
                      <a:pt x="1406" y="364"/>
                      <a:pt x="1400" y="365"/>
                      <a:pt x="1394" y="367"/>
                    </a:cubicBezTo>
                    <a:cubicBezTo>
                      <a:pt x="1283" y="402"/>
                      <a:pt x="1177" y="456"/>
                      <a:pt x="1063" y="484"/>
                    </a:cubicBezTo>
                    <a:cubicBezTo>
                      <a:pt x="1034" y="491"/>
                      <a:pt x="1006" y="495"/>
                      <a:pt x="979" y="495"/>
                    </a:cubicBezTo>
                    <a:cubicBezTo>
                      <a:pt x="897" y="495"/>
                      <a:pt x="823" y="464"/>
                      <a:pt x="755" y="409"/>
                    </a:cubicBezTo>
                    <a:cubicBezTo>
                      <a:pt x="653" y="330"/>
                      <a:pt x="569" y="232"/>
                      <a:pt x="461" y="158"/>
                    </a:cubicBezTo>
                    <a:cubicBezTo>
                      <a:pt x="351" y="85"/>
                      <a:pt x="229" y="32"/>
                      <a:pt x="100" y="3"/>
                    </a:cubicBezTo>
                    <a:cubicBezTo>
                      <a:pt x="95" y="1"/>
                      <a:pt x="90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27"/>
              <p:cNvSpPr/>
              <p:nvPr/>
            </p:nvSpPr>
            <p:spPr>
              <a:xfrm>
                <a:off x="6229732" y="703647"/>
                <a:ext cx="63120" cy="39847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791" extrusionOk="0">
                    <a:moveTo>
                      <a:pt x="122" y="0"/>
                    </a:moveTo>
                    <a:cubicBezTo>
                      <a:pt x="105" y="0"/>
                      <a:pt x="86" y="2"/>
                      <a:pt x="68" y="5"/>
                    </a:cubicBezTo>
                    <a:cubicBezTo>
                      <a:pt x="1" y="18"/>
                      <a:pt x="24" y="118"/>
                      <a:pt x="88" y="118"/>
                    </a:cubicBezTo>
                    <a:cubicBezTo>
                      <a:pt x="91" y="118"/>
                      <a:pt x="95" y="118"/>
                      <a:pt x="99" y="117"/>
                    </a:cubicBezTo>
                    <a:cubicBezTo>
                      <a:pt x="108" y="115"/>
                      <a:pt x="118" y="115"/>
                      <a:pt x="127" y="115"/>
                    </a:cubicBezTo>
                    <a:cubicBezTo>
                      <a:pt x="225" y="115"/>
                      <a:pt x="309" y="199"/>
                      <a:pt x="370" y="264"/>
                    </a:cubicBezTo>
                    <a:cubicBezTo>
                      <a:pt x="450" y="346"/>
                      <a:pt x="524" y="434"/>
                      <a:pt x="603" y="517"/>
                    </a:cubicBezTo>
                    <a:cubicBezTo>
                      <a:pt x="674" y="592"/>
                      <a:pt x="752" y="665"/>
                      <a:pt x="844" y="715"/>
                    </a:cubicBezTo>
                    <a:cubicBezTo>
                      <a:pt x="948" y="770"/>
                      <a:pt x="1063" y="790"/>
                      <a:pt x="1177" y="790"/>
                    </a:cubicBezTo>
                    <a:cubicBezTo>
                      <a:pt x="1252" y="790"/>
                      <a:pt x="1252" y="675"/>
                      <a:pt x="1177" y="675"/>
                    </a:cubicBezTo>
                    <a:cubicBezTo>
                      <a:pt x="1064" y="672"/>
                      <a:pt x="956" y="654"/>
                      <a:pt x="859" y="590"/>
                    </a:cubicBezTo>
                    <a:cubicBezTo>
                      <a:pt x="764" y="528"/>
                      <a:pt x="686" y="436"/>
                      <a:pt x="608" y="352"/>
                    </a:cubicBezTo>
                    <a:cubicBezTo>
                      <a:pt x="477" y="210"/>
                      <a:pt x="330" y="0"/>
                      <a:pt x="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27"/>
              <p:cNvSpPr/>
              <p:nvPr/>
            </p:nvSpPr>
            <p:spPr>
              <a:xfrm>
                <a:off x="6264995" y="864346"/>
                <a:ext cx="88307" cy="23777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472" extrusionOk="0">
                    <a:moveTo>
                      <a:pt x="1321" y="0"/>
                    </a:moveTo>
                    <a:cubicBezTo>
                      <a:pt x="1300" y="0"/>
                      <a:pt x="1279" y="2"/>
                      <a:pt x="1258" y="5"/>
                    </a:cubicBezTo>
                    <a:cubicBezTo>
                      <a:pt x="1194" y="16"/>
                      <a:pt x="1152" y="45"/>
                      <a:pt x="1114" y="94"/>
                    </a:cubicBezTo>
                    <a:cubicBezTo>
                      <a:pt x="1064" y="157"/>
                      <a:pt x="1030" y="209"/>
                      <a:pt x="958" y="247"/>
                    </a:cubicBezTo>
                    <a:cubicBezTo>
                      <a:pt x="846" y="307"/>
                      <a:pt x="732" y="356"/>
                      <a:pt x="612" y="356"/>
                    </a:cubicBezTo>
                    <a:cubicBezTo>
                      <a:pt x="572" y="356"/>
                      <a:pt x="531" y="350"/>
                      <a:pt x="489" y="338"/>
                    </a:cubicBezTo>
                    <a:cubicBezTo>
                      <a:pt x="348" y="297"/>
                      <a:pt x="227" y="210"/>
                      <a:pt x="92" y="158"/>
                    </a:cubicBezTo>
                    <a:cubicBezTo>
                      <a:pt x="85" y="155"/>
                      <a:pt x="78" y="154"/>
                      <a:pt x="71" y="154"/>
                    </a:cubicBezTo>
                    <a:cubicBezTo>
                      <a:pt x="17" y="154"/>
                      <a:pt x="0" y="246"/>
                      <a:pt x="62" y="270"/>
                    </a:cubicBezTo>
                    <a:cubicBezTo>
                      <a:pt x="197" y="322"/>
                      <a:pt x="319" y="409"/>
                      <a:pt x="459" y="450"/>
                    </a:cubicBezTo>
                    <a:cubicBezTo>
                      <a:pt x="510" y="465"/>
                      <a:pt x="563" y="472"/>
                      <a:pt x="615" y="472"/>
                    </a:cubicBezTo>
                    <a:cubicBezTo>
                      <a:pt x="708" y="472"/>
                      <a:pt x="801" y="450"/>
                      <a:pt x="888" y="412"/>
                    </a:cubicBezTo>
                    <a:cubicBezTo>
                      <a:pt x="955" y="383"/>
                      <a:pt x="1036" y="351"/>
                      <a:pt x="1091" y="302"/>
                    </a:cubicBezTo>
                    <a:cubicBezTo>
                      <a:pt x="1143" y="257"/>
                      <a:pt x="1172" y="185"/>
                      <a:pt x="1227" y="142"/>
                    </a:cubicBezTo>
                    <a:cubicBezTo>
                      <a:pt x="1252" y="122"/>
                      <a:pt x="1285" y="115"/>
                      <a:pt x="1320" y="115"/>
                    </a:cubicBezTo>
                    <a:cubicBezTo>
                      <a:pt x="1361" y="115"/>
                      <a:pt x="1405" y="125"/>
                      <a:pt x="1440" y="132"/>
                    </a:cubicBezTo>
                    <a:cubicBezTo>
                      <a:pt x="1512" y="149"/>
                      <a:pt x="1584" y="172"/>
                      <a:pt x="1655" y="193"/>
                    </a:cubicBezTo>
                    <a:cubicBezTo>
                      <a:pt x="1661" y="195"/>
                      <a:pt x="1667" y="196"/>
                      <a:pt x="1672" y="196"/>
                    </a:cubicBezTo>
                    <a:cubicBezTo>
                      <a:pt x="1731" y="196"/>
                      <a:pt x="1752" y="101"/>
                      <a:pt x="1686" y="81"/>
                    </a:cubicBezTo>
                    <a:cubicBezTo>
                      <a:pt x="1571" y="49"/>
                      <a:pt x="1446" y="0"/>
                      <a:pt x="1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27"/>
              <p:cNvSpPr/>
              <p:nvPr/>
            </p:nvSpPr>
            <p:spPr>
              <a:xfrm>
                <a:off x="6312500" y="915528"/>
                <a:ext cx="62969" cy="31081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617" extrusionOk="0">
                    <a:moveTo>
                      <a:pt x="109" y="1"/>
                    </a:moveTo>
                    <a:cubicBezTo>
                      <a:pt x="99" y="1"/>
                      <a:pt x="88" y="1"/>
                      <a:pt x="77" y="2"/>
                    </a:cubicBezTo>
                    <a:cubicBezTo>
                      <a:pt x="3" y="9"/>
                      <a:pt x="1" y="120"/>
                      <a:pt x="69" y="120"/>
                    </a:cubicBezTo>
                    <a:cubicBezTo>
                      <a:pt x="71" y="120"/>
                      <a:pt x="74" y="120"/>
                      <a:pt x="76" y="120"/>
                    </a:cubicBezTo>
                    <a:cubicBezTo>
                      <a:pt x="85" y="119"/>
                      <a:pt x="94" y="119"/>
                      <a:pt x="103" y="119"/>
                    </a:cubicBezTo>
                    <a:cubicBezTo>
                      <a:pt x="310" y="119"/>
                      <a:pt x="472" y="284"/>
                      <a:pt x="623" y="406"/>
                    </a:cubicBezTo>
                    <a:cubicBezTo>
                      <a:pt x="751" y="512"/>
                      <a:pt x="898" y="617"/>
                      <a:pt x="1063" y="617"/>
                    </a:cubicBezTo>
                    <a:cubicBezTo>
                      <a:pt x="1103" y="617"/>
                      <a:pt x="1144" y="611"/>
                      <a:pt x="1185" y="597"/>
                    </a:cubicBezTo>
                    <a:cubicBezTo>
                      <a:pt x="1250" y="577"/>
                      <a:pt x="1231" y="484"/>
                      <a:pt x="1173" y="484"/>
                    </a:cubicBezTo>
                    <a:cubicBezTo>
                      <a:pt x="1168" y="484"/>
                      <a:pt x="1162" y="485"/>
                      <a:pt x="1156" y="487"/>
                    </a:cubicBezTo>
                    <a:cubicBezTo>
                      <a:pt x="1124" y="497"/>
                      <a:pt x="1094" y="501"/>
                      <a:pt x="1064" y="501"/>
                    </a:cubicBezTo>
                    <a:cubicBezTo>
                      <a:pt x="901" y="501"/>
                      <a:pt x="759" y="370"/>
                      <a:pt x="638" y="269"/>
                    </a:cubicBezTo>
                    <a:cubicBezTo>
                      <a:pt x="487" y="142"/>
                      <a:pt x="316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27"/>
              <p:cNvSpPr/>
              <p:nvPr/>
            </p:nvSpPr>
            <p:spPr>
              <a:xfrm>
                <a:off x="6331844" y="974669"/>
                <a:ext cx="72288" cy="2236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444" extrusionOk="0">
                    <a:moveTo>
                      <a:pt x="103" y="1"/>
                    </a:moveTo>
                    <a:cubicBezTo>
                      <a:pt x="93" y="1"/>
                      <a:pt x="84" y="1"/>
                      <a:pt x="74" y="1"/>
                    </a:cubicBezTo>
                    <a:cubicBezTo>
                      <a:pt x="2" y="7"/>
                      <a:pt x="1" y="118"/>
                      <a:pt x="69" y="118"/>
                    </a:cubicBezTo>
                    <a:cubicBezTo>
                      <a:pt x="71" y="118"/>
                      <a:pt x="73" y="118"/>
                      <a:pt x="74" y="118"/>
                    </a:cubicBezTo>
                    <a:cubicBezTo>
                      <a:pt x="84" y="117"/>
                      <a:pt x="93" y="117"/>
                      <a:pt x="102" y="117"/>
                    </a:cubicBezTo>
                    <a:cubicBezTo>
                      <a:pt x="302" y="117"/>
                      <a:pt x="470" y="261"/>
                      <a:pt x="655" y="322"/>
                    </a:cubicBezTo>
                    <a:cubicBezTo>
                      <a:pt x="878" y="395"/>
                      <a:pt x="1124" y="442"/>
                      <a:pt x="1360" y="444"/>
                    </a:cubicBezTo>
                    <a:cubicBezTo>
                      <a:pt x="1435" y="444"/>
                      <a:pt x="1435" y="329"/>
                      <a:pt x="1360" y="329"/>
                    </a:cubicBezTo>
                    <a:cubicBezTo>
                      <a:pt x="1232" y="327"/>
                      <a:pt x="1109" y="312"/>
                      <a:pt x="984" y="285"/>
                    </a:cubicBezTo>
                    <a:cubicBezTo>
                      <a:pt x="872" y="262"/>
                      <a:pt x="756" y="238"/>
                      <a:pt x="650" y="196"/>
                    </a:cubicBezTo>
                    <a:cubicBezTo>
                      <a:pt x="468" y="125"/>
                      <a:pt x="303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27"/>
              <p:cNvSpPr/>
              <p:nvPr/>
            </p:nvSpPr>
            <p:spPr>
              <a:xfrm>
                <a:off x="6313507" y="1019353"/>
                <a:ext cx="66445" cy="42819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850" extrusionOk="0">
                    <a:moveTo>
                      <a:pt x="100" y="1"/>
                    </a:moveTo>
                    <a:cubicBezTo>
                      <a:pt x="90" y="1"/>
                      <a:pt x="81" y="1"/>
                      <a:pt x="71" y="2"/>
                    </a:cubicBezTo>
                    <a:cubicBezTo>
                      <a:pt x="2" y="6"/>
                      <a:pt x="0" y="115"/>
                      <a:pt x="68" y="115"/>
                    </a:cubicBezTo>
                    <a:cubicBezTo>
                      <a:pt x="69" y="115"/>
                      <a:pt x="71" y="115"/>
                      <a:pt x="73" y="115"/>
                    </a:cubicBezTo>
                    <a:cubicBezTo>
                      <a:pt x="80" y="114"/>
                      <a:pt x="88" y="114"/>
                      <a:pt x="96" y="114"/>
                    </a:cubicBezTo>
                    <a:cubicBezTo>
                      <a:pt x="215" y="114"/>
                      <a:pt x="327" y="175"/>
                      <a:pt x="424" y="241"/>
                    </a:cubicBezTo>
                    <a:cubicBezTo>
                      <a:pt x="477" y="277"/>
                      <a:pt x="525" y="319"/>
                      <a:pt x="569" y="364"/>
                    </a:cubicBezTo>
                    <a:cubicBezTo>
                      <a:pt x="611" y="407"/>
                      <a:pt x="637" y="459"/>
                      <a:pt x="662" y="512"/>
                    </a:cubicBezTo>
                    <a:cubicBezTo>
                      <a:pt x="712" y="611"/>
                      <a:pt x="764" y="726"/>
                      <a:pt x="858" y="792"/>
                    </a:cubicBezTo>
                    <a:cubicBezTo>
                      <a:pt x="925" y="841"/>
                      <a:pt x="1009" y="850"/>
                      <a:pt x="1092" y="850"/>
                    </a:cubicBezTo>
                    <a:cubicBezTo>
                      <a:pt x="1144" y="850"/>
                      <a:pt x="1196" y="846"/>
                      <a:pt x="1243" y="846"/>
                    </a:cubicBezTo>
                    <a:cubicBezTo>
                      <a:pt x="1318" y="846"/>
                      <a:pt x="1318" y="731"/>
                      <a:pt x="1243" y="731"/>
                    </a:cubicBezTo>
                    <a:cubicBezTo>
                      <a:pt x="1199" y="732"/>
                      <a:pt x="1151" y="736"/>
                      <a:pt x="1104" y="736"/>
                    </a:cubicBezTo>
                    <a:cubicBezTo>
                      <a:pt x="1017" y="736"/>
                      <a:pt x="932" y="723"/>
                      <a:pt x="873" y="651"/>
                    </a:cubicBezTo>
                    <a:cubicBezTo>
                      <a:pt x="800" y="559"/>
                      <a:pt x="769" y="441"/>
                      <a:pt x="702" y="343"/>
                    </a:cubicBezTo>
                    <a:cubicBezTo>
                      <a:pt x="632" y="244"/>
                      <a:pt x="521" y="163"/>
                      <a:pt x="419" y="102"/>
                    </a:cubicBezTo>
                    <a:cubicBezTo>
                      <a:pt x="323" y="46"/>
                      <a:pt x="212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27"/>
              <p:cNvSpPr/>
              <p:nvPr/>
            </p:nvSpPr>
            <p:spPr>
              <a:xfrm>
                <a:off x="6379953" y="1016229"/>
                <a:ext cx="75210" cy="26699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530" extrusionOk="0">
                    <a:moveTo>
                      <a:pt x="223" y="1"/>
                    </a:moveTo>
                    <a:cubicBezTo>
                      <a:pt x="171" y="1"/>
                      <a:pt x="119" y="9"/>
                      <a:pt x="65" y="27"/>
                    </a:cubicBezTo>
                    <a:cubicBezTo>
                      <a:pt x="1" y="46"/>
                      <a:pt x="19" y="139"/>
                      <a:pt x="75" y="139"/>
                    </a:cubicBezTo>
                    <a:cubicBezTo>
                      <a:pt x="81" y="139"/>
                      <a:pt x="88" y="138"/>
                      <a:pt x="94" y="136"/>
                    </a:cubicBezTo>
                    <a:cubicBezTo>
                      <a:pt x="138" y="122"/>
                      <a:pt x="180" y="115"/>
                      <a:pt x="222" y="115"/>
                    </a:cubicBezTo>
                    <a:cubicBezTo>
                      <a:pt x="416" y="115"/>
                      <a:pt x="586" y="253"/>
                      <a:pt x="746" y="360"/>
                    </a:cubicBezTo>
                    <a:cubicBezTo>
                      <a:pt x="893" y="457"/>
                      <a:pt x="1043" y="529"/>
                      <a:pt x="1202" y="529"/>
                    </a:cubicBezTo>
                    <a:cubicBezTo>
                      <a:pt x="1277" y="529"/>
                      <a:pt x="1354" y="513"/>
                      <a:pt x="1433" y="476"/>
                    </a:cubicBezTo>
                    <a:cubicBezTo>
                      <a:pt x="1492" y="449"/>
                      <a:pt x="1457" y="371"/>
                      <a:pt x="1402" y="371"/>
                    </a:cubicBezTo>
                    <a:cubicBezTo>
                      <a:pt x="1393" y="371"/>
                      <a:pt x="1384" y="373"/>
                      <a:pt x="1375" y="377"/>
                    </a:cubicBezTo>
                    <a:cubicBezTo>
                      <a:pt x="1316" y="405"/>
                      <a:pt x="1258" y="417"/>
                      <a:pt x="1201" y="417"/>
                    </a:cubicBezTo>
                    <a:cubicBezTo>
                      <a:pt x="1029" y="417"/>
                      <a:pt x="871" y="306"/>
                      <a:pt x="724" y="205"/>
                    </a:cubicBezTo>
                    <a:cubicBezTo>
                      <a:pt x="570" y="100"/>
                      <a:pt x="404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27"/>
              <p:cNvSpPr/>
              <p:nvPr/>
            </p:nvSpPr>
            <p:spPr>
              <a:xfrm>
                <a:off x="6435064" y="972352"/>
                <a:ext cx="80650" cy="18790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373" extrusionOk="0">
                    <a:moveTo>
                      <a:pt x="667" y="0"/>
                    </a:moveTo>
                    <a:cubicBezTo>
                      <a:pt x="465" y="0"/>
                      <a:pt x="260" y="96"/>
                      <a:pt x="67" y="147"/>
                    </a:cubicBezTo>
                    <a:cubicBezTo>
                      <a:pt x="0" y="165"/>
                      <a:pt x="21" y="260"/>
                      <a:pt x="81" y="260"/>
                    </a:cubicBezTo>
                    <a:cubicBezTo>
                      <a:pt x="86" y="260"/>
                      <a:pt x="91" y="260"/>
                      <a:pt x="96" y="259"/>
                    </a:cubicBezTo>
                    <a:cubicBezTo>
                      <a:pt x="252" y="218"/>
                      <a:pt x="402" y="148"/>
                      <a:pt x="562" y="125"/>
                    </a:cubicBezTo>
                    <a:cubicBezTo>
                      <a:pt x="596" y="120"/>
                      <a:pt x="633" y="117"/>
                      <a:pt x="670" y="117"/>
                    </a:cubicBezTo>
                    <a:cubicBezTo>
                      <a:pt x="712" y="117"/>
                      <a:pt x="754" y="121"/>
                      <a:pt x="793" y="133"/>
                    </a:cubicBezTo>
                    <a:cubicBezTo>
                      <a:pt x="848" y="148"/>
                      <a:pt x="898" y="181"/>
                      <a:pt x="947" y="206"/>
                    </a:cubicBezTo>
                    <a:cubicBezTo>
                      <a:pt x="1066" y="274"/>
                      <a:pt x="1221" y="372"/>
                      <a:pt x="1363" y="372"/>
                    </a:cubicBezTo>
                    <a:cubicBezTo>
                      <a:pt x="1435" y="372"/>
                      <a:pt x="1503" y="347"/>
                      <a:pt x="1562" y="281"/>
                    </a:cubicBezTo>
                    <a:cubicBezTo>
                      <a:pt x="1601" y="239"/>
                      <a:pt x="1561" y="181"/>
                      <a:pt x="1518" y="181"/>
                    </a:cubicBezTo>
                    <a:cubicBezTo>
                      <a:pt x="1505" y="181"/>
                      <a:pt x="1492" y="187"/>
                      <a:pt x="1480" y="199"/>
                    </a:cubicBezTo>
                    <a:cubicBezTo>
                      <a:pt x="1443" y="241"/>
                      <a:pt x="1400" y="257"/>
                      <a:pt x="1355" y="257"/>
                    </a:cubicBezTo>
                    <a:cubicBezTo>
                      <a:pt x="1304" y="257"/>
                      <a:pt x="1250" y="237"/>
                      <a:pt x="1200" y="212"/>
                    </a:cubicBezTo>
                    <a:cubicBezTo>
                      <a:pt x="1095" y="162"/>
                      <a:pt x="997" y="96"/>
                      <a:pt x="892" y="47"/>
                    </a:cubicBezTo>
                    <a:cubicBezTo>
                      <a:pt x="818" y="14"/>
                      <a:pt x="743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27"/>
              <p:cNvSpPr/>
              <p:nvPr/>
            </p:nvSpPr>
            <p:spPr>
              <a:xfrm>
                <a:off x="6431639" y="939054"/>
                <a:ext cx="74656" cy="2423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481" extrusionOk="0">
                    <a:moveTo>
                      <a:pt x="1399" y="0"/>
                    </a:moveTo>
                    <a:cubicBezTo>
                      <a:pt x="1389" y="0"/>
                      <a:pt x="1380" y="3"/>
                      <a:pt x="1370" y="8"/>
                    </a:cubicBezTo>
                    <a:cubicBezTo>
                      <a:pt x="1123" y="149"/>
                      <a:pt x="841" y="113"/>
                      <a:pt x="572" y="150"/>
                    </a:cubicBezTo>
                    <a:cubicBezTo>
                      <a:pt x="393" y="176"/>
                      <a:pt x="114" y="211"/>
                      <a:pt x="23" y="395"/>
                    </a:cubicBezTo>
                    <a:cubicBezTo>
                      <a:pt x="0" y="439"/>
                      <a:pt x="40" y="481"/>
                      <a:pt x="78" y="481"/>
                    </a:cubicBezTo>
                    <a:cubicBezTo>
                      <a:pt x="95" y="481"/>
                      <a:pt x="112" y="472"/>
                      <a:pt x="123" y="452"/>
                    </a:cubicBezTo>
                    <a:cubicBezTo>
                      <a:pt x="164" y="367"/>
                      <a:pt x="269" y="333"/>
                      <a:pt x="351" y="310"/>
                    </a:cubicBezTo>
                    <a:cubicBezTo>
                      <a:pt x="449" y="282"/>
                      <a:pt x="549" y="268"/>
                      <a:pt x="650" y="255"/>
                    </a:cubicBezTo>
                    <a:cubicBezTo>
                      <a:pt x="777" y="239"/>
                      <a:pt x="909" y="242"/>
                      <a:pt x="1038" y="228"/>
                    </a:cubicBezTo>
                    <a:cubicBezTo>
                      <a:pt x="1177" y="212"/>
                      <a:pt x="1306" y="177"/>
                      <a:pt x="1428" y="108"/>
                    </a:cubicBezTo>
                    <a:cubicBezTo>
                      <a:pt x="1482" y="76"/>
                      <a:pt x="1449" y="0"/>
                      <a:pt x="1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27"/>
              <p:cNvSpPr/>
              <p:nvPr/>
            </p:nvSpPr>
            <p:spPr>
              <a:xfrm>
                <a:off x="6400960" y="921473"/>
                <a:ext cx="57780" cy="20402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405" extrusionOk="0">
                    <a:moveTo>
                      <a:pt x="1064" y="0"/>
                    </a:moveTo>
                    <a:cubicBezTo>
                      <a:pt x="1051" y="0"/>
                      <a:pt x="1038" y="5"/>
                      <a:pt x="1026" y="17"/>
                    </a:cubicBezTo>
                    <a:cubicBezTo>
                      <a:pt x="970" y="78"/>
                      <a:pt x="879" y="90"/>
                      <a:pt x="801" y="94"/>
                    </a:cubicBezTo>
                    <a:cubicBezTo>
                      <a:pt x="766" y="96"/>
                      <a:pt x="730" y="97"/>
                      <a:pt x="695" y="97"/>
                    </a:cubicBezTo>
                    <a:cubicBezTo>
                      <a:pt x="624" y="97"/>
                      <a:pt x="553" y="94"/>
                      <a:pt x="482" y="94"/>
                    </a:cubicBezTo>
                    <a:cubicBezTo>
                      <a:pt x="297" y="94"/>
                      <a:pt x="73" y="121"/>
                      <a:pt x="13" y="330"/>
                    </a:cubicBezTo>
                    <a:cubicBezTo>
                      <a:pt x="0" y="375"/>
                      <a:pt x="35" y="404"/>
                      <a:pt x="69" y="404"/>
                    </a:cubicBezTo>
                    <a:cubicBezTo>
                      <a:pt x="92" y="404"/>
                      <a:pt x="114" y="392"/>
                      <a:pt x="122" y="363"/>
                    </a:cubicBezTo>
                    <a:cubicBezTo>
                      <a:pt x="161" y="225"/>
                      <a:pt x="318" y="208"/>
                      <a:pt x="454" y="208"/>
                    </a:cubicBezTo>
                    <a:cubicBezTo>
                      <a:pt x="495" y="208"/>
                      <a:pt x="534" y="210"/>
                      <a:pt x="567" y="210"/>
                    </a:cubicBezTo>
                    <a:cubicBezTo>
                      <a:pt x="618" y="211"/>
                      <a:pt x="675" y="214"/>
                      <a:pt x="732" y="214"/>
                    </a:cubicBezTo>
                    <a:cubicBezTo>
                      <a:pt x="870" y="214"/>
                      <a:pt x="1013" y="197"/>
                      <a:pt x="1107" y="100"/>
                    </a:cubicBezTo>
                    <a:cubicBezTo>
                      <a:pt x="1147" y="58"/>
                      <a:pt x="1107" y="0"/>
                      <a:pt x="1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27"/>
              <p:cNvSpPr/>
              <p:nvPr/>
            </p:nvSpPr>
            <p:spPr>
              <a:xfrm>
                <a:off x="6365797" y="901121"/>
                <a:ext cx="63926" cy="1445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87" extrusionOk="0">
                    <a:moveTo>
                      <a:pt x="547" y="1"/>
                    </a:moveTo>
                    <a:cubicBezTo>
                      <a:pt x="522" y="1"/>
                      <a:pt x="497" y="2"/>
                      <a:pt x="472" y="5"/>
                    </a:cubicBezTo>
                    <a:cubicBezTo>
                      <a:pt x="380" y="16"/>
                      <a:pt x="286" y="33"/>
                      <a:pt x="198" y="67"/>
                    </a:cubicBezTo>
                    <a:cubicBezTo>
                      <a:pt x="123" y="95"/>
                      <a:pt x="47" y="135"/>
                      <a:pt x="17" y="214"/>
                    </a:cubicBezTo>
                    <a:cubicBezTo>
                      <a:pt x="0" y="258"/>
                      <a:pt x="35" y="287"/>
                      <a:pt x="71" y="287"/>
                    </a:cubicBezTo>
                    <a:cubicBezTo>
                      <a:pt x="94" y="287"/>
                      <a:pt x="117" y="275"/>
                      <a:pt x="127" y="248"/>
                    </a:cubicBezTo>
                    <a:cubicBezTo>
                      <a:pt x="149" y="195"/>
                      <a:pt x="258" y="170"/>
                      <a:pt x="304" y="156"/>
                    </a:cubicBezTo>
                    <a:cubicBezTo>
                      <a:pt x="380" y="135"/>
                      <a:pt x="456" y="121"/>
                      <a:pt x="531" y="117"/>
                    </a:cubicBezTo>
                    <a:cubicBezTo>
                      <a:pt x="539" y="116"/>
                      <a:pt x="547" y="116"/>
                      <a:pt x="555" y="116"/>
                    </a:cubicBezTo>
                    <a:cubicBezTo>
                      <a:pt x="658" y="116"/>
                      <a:pt x="756" y="148"/>
                      <a:pt x="854" y="173"/>
                    </a:cubicBezTo>
                    <a:cubicBezTo>
                      <a:pt x="926" y="192"/>
                      <a:pt x="997" y="204"/>
                      <a:pt x="1069" y="204"/>
                    </a:cubicBezTo>
                    <a:cubicBezTo>
                      <a:pt x="1113" y="204"/>
                      <a:pt x="1157" y="200"/>
                      <a:pt x="1202" y="189"/>
                    </a:cubicBezTo>
                    <a:cubicBezTo>
                      <a:pt x="1269" y="174"/>
                      <a:pt x="1248" y="77"/>
                      <a:pt x="1186" y="77"/>
                    </a:cubicBezTo>
                    <a:cubicBezTo>
                      <a:pt x="1182" y="77"/>
                      <a:pt x="1177" y="77"/>
                      <a:pt x="1172" y="78"/>
                    </a:cubicBezTo>
                    <a:cubicBezTo>
                      <a:pt x="1139" y="86"/>
                      <a:pt x="1107" y="89"/>
                      <a:pt x="1075" y="89"/>
                    </a:cubicBezTo>
                    <a:cubicBezTo>
                      <a:pt x="976" y="89"/>
                      <a:pt x="881" y="59"/>
                      <a:pt x="783" y="33"/>
                    </a:cubicBezTo>
                    <a:cubicBezTo>
                      <a:pt x="705" y="14"/>
                      <a:pt x="627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27"/>
              <p:cNvSpPr/>
              <p:nvPr/>
            </p:nvSpPr>
            <p:spPr>
              <a:xfrm>
                <a:off x="6389424" y="862482"/>
                <a:ext cx="88610" cy="28109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558" extrusionOk="0">
                    <a:moveTo>
                      <a:pt x="1680" y="0"/>
                    </a:moveTo>
                    <a:cubicBezTo>
                      <a:pt x="1670" y="0"/>
                      <a:pt x="1660" y="3"/>
                      <a:pt x="1649" y="11"/>
                    </a:cubicBezTo>
                    <a:cubicBezTo>
                      <a:pt x="1406" y="184"/>
                      <a:pt x="1108" y="182"/>
                      <a:pt x="823" y="202"/>
                    </a:cubicBezTo>
                    <a:cubicBezTo>
                      <a:pt x="689" y="211"/>
                      <a:pt x="568" y="232"/>
                      <a:pt x="445" y="288"/>
                    </a:cubicBezTo>
                    <a:cubicBezTo>
                      <a:pt x="322" y="345"/>
                      <a:pt x="207" y="420"/>
                      <a:pt x="69" y="446"/>
                    </a:cubicBezTo>
                    <a:cubicBezTo>
                      <a:pt x="0" y="459"/>
                      <a:pt x="23" y="558"/>
                      <a:pt x="88" y="558"/>
                    </a:cubicBezTo>
                    <a:cubicBezTo>
                      <a:pt x="92" y="558"/>
                      <a:pt x="96" y="557"/>
                      <a:pt x="100" y="556"/>
                    </a:cubicBezTo>
                    <a:cubicBezTo>
                      <a:pt x="231" y="529"/>
                      <a:pt x="344" y="464"/>
                      <a:pt x="463" y="406"/>
                    </a:cubicBezTo>
                    <a:cubicBezTo>
                      <a:pt x="602" y="337"/>
                      <a:pt x="740" y="320"/>
                      <a:pt x="894" y="311"/>
                    </a:cubicBezTo>
                    <a:cubicBezTo>
                      <a:pt x="1177" y="294"/>
                      <a:pt x="1469" y="280"/>
                      <a:pt x="1709" y="110"/>
                    </a:cubicBezTo>
                    <a:cubicBezTo>
                      <a:pt x="1758" y="75"/>
                      <a:pt x="1727" y="0"/>
                      <a:pt x="1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1" name="Google Shape;3581;p27"/>
            <p:cNvGrpSpPr/>
            <p:nvPr/>
          </p:nvGrpSpPr>
          <p:grpSpPr>
            <a:xfrm>
              <a:off x="8693802" y="1756910"/>
              <a:ext cx="402653" cy="414189"/>
              <a:chOff x="6544027" y="2866635"/>
              <a:chExt cx="402653" cy="414189"/>
            </a:xfrm>
          </p:grpSpPr>
          <p:sp>
            <p:nvSpPr>
              <p:cNvPr id="3582" name="Google Shape;3582;p27"/>
              <p:cNvSpPr/>
              <p:nvPr/>
            </p:nvSpPr>
            <p:spPr>
              <a:xfrm>
                <a:off x="6605032" y="2926481"/>
                <a:ext cx="303459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6210" extrusionOk="0">
                    <a:moveTo>
                      <a:pt x="2474" y="228"/>
                    </a:moveTo>
                    <a:cubicBezTo>
                      <a:pt x="2599" y="228"/>
                      <a:pt x="2724" y="247"/>
                      <a:pt x="2844" y="294"/>
                    </a:cubicBezTo>
                    <a:cubicBezTo>
                      <a:pt x="2859" y="299"/>
                      <a:pt x="2873" y="302"/>
                      <a:pt x="2886" y="302"/>
                    </a:cubicBezTo>
                    <a:cubicBezTo>
                      <a:pt x="2906" y="302"/>
                      <a:pt x="2924" y="296"/>
                      <a:pt x="2937" y="285"/>
                    </a:cubicBezTo>
                    <a:cubicBezTo>
                      <a:pt x="3311" y="343"/>
                      <a:pt x="3661" y="502"/>
                      <a:pt x="3990" y="689"/>
                    </a:cubicBezTo>
                    <a:cubicBezTo>
                      <a:pt x="4278" y="854"/>
                      <a:pt x="4564" y="1036"/>
                      <a:pt x="4826" y="1242"/>
                    </a:cubicBezTo>
                    <a:cubicBezTo>
                      <a:pt x="5336" y="1640"/>
                      <a:pt x="5872" y="2221"/>
                      <a:pt x="5747" y="2922"/>
                    </a:cubicBezTo>
                    <a:cubicBezTo>
                      <a:pt x="5652" y="3438"/>
                      <a:pt x="5318" y="3892"/>
                      <a:pt x="4958" y="4290"/>
                    </a:cubicBezTo>
                    <a:cubicBezTo>
                      <a:pt x="4942" y="4308"/>
                      <a:pt x="4925" y="4328"/>
                      <a:pt x="4907" y="4345"/>
                    </a:cubicBezTo>
                    <a:cubicBezTo>
                      <a:pt x="4802" y="4463"/>
                      <a:pt x="4694" y="4572"/>
                      <a:pt x="4594" y="4678"/>
                    </a:cubicBezTo>
                    <a:cubicBezTo>
                      <a:pt x="4153" y="5140"/>
                      <a:pt x="3619" y="5598"/>
                      <a:pt x="2998" y="5789"/>
                    </a:cubicBezTo>
                    <a:cubicBezTo>
                      <a:pt x="2645" y="5898"/>
                      <a:pt x="2270" y="5951"/>
                      <a:pt x="1903" y="5969"/>
                    </a:cubicBezTo>
                    <a:cubicBezTo>
                      <a:pt x="1804" y="5975"/>
                      <a:pt x="1704" y="5978"/>
                      <a:pt x="1603" y="5978"/>
                    </a:cubicBezTo>
                    <a:cubicBezTo>
                      <a:pt x="1300" y="5978"/>
                      <a:pt x="991" y="5947"/>
                      <a:pt x="710" y="5840"/>
                    </a:cubicBezTo>
                    <a:cubicBezTo>
                      <a:pt x="408" y="5727"/>
                      <a:pt x="206" y="5499"/>
                      <a:pt x="260" y="5162"/>
                    </a:cubicBezTo>
                    <a:cubicBezTo>
                      <a:pt x="308" y="4871"/>
                      <a:pt x="471" y="4600"/>
                      <a:pt x="576" y="4328"/>
                    </a:cubicBezTo>
                    <a:cubicBezTo>
                      <a:pt x="698" y="4004"/>
                      <a:pt x="759" y="3666"/>
                      <a:pt x="705" y="3321"/>
                    </a:cubicBezTo>
                    <a:cubicBezTo>
                      <a:pt x="585" y="2544"/>
                      <a:pt x="39" y="1668"/>
                      <a:pt x="691" y="980"/>
                    </a:cubicBezTo>
                    <a:cubicBezTo>
                      <a:pt x="936" y="720"/>
                      <a:pt x="1265" y="549"/>
                      <a:pt x="1598" y="433"/>
                    </a:cubicBezTo>
                    <a:cubicBezTo>
                      <a:pt x="1873" y="335"/>
                      <a:pt x="2177" y="228"/>
                      <a:pt x="2474" y="228"/>
                    </a:cubicBezTo>
                    <a:close/>
                    <a:moveTo>
                      <a:pt x="2492" y="1"/>
                    </a:moveTo>
                    <a:cubicBezTo>
                      <a:pt x="2277" y="1"/>
                      <a:pt x="2062" y="53"/>
                      <a:pt x="1850" y="115"/>
                    </a:cubicBezTo>
                    <a:cubicBezTo>
                      <a:pt x="1812" y="127"/>
                      <a:pt x="1775" y="136"/>
                      <a:pt x="1737" y="148"/>
                    </a:cubicBezTo>
                    <a:lnTo>
                      <a:pt x="1720" y="152"/>
                    </a:lnTo>
                    <a:cubicBezTo>
                      <a:pt x="1398" y="247"/>
                      <a:pt x="1079" y="383"/>
                      <a:pt x="804" y="580"/>
                    </a:cubicBezTo>
                    <a:cubicBezTo>
                      <a:pt x="707" y="651"/>
                      <a:pt x="613" y="730"/>
                      <a:pt x="530" y="817"/>
                    </a:cubicBezTo>
                    <a:cubicBezTo>
                      <a:pt x="507" y="842"/>
                      <a:pt x="486" y="865"/>
                      <a:pt x="464" y="892"/>
                    </a:cubicBezTo>
                    <a:cubicBezTo>
                      <a:pt x="351" y="1026"/>
                      <a:pt x="259" y="1178"/>
                      <a:pt x="204" y="1350"/>
                    </a:cubicBezTo>
                    <a:cubicBezTo>
                      <a:pt x="150" y="1522"/>
                      <a:pt x="133" y="1700"/>
                      <a:pt x="140" y="1877"/>
                    </a:cubicBezTo>
                    <a:cubicBezTo>
                      <a:pt x="143" y="1915"/>
                      <a:pt x="146" y="1955"/>
                      <a:pt x="150" y="1991"/>
                    </a:cubicBezTo>
                    <a:cubicBezTo>
                      <a:pt x="167" y="2177"/>
                      <a:pt x="209" y="2366"/>
                      <a:pt x="260" y="2544"/>
                    </a:cubicBezTo>
                    <a:cubicBezTo>
                      <a:pt x="274" y="2592"/>
                      <a:pt x="289" y="2642"/>
                      <a:pt x="303" y="2692"/>
                    </a:cubicBezTo>
                    <a:cubicBezTo>
                      <a:pt x="323" y="2752"/>
                      <a:pt x="341" y="2815"/>
                      <a:pt x="359" y="2877"/>
                    </a:cubicBezTo>
                    <a:cubicBezTo>
                      <a:pt x="449" y="3173"/>
                      <a:pt x="527" y="3472"/>
                      <a:pt x="486" y="3783"/>
                    </a:cubicBezTo>
                    <a:cubicBezTo>
                      <a:pt x="473" y="3878"/>
                      <a:pt x="452" y="3970"/>
                      <a:pt x="426" y="4060"/>
                    </a:cubicBezTo>
                    <a:cubicBezTo>
                      <a:pt x="413" y="4097"/>
                      <a:pt x="402" y="4134"/>
                      <a:pt x="391" y="4170"/>
                    </a:cubicBezTo>
                    <a:cubicBezTo>
                      <a:pt x="307" y="4410"/>
                      <a:pt x="188" y="4643"/>
                      <a:pt x="100" y="4884"/>
                    </a:cubicBezTo>
                    <a:cubicBezTo>
                      <a:pt x="18" y="5102"/>
                      <a:pt x="1" y="5329"/>
                      <a:pt x="65" y="5529"/>
                    </a:cubicBezTo>
                    <a:cubicBezTo>
                      <a:pt x="76" y="5565"/>
                      <a:pt x="93" y="5601"/>
                      <a:pt x="109" y="5636"/>
                    </a:cubicBezTo>
                    <a:cubicBezTo>
                      <a:pt x="160" y="5738"/>
                      <a:pt x="236" y="5830"/>
                      <a:pt x="341" y="5906"/>
                    </a:cubicBezTo>
                    <a:cubicBezTo>
                      <a:pt x="562" y="6068"/>
                      <a:pt x="840" y="6145"/>
                      <a:pt x="1120" y="6180"/>
                    </a:cubicBezTo>
                    <a:cubicBezTo>
                      <a:pt x="1160" y="6186"/>
                      <a:pt x="1201" y="6189"/>
                      <a:pt x="1241" y="6193"/>
                    </a:cubicBezTo>
                    <a:cubicBezTo>
                      <a:pt x="1340" y="6202"/>
                      <a:pt x="1436" y="6206"/>
                      <a:pt x="1533" y="6207"/>
                    </a:cubicBezTo>
                    <a:cubicBezTo>
                      <a:pt x="1579" y="6209"/>
                      <a:pt x="1625" y="6209"/>
                      <a:pt x="1671" y="6209"/>
                    </a:cubicBezTo>
                    <a:cubicBezTo>
                      <a:pt x="2070" y="6209"/>
                      <a:pt x="2473" y="6160"/>
                      <a:pt x="2861" y="6067"/>
                    </a:cubicBezTo>
                    <a:cubicBezTo>
                      <a:pt x="2893" y="6060"/>
                      <a:pt x="2923" y="6053"/>
                      <a:pt x="2953" y="6043"/>
                    </a:cubicBezTo>
                    <a:cubicBezTo>
                      <a:pt x="3012" y="6026"/>
                      <a:pt x="3066" y="6009"/>
                      <a:pt x="3123" y="5988"/>
                    </a:cubicBezTo>
                    <a:cubicBezTo>
                      <a:pt x="3467" y="5867"/>
                      <a:pt x="3785" y="5679"/>
                      <a:pt x="4075" y="5456"/>
                    </a:cubicBezTo>
                    <a:cubicBezTo>
                      <a:pt x="4121" y="5421"/>
                      <a:pt x="4164" y="5385"/>
                      <a:pt x="4210" y="5349"/>
                    </a:cubicBezTo>
                    <a:cubicBezTo>
                      <a:pt x="4283" y="5288"/>
                      <a:pt x="4356" y="5224"/>
                      <a:pt x="4427" y="5162"/>
                    </a:cubicBezTo>
                    <a:cubicBezTo>
                      <a:pt x="4679" y="4933"/>
                      <a:pt x="4911" y="4683"/>
                      <a:pt x="5132" y="4423"/>
                    </a:cubicBezTo>
                    <a:cubicBezTo>
                      <a:pt x="5161" y="4389"/>
                      <a:pt x="5189" y="4358"/>
                      <a:pt x="5217" y="4324"/>
                    </a:cubicBezTo>
                    <a:cubicBezTo>
                      <a:pt x="5232" y="4307"/>
                      <a:pt x="5246" y="4290"/>
                      <a:pt x="5260" y="4273"/>
                    </a:cubicBezTo>
                    <a:cubicBezTo>
                      <a:pt x="5501" y="3984"/>
                      <a:pt x="5723" y="3678"/>
                      <a:pt x="5865" y="3326"/>
                    </a:cubicBezTo>
                    <a:cubicBezTo>
                      <a:pt x="5871" y="3316"/>
                      <a:pt x="5875" y="3305"/>
                      <a:pt x="5878" y="3295"/>
                    </a:cubicBezTo>
                    <a:cubicBezTo>
                      <a:pt x="5892" y="3258"/>
                      <a:pt x="5906" y="3219"/>
                      <a:pt x="5919" y="3180"/>
                    </a:cubicBezTo>
                    <a:cubicBezTo>
                      <a:pt x="6012" y="2880"/>
                      <a:pt x="6024" y="2560"/>
                      <a:pt x="5919" y="2255"/>
                    </a:cubicBezTo>
                    <a:cubicBezTo>
                      <a:pt x="5875" y="2125"/>
                      <a:pt x="5814" y="2001"/>
                      <a:pt x="5742" y="1885"/>
                    </a:cubicBezTo>
                    <a:cubicBezTo>
                      <a:pt x="5720" y="1848"/>
                      <a:pt x="5695" y="1810"/>
                      <a:pt x="5671" y="1775"/>
                    </a:cubicBezTo>
                    <a:cubicBezTo>
                      <a:pt x="5579" y="1643"/>
                      <a:pt x="5471" y="1518"/>
                      <a:pt x="5358" y="1403"/>
                    </a:cubicBezTo>
                    <a:cubicBezTo>
                      <a:pt x="5203" y="1247"/>
                      <a:pt x="5033" y="1107"/>
                      <a:pt x="4856" y="977"/>
                    </a:cubicBezTo>
                    <a:cubicBezTo>
                      <a:pt x="4812" y="943"/>
                      <a:pt x="4765" y="910"/>
                      <a:pt x="4721" y="879"/>
                    </a:cubicBezTo>
                    <a:cubicBezTo>
                      <a:pt x="4651" y="831"/>
                      <a:pt x="4581" y="783"/>
                      <a:pt x="4509" y="737"/>
                    </a:cubicBezTo>
                    <a:cubicBezTo>
                      <a:pt x="4305" y="606"/>
                      <a:pt x="4098" y="478"/>
                      <a:pt x="3884" y="370"/>
                    </a:cubicBezTo>
                    <a:cubicBezTo>
                      <a:pt x="3841" y="348"/>
                      <a:pt x="3796" y="326"/>
                      <a:pt x="3752" y="307"/>
                    </a:cubicBezTo>
                    <a:cubicBezTo>
                      <a:pt x="3654" y="261"/>
                      <a:pt x="3558" y="220"/>
                      <a:pt x="3456" y="183"/>
                    </a:cubicBezTo>
                    <a:cubicBezTo>
                      <a:pt x="3313" y="131"/>
                      <a:pt x="3168" y="93"/>
                      <a:pt x="3017" y="67"/>
                    </a:cubicBezTo>
                    <a:cubicBezTo>
                      <a:pt x="2980" y="59"/>
                      <a:pt x="2941" y="53"/>
                      <a:pt x="2902" y="50"/>
                    </a:cubicBezTo>
                    <a:cubicBezTo>
                      <a:pt x="2885" y="49"/>
                      <a:pt x="2865" y="44"/>
                      <a:pt x="2845" y="43"/>
                    </a:cubicBezTo>
                    <a:cubicBezTo>
                      <a:pt x="2840" y="42"/>
                      <a:pt x="2835" y="42"/>
                      <a:pt x="2830" y="42"/>
                    </a:cubicBezTo>
                    <a:cubicBezTo>
                      <a:pt x="2824" y="42"/>
                      <a:pt x="2818" y="43"/>
                      <a:pt x="2811" y="44"/>
                    </a:cubicBezTo>
                    <a:cubicBezTo>
                      <a:pt x="2705" y="13"/>
                      <a:pt x="2599" y="1"/>
                      <a:pt x="2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27"/>
              <p:cNvSpPr/>
              <p:nvPr/>
            </p:nvSpPr>
            <p:spPr>
              <a:xfrm>
                <a:off x="6733641" y="2989099"/>
                <a:ext cx="126391" cy="143468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848" extrusionOk="0">
                    <a:moveTo>
                      <a:pt x="1122" y="0"/>
                    </a:moveTo>
                    <a:cubicBezTo>
                      <a:pt x="1117" y="0"/>
                      <a:pt x="1112" y="0"/>
                      <a:pt x="1107" y="0"/>
                    </a:cubicBezTo>
                    <a:cubicBezTo>
                      <a:pt x="884" y="6"/>
                      <a:pt x="719" y="162"/>
                      <a:pt x="659" y="372"/>
                    </a:cubicBezTo>
                    <a:cubicBezTo>
                      <a:pt x="617" y="516"/>
                      <a:pt x="605" y="679"/>
                      <a:pt x="519" y="807"/>
                    </a:cubicBezTo>
                    <a:cubicBezTo>
                      <a:pt x="441" y="921"/>
                      <a:pt x="325" y="948"/>
                      <a:pt x="203" y="948"/>
                    </a:cubicBezTo>
                    <a:cubicBezTo>
                      <a:pt x="165" y="948"/>
                      <a:pt x="126" y="946"/>
                      <a:pt x="88" y="943"/>
                    </a:cubicBezTo>
                    <a:cubicBezTo>
                      <a:pt x="84" y="941"/>
                      <a:pt x="78" y="941"/>
                      <a:pt x="72" y="941"/>
                    </a:cubicBezTo>
                    <a:cubicBezTo>
                      <a:pt x="67" y="941"/>
                      <a:pt x="60" y="943"/>
                      <a:pt x="55" y="943"/>
                    </a:cubicBezTo>
                    <a:cubicBezTo>
                      <a:pt x="0" y="954"/>
                      <a:pt x="7" y="1052"/>
                      <a:pt x="72" y="1056"/>
                    </a:cubicBezTo>
                    <a:cubicBezTo>
                      <a:pt x="120" y="1061"/>
                      <a:pt x="169" y="1065"/>
                      <a:pt x="217" y="1065"/>
                    </a:cubicBezTo>
                    <a:cubicBezTo>
                      <a:pt x="295" y="1065"/>
                      <a:pt x="371" y="1055"/>
                      <a:pt x="442" y="1021"/>
                    </a:cubicBezTo>
                    <a:cubicBezTo>
                      <a:pt x="561" y="964"/>
                      <a:pt x="636" y="855"/>
                      <a:pt x="682" y="736"/>
                    </a:cubicBezTo>
                    <a:cubicBezTo>
                      <a:pt x="757" y="542"/>
                      <a:pt x="743" y="269"/>
                      <a:pt x="950" y="156"/>
                    </a:cubicBezTo>
                    <a:cubicBezTo>
                      <a:pt x="1006" y="125"/>
                      <a:pt x="1067" y="111"/>
                      <a:pt x="1127" y="111"/>
                    </a:cubicBezTo>
                    <a:cubicBezTo>
                      <a:pt x="1391" y="111"/>
                      <a:pt x="1650" y="379"/>
                      <a:pt x="1580" y="649"/>
                    </a:cubicBezTo>
                    <a:cubicBezTo>
                      <a:pt x="1524" y="875"/>
                      <a:pt x="1278" y="1016"/>
                      <a:pt x="1257" y="1259"/>
                    </a:cubicBezTo>
                    <a:cubicBezTo>
                      <a:pt x="1240" y="1464"/>
                      <a:pt x="1470" y="1556"/>
                      <a:pt x="1630" y="1606"/>
                    </a:cubicBezTo>
                    <a:cubicBezTo>
                      <a:pt x="1828" y="1668"/>
                      <a:pt x="2037" y="1719"/>
                      <a:pt x="2197" y="1861"/>
                    </a:cubicBezTo>
                    <a:cubicBezTo>
                      <a:pt x="2391" y="2031"/>
                      <a:pt x="2387" y="2341"/>
                      <a:pt x="2195" y="2513"/>
                    </a:cubicBezTo>
                    <a:cubicBezTo>
                      <a:pt x="2117" y="2583"/>
                      <a:pt x="2024" y="2605"/>
                      <a:pt x="1926" y="2605"/>
                    </a:cubicBezTo>
                    <a:cubicBezTo>
                      <a:pt x="1793" y="2605"/>
                      <a:pt x="1653" y="2565"/>
                      <a:pt x="1531" y="2547"/>
                    </a:cubicBezTo>
                    <a:cubicBezTo>
                      <a:pt x="1483" y="2540"/>
                      <a:pt x="1436" y="2535"/>
                      <a:pt x="1390" y="2535"/>
                    </a:cubicBezTo>
                    <a:cubicBezTo>
                      <a:pt x="1227" y="2535"/>
                      <a:pt x="1083" y="2589"/>
                      <a:pt x="1005" y="2761"/>
                    </a:cubicBezTo>
                    <a:cubicBezTo>
                      <a:pt x="998" y="2776"/>
                      <a:pt x="998" y="2791"/>
                      <a:pt x="1002" y="2805"/>
                    </a:cubicBezTo>
                    <a:cubicBezTo>
                      <a:pt x="1010" y="2830"/>
                      <a:pt x="1035" y="2847"/>
                      <a:pt x="1060" y="2847"/>
                    </a:cubicBezTo>
                    <a:cubicBezTo>
                      <a:pt x="1077" y="2847"/>
                      <a:pt x="1094" y="2839"/>
                      <a:pt x="1104" y="2817"/>
                    </a:cubicBezTo>
                    <a:cubicBezTo>
                      <a:pt x="1113" y="2798"/>
                      <a:pt x="1121" y="2781"/>
                      <a:pt x="1134" y="2764"/>
                    </a:cubicBezTo>
                    <a:cubicBezTo>
                      <a:pt x="1175" y="2700"/>
                      <a:pt x="1233" y="2660"/>
                      <a:pt x="1314" y="2649"/>
                    </a:cubicBezTo>
                    <a:cubicBezTo>
                      <a:pt x="1333" y="2646"/>
                      <a:pt x="1353" y="2645"/>
                      <a:pt x="1373" y="2645"/>
                    </a:cubicBezTo>
                    <a:cubicBezTo>
                      <a:pt x="1454" y="2645"/>
                      <a:pt x="1537" y="2663"/>
                      <a:pt x="1616" y="2677"/>
                    </a:cubicBezTo>
                    <a:cubicBezTo>
                      <a:pt x="1718" y="2696"/>
                      <a:pt x="1827" y="2718"/>
                      <a:pt x="1933" y="2718"/>
                    </a:cubicBezTo>
                    <a:cubicBezTo>
                      <a:pt x="2033" y="2718"/>
                      <a:pt x="2130" y="2699"/>
                      <a:pt x="2218" y="2640"/>
                    </a:cubicBezTo>
                    <a:cubicBezTo>
                      <a:pt x="2422" y="2501"/>
                      <a:pt x="2508" y="2224"/>
                      <a:pt x="2425" y="1996"/>
                    </a:cubicBezTo>
                    <a:cubicBezTo>
                      <a:pt x="2344" y="1770"/>
                      <a:pt x="2103" y="1647"/>
                      <a:pt x="1893" y="1565"/>
                    </a:cubicBezTo>
                    <a:cubicBezTo>
                      <a:pt x="1807" y="1534"/>
                      <a:pt x="1715" y="1515"/>
                      <a:pt x="1628" y="1487"/>
                    </a:cubicBezTo>
                    <a:cubicBezTo>
                      <a:pt x="1545" y="1458"/>
                      <a:pt x="1430" y="1420"/>
                      <a:pt x="1385" y="1337"/>
                    </a:cubicBezTo>
                    <a:cubicBezTo>
                      <a:pt x="1332" y="1236"/>
                      <a:pt x="1434" y="1103"/>
                      <a:pt x="1490" y="1025"/>
                    </a:cubicBezTo>
                    <a:cubicBezTo>
                      <a:pt x="1560" y="926"/>
                      <a:pt x="1643" y="829"/>
                      <a:pt x="1682" y="713"/>
                    </a:cubicBezTo>
                    <a:cubicBezTo>
                      <a:pt x="1804" y="355"/>
                      <a:pt x="1477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27"/>
              <p:cNvSpPr/>
              <p:nvPr/>
            </p:nvSpPr>
            <p:spPr>
              <a:xfrm>
                <a:off x="6714700" y="3125667"/>
                <a:ext cx="76066" cy="71784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425" extrusionOk="0">
                    <a:moveTo>
                      <a:pt x="1445" y="1"/>
                    </a:moveTo>
                    <a:cubicBezTo>
                      <a:pt x="1428" y="1"/>
                      <a:pt x="1413" y="10"/>
                      <a:pt x="1404" y="31"/>
                    </a:cubicBezTo>
                    <a:cubicBezTo>
                      <a:pt x="1397" y="53"/>
                      <a:pt x="1385" y="72"/>
                      <a:pt x="1375" y="92"/>
                    </a:cubicBezTo>
                    <a:cubicBezTo>
                      <a:pt x="1326" y="182"/>
                      <a:pt x="1260" y="262"/>
                      <a:pt x="1222" y="359"/>
                    </a:cubicBezTo>
                    <a:cubicBezTo>
                      <a:pt x="1177" y="488"/>
                      <a:pt x="1191" y="619"/>
                      <a:pt x="1205" y="751"/>
                    </a:cubicBezTo>
                    <a:cubicBezTo>
                      <a:pt x="1219" y="877"/>
                      <a:pt x="1228" y="1005"/>
                      <a:pt x="1141" y="1106"/>
                    </a:cubicBezTo>
                    <a:cubicBezTo>
                      <a:pt x="1072" y="1182"/>
                      <a:pt x="984" y="1243"/>
                      <a:pt x="886" y="1278"/>
                    </a:cubicBezTo>
                    <a:cubicBezTo>
                      <a:pt x="837" y="1297"/>
                      <a:pt x="783" y="1309"/>
                      <a:pt x="730" y="1309"/>
                    </a:cubicBezTo>
                    <a:cubicBezTo>
                      <a:pt x="684" y="1309"/>
                      <a:pt x="639" y="1300"/>
                      <a:pt x="597" y="1277"/>
                    </a:cubicBezTo>
                    <a:cubicBezTo>
                      <a:pt x="492" y="1220"/>
                      <a:pt x="467" y="1113"/>
                      <a:pt x="502" y="1005"/>
                    </a:cubicBezTo>
                    <a:cubicBezTo>
                      <a:pt x="562" y="814"/>
                      <a:pt x="715" y="642"/>
                      <a:pt x="633" y="432"/>
                    </a:cubicBezTo>
                    <a:cubicBezTo>
                      <a:pt x="553" y="225"/>
                      <a:pt x="328" y="53"/>
                      <a:pt x="106" y="36"/>
                    </a:cubicBezTo>
                    <a:lnTo>
                      <a:pt x="103" y="36"/>
                    </a:lnTo>
                    <a:cubicBezTo>
                      <a:pt x="93" y="36"/>
                      <a:pt x="83" y="34"/>
                      <a:pt x="74" y="34"/>
                    </a:cubicBezTo>
                    <a:cubicBezTo>
                      <a:pt x="9" y="34"/>
                      <a:pt x="1" y="122"/>
                      <a:pt x="50" y="143"/>
                    </a:cubicBezTo>
                    <a:lnTo>
                      <a:pt x="52" y="145"/>
                    </a:lnTo>
                    <a:cubicBezTo>
                      <a:pt x="59" y="149"/>
                      <a:pt x="66" y="150"/>
                      <a:pt x="74" y="150"/>
                    </a:cubicBezTo>
                    <a:cubicBezTo>
                      <a:pt x="277" y="156"/>
                      <a:pt x="555" y="357"/>
                      <a:pt x="541" y="581"/>
                    </a:cubicBezTo>
                    <a:cubicBezTo>
                      <a:pt x="528" y="789"/>
                      <a:pt x="315" y="960"/>
                      <a:pt x="382" y="1183"/>
                    </a:cubicBezTo>
                    <a:cubicBezTo>
                      <a:pt x="430" y="1350"/>
                      <a:pt x="582" y="1424"/>
                      <a:pt x="738" y="1424"/>
                    </a:cubicBezTo>
                    <a:cubicBezTo>
                      <a:pt x="787" y="1424"/>
                      <a:pt x="836" y="1417"/>
                      <a:pt x="882" y="1403"/>
                    </a:cubicBezTo>
                    <a:cubicBezTo>
                      <a:pt x="1076" y="1346"/>
                      <a:pt x="1286" y="1192"/>
                      <a:pt x="1321" y="981"/>
                    </a:cubicBezTo>
                    <a:cubicBezTo>
                      <a:pt x="1348" y="824"/>
                      <a:pt x="1292" y="666"/>
                      <a:pt x="1307" y="509"/>
                    </a:cubicBezTo>
                    <a:cubicBezTo>
                      <a:pt x="1326" y="349"/>
                      <a:pt x="1445" y="237"/>
                      <a:pt x="1504" y="91"/>
                    </a:cubicBezTo>
                    <a:cubicBezTo>
                      <a:pt x="1510" y="75"/>
                      <a:pt x="1510" y="64"/>
                      <a:pt x="1506" y="51"/>
                    </a:cubicBezTo>
                    <a:cubicBezTo>
                      <a:pt x="1499" y="22"/>
                      <a:pt x="1471" y="1"/>
                      <a:pt x="1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27"/>
              <p:cNvSpPr/>
              <p:nvPr/>
            </p:nvSpPr>
            <p:spPr>
              <a:xfrm>
                <a:off x="6651327" y="3086576"/>
                <a:ext cx="72187" cy="78182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552" extrusionOk="0">
                    <a:moveTo>
                      <a:pt x="923" y="1"/>
                    </a:moveTo>
                    <a:cubicBezTo>
                      <a:pt x="909" y="1"/>
                      <a:pt x="895" y="5"/>
                      <a:pt x="885" y="14"/>
                    </a:cubicBezTo>
                    <a:cubicBezTo>
                      <a:pt x="872" y="22"/>
                      <a:pt x="865" y="36"/>
                      <a:pt x="863" y="56"/>
                    </a:cubicBezTo>
                    <a:cubicBezTo>
                      <a:pt x="858" y="306"/>
                      <a:pt x="593" y="381"/>
                      <a:pt x="418" y="496"/>
                    </a:cubicBezTo>
                    <a:cubicBezTo>
                      <a:pt x="220" y="627"/>
                      <a:pt x="53" y="819"/>
                      <a:pt x="22" y="1064"/>
                    </a:cubicBezTo>
                    <a:cubicBezTo>
                      <a:pt x="0" y="1240"/>
                      <a:pt x="40" y="1506"/>
                      <a:pt x="251" y="1546"/>
                    </a:cubicBezTo>
                    <a:cubicBezTo>
                      <a:pt x="271" y="1549"/>
                      <a:pt x="291" y="1551"/>
                      <a:pt x="311" y="1551"/>
                    </a:cubicBezTo>
                    <a:cubicBezTo>
                      <a:pt x="480" y="1551"/>
                      <a:pt x="635" y="1424"/>
                      <a:pt x="741" y="1308"/>
                    </a:cubicBezTo>
                    <a:cubicBezTo>
                      <a:pt x="888" y="1148"/>
                      <a:pt x="1033" y="916"/>
                      <a:pt x="1266" y="916"/>
                    </a:cubicBezTo>
                    <a:cubicBezTo>
                      <a:pt x="1280" y="916"/>
                      <a:pt x="1296" y="917"/>
                      <a:pt x="1311" y="919"/>
                    </a:cubicBezTo>
                    <a:lnTo>
                      <a:pt x="1314" y="921"/>
                    </a:lnTo>
                    <a:cubicBezTo>
                      <a:pt x="1321" y="921"/>
                      <a:pt x="1328" y="921"/>
                      <a:pt x="1335" y="924"/>
                    </a:cubicBezTo>
                    <a:cubicBezTo>
                      <a:pt x="1339" y="924"/>
                      <a:pt x="1344" y="925"/>
                      <a:pt x="1348" y="925"/>
                    </a:cubicBezTo>
                    <a:cubicBezTo>
                      <a:pt x="1411" y="925"/>
                      <a:pt x="1433" y="825"/>
                      <a:pt x="1365" y="813"/>
                    </a:cubicBezTo>
                    <a:lnTo>
                      <a:pt x="1364" y="813"/>
                    </a:lnTo>
                    <a:cubicBezTo>
                      <a:pt x="1331" y="807"/>
                      <a:pt x="1301" y="805"/>
                      <a:pt x="1271" y="805"/>
                    </a:cubicBezTo>
                    <a:cubicBezTo>
                      <a:pt x="1091" y="805"/>
                      <a:pt x="949" y="902"/>
                      <a:pt x="822" y="1040"/>
                    </a:cubicBezTo>
                    <a:cubicBezTo>
                      <a:pt x="693" y="1181"/>
                      <a:pt x="573" y="1369"/>
                      <a:pt x="379" y="1425"/>
                    </a:cubicBezTo>
                    <a:cubicBezTo>
                      <a:pt x="355" y="1432"/>
                      <a:pt x="330" y="1436"/>
                      <a:pt x="305" y="1436"/>
                    </a:cubicBezTo>
                    <a:cubicBezTo>
                      <a:pt x="262" y="1436"/>
                      <a:pt x="221" y="1423"/>
                      <a:pt x="192" y="1386"/>
                    </a:cubicBezTo>
                    <a:cubicBezTo>
                      <a:pt x="126" y="1303"/>
                      <a:pt x="124" y="1169"/>
                      <a:pt x="135" y="1071"/>
                    </a:cubicBezTo>
                    <a:cubicBezTo>
                      <a:pt x="167" y="837"/>
                      <a:pt x="353" y="660"/>
                      <a:pt x="550" y="551"/>
                    </a:cubicBezTo>
                    <a:cubicBezTo>
                      <a:pt x="743" y="445"/>
                      <a:pt x="948" y="333"/>
                      <a:pt x="975" y="99"/>
                    </a:cubicBezTo>
                    <a:cubicBezTo>
                      <a:pt x="977" y="85"/>
                      <a:pt x="978" y="70"/>
                      <a:pt x="978" y="56"/>
                    </a:cubicBezTo>
                    <a:cubicBezTo>
                      <a:pt x="980" y="19"/>
                      <a:pt x="952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27"/>
              <p:cNvSpPr/>
              <p:nvPr/>
            </p:nvSpPr>
            <p:spPr>
              <a:xfrm>
                <a:off x="6651378" y="3015647"/>
                <a:ext cx="89718" cy="7788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546" extrusionOk="0">
                    <a:moveTo>
                      <a:pt x="483" y="1"/>
                    </a:moveTo>
                    <a:cubicBezTo>
                      <a:pt x="421" y="1"/>
                      <a:pt x="358" y="12"/>
                      <a:pt x="297" y="40"/>
                    </a:cubicBezTo>
                    <a:cubicBezTo>
                      <a:pt x="86" y="136"/>
                      <a:pt x="1" y="359"/>
                      <a:pt x="104" y="567"/>
                    </a:cubicBezTo>
                    <a:cubicBezTo>
                      <a:pt x="202" y="767"/>
                      <a:pt x="409" y="827"/>
                      <a:pt x="587" y="930"/>
                    </a:cubicBezTo>
                    <a:cubicBezTo>
                      <a:pt x="681" y="982"/>
                      <a:pt x="780" y="1049"/>
                      <a:pt x="844" y="1138"/>
                    </a:cubicBezTo>
                    <a:cubicBezTo>
                      <a:pt x="905" y="1228"/>
                      <a:pt x="912" y="1323"/>
                      <a:pt x="884" y="1420"/>
                    </a:cubicBezTo>
                    <a:cubicBezTo>
                      <a:pt x="879" y="1440"/>
                      <a:pt x="872" y="1457"/>
                      <a:pt x="865" y="1476"/>
                    </a:cubicBezTo>
                    <a:cubicBezTo>
                      <a:pt x="848" y="1518"/>
                      <a:pt x="882" y="1545"/>
                      <a:pt x="917" y="1545"/>
                    </a:cubicBezTo>
                    <a:cubicBezTo>
                      <a:pt x="941" y="1545"/>
                      <a:pt x="964" y="1534"/>
                      <a:pt x="976" y="1507"/>
                    </a:cubicBezTo>
                    <a:lnTo>
                      <a:pt x="977" y="1505"/>
                    </a:lnTo>
                    <a:cubicBezTo>
                      <a:pt x="1054" y="1318"/>
                      <a:pt x="1011" y="1130"/>
                      <a:pt x="868" y="990"/>
                    </a:cubicBezTo>
                    <a:cubicBezTo>
                      <a:pt x="728" y="855"/>
                      <a:pt x="551" y="788"/>
                      <a:pt x="383" y="696"/>
                    </a:cubicBezTo>
                    <a:cubicBezTo>
                      <a:pt x="210" y="600"/>
                      <a:pt x="79" y="352"/>
                      <a:pt x="261" y="199"/>
                    </a:cubicBezTo>
                    <a:cubicBezTo>
                      <a:pt x="331" y="140"/>
                      <a:pt x="407" y="117"/>
                      <a:pt x="484" y="117"/>
                    </a:cubicBezTo>
                    <a:cubicBezTo>
                      <a:pt x="659" y="117"/>
                      <a:pt x="840" y="237"/>
                      <a:pt x="981" y="331"/>
                    </a:cubicBezTo>
                    <a:cubicBezTo>
                      <a:pt x="1088" y="401"/>
                      <a:pt x="1195" y="478"/>
                      <a:pt x="1323" y="513"/>
                    </a:cubicBezTo>
                    <a:cubicBezTo>
                      <a:pt x="1386" y="531"/>
                      <a:pt x="1450" y="536"/>
                      <a:pt x="1514" y="536"/>
                    </a:cubicBezTo>
                    <a:cubicBezTo>
                      <a:pt x="1579" y="536"/>
                      <a:pt x="1643" y="531"/>
                      <a:pt x="1707" y="528"/>
                    </a:cubicBezTo>
                    <a:cubicBezTo>
                      <a:pt x="1775" y="525"/>
                      <a:pt x="1781" y="426"/>
                      <a:pt x="1722" y="413"/>
                    </a:cubicBezTo>
                    <a:cubicBezTo>
                      <a:pt x="1718" y="411"/>
                      <a:pt x="1713" y="411"/>
                      <a:pt x="1707" y="411"/>
                    </a:cubicBezTo>
                    <a:cubicBezTo>
                      <a:pt x="1701" y="411"/>
                      <a:pt x="1694" y="413"/>
                      <a:pt x="1690" y="413"/>
                    </a:cubicBezTo>
                    <a:cubicBezTo>
                      <a:pt x="1634" y="416"/>
                      <a:pt x="1576" y="421"/>
                      <a:pt x="1518" y="421"/>
                    </a:cubicBezTo>
                    <a:cubicBezTo>
                      <a:pt x="1463" y="421"/>
                      <a:pt x="1408" y="417"/>
                      <a:pt x="1354" y="401"/>
                    </a:cubicBezTo>
                    <a:cubicBezTo>
                      <a:pt x="1231" y="369"/>
                      <a:pt x="1126" y="288"/>
                      <a:pt x="1021" y="217"/>
                    </a:cubicBezTo>
                    <a:cubicBezTo>
                      <a:pt x="864" y="113"/>
                      <a:pt x="675" y="1"/>
                      <a:pt x="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27"/>
              <p:cNvSpPr/>
              <p:nvPr/>
            </p:nvSpPr>
            <p:spPr>
              <a:xfrm>
                <a:off x="6714347" y="3062143"/>
                <a:ext cx="26900" cy="27404"/>
              </a:xfrm>
              <a:custGeom>
                <a:avLst/>
                <a:gdLst/>
                <a:ahLst/>
                <a:cxnLst/>
                <a:rect l="l" t="t" r="r" b="b"/>
                <a:pathLst>
                  <a:path w="534" h="544" extrusionOk="0">
                    <a:moveTo>
                      <a:pt x="378" y="240"/>
                    </a:moveTo>
                    <a:cubicBezTo>
                      <a:pt x="378" y="240"/>
                      <a:pt x="378" y="241"/>
                      <a:pt x="379" y="242"/>
                    </a:cubicBezTo>
                    <a:cubicBezTo>
                      <a:pt x="380" y="243"/>
                      <a:pt x="380" y="244"/>
                      <a:pt x="380" y="244"/>
                    </a:cubicBezTo>
                    <a:lnTo>
                      <a:pt x="380" y="244"/>
                    </a:lnTo>
                    <a:cubicBezTo>
                      <a:pt x="379" y="242"/>
                      <a:pt x="378" y="240"/>
                      <a:pt x="378" y="240"/>
                    </a:cubicBezTo>
                    <a:close/>
                    <a:moveTo>
                      <a:pt x="395" y="295"/>
                    </a:moveTo>
                    <a:lnTo>
                      <a:pt x="395" y="295"/>
                    </a:lnTo>
                    <a:cubicBezTo>
                      <a:pt x="396" y="297"/>
                      <a:pt x="396" y="298"/>
                      <a:pt x="396" y="298"/>
                    </a:cubicBezTo>
                    <a:cubicBezTo>
                      <a:pt x="396" y="298"/>
                      <a:pt x="396" y="298"/>
                      <a:pt x="396" y="296"/>
                    </a:cubicBezTo>
                    <a:cubicBezTo>
                      <a:pt x="396" y="296"/>
                      <a:pt x="395" y="296"/>
                      <a:pt x="395" y="295"/>
                    </a:cubicBezTo>
                    <a:close/>
                    <a:moveTo>
                      <a:pt x="130" y="369"/>
                    </a:moveTo>
                    <a:cubicBezTo>
                      <a:pt x="130" y="369"/>
                      <a:pt x="129" y="370"/>
                      <a:pt x="128" y="372"/>
                    </a:cubicBezTo>
                    <a:lnTo>
                      <a:pt x="128" y="372"/>
                    </a:lnTo>
                    <a:cubicBezTo>
                      <a:pt x="129" y="371"/>
                      <a:pt x="129" y="370"/>
                      <a:pt x="130" y="370"/>
                    </a:cubicBezTo>
                    <a:cubicBezTo>
                      <a:pt x="130" y="369"/>
                      <a:pt x="130" y="369"/>
                      <a:pt x="130" y="369"/>
                    </a:cubicBezTo>
                    <a:close/>
                    <a:moveTo>
                      <a:pt x="117" y="389"/>
                    </a:moveTo>
                    <a:cubicBezTo>
                      <a:pt x="117" y="389"/>
                      <a:pt x="118" y="389"/>
                      <a:pt x="118" y="389"/>
                    </a:cubicBezTo>
                    <a:lnTo>
                      <a:pt x="118" y="389"/>
                    </a:lnTo>
                    <a:cubicBezTo>
                      <a:pt x="118" y="389"/>
                      <a:pt x="118" y="389"/>
                      <a:pt x="118" y="389"/>
                    </a:cubicBezTo>
                    <a:lnTo>
                      <a:pt x="118" y="389"/>
                    </a:lnTo>
                    <a:cubicBezTo>
                      <a:pt x="117" y="389"/>
                      <a:pt x="117" y="389"/>
                      <a:pt x="117" y="389"/>
                    </a:cubicBezTo>
                    <a:close/>
                    <a:moveTo>
                      <a:pt x="361" y="394"/>
                    </a:moveTo>
                    <a:lnTo>
                      <a:pt x="361" y="394"/>
                    </a:lnTo>
                    <a:cubicBezTo>
                      <a:pt x="361" y="394"/>
                      <a:pt x="360" y="395"/>
                      <a:pt x="359" y="395"/>
                    </a:cubicBezTo>
                    <a:lnTo>
                      <a:pt x="359" y="395"/>
                    </a:lnTo>
                    <a:cubicBezTo>
                      <a:pt x="359" y="395"/>
                      <a:pt x="360" y="394"/>
                      <a:pt x="361" y="394"/>
                    </a:cubicBezTo>
                    <a:close/>
                    <a:moveTo>
                      <a:pt x="121" y="397"/>
                    </a:moveTo>
                    <a:cubicBezTo>
                      <a:pt x="121" y="397"/>
                      <a:pt x="121" y="397"/>
                      <a:pt x="121" y="397"/>
                    </a:cubicBezTo>
                    <a:lnTo>
                      <a:pt x="121" y="397"/>
                    </a:lnTo>
                    <a:cubicBezTo>
                      <a:pt x="121" y="397"/>
                      <a:pt x="121" y="398"/>
                      <a:pt x="121" y="398"/>
                    </a:cubicBezTo>
                    <a:cubicBezTo>
                      <a:pt x="121" y="398"/>
                      <a:pt x="121" y="397"/>
                      <a:pt x="121" y="397"/>
                    </a:cubicBezTo>
                    <a:close/>
                    <a:moveTo>
                      <a:pt x="273" y="426"/>
                    </a:moveTo>
                    <a:cubicBezTo>
                      <a:pt x="273" y="426"/>
                      <a:pt x="272" y="426"/>
                      <a:pt x="272" y="426"/>
                    </a:cubicBezTo>
                    <a:lnTo>
                      <a:pt x="272" y="426"/>
                    </a:lnTo>
                    <a:cubicBezTo>
                      <a:pt x="272" y="426"/>
                      <a:pt x="272" y="426"/>
                      <a:pt x="272" y="426"/>
                    </a:cubicBezTo>
                    <a:cubicBezTo>
                      <a:pt x="274" y="426"/>
                      <a:pt x="275" y="426"/>
                      <a:pt x="275" y="426"/>
                    </a:cubicBezTo>
                    <a:cubicBezTo>
                      <a:pt x="275" y="426"/>
                      <a:pt x="274" y="426"/>
                      <a:pt x="273" y="426"/>
                    </a:cubicBezTo>
                    <a:close/>
                    <a:moveTo>
                      <a:pt x="219" y="0"/>
                    </a:moveTo>
                    <a:cubicBezTo>
                      <a:pt x="207" y="0"/>
                      <a:pt x="194" y="1"/>
                      <a:pt x="181" y="3"/>
                    </a:cubicBezTo>
                    <a:cubicBezTo>
                      <a:pt x="151" y="8"/>
                      <a:pt x="131" y="47"/>
                      <a:pt x="139" y="74"/>
                    </a:cubicBezTo>
                    <a:cubicBezTo>
                      <a:pt x="148" y="102"/>
                      <a:pt x="171" y="116"/>
                      <a:pt x="197" y="116"/>
                    </a:cubicBezTo>
                    <a:cubicBezTo>
                      <a:pt x="201" y="116"/>
                      <a:pt x="205" y="115"/>
                      <a:pt x="209" y="115"/>
                    </a:cubicBezTo>
                    <a:cubicBezTo>
                      <a:pt x="209" y="115"/>
                      <a:pt x="209" y="115"/>
                      <a:pt x="209" y="115"/>
                    </a:cubicBezTo>
                    <a:lnTo>
                      <a:pt x="209" y="115"/>
                    </a:lnTo>
                    <a:cubicBezTo>
                      <a:pt x="210" y="115"/>
                      <a:pt x="211" y="115"/>
                      <a:pt x="212" y="115"/>
                    </a:cubicBezTo>
                    <a:lnTo>
                      <a:pt x="237" y="115"/>
                    </a:lnTo>
                    <a:cubicBezTo>
                      <a:pt x="238" y="115"/>
                      <a:pt x="239" y="115"/>
                      <a:pt x="240" y="115"/>
                    </a:cubicBezTo>
                    <a:lnTo>
                      <a:pt x="240" y="115"/>
                    </a:lnTo>
                    <a:cubicBezTo>
                      <a:pt x="240" y="115"/>
                      <a:pt x="240" y="115"/>
                      <a:pt x="240" y="115"/>
                    </a:cubicBezTo>
                    <a:cubicBezTo>
                      <a:pt x="249" y="116"/>
                      <a:pt x="256" y="119"/>
                      <a:pt x="264" y="122"/>
                    </a:cubicBezTo>
                    <a:lnTo>
                      <a:pt x="271" y="126"/>
                    </a:lnTo>
                    <a:cubicBezTo>
                      <a:pt x="269" y="124"/>
                      <a:pt x="269" y="124"/>
                      <a:pt x="269" y="124"/>
                    </a:cubicBezTo>
                    <a:lnTo>
                      <a:pt x="269" y="124"/>
                    </a:lnTo>
                    <a:cubicBezTo>
                      <a:pt x="270" y="124"/>
                      <a:pt x="277" y="128"/>
                      <a:pt x="278" y="129"/>
                    </a:cubicBezTo>
                    <a:cubicBezTo>
                      <a:pt x="287" y="132"/>
                      <a:pt x="294" y="137"/>
                      <a:pt x="301" y="143"/>
                    </a:cubicBezTo>
                    <a:cubicBezTo>
                      <a:pt x="304" y="145"/>
                      <a:pt x="307" y="147"/>
                      <a:pt x="307" y="147"/>
                    </a:cubicBezTo>
                    <a:cubicBezTo>
                      <a:pt x="308" y="147"/>
                      <a:pt x="308" y="147"/>
                      <a:pt x="307" y="147"/>
                    </a:cubicBezTo>
                    <a:lnTo>
                      <a:pt x="307" y="147"/>
                    </a:lnTo>
                    <a:cubicBezTo>
                      <a:pt x="310" y="149"/>
                      <a:pt x="313" y="152"/>
                      <a:pt x="315" y="154"/>
                    </a:cubicBezTo>
                    <a:cubicBezTo>
                      <a:pt x="322" y="159"/>
                      <a:pt x="328" y="166"/>
                      <a:pt x="335" y="171"/>
                    </a:cubicBezTo>
                    <a:lnTo>
                      <a:pt x="344" y="180"/>
                    </a:lnTo>
                    <a:cubicBezTo>
                      <a:pt x="346" y="183"/>
                      <a:pt x="346" y="184"/>
                      <a:pt x="348" y="186"/>
                    </a:cubicBezTo>
                    <a:cubicBezTo>
                      <a:pt x="358" y="201"/>
                      <a:pt x="369" y="215"/>
                      <a:pt x="376" y="234"/>
                    </a:cubicBezTo>
                    <a:cubicBezTo>
                      <a:pt x="377" y="235"/>
                      <a:pt x="381" y="244"/>
                      <a:pt x="380" y="244"/>
                    </a:cubicBezTo>
                    <a:cubicBezTo>
                      <a:pt x="380" y="244"/>
                      <a:pt x="380" y="244"/>
                      <a:pt x="380" y="244"/>
                    </a:cubicBezTo>
                    <a:lnTo>
                      <a:pt x="380" y="244"/>
                    </a:lnTo>
                    <a:cubicBezTo>
                      <a:pt x="381" y="246"/>
                      <a:pt x="382" y="248"/>
                      <a:pt x="382" y="249"/>
                    </a:cubicBezTo>
                    <a:cubicBezTo>
                      <a:pt x="385" y="258"/>
                      <a:pt x="386" y="268"/>
                      <a:pt x="390" y="276"/>
                    </a:cubicBezTo>
                    <a:cubicBezTo>
                      <a:pt x="392" y="282"/>
                      <a:pt x="392" y="285"/>
                      <a:pt x="393" y="290"/>
                    </a:cubicBezTo>
                    <a:cubicBezTo>
                      <a:pt x="393" y="292"/>
                      <a:pt x="393" y="293"/>
                      <a:pt x="395" y="295"/>
                    </a:cubicBezTo>
                    <a:lnTo>
                      <a:pt x="395" y="295"/>
                    </a:lnTo>
                    <a:cubicBezTo>
                      <a:pt x="395" y="293"/>
                      <a:pt x="395" y="290"/>
                      <a:pt x="396" y="290"/>
                    </a:cubicBezTo>
                    <a:lnTo>
                      <a:pt x="396" y="290"/>
                    </a:lnTo>
                    <a:cubicBezTo>
                      <a:pt x="397" y="290"/>
                      <a:pt x="397" y="315"/>
                      <a:pt x="397" y="317"/>
                    </a:cubicBezTo>
                    <a:lnTo>
                      <a:pt x="397" y="329"/>
                    </a:lnTo>
                    <a:cubicBezTo>
                      <a:pt x="397" y="330"/>
                      <a:pt x="397" y="331"/>
                      <a:pt x="397" y="331"/>
                    </a:cubicBezTo>
                    <a:lnTo>
                      <a:pt x="397" y="331"/>
                    </a:lnTo>
                    <a:cubicBezTo>
                      <a:pt x="397" y="331"/>
                      <a:pt x="397" y="331"/>
                      <a:pt x="397" y="332"/>
                    </a:cubicBezTo>
                    <a:cubicBezTo>
                      <a:pt x="396" y="340"/>
                      <a:pt x="393" y="349"/>
                      <a:pt x="390" y="356"/>
                    </a:cubicBezTo>
                    <a:cubicBezTo>
                      <a:pt x="390" y="356"/>
                      <a:pt x="390" y="356"/>
                      <a:pt x="390" y="356"/>
                    </a:cubicBezTo>
                    <a:lnTo>
                      <a:pt x="390" y="356"/>
                    </a:lnTo>
                    <a:cubicBezTo>
                      <a:pt x="390" y="356"/>
                      <a:pt x="390" y="357"/>
                      <a:pt x="390" y="358"/>
                    </a:cubicBezTo>
                    <a:lnTo>
                      <a:pt x="390" y="356"/>
                    </a:lnTo>
                    <a:lnTo>
                      <a:pt x="390" y="356"/>
                    </a:lnTo>
                    <a:cubicBezTo>
                      <a:pt x="390" y="356"/>
                      <a:pt x="385" y="367"/>
                      <a:pt x="385" y="368"/>
                    </a:cubicBezTo>
                    <a:cubicBezTo>
                      <a:pt x="383" y="371"/>
                      <a:pt x="382" y="373"/>
                      <a:pt x="380" y="375"/>
                    </a:cubicBezTo>
                    <a:lnTo>
                      <a:pt x="380" y="375"/>
                    </a:lnTo>
                    <a:cubicBezTo>
                      <a:pt x="380" y="376"/>
                      <a:pt x="380" y="376"/>
                      <a:pt x="379" y="377"/>
                    </a:cubicBezTo>
                    <a:cubicBezTo>
                      <a:pt x="375" y="383"/>
                      <a:pt x="370" y="388"/>
                      <a:pt x="365" y="391"/>
                    </a:cubicBezTo>
                    <a:cubicBezTo>
                      <a:pt x="364" y="392"/>
                      <a:pt x="363" y="393"/>
                      <a:pt x="361" y="394"/>
                    </a:cubicBezTo>
                    <a:lnTo>
                      <a:pt x="361" y="394"/>
                    </a:lnTo>
                    <a:cubicBezTo>
                      <a:pt x="361" y="393"/>
                      <a:pt x="362" y="393"/>
                      <a:pt x="362" y="392"/>
                    </a:cubicBezTo>
                    <a:cubicBezTo>
                      <a:pt x="364" y="392"/>
                      <a:pt x="365" y="391"/>
                      <a:pt x="365" y="391"/>
                    </a:cubicBezTo>
                    <a:lnTo>
                      <a:pt x="365" y="391"/>
                    </a:lnTo>
                    <a:cubicBezTo>
                      <a:pt x="364" y="391"/>
                      <a:pt x="361" y="393"/>
                      <a:pt x="358" y="395"/>
                    </a:cubicBezTo>
                    <a:lnTo>
                      <a:pt x="358" y="395"/>
                    </a:lnTo>
                    <a:cubicBezTo>
                      <a:pt x="359" y="395"/>
                      <a:pt x="359" y="395"/>
                      <a:pt x="359" y="395"/>
                    </a:cubicBezTo>
                    <a:lnTo>
                      <a:pt x="359" y="395"/>
                    </a:lnTo>
                    <a:cubicBezTo>
                      <a:pt x="359" y="395"/>
                      <a:pt x="358" y="396"/>
                      <a:pt x="358" y="396"/>
                    </a:cubicBezTo>
                    <a:lnTo>
                      <a:pt x="358" y="396"/>
                    </a:lnTo>
                    <a:cubicBezTo>
                      <a:pt x="358" y="396"/>
                      <a:pt x="358" y="396"/>
                      <a:pt x="358" y="395"/>
                    </a:cubicBezTo>
                    <a:lnTo>
                      <a:pt x="358" y="395"/>
                    </a:lnTo>
                    <a:cubicBezTo>
                      <a:pt x="358" y="396"/>
                      <a:pt x="357" y="396"/>
                      <a:pt x="356" y="397"/>
                    </a:cubicBezTo>
                    <a:cubicBezTo>
                      <a:pt x="351" y="400"/>
                      <a:pt x="344" y="404"/>
                      <a:pt x="339" y="407"/>
                    </a:cubicBezTo>
                    <a:lnTo>
                      <a:pt x="328" y="412"/>
                    </a:lnTo>
                    <a:cubicBezTo>
                      <a:pt x="314" y="418"/>
                      <a:pt x="300" y="421"/>
                      <a:pt x="285" y="425"/>
                    </a:cubicBezTo>
                    <a:cubicBezTo>
                      <a:pt x="283" y="425"/>
                      <a:pt x="278" y="426"/>
                      <a:pt x="275" y="426"/>
                    </a:cubicBezTo>
                    <a:lnTo>
                      <a:pt x="270" y="426"/>
                    </a:lnTo>
                    <a:cubicBezTo>
                      <a:pt x="268" y="427"/>
                      <a:pt x="267" y="427"/>
                      <a:pt x="267" y="427"/>
                    </a:cubicBezTo>
                    <a:cubicBezTo>
                      <a:pt x="266" y="427"/>
                      <a:pt x="269" y="426"/>
                      <a:pt x="272" y="426"/>
                    </a:cubicBezTo>
                    <a:lnTo>
                      <a:pt x="272" y="426"/>
                    </a:lnTo>
                    <a:cubicBezTo>
                      <a:pt x="266" y="426"/>
                      <a:pt x="255" y="428"/>
                      <a:pt x="251" y="428"/>
                    </a:cubicBezTo>
                    <a:lnTo>
                      <a:pt x="207" y="428"/>
                    </a:lnTo>
                    <a:cubicBezTo>
                      <a:pt x="205" y="428"/>
                      <a:pt x="201" y="428"/>
                      <a:pt x="199" y="427"/>
                    </a:cubicBezTo>
                    <a:lnTo>
                      <a:pt x="199" y="427"/>
                    </a:lnTo>
                    <a:cubicBezTo>
                      <a:pt x="201" y="427"/>
                      <a:pt x="203" y="427"/>
                      <a:pt x="205" y="427"/>
                    </a:cubicBezTo>
                    <a:cubicBezTo>
                      <a:pt x="206" y="427"/>
                      <a:pt x="207" y="427"/>
                      <a:pt x="205" y="426"/>
                    </a:cubicBezTo>
                    <a:lnTo>
                      <a:pt x="199" y="426"/>
                    </a:lnTo>
                    <a:cubicBezTo>
                      <a:pt x="192" y="425"/>
                      <a:pt x="185" y="425"/>
                      <a:pt x="178" y="424"/>
                    </a:cubicBezTo>
                    <a:cubicBezTo>
                      <a:pt x="171" y="421"/>
                      <a:pt x="165" y="419"/>
                      <a:pt x="158" y="418"/>
                    </a:cubicBezTo>
                    <a:cubicBezTo>
                      <a:pt x="155" y="417"/>
                      <a:pt x="152" y="417"/>
                      <a:pt x="150" y="415"/>
                    </a:cubicBezTo>
                    <a:lnTo>
                      <a:pt x="150" y="415"/>
                    </a:lnTo>
                    <a:cubicBezTo>
                      <a:pt x="151" y="415"/>
                      <a:pt x="152" y="415"/>
                      <a:pt x="152" y="415"/>
                    </a:cubicBezTo>
                    <a:cubicBezTo>
                      <a:pt x="153" y="415"/>
                      <a:pt x="152" y="415"/>
                      <a:pt x="151" y="414"/>
                    </a:cubicBezTo>
                    <a:cubicBezTo>
                      <a:pt x="145" y="411"/>
                      <a:pt x="138" y="409"/>
                      <a:pt x="134" y="405"/>
                    </a:cubicBezTo>
                    <a:cubicBezTo>
                      <a:pt x="130" y="404"/>
                      <a:pt x="128" y="402"/>
                      <a:pt x="124" y="400"/>
                    </a:cubicBezTo>
                    <a:lnTo>
                      <a:pt x="124" y="400"/>
                    </a:lnTo>
                    <a:lnTo>
                      <a:pt x="123" y="398"/>
                    </a:lnTo>
                    <a:lnTo>
                      <a:pt x="123" y="398"/>
                    </a:lnTo>
                    <a:cubicBezTo>
                      <a:pt x="122" y="397"/>
                      <a:pt x="121" y="396"/>
                      <a:pt x="120" y="395"/>
                    </a:cubicBezTo>
                    <a:lnTo>
                      <a:pt x="120" y="395"/>
                    </a:lnTo>
                    <a:cubicBezTo>
                      <a:pt x="121" y="395"/>
                      <a:pt x="121" y="396"/>
                      <a:pt x="121" y="397"/>
                    </a:cubicBezTo>
                    <a:lnTo>
                      <a:pt x="121" y="397"/>
                    </a:lnTo>
                    <a:cubicBezTo>
                      <a:pt x="121" y="397"/>
                      <a:pt x="121" y="396"/>
                      <a:pt x="121" y="396"/>
                    </a:cubicBezTo>
                    <a:lnTo>
                      <a:pt x="121" y="396"/>
                    </a:lnTo>
                    <a:cubicBezTo>
                      <a:pt x="121" y="396"/>
                      <a:pt x="120" y="395"/>
                      <a:pt x="120" y="394"/>
                    </a:cubicBezTo>
                    <a:lnTo>
                      <a:pt x="120" y="394"/>
                    </a:lnTo>
                    <a:cubicBezTo>
                      <a:pt x="120" y="394"/>
                      <a:pt x="120" y="394"/>
                      <a:pt x="120" y="395"/>
                    </a:cubicBezTo>
                    <a:lnTo>
                      <a:pt x="120" y="395"/>
                    </a:lnTo>
                    <a:cubicBezTo>
                      <a:pt x="120" y="394"/>
                      <a:pt x="120" y="393"/>
                      <a:pt x="120" y="393"/>
                    </a:cubicBezTo>
                    <a:lnTo>
                      <a:pt x="120" y="393"/>
                    </a:lnTo>
                    <a:cubicBezTo>
                      <a:pt x="120" y="393"/>
                      <a:pt x="120" y="393"/>
                      <a:pt x="120" y="394"/>
                    </a:cubicBezTo>
                    <a:lnTo>
                      <a:pt x="120" y="394"/>
                    </a:lnTo>
                    <a:cubicBezTo>
                      <a:pt x="120" y="393"/>
                      <a:pt x="120" y="393"/>
                      <a:pt x="120" y="392"/>
                    </a:cubicBezTo>
                    <a:lnTo>
                      <a:pt x="120" y="392"/>
                    </a:lnTo>
                    <a:lnTo>
                      <a:pt x="120" y="392"/>
                    </a:lnTo>
                    <a:cubicBezTo>
                      <a:pt x="120" y="392"/>
                      <a:pt x="120" y="392"/>
                      <a:pt x="120" y="393"/>
                    </a:cubicBezTo>
                    <a:lnTo>
                      <a:pt x="120" y="393"/>
                    </a:lnTo>
                    <a:cubicBezTo>
                      <a:pt x="120" y="392"/>
                      <a:pt x="120" y="391"/>
                      <a:pt x="120" y="391"/>
                    </a:cubicBezTo>
                    <a:cubicBezTo>
                      <a:pt x="120" y="390"/>
                      <a:pt x="121" y="387"/>
                      <a:pt x="121" y="384"/>
                    </a:cubicBezTo>
                    <a:lnTo>
                      <a:pt x="121" y="384"/>
                    </a:lnTo>
                    <a:cubicBezTo>
                      <a:pt x="121" y="384"/>
                      <a:pt x="121" y="384"/>
                      <a:pt x="121" y="384"/>
                    </a:cubicBezTo>
                    <a:cubicBezTo>
                      <a:pt x="122" y="381"/>
                      <a:pt x="124" y="379"/>
                      <a:pt x="126" y="376"/>
                    </a:cubicBezTo>
                    <a:lnTo>
                      <a:pt x="126" y="376"/>
                    </a:lnTo>
                    <a:cubicBezTo>
                      <a:pt x="126" y="376"/>
                      <a:pt x="126" y="376"/>
                      <a:pt x="126" y="376"/>
                    </a:cubicBezTo>
                    <a:cubicBezTo>
                      <a:pt x="126" y="376"/>
                      <a:pt x="127" y="376"/>
                      <a:pt x="128" y="374"/>
                    </a:cubicBezTo>
                    <a:cubicBezTo>
                      <a:pt x="148" y="350"/>
                      <a:pt x="152" y="315"/>
                      <a:pt x="128" y="292"/>
                    </a:cubicBezTo>
                    <a:cubicBezTo>
                      <a:pt x="117" y="281"/>
                      <a:pt x="100" y="275"/>
                      <a:pt x="84" y="275"/>
                    </a:cubicBezTo>
                    <a:cubicBezTo>
                      <a:pt x="70" y="275"/>
                      <a:pt x="55" y="280"/>
                      <a:pt x="46" y="292"/>
                    </a:cubicBezTo>
                    <a:cubicBezTo>
                      <a:pt x="20" y="326"/>
                      <a:pt x="1" y="363"/>
                      <a:pt x="6" y="405"/>
                    </a:cubicBezTo>
                    <a:cubicBezTo>
                      <a:pt x="10" y="445"/>
                      <a:pt x="35" y="475"/>
                      <a:pt x="66" y="497"/>
                    </a:cubicBezTo>
                    <a:cubicBezTo>
                      <a:pt x="112" y="531"/>
                      <a:pt x="174" y="543"/>
                      <a:pt x="232" y="543"/>
                    </a:cubicBezTo>
                    <a:cubicBezTo>
                      <a:pt x="246" y="543"/>
                      <a:pt x="260" y="543"/>
                      <a:pt x="273" y="541"/>
                    </a:cubicBezTo>
                    <a:cubicBezTo>
                      <a:pt x="355" y="533"/>
                      <a:pt x="440" y="502"/>
                      <a:pt x="484" y="426"/>
                    </a:cubicBezTo>
                    <a:cubicBezTo>
                      <a:pt x="533" y="341"/>
                      <a:pt x="514" y="229"/>
                      <a:pt x="464" y="150"/>
                    </a:cubicBezTo>
                    <a:cubicBezTo>
                      <a:pt x="436" y="103"/>
                      <a:pt x="397" y="64"/>
                      <a:pt x="349" y="35"/>
                    </a:cubicBezTo>
                    <a:cubicBezTo>
                      <a:pt x="309" y="12"/>
                      <a:pt x="266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27"/>
              <p:cNvSpPr/>
              <p:nvPr/>
            </p:nvSpPr>
            <p:spPr>
              <a:xfrm>
                <a:off x="6756260" y="3091311"/>
                <a:ext cx="27807" cy="30326"/>
              </a:xfrm>
              <a:custGeom>
                <a:avLst/>
                <a:gdLst/>
                <a:ahLst/>
                <a:cxnLst/>
                <a:rect l="l" t="t" r="r" b="b"/>
                <a:pathLst>
                  <a:path w="552" h="602" extrusionOk="0">
                    <a:moveTo>
                      <a:pt x="234" y="114"/>
                    </a:moveTo>
                    <a:cubicBezTo>
                      <a:pt x="232" y="114"/>
                      <a:pt x="231" y="114"/>
                      <a:pt x="230" y="114"/>
                    </a:cubicBezTo>
                    <a:lnTo>
                      <a:pt x="230" y="114"/>
                    </a:lnTo>
                    <a:cubicBezTo>
                      <a:pt x="232" y="114"/>
                      <a:pt x="233" y="114"/>
                      <a:pt x="234" y="114"/>
                    </a:cubicBezTo>
                    <a:close/>
                    <a:moveTo>
                      <a:pt x="135" y="425"/>
                    </a:moveTo>
                    <a:cubicBezTo>
                      <a:pt x="135" y="427"/>
                      <a:pt x="134" y="429"/>
                      <a:pt x="134" y="430"/>
                    </a:cubicBezTo>
                    <a:lnTo>
                      <a:pt x="134" y="430"/>
                    </a:lnTo>
                    <a:lnTo>
                      <a:pt x="134" y="430"/>
                    </a:lnTo>
                    <a:cubicBezTo>
                      <a:pt x="134" y="427"/>
                      <a:pt x="134" y="425"/>
                      <a:pt x="135" y="425"/>
                    </a:cubicBezTo>
                    <a:close/>
                    <a:moveTo>
                      <a:pt x="132" y="434"/>
                    </a:moveTo>
                    <a:cubicBezTo>
                      <a:pt x="132" y="434"/>
                      <a:pt x="132" y="434"/>
                      <a:pt x="132" y="434"/>
                    </a:cubicBezTo>
                    <a:lnTo>
                      <a:pt x="132" y="434"/>
                    </a:lnTo>
                    <a:cubicBezTo>
                      <a:pt x="132" y="434"/>
                      <a:pt x="132" y="434"/>
                      <a:pt x="132" y="434"/>
                    </a:cubicBezTo>
                    <a:cubicBezTo>
                      <a:pt x="132" y="434"/>
                      <a:pt x="132" y="434"/>
                      <a:pt x="132" y="434"/>
                    </a:cubicBezTo>
                    <a:close/>
                    <a:moveTo>
                      <a:pt x="141" y="451"/>
                    </a:moveTo>
                    <a:cubicBezTo>
                      <a:pt x="141" y="452"/>
                      <a:pt x="142" y="453"/>
                      <a:pt x="142" y="454"/>
                    </a:cubicBezTo>
                    <a:cubicBezTo>
                      <a:pt x="142" y="453"/>
                      <a:pt x="141" y="452"/>
                      <a:pt x="141" y="451"/>
                    </a:cubicBezTo>
                    <a:close/>
                    <a:moveTo>
                      <a:pt x="372" y="453"/>
                    </a:moveTo>
                    <a:cubicBezTo>
                      <a:pt x="371" y="454"/>
                      <a:pt x="370" y="455"/>
                      <a:pt x="370" y="455"/>
                    </a:cubicBezTo>
                    <a:cubicBezTo>
                      <a:pt x="370" y="455"/>
                      <a:pt x="371" y="455"/>
                      <a:pt x="372" y="454"/>
                    </a:cubicBezTo>
                    <a:cubicBezTo>
                      <a:pt x="372" y="454"/>
                      <a:pt x="372" y="453"/>
                      <a:pt x="372" y="453"/>
                    </a:cubicBezTo>
                    <a:close/>
                    <a:moveTo>
                      <a:pt x="224" y="486"/>
                    </a:moveTo>
                    <a:cubicBezTo>
                      <a:pt x="225" y="486"/>
                      <a:pt x="226" y="487"/>
                      <a:pt x="227" y="487"/>
                    </a:cubicBezTo>
                    <a:cubicBezTo>
                      <a:pt x="226" y="486"/>
                      <a:pt x="225" y="486"/>
                      <a:pt x="224" y="486"/>
                    </a:cubicBezTo>
                    <a:close/>
                    <a:moveTo>
                      <a:pt x="250" y="0"/>
                    </a:moveTo>
                    <a:cubicBezTo>
                      <a:pt x="206" y="0"/>
                      <a:pt x="162" y="13"/>
                      <a:pt x="121" y="36"/>
                    </a:cubicBezTo>
                    <a:cubicBezTo>
                      <a:pt x="95" y="52"/>
                      <a:pt x="84" y="87"/>
                      <a:pt x="100" y="115"/>
                    </a:cubicBezTo>
                    <a:cubicBezTo>
                      <a:pt x="109" y="133"/>
                      <a:pt x="128" y="143"/>
                      <a:pt x="147" y="143"/>
                    </a:cubicBezTo>
                    <a:cubicBezTo>
                      <a:pt x="157" y="143"/>
                      <a:pt x="167" y="140"/>
                      <a:pt x="176" y="135"/>
                    </a:cubicBezTo>
                    <a:lnTo>
                      <a:pt x="195" y="125"/>
                    </a:lnTo>
                    <a:lnTo>
                      <a:pt x="195" y="125"/>
                    </a:lnTo>
                    <a:cubicBezTo>
                      <a:pt x="195" y="125"/>
                      <a:pt x="195" y="125"/>
                      <a:pt x="195" y="125"/>
                    </a:cubicBezTo>
                    <a:cubicBezTo>
                      <a:pt x="196" y="125"/>
                      <a:pt x="205" y="122"/>
                      <a:pt x="206" y="121"/>
                    </a:cubicBezTo>
                    <a:cubicBezTo>
                      <a:pt x="212" y="118"/>
                      <a:pt x="219" y="117"/>
                      <a:pt x="224" y="115"/>
                    </a:cubicBezTo>
                    <a:cubicBezTo>
                      <a:pt x="226" y="115"/>
                      <a:pt x="228" y="115"/>
                      <a:pt x="230" y="114"/>
                    </a:cubicBezTo>
                    <a:lnTo>
                      <a:pt x="230" y="114"/>
                    </a:lnTo>
                    <a:cubicBezTo>
                      <a:pt x="232" y="114"/>
                      <a:pt x="236" y="114"/>
                      <a:pt x="237" y="114"/>
                    </a:cubicBezTo>
                    <a:lnTo>
                      <a:pt x="263" y="114"/>
                    </a:lnTo>
                    <a:cubicBezTo>
                      <a:pt x="270" y="115"/>
                      <a:pt x="275" y="117"/>
                      <a:pt x="282" y="118"/>
                    </a:cubicBezTo>
                    <a:cubicBezTo>
                      <a:pt x="284" y="118"/>
                      <a:pt x="288" y="121"/>
                      <a:pt x="289" y="121"/>
                    </a:cubicBezTo>
                    <a:cubicBezTo>
                      <a:pt x="290" y="121"/>
                      <a:pt x="291" y="121"/>
                      <a:pt x="291" y="121"/>
                    </a:cubicBezTo>
                    <a:cubicBezTo>
                      <a:pt x="291" y="121"/>
                      <a:pt x="291" y="121"/>
                      <a:pt x="291" y="121"/>
                    </a:cubicBezTo>
                    <a:lnTo>
                      <a:pt x="291" y="121"/>
                    </a:lnTo>
                    <a:cubicBezTo>
                      <a:pt x="303" y="125"/>
                      <a:pt x="312" y="132"/>
                      <a:pt x="324" y="139"/>
                    </a:cubicBezTo>
                    <a:cubicBezTo>
                      <a:pt x="322" y="139"/>
                      <a:pt x="322" y="138"/>
                      <a:pt x="321" y="138"/>
                    </a:cubicBezTo>
                    <a:lnTo>
                      <a:pt x="321" y="138"/>
                    </a:lnTo>
                    <a:cubicBezTo>
                      <a:pt x="321" y="138"/>
                      <a:pt x="324" y="140"/>
                      <a:pt x="325" y="141"/>
                    </a:cubicBezTo>
                    <a:lnTo>
                      <a:pt x="325" y="141"/>
                    </a:lnTo>
                    <a:lnTo>
                      <a:pt x="324" y="139"/>
                    </a:lnTo>
                    <a:lnTo>
                      <a:pt x="324" y="139"/>
                    </a:lnTo>
                    <a:cubicBezTo>
                      <a:pt x="325" y="141"/>
                      <a:pt x="326" y="141"/>
                      <a:pt x="326" y="141"/>
                    </a:cubicBezTo>
                    <a:cubicBezTo>
                      <a:pt x="325" y="141"/>
                      <a:pt x="325" y="141"/>
                      <a:pt x="325" y="141"/>
                    </a:cubicBezTo>
                    <a:lnTo>
                      <a:pt x="325" y="141"/>
                    </a:lnTo>
                    <a:lnTo>
                      <a:pt x="329" y="145"/>
                    </a:lnTo>
                    <a:cubicBezTo>
                      <a:pt x="333" y="151"/>
                      <a:pt x="341" y="156"/>
                      <a:pt x="346" y="161"/>
                    </a:cubicBezTo>
                    <a:cubicBezTo>
                      <a:pt x="352" y="166"/>
                      <a:pt x="355" y="172"/>
                      <a:pt x="360" y="178"/>
                    </a:cubicBezTo>
                    <a:cubicBezTo>
                      <a:pt x="362" y="179"/>
                      <a:pt x="362" y="179"/>
                      <a:pt x="362" y="179"/>
                    </a:cubicBezTo>
                    <a:cubicBezTo>
                      <a:pt x="362" y="179"/>
                      <a:pt x="360" y="177"/>
                      <a:pt x="360" y="175"/>
                    </a:cubicBezTo>
                    <a:lnTo>
                      <a:pt x="360" y="175"/>
                    </a:lnTo>
                    <a:cubicBezTo>
                      <a:pt x="362" y="179"/>
                      <a:pt x="365" y="180"/>
                      <a:pt x="367" y="185"/>
                    </a:cubicBezTo>
                    <a:cubicBezTo>
                      <a:pt x="376" y="196"/>
                      <a:pt x="383" y="209"/>
                      <a:pt x="390" y="223"/>
                    </a:cubicBezTo>
                    <a:lnTo>
                      <a:pt x="396" y="234"/>
                    </a:lnTo>
                    <a:cubicBezTo>
                      <a:pt x="396" y="235"/>
                      <a:pt x="398" y="239"/>
                      <a:pt x="398" y="239"/>
                    </a:cubicBezTo>
                    <a:cubicBezTo>
                      <a:pt x="398" y="239"/>
                      <a:pt x="398" y="239"/>
                      <a:pt x="397" y="236"/>
                    </a:cubicBezTo>
                    <a:lnTo>
                      <a:pt x="397" y="236"/>
                    </a:lnTo>
                    <a:cubicBezTo>
                      <a:pt x="400" y="243"/>
                      <a:pt x="403" y="249"/>
                      <a:pt x="404" y="256"/>
                    </a:cubicBezTo>
                    <a:cubicBezTo>
                      <a:pt x="409" y="267"/>
                      <a:pt x="411" y="280"/>
                      <a:pt x="416" y="294"/>
                    </a:cubicBezTo>
                    <a:cubicBezTo>
                      <a:pt x="417" y="300"/>
                      <a:pt x="417" y="305"/>
                      <a:pt x="418" y="309"/>
                    </a:cubicBezTo>
                    <a:cubicBezTo>
                      <a:pt x="418" y="310"/>
                      <a:pt x="419" y="310"/>
                      <a:pt x="419" y="310"/>
                    </a:cubicBezTo>
                    <a:lnTo>
                      <a:pt x="419" y="310"/>
                    </a:lnTo>
                    <a:cubicBezTo>
                      <a:pt x="418" y="310"/>
                      <a:pt x="418" y="311"/>
                      <a:pt x="418" y="312"/>
                    </a:cubicBezTo>
                    <a:cubicBezTo>
                      <a:pt x="418" y="322"/>
                      <a:pt x="421" y="331"/>
                      <a:pt x="421" y="342"/>
                    </a:cubicBezTo>
                    <a:cubicBezTo>
                      <a:pt x="421" y="349"/>
                      <a:pt x="420" y="355"/>
                      <a:pt x="419" y="362"/>
                    </a:cubicBezTo>
                    <a:lnTo>
                      <a:pt x="419" y="362"/>
                    </a:lnTo>
                    <a:cubicBezTo>
                      <a:pt x="419" y="363"/>
                      <a:pt x="419" y="363"/>
                      <a:pt x="418" y="363"/>
                    </a:cubicBezTo>
                    <a:lnTo>
                      <a:pt x="418" y="369"/>
                    </a:lnTo>
                    <a:cubicBezTo>
                      <a:pt x="417" y="373"/>
                      <a:pt x="417" y="377"/>
                      <a:pt x="416" y="383"/>
                    </a:cubicBezTo>
                    <a:cubicBezTo>
                      <a:pt x="414" y="390"/>
                      <a:pt x="410" y="397"/>
                      <a:pt x="409" y="404"/>
                    </a:cubicBezTo>
                    <a:lnTo>
                      <a:pt x="403" y="414"/>
                    </a:lnTo>
                    <a:cubicBezTo>
                      <a:pt x="400" y="419"/>
                      <a:pt x="397" y="424"/>
                      <a:pt x="394" y="430"/>
                    </a:cubicBezTo>
                    <a:lnTo>
                      <a:pt x="394" y="430"/>
                    </a:lnTo>
                    <a:cubicBezTo>
                      <a:pt x="395" y="429"/>
                      <a:pt x="397" y="427"/>
                      <a:pt x="397" y="427"/>
                    </a:cubicBezTo>
                    <a:lnTo>
                      <a:pt x="397" y="427"/>
                    </a:lnTo>
                    <a:cubicBezTo>
                      <a:pt x="397" y="427"/>
                      <a:pt x="396" y="428"/>
                      <a:pt x="394" y="430"/>
                    </a:cubicBezTo>
                    <a:lnTo>
                      <a:pt x="394" y="430"/>
                    </a:lnTo>
                    <a:lnTo>
                      <a:pt x="394" y="430"/>
                    </a:lnTo>
                    <a:cubicBezTo>
                      <a:pt x="394" y="430"/>
                      <a:pt x="394" y="430"/>
                      <a:pt x="394" y="430"/>
                    </a:cubicBezTo>
                    <a:lnTo>
                      <a:pt x="394" y="430"/>
                    </a:lnTo>
                    <a:cubicBezTo>
                      <a:pt x="394" y="430"/>
                      <a:pt x="394" y="431"/>
                      <a:pt x="394" y="431"/>
                    </a:cubicBezTo>
                    <a:lnTo>
                      <a:pt x="394" y="431"/>
                    </a:lnTo>
                    <a:lnTo>
                      <a:pt x="394" y="430"/>
                    </a:lnTo>
                    <a:lnTo>
                      <a:pt x="394" y="430"/>
                    </a:lnTo>
                    <a:cubicBezTo>
                      <a:pt x="394" y="431"/>
                      <a:pt x="393" y="432"/>
                      <a:pt x="393" y="433"/>
                    </a:cubicBezTo>
                    <a:cubicBezTo>
                      <a:pt x="393" y="433"/>
                      <a:pt x="393" y="433"/>
                      <a:pt x="393" y="433"/>
                    </a:cubicBezTo>
                    <a:cubicBezTo>
                      <a:pt x="392" y="433"/>
                      <a:pt x="393" y="432"/>
                      <a:pt x="394" y="431"/>
                    </a:cubicBezTo>
                    <a:lnTo>
                      <a:pt x="394" y="431"/>
                    </a:lnTo>
                    <a:lnTo>
                      <a:pt x="386" y="440"/>
                    </a:lnTo>
                    <a:cubicBezTo>
                      <a:pt x="381" y="444"/>
                      <a:pt x="375" y="448"/>
                      <a:pt x="372" y="453"/>
                    </a:cubicBezTo>
                    <a:lnTo>
                      <a:pt x="372" y="453"/>
                    </a:lnTo>
                    <a:cubicBezTo>
                      <a:pt x="374" y="452"/>
                      <a:pt x="376" y="450"/>
                      <a:pt x="376" y="450"/>
                    </a:cubicBezTo>
                    <a:lnTo>
                      <a:pt x="376" y="450"/>
                    </a:lnTo>
                    <a:cubicBezTo>
                      <a:pt x="376" y="450"/>
                      <a:pt x="376" y="451"/>
                      <a:pt x="373" y="454"/>
                    </a:cubicBezTo>
                    <a:cubicBezTo>
                      <a:pt x="369" y="455"/>
                      <a:pt x="367" y="457"/>
                      <a:pt x="365" y="458"/>
                    </a:cubicBezTo>
                    <a:cubicBezTo>
                      <a:pt x="359" y="463"/>
                      <a:pt x="352" y="465"/>
                      <a:pt x="346" y="470"/>
                    </a:cubicBezTo>
                    <a:cubicBezTo>
                      <a:pt x="343" y="471"/>
                      <a:pt x="341" y="471"/>
                      <a:pt x="338" y="472"/>
                    </a:cubicBezTo>
                    <a:cubicBezTo>
                      <a:pt x="325" y="478"/>
                      <a:pt x="311" y="482"/>
                      <a:pt x="297" y="485"/>
                    </a:cubicBezTo>
                    <a:cubicBezTo>
                      <a:pt x="294" y="485"/>
                      <a:pt x="289" y="487"/>
                      <a:pt x="287" y="487"/>
                    </a:cubicBezTo>
                    <a:cubicBezTo>
                      <a:pt x="286" y="487"/>
                      <a:pt x="286" y="487"/>
                      <a:pt x="285" y="487"/>
                    </a:cubicBezTo>
                    <a:lnTo>
                      <a:pt x="285" y="487"/>
                    </a:lnTo>
                    <a:cubicBezTo>
                      <a:pt x="280" y="488"/>
                      <a:pt x="274" y="489"/>
                      <a:pt x="268" y="489"/>
                    </a:cubicBezTo>
                    <a:cubicBezTo>
                      <a:pt x="254" y="489"/>
                      <a:pt x="240" y="489"/>
                      <a:pt x="226" y="487"/>
                    </a:cubicBezTo>
                    <a:cubicBezTo>
                      <a:pt x="222" y="487"/>
                      <a:pt x="216" y="485"/>
                      <a:pt x="218" y="485"/>
                    </a:cubicBezTo>
                    <a:cubicBezTo>
                      <a:pt x="219" y="485"/>
                      <a:pt x="221" y="486"/>
                      <a:pt x="224" y="486"/>
                    </a:cubicBezTo>
                    <a:lnTo>
                      <a:pt x="224" y="486"/>
                    </a:lnTo>
                    <a:cubicBezTo>
                      <a:pt x="223" y="486"/>
                      <a:pt x="221" y="485"/>
                      <a:pt x="219" y="485"/>
                    </a:cubicBezTo>
                    <a:cubicBezTo>
                      <a:pt x="212" y="484"/>
                      <a:pt x="204" y="484"/>
                      <a:pt x="199" y="482"/>
                    </a:cubicBezTo>
                    <a:cubicBezTo>
                      <a:pt x="195" y="480"/>
                      <a:pt x="187" y="478"/>
                      <a:pt x="182" y="477"/>
                    </a:cubicBezTo>
                    <a:cubicBezTo>
                      <a:pt x="178" y="475"/>
                      <a:pt x="176" y="475"/>
                      <a:pt x="173" y="472"/>
                    </a:cubicBezTo>
                    <a:cubicBezTo>
                      <a:pt x="172" y="472"/>
                      <a:pt x="171" y="472"/>
                      <a:pt x="170" y="472"/>
                    </a:cubicBezTo>
                    <a:lnTo>
                      <a:pt x="170" y="472"/>
                    </a:lnTo>
                    <a:cubicBezTo>
                      <a:pt x="166" y="470"/>
                      <a:pt x="162" y="468"/>
                      <a:pt x="159" y="465"/>
                    </a:cubicBezTo>
                    <a:cubicBezTo>
                      <a:pt x="157" y="464"/>
                      <a:pt x="155" y="463"/>
                      <a:pt x="153" y="462"/>
                    </a:cubicBezTo>
                    <a:lnTo>
                      <a:pt x="153" y="462"/>
                    </a:lnTo>
                    <a:cubicBezTo>
                      <a:pt x="153" y="462"/>
                      <a:pt x="153" y="462"/>
                      <a:pt x="153" y="463"/>
                    </a:cubicBezTo>
                    <a:cubicBezTo>
                      <a:pt x="153" y="462"/>
                      <a:pt x="152" y="461"/>
                      <a:pt x="152" y="461"/>
                    </a:cubicBezTo>
                    <a:lnTo>
                      <a:pt x="152" y="461"/>
                    </a:lnTo>
                    <a:cubicBezTo>
                      <a:pt x="152" y="461"/>
                      <a:pt x="152" y="461"/>
                      <a:pt x="152" y="461"/>
                    </a:cubicBezTo>
                    <a:cubicBezTo>
                      <a:pt x="152" y="461"/>
                      <a:pt x="153" y="462"/>
                      <a:pt x="153" y="462"/>
                    </a:cubicBezTo>
                    <a:lnTo>
                      <a:pt x="153" y="462"/>
                    </a:lnTo>
                    <a:cubicBezTo>
                      <a:pt x="152" y="460"/>
                      <a:pt x="150" y="459"/>
                      <a:pt x="149" y="458"/>
                    </a:cubicBezTo>
                    <a:lnTo>
                      <a:pt x="149" y="458"/>
                    </a:lnTo>
                    <a:cubicBezTo>
                      <a:pt x="150" y="459"/>
                      <a:pt x="151" y="460"/>
                      <a:pt x="152" y="461"/>
                    </a:cubicBezTo>
                    <a:lnTo>
                      <a:pt x="152" y="461"/>
                    </a:lnTo>
                    <a:cubicBezTo>
                      <a:pt x="148" y="459"/>
                      <a:pt x="147" y="458"/>
                      <a:pt x="148" y="458"/>
                    </a:cubicBezTo>
                    <a:lnTo>
                      <a:pt x="148" y="458"/>
                    </a:lnTo>
                    <a:cubicBezTo>
                      <a:pt x="148" y="458"/>
                      <a:pt x="148" y="458"/>
                      <a:pt x="149" y="458"/>
                    </a:cubicBezTo>
                    <a:lnTo>
                      <a:pt x="149" y="458"/>
                    </a:lnTo>
                    <a:cubicBezTo>
                      <a:pt x="146" y="456"/>
                      <a:pt x="143" y="453"/>
                      <a:pt x="141" y="450"/>
                    </a:cubicBezTo>
                    <a:cubicBezTo>
                      <a:pt x="139" y="448"/>
                      <a:pt x="139" y="448"/>
                      <a:pt x="138" y="447"/>
                    </a:cubicBezTo>
                    <a:lnTo>
                      <a:pt x="138" y="447"/>
                    </a:lnTo>
                    <a:cubicBezTo>
                      <a:pt x="138" y="447"/>
                      <a:pt x="138" y="447"/>
                      <a:pt x="138" y="447"/>
                    </a:cubicBezTo>
                    <a:cubicBezTo>
                      <a:pt x="138" y="447"/>
                      <a:pt x="137" y="446"/>
                      <a:pt x="137" y="446"/>
                    </a:cubicBezTo>
                    <a:lnTo>
                      <a:pt x="137" y="446"/>
                    </a:lnTo>
                    <a:cubicBezTo>
                      <a:pt x="137" y="446"/>
                      <a:pt x="137" y="447"/>
                      <a:pt x="138" y="447"/>
                    </a:cubicBezTo>
                    <a:lnTo>
                      <a:pt x="138" y="447"/>
                    </a:lnTo>
                    <a:cubicBezTo>
                      <a:pt x="137" y="446"/>
                      <a:pt x="135" y="444"/>
                      <a:pt x="135" y="443"/>
                    </a:cubicBezTo>
                    <a:cubicBezTo>
                      <a:pt x="135" y="443"/>
                      <a:pt x="135" y="442"/>
                      <a:pt x="135" y="442"/>
                    </a:cubicBezTo>
                    <a:lnTo>
                      <a:pt x="135" y="442"/>
                    </a:lnTo>
                    <a:cubicBezTo>
                      <a:pt x="135" y="443"/>
                      <a:pt x="136" y="445"/>
                      <a:pt x="137" y="446"/>
                    </a:cubicBezTo>
                    <a:lnTo>
                      <a:pt x="137" y="446"/>
                    </a:lnTo>
                    <a:cubicBezTo>
                      <a:pt x="136" y="445"/>
                      <a:pt x="136" y="443"/>
                      <a:pt x="135" y="442"/>
                    </a:cubicBezTo>
                    <a:lnTo>
                      <a:pt x="135" y="442"/>
                    </a:lnTo>
                    <a:cubicBezTo>
                      <a:pt x="135" y="442"/>
                      <a:pt x="135" y="442"/>
                      <a:pt x="135" y="442"/>
                    </a:cubicBezTo>
                    <a:lnTo>
                      <a:pt x="135" y="442"/>
                    </a:lnTo>
                    <a:cubicBezTo>
                      <a:pt x="135" y="441"/>
                      <a:pt x="134" y="440"/>
                      <a:pt x="134" y="440"/>
                    </a:cubicBezTo>
                    <a:lnTo>
                      <a:pt x="134" y="439"/>
                    </a:lnTo>
                    <a:lnTo>
                      <a:pt x="134" y="439"/>
                    </a:lnTo>
                    <a:cubicBezTo>
                      <a:pt x="134" y="440"/>
                      <a:pt x="134" y="441"/>
                      <a:pt x="135" y="442"/>
                    </a:cubicBezTo>
                    <a:lnTo>
                      <a:pt x="135" y="442"/>
                    </a:lnTo>
                    <a:cubicBezTo>
                      <a:pt x="135" y="439"/>
                      <a:pt x="134" y="437"/>
                      <a:pt x="134" y="434"/>
                    </a:cubicBezTo>
                    <a:lnTo>
                      <a:pt x="134" y="432"/>
                    </a:lnTo>
                    <a:lnTo>
                      <a:pt x="134" y="432"/>
                    </a:lnTo>
                    <a:cubicBezTo>
                      <a:pt x="133" y="432"/>
                      <a:pt x="133" y="432"/>
                      <a:pt x="133" y="433"/>
                    </a:cubicBezTo>
                    <a:lnTo>
                      <a:pt x="133" y="433"/>
                    </a:lnTo>
                    <a:cubicBezTo>
                      <a:pt x="133" y="432"/>
                      <a:pt x="133" y="432"/>
                      <a:pt x="133" y="432"/>
                    </a:cubicBezTo>
                    <a:lnTo>
                      <a:pt x="133" y="432"/>
                    </a:lnTo>
                    <a:cubicBezTo>
                      <a:pt x="133" y="432"/>
                      <a:pt x="133" y="431"/>
                      <a:pt x="134" y="430"/>
                    </a:cubicBezTo>
                    <a:lnTo>
                      <a:pt x="134" y="430"/>
                    </a:lnTo>
                    <a:lnTo>
                      <a:pt x="134" y="432"/>
                    </a:lnTo>
                    <a:lnTo>
                      <a:pt x="134" y="432"/>
                    </a:lnTo>
                    <a:cubicBezTo>
                      <a:pt x="136" y="427"/>
                      <a:pt x="136" y="424"/>
                      <a:pt x="135" y="424"/>
                    </a:cubicBezTo>
                    <a:lnTo>
                      <a:pt x="135" y="424"/>
                    </a:lnTo>
                    <a:cubicBezTo>
                      <a:pt x="135" y="424"/>
                      <a:pt x="135" y="424"/>
                      <a:pt x="135" y="425"/>
                    </a:cubicBezTo>
                    <a:lnTo>
                      <a:pt x="135" y="425"/>
                    </a:lnTo>
                    <a:cubicBezTo>
                      <a:pt x="136" y="421"/>
                      <a:pt x="136" y="417"/>
                      <a:pt x="138" y="414"/>
                    </a:cubicBezTo>
                    <a:cubicBezTo>
                      <a:pt x="148" y="386"/>
                      <a:pt x="127" y="351"/>
                      <a:pt x="97" y="343"/>
                    </a:cubicBezTo>
                    <a:cubicBezTo>
                      <a:pt x="92" y="342"/>
                      <a:pt x="86" y="342"/>
                      <a:pt x="82" y="342"/>
                    </a:cubicBezTo>
                    <a:cubicBezTo>
                      <a:pt x="56" y="342"/>
                      <a:pt x="34" y="357"/>
                      <a:pt x="26" y="385"/>
                    </a:cubicBezTo>
                    <a:cubicBezTo>
                      <a:pt x="0" y="455"/>
                      <a:pt x="36" y="525"/>
                      <a:pt x="98" y="563"/>
                    </a:cubicBezTo>
                    <a:cubicBezTo>
                      <a:pt x="144" y="591"/>
                      <a:pt x="197" y="602"/>
                      <a:pt x="251" y="602"/>
                    </a:cubicBezTo>
                    <a:cubicBezTo>
                      <a:pt x="268" y="602"/>
                      <a:pt x="285" y="601"/>
                      <a:pt x="302" y="599"/>
                    </a:cubicBezTo>
                    <a:cubicBezTo>
                      <a:pt x="380" y="589"/>
                      <a:pt x="452" y="550"/>
                      <a:pt x="496" y="485"/>
                    </a:cubicBezTo>
                    <a:cubicBezTo>
                      <a:pt x="552" y="404"/>
                      <a:pt x="543" y="291"/>
                      <a:pt x="508" y="203"/>
                    </a:cubicBezTo>
                    <a:cubicBezTo>
                      <a:pt x="478" y="131"/>
                      <a:pt x="428" y="61"/>
                      <a:pt x="358" y="26"/>
                    </a:cubicBezTo>
                    <a:cubicBezTo>
                      <a:pt x="323" y="9"/>
                      <a:pt x="287" y="0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27"/>
              <p:cNvSpPr/>
              <p:nvPr/>
            </p:nvSpPr>
            <p:spPr>
              <a:xfrm>
                <a:off x="6763766" y="3043303"/>
                <a:ext cx="26044" cy="21006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17" extrusionOk="0">
                    <a:moveTo>
                      <a:pt x="165" y="114"/>
                    </a:moveTo>
                    <a:lnTo>
                      <a:pt x="165" y="114"/>
                    </a:lnTo>
                    <a:cubicBezTo>
                      <a:pt x="164" y="115"/>
                      <a:pt x="164" y="115"/>
                      <a:pt x="164" y="115"/>
                    </a:cubicBezTo>
                    <a:lnTo>
                      <a:pt x="164" y="115"/>
                    </a:lnTo>
                    <a:cubicBezTo>
                      <a:pt x="163" y="115"/>
                      <a:pt x="164" y="114"/>
                      <a:pt x="165" y="114"/>
                    </a:cubicBezTo>
                    <a:close/>
                    <a:moveTo>
                      <a:pt x="171" y="115"/>
                    </a:moveTo>
                    <a:cubicBezTo>
                      <a:pt x="170" y="115"/>
                      <a:pt x="169" y="115"/>
                      <a:pt x="168" y="116"/>
                    </a:cubicBezTo>
                    <a:lnTo>
                      <a:pt x="168" y="116"/>
                    </a:lnTo>
                    <a:cubicBezTo>
                      <a:pt x="170" y="116"/>
                      <a:pt x="171" y="115"/>
                      <a:pt x="172" y="115"/>
                    </a:cubicBezTo>
                    <a:close/>
                    <a:moveTo>
                      <a:pt x="134" y="182"/>
                    </a:moveTo>
                    <a:cubicBezTo>
                      <a:pt x="134" y="186"/>
                      <a:pt x="134" y="189"/>
                      <a:pt x="134" y="189"/>
                    </a:cubicBezTo>
                    <a:cubicBezTo>
                      <a:pt x="134" y="189"/>
                      <a:pt x="134" y="187"/>
                      <a:pt x="134" y="182"/>
                    </a:cubicBezTo>
                    <a:close/>
                    <a:moveTo>
                      <a:pt x="397" y="226"/>
                    </a:moveTo>
                    <a:cubicBezTo>
                      <a:pt x="397" y="226"/>
                      <a:pt x="397" y="226"/>
                      <a:pt x="397" y="226"/>
                    </a:cubicBezTo>
                    <a:lnTo>
                      <a:pt x="397" y="226"/>
                    </a:lnTo>
                    <a:cubicBezTo>
                      <a:pt x="397" y="226"/>
                      <a:pt x="397" y="226"/>
                      <a:pt x="397" y="226"/>
                    </a:cubicBezTo>
                    <a:lnTo>
                      <a:pt x="397" y="226"/>
                    </a:lnTo>
                    <a:cubicBezTo>
                      <a:pt x="397" y="226"/>
                      <a:pt x="397" y="226"/>
                      <a:pt x="397" y="226"/>
                    </a:cubicBezTo>
                    <a:close/>
                    <a:moveTo>
                      <a:pt x="396" y="232"/>
                    </a:moveTo>
                    <a:lnTo>
                      <a:pt x="396" y="232"/>
                    </a:lnTo>
                    <a:cubicBezTo>
                      <a:pt x="396" y="232"/>
                      <a:pt x="396" y="232"/>
                      <a:pt x="396" y="232"/>
                    </a:cubicBezTo>
                    <a:lnTo>
                      <a:pt x="396" y="232"/>
                    </a:lnTo>
                    <a:cubicBezTo>
                      <a:pt x="396" y="232"/>
                      <a:pt x="396" y="232"/>
                      <a:pt x="396" y="232"/>
                    </a:cubicBezTo>
                    <a:close/>
                    <a:moveTo>
                      <a:pt x="395" y="232"/>
                    </a:moveTo>
                    <a:cubicBezTo>
                      <a:pt x="395" y="232"/>
                      <a:pt x="395" y="232"/>
                      <a:pt x="396" y="233"/>
                    </a:cubicBezTo>
                    <a:lnTo>
                      <a:pt x="396" y="233"/>
                    </a:lnTo>
                    <a:cubicBezTo>
                      <a:pt x="395" y="233"/>
                      <a:pt x="395" y="233"/>
                      <a:pt x="395" y="233"/>
                    </a:cubicBezTo>
                    <a:lnTo>
                      <a:pt x="395" y="233"/>
                    </a:lnTo>
                    <a:cubicBezTo>
                      <a:pt x="395" y="233"/>
                      <a:pt x="395" y="233"/>
                      <a:pt x="395" y="233"/>
                    </a:cubicBezTo>
                    <a:lnTo>
                      <a:pt x="395" y="233"/>
                    </a:lnTo>
                    <a:cubicBezTo>
                      <a:pt x="395" y="233"/>
                      <a:pt x="395" y="233"/>
                      <a:pt x="395" y="233"/>
                    </a:cubicBezTo>
                    <a:lnTo>
                      <a:pt x="395" y="233"/>
                    </a:lnTo>
                    <a:lnTo>
                      <a:pt x="395" y="233"/>
                    </a:lnTo>
                    <a:lnTo>
                      <a:pt x="395" y="233"/>
                    </a:lnTo>
                    <a:cubicBezTo>
                      <a:pt x="394" y="233"/>
                      <a:pt x="394" y="233"/>
                      <a:pt x="394" y="233"/>
                    </a:cubicBezTo>
                    <a:lnTo>
                      <a:pt x="394" y="233"/>
                    </a:lnTo>
                    <a:cubicBezTo>
                      <a:pt x="394" y="233"/>
                      <a:pt x="394" y="233"/>
                      <a:pt x="394" y="232"/>
                    </a:cubicBezTo>
                    <a:lnTo>
                      <a:pt x="394" y="232"/>
                    </a:lnTo>
                    <a:lnTo>
                      <a:pt x="395" y="233"/>
                    </a:lnTo>
                    <a:lnTo>
                      <a:pt x="395" y="233"/>
                    </a:lnTo>
                    <a:cubicBezTo>
                      <a:pt x="395" y="233"/>
                      <a:pt x="395" y="233"/>
                      <a:pt x="395" y="232"/>
                    </a:cubicBezTo>
                    <a:lnTo>
                      <a:pt x="395" y="232"/>
                    </a:lnTo>
                    <a:cubicBezTo>
                      <a:pt x="395" y="232"/>
                      <a:pt x="395" y="232"/>
                      <a:pt x="395" y="233"/>
                    </a:cubicBezTo>
                    <a:lnTo>
                      <a:pt x="395" y="233"/>
                    </a:lnTo>
                    <a:cubicBezTo>
                      <a:pt x="395" y="232"/>
                      <a:pt x="395" y="232"/>
                      <a:pt x="395" y="232"/>
                    </a:cubicBezTo>
                    <a:close/>
                    <a:moveTo>
                      <a:pt x="376" y="253"/>
                    </a:moveTo>
                    <a:cubicBezTo>
                      <a:pt x="376" y="253"/>
                      <a:pt x="376" y="253"/>
                      <a:pt x="376" y="253"/>
                    </a:cubicBezTo>
                    <a:cubicBezTo>
                      <a:pt x="376" y="254"/>
                      <a:pt x="375" y="254"/>
                      <a:pt x="375" y="254"/>
                    </a:cubicBezTo>
                    <a:lnTo>
                      <a:pt x="375" y="254"/>
                    </a:lnTo>
                    <a:cubicBezTo>
                      <a:pt x="375" y="254"/>
                      <a:pt x="376" y="254"/>
                      <a:pt x="376" y="253"/>
                    </a:cubicBezTo>
                    <a:close/>
                    <a:moveTo>
                      <a:pt x="332" y="280"/>
                    </a:moveTo>
                    <a:cubicBezTo>
                      <a:pt x="332" y="280"/>
                      <a:pt x="331" y="281"/>
                      <a:pt x="329" y="282"/>
                    </a:cubicBezTo>
                    <a:cubicBezTo>
                      <a:pt x="328" y="282"/>
                      <a:pt x="327" y="282"/>
                      <a:pt x="326" y="283"/>
                    </a:cubicBezTo>
                    <a:lnTo>
                      <a:pt x="326" y="283"/>
                    </a:lnTo>
                    <a:cubicBezTo>
                      <a:pt x="328" y="282"/>
                      <a:pt x="331" y="280"/>
                      <a:pt x="332" y="280"/>
                    </a:cubicBezTo>
                    <a:close/>
                    <a:moveTo>
                      <a:pt x="154" y="280"/>
                    </a:moveTo>
                    <a:cubicBezTo>
                      <a:pt x="154" y="280"/>
                      <a:pt x="153" y="280"/>
                      <a:pt x="153" y="280"/>
                    </a:cubicBezTo>
                    <a:lnTo>
                      <a:pt x="159" y="284"/>
                    </a:lnTo>
                    <a:lnTo>
                      <a:pt x="159" y="284"/>
                    </a:lnTo>
                    <a:cubicBezTo>
                      <a:pt x="159" y="283"/>
                      <a:pt x="156" y="280"/>
                      <a:pt x="154" y="280"/>
                    </a:cubicBezTo>
                    <a:close/>
                    <a:moveTo>
                      <a:pt x="164" y="1"/>
                    </a:moveTo>
                    <a:cubicBezTo>
                      <a:pt x="86" y="1"/>
                      <a:pt x="32" y="73"/>
                      <a:pt x="17" y="146"/>
                    </a:cubicBezTo>
                    <a:cubicBezTo>
                      <a:pt x="0" y="218"/>
                      <a:pt x="10" y="306"/>
                      <a:pt x="67" y="360"/>
                    </a:cubicBezTo>
                    <a:cubicBezTo>
                      <a:pt x="110" y="401"/>
                      <a:pt x="165" y="417"/>
                      <a:pt x="222" y="417"/>
                    </a:cubicBezTo>
                    <a:cubicBezTo>
                      <a:pt x="240" y="417"/>
                      <a:pt x="258" y="415"/>
                      <a:pt x="277" y="412"/>
                    </a:cubicBezTo>
                    <a:cubicBezTo>
                      <a:pt x="343" y="404"/>
                      <a:pt x="410" y="375"/>
                      <a:pt x="459" y="331"/>
                    </a:cubicBezTo>
                    <a:cubicBezTo>
                      <a:pt x="482" y="310"/>
                      <a:pt x="503" y="282"/>
                      <a:pt x="509" y="252"/>
                    </a:cubicBezTo>
                    <a:cubicBezTo>
                      <a:pt x="516" y="211"/>
                      <a:pt x="500" y="170"/>
                      <a:pt x="468" y="143"/>
                    </a:cubicBezTo>
                    <a:cubicBezTo>
                      <a:pt x="456" y="133"/>
                      <a:pt x="440" y="127"/>
                      <a:pt x="425" y="127"/>
                    </a:cubicBezTo>
                    <a:cubicBezTo>
                      <a:pt x="411" y="127"/>
                      <a:pt x="398" y="132"/>
                      <a:pt x="387" y="143"/>
                    </a:cubicBezTo>
                    <a:cubicBezTo>
                      <a:pt x="367" y="164"/>
                      <a:pt x="362" y="205"/>
                      <a:pt x="387" y="225"/>
                    </a:cubicBezTo>
                    <a:lnTo>
                      <a:pt x="394" y="232"/>
                    </a:lnTo>
                    <a:lnTo>
                      <a:pt x="394" y="232"/>
                    </a:lnTo>
                    <a:cubicBezTo>
                      <a:pt x="394" y="231"/>
                      <a:pt x="394" y="230"/>
                      <a:pt x="395" y="229"/>
                    </a:cubicBezTo>
                    <a:lnTo>
                      <a:pt x="395" y="229"/>
                    </a:lnTo>
                    <a:cubicBezTo>
                      <a:pt x="395" y="230"/>
                      <a:pt x="395" y="231"/>
                      <a:pt x="395" y="231"/>
                    </a:cubicBezTo>
                    <a:lnTo>
                      <a:pt x="395" y="231"/>
                    </a:lnTo>
                    <a:cubicBezTo>
                      <a:pt x="395" y="231"/>
                      <a:pt x="395" y="231"/>
                      <a:pt x="396" y="231"/>
                    </a:cubicBezTo>
                    <a:lnTo>
                      <a:pt x="396" y="228"/>
                    </a:lnTo>
                    <a:lnTo>
                      <a:pt x="396" y="228"/>
                    </a:lnTo>
                    <a:cubicBezTo>
                      <a:pt x="395" y="228"/>
                      <a:pt x="395" y="229"/>
                      <a:pt x="395" y="229"/>
                    </a:cubicBezTo>
                    <a:lnTo>
                      <a:pt x="395" y="229"/>
                    </a:lnTo>
                    <a:cubicBezTo>
                      <a:pt x="395" y="225"/>
                      <a:pt x="396" y="222"/>
                      <a:pt x="397" y="222"/>
                    </a:cubicBezTo>
                    <a:cubicBezTo>
                      <a:pt x="397" y="222"/>
                      <a:pt x="397" y="224"/>
                      <a:pt x="397" y="226"/>
                    </a:cubicBezTo>
                    <a:lnTo>
                      <a:pt x="397" y="226"/>
                    </a:lnTo>
                    <a:cubicBezTo>
                      <a:pt x="397" y="225"/>
                      <a:pt x="397" y="225"/>
                      <a:pt x="396" y="225"/>
                    </a:cubicBezTo>
                    <a:cubicBezTo>
                      <a:pt x="396" y="225"/>
                      <a:pt x="396" y="225"/>
                      <a:pt x="396" y="227"/>
                    </a:cubicBezTo>
                    <a:lnTo>
                      <a:pt x="396" y="228"/>
                    </a:lnTo>
                    <a:lnTo>
                      <a:pt x="396" y="228"/>
                    </a:lnTo>
                    <a:cubicBezTo>
                      <a:pt x="396" y="228"/>
                      <a:pt x="396" y="227"/>
                      <a:pt x="397" y="226"/>
                    </a:cubicBezTo>
                    <a:lnTo>
                      <a:pt x="397" y="226"/>
                    </a:lnTo>
                    <a:cubicBezTo>
                      <a:pt x="397" y="226"/>
                      <a:pt x="397" y="227"/>
                      <a:pt x="397" y="227"/>
                    </a:cubicBezTo>
                    <a:cubicBezTo>
                      <a:pt x="397" y="227"/>
                      <a:pt x="397" y="227"/>
                      <a:pt x="397" y="227"/>
                    </a:cubicBezTo>
                    <a:lnTo>
                      <a:pt x="397" y="227"/>
                    </a:lnTo>
                    <a:cubicBezTo>
                      <a:pt x="397" y="228"/>
                      <a:pt x="396" y="229"/>
                      <a:pt x="396" y="231"/>
                    </a:cubicBezTo>
                    <a:lnTo>
                      <a:pt x="396" y="232"/>
                    </a:lnTo>
                    <a:lnTo>
                      <a:pt x="396" y="232"/>
                    </a:lnTo>
                    <a:cubicBezTo>
                      <a:pt x="395" y="232"/>
                      <a:pt x="395" y="232"/>
                      <a:pt x="395" y="232"/>
                    </a:cubicBezTo>
                    <a:lnTo>
                      <a:pt x="395" y="232"/>
                    </a:lnTo>
                    <a:cubicBezTo>
                      <a:pt x="395" y="232"/>
                      <a:pt x="395" y="232"/>
                      <a:pt x="395" y="232"/>
                    </a:cubicBezTo>
                    <a:lnTo>
                      <a:pt x="395" y="232"/>
                    </a:lnTo>
                    <a:cubicBezTo>
                      <a:pt x="395" y="232"/>
                      <a:pt x="396" y="232"/>
                      <a:pt x="396" y="232"/>
                    </a:cubicBezTo>
                    <a:lnTo>
                      <a:pt x="396" y="232"/>
                    </a:lnTo>
                    <a:cubicBezTo>
                      <a:pt x="396" y="232"/>
                      <a:pt x="395" y="232"/>
                      <a:pt x="395" y="232"/>
                    </a:cubicBezTo>
                    <a:lnTo>
                      <a:pt x="395" y="232"/>
                    </a:lnTo>
                    <a:cubicBezTo>
                      <a:pt x="395" y="232"/>
                      <a:pt x="395" y="232"/>
                      <a:pt x="395" y="232"/>
                    </a:cubicBezTo>
                    <a:lnTo>
                      <a:pt x="395" y="232"/>
                    </a:lnTo>
                    <a:cubicBezTo>
                      <a:pt x="395" y="232"/>
                      <a:pt x="395" y="232"/>
                      <a:pt x="395" y="232"/>
                    </a:cubicBezTo>
                    <a:lnTo>
                      <a:pt x="395" y="232"/>
                    </a:lnTo>
                    <a:cubicBezTo>
                      <a:pt x="395" y="232"/>
                      <a:pt x="395" y="232"/>
                      <a:pt x="395" y="231"/>
                    </a:cubicBezTo>
                    <a:lnTo>
                      <a:pt x="395" y="231"/>
                    </a:lnTo>
                    <a:cubicBezTo>
                      <a:pt x="395" y="232"/>
                      <a:pt x="395" y="232"/>
                      <a:pt x="394" y="232"/>
                    </a:cubicBezTo>
                    <a:lnTo>
                      <a:pt x="394" y="232"/>
                    </a:lnTo>
                    <a:lnTo>
                      <a:pt x="394" y="232"/>
                    </a:lnTo>
                    <a:lnTo>
                      <a:pt x="394" y="232"/>
                    </a:lnTo>
                    <a:cubicBezTo>
                      <a:pt x="393" y="233"/>
                      <a:pt x="393" y="233"/>
                      <a:pt x="393" y="234"/>
                    </a:cubicBezTo>
                    <a:lnTo>
                      <a:pt x="393" y="234"/>
                    </a:lnTo>
                    <a:cubicBezTo>
                      <a:pt x="388" y="237"/>
                      <a:pt x="387" y="239"/>
                      <a:pt x="388" y="239"/>
                    </a:cubicBezTo>
                    <a:cubicBezTo>
                      <a:pt x="389" y="239"/>
                      <a:pt x="391" y="238"/>
                      <a:pt x="393" y="235"/>
                    </a:cubicBezTo>
                    <a:cubicBezTo>
                      <a:pt x="393" y="235"/>
                      <a:pt x="393" y="235"/>
                      <a:pt x="393" y="234"/>
                    </a:cubicBezTo>
                    <a:lnTo>
                      <a:pt x="393" y="234"/>
                    </a:lnTo>
                    <a:cubicBezTo>
                      <a:pt x="393" y="235"/>
                      <a:pt x="393" y="235"/>
                      <a:pt x="393" y="235"/>
                    </a:cubicBezTo>
                    <a:lnTo>
                      <a:pt x="393" y="235"/>
                    </a:lnTo>
                    <a:cubicBezTo>
                      <a:pt x="394" y="234"/>
                      <a:pt x="394" y="233"/>
                      <a:pt x="395" y="233"/>
                    </a:cubicBezTo>
                    <a:lnTo>
                      <a:pt x="395" y="233"/>
                    </a:lnTo>
                    <a:lnTo>
                      <a:pt x="395" y="233"/>
                    </a:lnTo>
                    <a:lnTo>
                      <a:pt x="395" y="233"/>
                    </a:lnTo>
                    <a:cubicBezTo>
                      <a:pt x="395" y="235"/>
                      <a:pt x="394" y="236"/>
                      <a:pt x="394" y="236"/>
                    </a:cubicBezTo>
                    <a:cubicBezTo>
                      <a:pt x="394" y="236"/>
                      <a:pt x="393" y="235"/>
                      <a:pt x="393" y="235"/>
                    </a:cubicBezTo>
                    <a:lnTo>
                      <a:pt x="393" y="235"/>
                    </a:lnTo>
                    <a:cubicBezTo>
                      <a:pt x="391" y="238"/>
                      <a:pt x="387" y="242"/>
                      <a:pt x="384" y="245"/>
                    </a:cubicBezTo>
                    <a:cubicBezTo>
                      <a:pt x="381" y="248"/>
                      <a:pt x="379" y="252"/>
                      <a:pt x="373" y="255"/>
                    </a:cubicBezTo>
                    <a:cubicBezTo>
                      <a:pt x="372" y="255"/>
                      <a:pt x="372" y="256"/>
                      <a:pt x="372" y="256"/>
                    </a:cubicBezTo>
                    <a:lnTo>
                      <a:pt x="372" y="256"/>
                    </a:lnTo>
                    <a:cubicBezTo>
                      <a:pt x="371" y="257"/>
                      <a:pt x="369" y="258"/>
                      <a:pt x="369" y="259"/>
                    </a:cubicBezTo>
                    <a:cubicBezTo>
                      <a:pt x="359" y="266"/>
                      <a:pt x="347" y="273"/>
                      <a:pt x="336" y="278"/>
                    </a:cubicBezTo>
                    <a:cubicBezTo>
                      <a:pt x="332" y="280"/>
                      <a:pt x="330" y="280"/>
                      <a:pt x="326" y="282"/>
                    </a:cubicBezTo>
                    <a:cubicBezTo>
                      <a:pt x="325" y="282"/>
                      <a:pt x="324" y="283"/>
                      <a:pt x="324" y="283"/>
                    </a:cubicBezTo>
                    <a:lnTo>
                      <a:pt x="324" y="283"/>
                    </a:lnTo>
                    <a:cubicBezTo>
                      <a:pt x="320" y="284"/>
                      <a:pt x="317" y="286"/>
                      <a:pt x="315" y="287"/>
                    </a:cubicBezTo>
                    <a:cubicBezTo>
                      <a:pt x="301" y="292"/>
                      <a:pt x="288" y="296"/>
                      <a:pt x="274" y="297"/>
                    </a:cubicBezTo>
                    <a:cubicBezTo>
                      <a:pt x="267" y="299"/>
                      <a:pt x="262" y="299"/>
                      <a:pt x="256" y="301"/>
                    </a:cubicBezTo>
                    <a:lnTo>
                      <a:pt x="256" y="301"/>
                    </a:lnTo>
                    <a:cubicBezTo>
                      <a:pt x="257" y="301"/>
                      <a:pt x="258" y="301"/>
                      <a:pt x="259" y="301"/>
                    </a:cubicBezTo>
                    <a:cubicBezTo>
                      <a:pt x="259" y="301"/>
                      <a:pt x="259" y="301"/>
                      <a:pt x="255" y="302"/>
                    </a:cubicBezTo>
                    <a:cubicBezTo>
                      <a:pt x="255" y="302"/>
                      <a:pt x="254" y="302"/>
                      <a:pt x="254" y="302"/>
                    </a:cubicBezTo>
                    <a:lnTo>
                      <a:pt x="254" y="302"/>
                    </a:lnTo>
                    <a:cubicBezTo>
                      <a:pt x="254" y="302"/>
                      <a:pt x="254" y="302"/>
                      <a:pt x="254" y="302"/>
                    </a:cubicBezTo>
                    <a:cubicBezTo>
                      <a:pt x="255" y="301"/>
                      <a:pt x="255" y="301"/>
                      <a:pt x="256" y="301"/>
                    </a:cubicBezTo>
                    <a:lnTo>
                      <a:pt x="256" y="301"/>
                    </a:lnTo>
                    <a:cubicBezTo>
                      <a:pt x="254" y="301"/>
                      <a:pt x="251" y="302"/>
                      <a:pt x="251" y="302"/>
                    </a:cubicBezTo>
                    <a:lnTo>
                      <a:pt x="251" y="302"/>
                    </a:lnTo>
                    <a:cubicBezTo>
                      <a:pt x="252" y="302"/>
                      <a:pt x="253" y="302"/>
                      <a:pt x="254" y="302"/>
                    </a:cubicBezTo>
                    <a:lnTo>
                      <a:pt x="254" y="302"/>
                    </a:lnTo>
                    <a:cubicBezTo>
                      <a:pt x="252" y="302"/>
                      <a:pt x="251" y="302"/>
                      <a:pt x="251" y="302"/>
                    </a:cubicBezTo>
                    <a:cubicBezTo>
                      <a:pt x="250" y="302"/>
                      <a:pt x="250" y="302"/>
                      <a:pt x="251" y="302"/>
                    </a:cubicBezTo>
                    <a:lnTo>
                      <a:pt x="251" y="302"/>
                    </a:lnTo>
                    <a:cubicBezTo>
                      <a:pt x="249" y="302"/>
                      <a:pt x="248" y="302"/>
                      <a:pt x="247" y="303"/>
                    </a:cubicBezTo>
                    <a:cubicBezTo>
                      <a:pt x="242" y="304"/>
                      <a:pt x="237" y="304"/>
                      <a:pt x="233" y="304"/>
                    </a:cubicBezTo>
                    <a:cubicBezTo>
                      <a:pt x="223" y="304"/>
                      <a:pt x="214" y="303"/>
                      <a:pt x="206" y="303"/>
                    </a:cubicBezTo>
                    <a:lnTo>
                      <a:pt x="210" y="303"/>
                    </a:lnTo>
                    <a:lnTo>
                      <a:pt x="201" y="302"/>
                    </a:lnTo>
                    <a:cubicBezTo>
                      <a:pt x="196" y="299"/>
                      <a:pt x="189" y="299"/>
                      <a:pt x="183" y="297"/>
                    </a:cubicBezTo>
                    <a:cubicBezTo>
                      <a:pt x="181" y="297"/>
                      <a:pt x="179" y="297"/>
                      <a:pt x="177" y="296"/>
                    </a:cubicBezTo>
                    <a:lnTo>
                      <a:pt x="177" y="296"/>
                    </a:lnTo>
                    <a:cubicBezTo>
                      <a:pt x="177" y="296"/>
                      <a:pt x="177" y="296"/>
                      <a:pt x="177" y="296"/>
                    </a:cubicBezTo>
                    <a:cubicBezTo>
                      <a:pt x="177" y="296"/>
                      <a:pt x="177" y="296"/>
                      <a:pt x="177" y="296"/>
                    </a:cubicBezTo>
                    <a:lnTo>
                      <a:pt x="177" y="296"/>
                    </a:lnTo>
                    <a:cubicBezTo>
                      <a:pt x="177" y="296"/>
                      <a:pt x="177" y="296"/>
                      <a:pt x="177" y="296"/>
                    </a:cubicBezTo>
                    <a:lnTo>
                      <a:pt x="177" y="296"/>
                    </a:lnTo>
                    <a:cubicBezTo>
                      <a:pt x="177" y="295"/>
                      <a:pt x="176" y="295"/>
                      <a:pt x="174" y="294"/>
                    </a:cubicBezTo>
                    <a:lnTo>
                      <a:pt x="174" y="294"/>
                    </a:lnTo>
                    <a:cubicBezTo>
                      <a:pt x="175" y="295"/>
                      <a:pt x="176" y="295"/>
                      <a:pt x="177" y="296"/>
                    </a:cubicBezTo>
                    <a:lnTo>
                      <a:pt x="177" y="296"/>
                    </a:lnTo>
                    <a:cubicBezTo>
                      <a:pt x="176" y="295"/>
                      <a:pt x="175" y="295"/>
                      <a:pt x="175" y="295"/>
                    </a:cubicBezTo>
                    <a:cubicBezTo>
                      <a:pt x="170" y="293"/>
                      <a:pt x="169" y="293"/>
                      <a:pt x="170" y="293"/>
                    </a:cubicBezTo>
                    <a:lnTo>
                      <a:pt x="170" y="293"/>
                    </a:lnTo>
                    <a:cubicBezTo>
                      <a:pt x="170" y="293"/>
                      <a:pt x="172" y="293"/>
                      <a:pt x="174" y="294"/>
                    </a:cubicBezTo>
                    <a:lnTo>
                      <a:pt x="174" y="294"/>
                    </a:lnTo>
                    <a:cubicBezTo>
                      <a:pt x="169" y="292"/>
                      <a:pt x="161" y="287"/>
                      <a:pt x="160" y="285"/>
                    </a:cubicBezTo>
                    <a:lnTo>
                      <a:pt x="159" y="284"/>
                    </a:lnTo>
                    <a:lnTo>
                      <a:pt x="159" y="284"/>
                    </a:lnTo>
                    <a:cubicBezTo>
                      <a:pt x="160" y="285"/>
                      <a:pt x="160" y="285"/>
                      <a:pt x="159" y="285"/>
                    </a:cubicBezTo>
                    <a:cubicBezTo>
                      <a:pt x="159" y="285"/>
                      <a:pt x="158" y="284"/>
                      <a:pt x="155" y="282"/>
                    </a:cubicBezTo>
                    <a:lnTo>
                      <a:pt x="142" y="269"/>
                    </a:lnTo>
                    <a:cubicBezTo>
                      <a:pt x="142" y="269"/>
                      <a:pt x="141" y="268"/>
                      <a:pt x="141" y="268"/>
                    </a:cubicBezTo>
                    <a:lnTo>
                      <a:pt x="141" y="268"/>
                    </a:lnTo>
                    <a:cubicBezTo>
                      <a:pt x="141" y="267"/>
                      <a:pt x="140" y="267"/>
                      <a:pt x="140" y="266"/>
                    </a:cubicBezTo>
                    <a:cubicBezTo>
                      <a:pt x="140" y="265"/>
                      <a:pt x="139" y="263"/>
                      <a:pt x="139" y="262"/>
                    </a:cubicBezTo>
                    <a:lnTo>
                      <a:pt x="139" y="262"/>
                    </a:lnTo>
                    <a:cubicBezTo>
                      <a:pt x="139" y="262"/>
                      <a:pt x="139" y="262"/>
                      <a:pt x="139" y="261"/>
                    </a:cubicBezTo>
                    <a:lnTo>
                      <a:pt x="139" y="261"/>
                    </a:lnTo>
                    <a:cubicBezTo>
                      <a:pt x="139" y="261"/>
                      <a:pt x="139" y="261"/>
                      <a:pt x="139" y="261"/>
                    </a:cubicBezTo>
                    <a:cubicBezTo>
                      <a:pt x="138" y="255"/>
                      <a:pt x="135" y="248"/>
                      <a:pt x="133" y="242"/>
                    </a:cubicBezTo>
                    <a:cubicBezTo>
                      <a:pt x="133" y="239"/>
                      <a:pt x="132" y="235"/>
                      <a:pt x="132" y="234"/>
                    </a:cubicBezTo>
                    <a:cubicBezTo>
                      <a:pt x="132" y="234"/>
                      <a:pt x="132" y="234"/>
                      <a:pt x="132" y="234"/>
                    </a:cubicBezTo>
                    <a:lnTo>
                      <a:pt x="132" y="234"/>
                    </a:lnTo>
                    <a:cubicBezTo>
                      <a:pt x="132" y="234"/>
                      <a:pt x="132" y="235"/>
                      <a:pt x="132" y="235"/>
                    </a:cubicBezTo>
                    <a:cubicBezTo>
                      <a:pt x="132" y="235"/>
                      <a:pt x="132" y="234"/>
                      <a:pt x="132" y="234"/>
                    </a:cubicBezTo>
                    <a:lnTo>
                      <a:pt x="132" y="234"/>
                    </a:lnTo>
                    <a:cubicBezTo>
                      <a:pt x="132" y="234"/>
                      <a:pt x="132" y="234"/>
                      <a:pt x="132" y="234"/>
                    </a:cubicBezTo>
                    <a:lnTo>
                      <a:pt x="132" y="234"/>
                    </a:lnTo>
                    <a:cubicBezTo>
                      <a:pt x="132" y="233"/>
                      <a:pt x="132" y="233"/>
                      <a:pt x="132" y="233"/>
                    </a:cubicBezTo>
                    <a:lnTo>
                      <a:pt x="132" y="233"/>
                    </a:lnTo>
                    <a:cubicBezTo>
                      <a:pt x="132" y="233"/>
                      <a:pt x="132" y="233"/>
                      <a:pt x="132" y="234"/>
                    </a:cubicBezTo>
                    <a:lnTo>
                      <a:pt x="132" y="234"/>
                    </a:lnTo>
                    <a:cubicBezTo>
                      <a:pt x="131" y="230"/>
                      <a:pt x="131" y="226"/>
                      <a:pt x="132" y="226"/>
                    </a:cubicBezTo>
                    <a:lnTo>
                      <a:pt x="132" y="226"/>
                    </a:lnTo>
                    <a:cubicBezTo>
                      <a:pt x="132" y="226"/>
                      <a:pt x="132" y="228"/>
                      <a:pt x="132" y="232"/>
                    </a:cubicBezTo>
                    <a:lnTo>
                      <a:pt x="132" y="232"/>
                    </a:lnTo>
                    <a:cubicBezTo>
                      <a:pt x="132" y="219"/>
                      <a:pt x="131" y="206"/>
                      <a:pt x="132" y="191"/>
                    </a:cubicBezTo>
                    <a:cubicBezTo>
                      <a:pt x="132" y="188"/>
                      <a:pt x="133" y="184"/>
                      <a:pt x="133" y="181"/>
                    </a:cubicBezTo>
                    <a:cubicBezTo>
                      <a:pt x="133" y="182"/>
                      <a:pt x="133" y="182"/>
                      <a:pt x="134" y="182"/>
                    </a:cubicBezTo>
                    <a:lnTo>
                      <a:pt x="134" y="182"/>
                    </a:lnTo>
                    <a:cubicBezTo>
                      <a:pt x="133" y="181"/>
                      <a:pt x="133" y="180"/>
                      <a:pt x="133" y="178"/>
                    </a:cubicBezTo>
                    <a:cubicBezTo>
                      <a:pt x="135" y="171"/>
                      <a:pt x="138" y="163"/>
                      <a:pt x="139" y="156"/>
                    </a:cubicBezTo>
                    <a:cubicBezTo>
                      <a:pt x="140" y="153"/>
                      <a:pt x="140" y="149"/>
                      <a:pt x="142" y="147"/>
                    </a:cubicBezTo>
                    <a:cubicBezTo>
                      <a:pt x="142" y="146"/>
                      <a:pt x="143" y="145"/>
                      <a:pt x="142" y="145"/>
                    </a:cubicBezTo>
                    <a:lnTo>
                      <a:pt x="142" y="145"/>
                    </a:lnTo>
                    <a:cubicBezTo>
                      <a:pt x="142" y="145"/>
                      <a:pt x="142" y="145"/>
                      <a:pt x="142" y="145"/>
                    </a:cubicBezTo>
                    <a:lnTo>
                      <a:pt x="142" y="145"/>
                    </a:lnTo>
                    <a:cubicBezTo>
                      <a:pt x="146" y="139"/>
                      <a:pt x="149" y="133"/>
                      <a:pt x="153" y="127"/>
                    </a:cubicBezTo>
                    <a:lnTo>
                      <a:pt x="153" y="127"/>
                    </a:lnTo>
                    <a:cubicBezTo>
                      <a:pt x="155" y="125"/>
                      <a:pt x="156" y="122"/>
                      <a:pt x="159" y="120"/>
                    </a:cubicBezTo>
                    <a:lnTo>
                      <a:pt x="159" y="120"/>
                    </a:lnTo>
                    <a:cubicBezTo>
                      <a:pt x="158" y="120"/>
                      <a:pt x="158" y="120"/>
                      <a:pt x="157" y="120"/>
                    </a:cubicBezTo>
                    <a:cubicBezTo>
                      <a:pt x="157" y="120"/>
                      <a:pt x="156" y="120"/>
                      <a:pt x="156" y="120"/>
                    </a:cubicBezTo>
                    <a:lnTo>
                      <a:pt x="161" y="118"/>
                    </a:lnTo>
                    <a:lnTo>
                      <a:pt x="161" y="118"/>
                    </a:lnTo>
                    <a:cubicBezTo>
                      <a:pt x="161" y="118"/>
                      <a:pt x="161" y="117"/>
                      <a:pt x="162" y="117"/>
                    </a:cubicBezTo>
                    <a:cubicBezTo>
                      <a:pt x="162" y="117"/>
                      <a:pt x="162" y="117"/>
                      <a:pt x="162" y="117"/>
                    </a:cubicBezTo>
                    <a:lnTo>
                      <a:pt x="162" y="117"/>
                    </a:lnTo>
                    <a:cubicBezTo>
                      <a:pt x="161" y="118"/>
                      <a:pt x="161" y="118"/>
                      <a:pt x="160" y="119"/>
                    </a:cubicBezTo>
                    <a:cubicBezTo>
                      <a:pt x="160" y="119"/>
                      <a:pt x="159" y="119"/>
                      <a:pt x="159" y="120"/>
                    </a:cubicBezTo>
                    <a:lnTo>
                      <a:pt x="159" y="120"/>
                    </a:lnTo>
                    <a:cubicBezTo>
                      <a:pt x="160" y="119"/>
                      <a:pt x="162" y="118"/>
                      <a:pt x="163" y="117"/>
                    </a:cubicBezTo>
                    <a:lnTo>
                      <a:pt x="163" y="117"/>
                    </a:lnTo>
                    <a:cubicBezTo>
                      <a:pt x="162" y="117"/>
                      <a:pt x="162" y="117"/>
                      <a:pt x="162" y="117"/>
                    </a:cubicBezTo>
                    <a:lnTo>
                      <a:pt x="162" y="117"/>
                    </a:lnTo>
                    <a:cubicBezTo>
                      <a:pt x="162" y="117"/>
                      <a:pt x="163" y="117"/>
                      <a:pt x="163" y="116"/>
                    </a:cubicBezTo>
                    <a:lnTo>
                      <a:pt x="163" y="116"/>
                    </a:lnTo>
                    <a:lnTo>
                      <a:pt x="164" y="116"/>
                    </a:lnTo>
                    <a:lnTo>
                      <a:pt x="164" y="116"/>
                    </a:lnTo>
                    <a:cubicBezTo>
                      <a:pt x="164" y="116"/>
                      <a:pt x="163" y="117"/>
                      <a:pt x="163" y="117"/>
                    </a:cubicBezTo>
                    <a:lnTo>
                      <a:pt x="163" y="117"/>
                    </a:lnTo>
                    <a:cubicBezTo>
                      <a:pt x="164" y="117"/>
                      <a:pt x="166" y="116"/>
                      <a:pt x="168" y="116"/>
                    </a:cubicBezTo>
                    <a:lnTo>
                      <a:pt x="168" y="116"/>
                    </a:lnTo>
                    <a:cubicBezTo>
                      <a:pt x="168" y="116"/>
                      <a:pt x="168" y="116"/>
                      <a:pt x="168" y="116"/>
                    </a:cubicBezTo>
                    <a:cubicBezTo>
                      <a:pt x="166" y="116"/>
                      <a:pt x="165" y="116"/>
                      <a:pt x="165" y="115"/>
                    </a:cubicBezTo>
                    <a:lnTo>
                      <a:pt x="165" y="115"/>
                    </a:lnTo>
                    <a:lnTo>
                      <a:pt x="166" y="115"/>
                    </a:lnTo>
                    <a:cubicBezTo>
                      <a:pt x="166" y="115"/>
                      <a:pt x="166" y="114"/>
                      <a:pt x="166" y="114"/>
                    </a:cubicBezTo>
                    <a:lnTo>
                      <a:pt x="166" y="114"/>
                    </a:lnTo>
                    <a:cubicBezTo>
                      <a:pt x="167" y="114"/>
                      <a:pt x="168" y="114"/>
                      <a:pt x="169" y="115"/>
                    </a:cubicBezTo>
                    <a:lnTo>
                      <a:pt x="171" y="115"/>
                    </a:lnTo>
                    <a:cubicBezTo>
                      <a:pt x="172" y="114"/>
                      <a:pt x="173" y="114"/>
                      <a:pt x="173" y="114"/>
                    </a:cubicBezTo>
                    <a:lnTo>
                      <a:pt x="173" y="114"/>
                    </a:lnTo>
                    <a:cubicBezTo>
                      <a:pt x="173" y="114"/>
                      <a:pt x="172" y="114"/>
                      <a:pt x="172" y="115"/>
                    </a:cubicBezTo>
                    <a:lnTo>
                      <a:pt x="182" y="115"/>
                    </a:lnTo>
                    <a:cubicBezTo>
                      <a:pt x="183" y="115"/>
                      <a:pt x="185" y="115"/>
                      <a:pt x="187" y="115"/>
                    </a:cubicBezTo>
                    <a:cubicBezTo>
                      <a:pt x="215" y="115"/>
                      <a:pt x="240" y="84"/>
                      <a:pt x="240" y="56"/>
                    </a:cubicBezTo>
                    <a:cubicBezTo>
                      <a:pt x="234" y="25"/>
                      <a:pt x="210" y="5"/>
                      <a:pt x="177" y="1"/>
                    </a:cubicBezTo>
                    <a:cubicBezTo>
                      <a:pt x="173" y="1"/>
                      <a:pt x="169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27"/>
              <p:cNvSpPr/>
              <p:nvPr/>
            </p:nvSpPr>
            <p:spPr>
              <a:xfrm>
                <a:off x="6807643" y="3088238"/>
                <a:ext cx="23122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84" extrusionOk="0">
                    <a:moveTo>
                      <a:pt x="171" y="105"/>
                    </a:moveTo>
                    <a:cubicBezTo>
                      <a:pt x="172" y="105"/>
                      <a:pt x="171" y="106"/>
                      <a:pt x="167" y="109"/>
                    </a:cubicBezTo>
                    <a:lnTo>
                      <a:pt x="167" y="109"/>
                    </a:lnTo>
                    <a:lnTo>
                      <a:pt x="168" y="108"/>
                    </a:lnTo>
                    <a:cubicBezTo>
                      <a:pt x="169" y="107"/>
                      <a:pt x="171" y="105"/>
                      <a:pt x="171" y="105"/>
                    </a:cubicBezTo>
                    <a:close/>
                    <a:moveTo>
                      <a:pt x="165" y="111"/>
                    </a:moveTo>
                    <a:cubicBezTo>
                      <a:pt x="166" y="111"/>
                      <a:pt x="165" y="111"/>
                      <a:pt x="165" y="111"/>
                    </a:cubicBezTo>
                    <a:lnTo>
                      <a:pt x="165" y="111"/>
                    </a:lnTo>
                    <a:lnTo>
                      <a:pt x="165" y="111"/>
                    </a:lnTo>
                    <a:lnTo>
                      <a:pt x="165" y="111"/>
                    </a:lnTo>
                    <a:cubicBezTo>
                      <a:pt x="165" y="111"/>
                      <a:pt x="165" y="111"/>
                      <a:pt x="165" y="111"/>
                    </a:cubicBezTo>
                    <a:close/>
                    <a:moveTo>
                      <a:pt x="164" y="112"/>
                    </a:moveTo>
                    <a:cubicBezTo>
                      <a:pt x="164" y="112"/>
                      <a:pt x="163" y="112"/>
                      <a:pt x="163" y="112"/>
                    </a:cubicBezTo>
                    <a:lnTo>
                      <a:pt x="163" y="112"/>
                    </a:lnTo>
                    <a:cubicBezTo>
                      <a:pt x="163" y="112"/>
                      <a:pt x="163" y="112"/>
                      <a:pt x="163" y="112"/>
                    </a:cubicBezTo>
                    <a:lnTo>
                      <a:pt x="163" y="112"/>
                    </a:lnTo>
                    <a:cubicBezTo>
                      <a:pt x="163" y="112"/>
                      <a:pt x="164" y="112"/>
                      <a:pt x="164" y="112"/>
                    </a:cubicBezTo>
                    <a:close/>
                    <a:moveTo>
                      <a:pt x="113" y="103"/>
                    </a:moveTo>
                    <a:cubicBezTo>
                      <a:pt x="119" y="108"/>
                      <a:pt x="126" y="113"/>
                      <a:pt x="133" y="116"/>
                    </a:cubicBezTo>
                    <a:lnTo>
                      <a:pt x="133" y="116"/>
                    </a:lnTo>
                    <a:cubicBezTo>
                      <a:pt x="126" y="114"/>
                      <a:pt x="119" y="110"/>
                      <a:pt x="113" y="103"/>
                    </a:cubicBezTo>
                    <a:close/>
                    <a:moveTo>
                      <a:pt x="129" y="233"/>
                    </a:moveTo>
                    <a:cubicBezTo>
                      <a:pt x="129" y="235"/>
                      <a:pt x="130" y="236"/>
                      <a:pt x="131" y="237"/>
                    </a:cubicBezTo>
                    <a:lnTo>
                      <a:pt x="131" y="237"/>
                    </a:lnTo>
                    <a:lnTo>
                      <a:pt x="130" y="236"/>
                    </a:lnTo>
                    <a:cubicBezTo>
                      <a:pt x="129" y="234"/>
                      <a:pt x="128" y="234"/>
                      <a:pt x="129" y="233"/>
                    </a:cubicBezTo>
                    <a:close/>
                    <a:moveTo>
                      <a:pt x="138" y="244"/>
                    </a:moveTo>
                    <a:cubicBezTo>
                      <a:pt x="140" y="246"/>
                      <a:pt x="142" y="247"/>
                      <a:pt x="143" y="247"/>
                    </a:cubicBezTo>
                    <a:cubicBezTo>
                      <a:pt x="143" y="247"/>
                      <a:pt x="142" y="246"/>
                      <a:pt x="138" y="244"/>
                    </a:cubicBezTo>
                    <a:close/>
                    <a:moveTo>
                      <a:pt x="276" y="251"/>
                    </a:moveTo>
                    <a:cubicBezTo>
                      <a:pt x="276" y="252"/>
                      <a:pt x="275" y="252"/>
                      <a:pt x="275" y="252"/>
                    </a:cubicBezTo>
                    <a:lnTo>
                      <a:pt x="275" y="252"/>
                    </a:lnTo>
                    <a:cubicBezTo>
                      <a:pt x="275" y="252"/>
                      <a:pt x="276" y="252"/>
                      <a:pt x="276" y="251"/>
                    </a:cubicBezTo>
                    <a:close/>
                    <a:moveTo>
                      <a:pt x="275" y="252"/>
                    </a:moveTo>
                    <a:cubicBezTo>
                      <a:pt x="275" y="253"/>
                      <a:pt x="274" y="254"/>
                      <a:pt x="273" y="254"/>
                    </a:cubicBezTo>
                    <a:lnTo>
                      <a:pt x="273" y="254"/>
                    </a:lnTo>
                    <a:cubicBezTo>
                      <a:pt x="274" y="253"/>
                      <a:pt x="275" y="253"/>
                      <a:pt x="275" y="252"/>
                    </a:cubicBezTo>
                    <a:close/>
                    <a:moveTo>
                      <a:pt x="268" y="255"/>
                    </a:moveTo>
                    <a:lnTo>
                      <a:pt x="268" y="255"/>
                    </a:lnTo>
                    <a:cubicBezTo>
                      <a:pt x="267" y="255"/>
                      <a:pt x="267" y="255"/>
                      <a:pt x="267" y="255"/>
                    </a:cubicBezTo>
                    <a:cubicBezTo>
                      <a:pt x="267" y="255"/>
                      <a:pt x="267" y="255"/>
                      <a:pt x="268" y="255"/>
                    </a:cubicBezTo>
                    <a:close/>
                    <a:moveTo>
                      <a:pt x="141" y="1"/>
                    </a:moveTo>
                    <a:cubicBezTo>
                      <a:pt x="92" y="1"/>
                      <a:pt x="48" y="63"/>
                      <a:pt x="29" y="105"/>
                    </a:cubicBezTo>
                    <a:cubicBezTo>
                      <a:pt x="15" y="139"/>
                      <a:pt x="4" y="175"/>
                      <a:pt x="1" y="212"/>
                    </a:cubicBezTo>
                    <a:cubicBezTo>
                      <a:pt x="1" y="231"/>
                      <a:pt x="5" y="245"/>
                      <a:pt x="11" y="262"/>
                    </a:cubicBezTo>
                    <a:lnTo>
                      <a:pt x="11" y="262"/>
                    </a:lnTo>
                    <a:cubicBezTo>
                      <a:pt x="11" y="261"/>
                      <a:pt x="11" y="260"/>
                      <a:pt x="10" y="260"/>
                    </a:cubicBezTo>
                    <a:lnTo>
                      <a:pt x="10" y="260"/>
                    </a:lnTo>
                    <a:cubicBezTo>
                      <a:pt x="10" y="260"/>
                      <a:pt x="11" y="263"/>
                      <a:pt x="13" y="268"/>
                    </a:cubicBezTo>
                    <a:cubicBezTo>
                      <a:pt x="13" y="266"/>
                      <a:pt x="12" y="264"/>
                      <a:pt x="11" y="262"/>
                    </a:cubicBezTo>
                    <a:lnTo>
                      <a:pt x="11" y="262"/>
                    </a:lnTo>
                    <a:cubicBezTo>
                      <a:pt x="13" y="265"/>
                      <a:pt x="16" y="272"/>
                      <a:pt x="18" y="276"/>
                    </a:cubicBezTo>
                    <a:cubicBezTo>
                      <a:pt x="19" y="278"/>
                      <a:pt x="19" y="281"/>
                      <a:pt x="21" y="284"/>
                    </a:cubicBezTo>
                    <a:cubicBezTo>
                      <a:pt x="23" y="290"/>
                      <a:pt x="28" y="297"/>
                      <a:pt x="32" y="302"/>
                    </a:cubicBezTo>
                    <a:cubicBezTo>
                      <a:pt x="73" y="358"/>
                      <a:pt x="140" y="383"/>
                      <a:pt x="208" y="383"/>
                    </a:cubicBezTo>
                    <a:cubicBezTo>
                      <a:pt x="264" y="383"/>
                      <a:pt x="322" y="366"/>
                      <a:pt x="366" y="334"/>
                    </a:cubicBezTo>
                    <a:cubicBezTo>
                      <a:pt x="395" y="312"/>
                      <a:pt x="422" y="287"/>
                      <a:pt x="434" y="254"/>
                    </a:cubicBezTo>
                    <a:cubicBezTo>
                      <a:pt x="454" y="215"/>
                      <a:pt x="458" y="175"/>
                      <a:pt x="451" y="132"/>
                    </a:cubicBezTo>
                    <a:cubicBezTo>
                      <a:pt x="448" y="106"/>
                      <a:pt x="419" y="89"/>
                      <a:pt x="394" y="89"/>
                    </a:cubicBezTo>
                    <a:cubicBezTo>
                      <a:pt x="389" y="89"/>
                      <a:pt x="385" y="90"/>
                      <a:pt x="381" y="91"/>
                    </a:cubicBezTo>
                    <a:cubicBezTo>
                      <a:pt x="347" y="101"/>
                      <a:pt x="335" y="130"/>
                      <a:pt x="339" y="162"/>
                    </a:cubicBezTo>
                    <a:cubicBezTo>
                      <a:pt x="338" y="156"/>
                      <a:pt x="338" y="153"/>
                      <a:pt x="338" y="153"/>
                    </a:cubicBezTo>
                    <a:lnTo>
                      <a:pt x="338" y="153"/>
                    </a:lnTo>
                    <a:cubicBezTo>
                      <a:pt x="337" y="153"/>
                      <a:pt x="339" y="163"/>
                      <a:pt x="339" y="165"/>
                    </a:cubicBezTo>
                    <a:lnTo>
                      <a:pt x="339" y="178"/>
                    </a:lnTo>
                    <a:cubicBezTo>
                      <a:pt x="339" y="179"/>
                      <a:pt x="338" y="183"/>
                      <a:pt x="338" y="185"/>
                    </a:cubicBezTo>
                    <a:cubicBezTo>
                      <a:pt x="338" y="186"/>
                      <a:pt x="335" y="190"/>
                      <a:pt x="335" y="192"/>
                    </a:cubicBezTo>
                    <a:cubicBezTo>
                      <a:pt x="335" y="192"/>
                      <a:pt x="335" y="192"/>
                      <a:pt x="335" y="192"/>
                    </a:cubicBezTo>
                    <a:lnTo>
                      <a:pt x="335" y="192"/>
                    </a:lnTo>
                    <a:cubicBezTo>
                      <a:pt x="336" y="192"/>
                      <a:pt x="336" y="191"/>
                      <a:pt x="336" y="191"/>
                    </a:cubicBezTo>
                    <a:lnTo>
                      <a:pt x="336" y="191"/>
                    </a:lnTo>
                    <a:cubicBezTo>
                      <a:pt x="336" y="191"/>
                      <a:pt x="335" y="194"/>
                      <a:pt x="334" y="196"/>
                    </a:cubicBezTo>
                    <a:lnTo>
                      <a:pt x="334" y="196"/>
                    </a:lnTo>
                    <a:cubicBezTo>
                      <a:pt x="335" y="195"/>
                      <a:pt x="335" y="193"/>
                      <a:pt x="335" y="192"/>
                    </a:cubicBezTo>
                    <a:lnTo>
                      <a:pt x="335" y="192"/>
                    </a:lnTo>
                    <a:cubicBezTo>
                      <a:pt x="335" y="193"/>
                      <a:pt x="334" y="194"/>
                      <a:pt x="334" y="195"/>
                    </a:cubicBezTo>
                    <a:cubicBezTo>
                      <a:pt x="333" y="197"/>
                      <a:pt x="333" y="198"/>
                      <a:pt x="333" y="198"/>
                    </a:cubicBezTo>
                    <a:lnTo>
                      <a:pt x="333" y="198"/>
                    </a:lnTo>
                    <a:cubicBezTo>
                      <a:pt x="333" y="198"/>
                      <a:pt x="334" y="197"/>
                      <a:pt x="334" y="196"/>
                    </a:cubicBezTo>
                    <a:lnTo>
                      <a:pt x="334" y="196"/>
                    </a:lnTo>
                    <a:cubicBezTo>
                      <a:pt x="334" y="198"/>
                      <a:pt x="333" y="199"/>
                      <a:pt x="333" y="199"/>
                    </a:cubicBezTo>
                    <a:cubicBezTo>
                      <a:pt x="333" y="199"/>
                      <a:pt x="333" y="199"/>
                      <a:pt x="333" y="198"/>
                    </a:cubicBezTo>
                    <a:lnTo>
                      <a:pt x="333" y="198"/>
                    </a:lnTo>
                    <a:cubicBezTo>
                      <a:pt x="332" y="200"/>
                      <a:pt x="331" y="201"/>
                      <a:pt x="331" y="202"/>
                    </a:cubicBezTo>
                    <a:cubicBezTo>
                      <a:pt x="329" y="206"/>
                      <a:pt x="327" y="209"/>
                      <a:pt x="325" y="212"/>
                    </a:cubicBezTo>
                    <a:lnTo>
                      <a:pt x="325" y="212"/>
                    </a:lnTo>
                    <a:cubicBezTo>
                      <a:pt x="325" y="212"/>
                      <a:pt x="325" y="212"/>
                      <a:pt x="325" y="212"/>
                    </a:cubicBezTo>
                    <a:lnTo>
                      <a:pt x="325" y="212"/>
                    </a:lnTo>
                    <a:cubicBezTo>
                      <a:pt x="325" y="212"/>
                      <a:pt x="325" y="212"/>
                      <a:pt x="324" y="213"/>
                    </a:cubicBezTo>
                    <a:lnTo>
                      <a:pt x="324" y="213"/>
                    </a:lnTo>
                    <a:cubicBezTo>
                      <a:pt x="324" y="213"/>
                      <a:pt x="324" y="212"/>
                      <a:pt x="325" y="212"/>
                    </a:cubicBezTo>
                    <a:lnTo>
                      <a:pt x="325" y="212"/>
                    </a:lnTo>
                    <a:cubicBezTo>
                      <a:pt x="323" y="212"/>
                      <a:pt x="321" y="215"/>
                      <a:pt x="320" y="217"/>
                    </a:cubicBezTo>
                    <a:lnTo>
                      <a:pt x="320" y="217"/>
                    </a:lnTo>
                    <a:cubicBezTo>
                      <a:pt x="321" y="215"/>
                      <a:pt x="323" y="214"/>
                      <a:pt x="324" y="213"/>
                    </a:cubicBezTo>
                    <a:lnTo>
                      <a:pt x="324" y="213"/>
                    </a:lnTo>
                    <a:cubicBezTo>
                      <a:pt x="323" y="214"/>
                      <a:pt x="322" y="215"/>
                      <a:pt x="321" y="216"/>
                    </a:cubicBezTo>
                    <a:cubicBezTo>
                      <a:pt x="320" y="218"/>
                      <a:pt x="320" y="218"/>
                      <a:pt x="320" y="218"/>
                    </a:cubicBezTo>
                    <a:cubicBezTo>
                      <a:pt x="320" y="218"/>
                      <a:pt x="320" y="218"/>
                      <a:pt x="320" y="217"/>
                    </a:cubicBezTo>
                    <a:lnTo>
                      <a:pt x="320" y="217"/>
                    </a:lnTo>
                    <a:cubicBezTo>
                      <a:pt x="320" y="217"/>
                      <a:pt x="320" y="218"/>
                      <a:pt x="320" y="219"/>
                    </a:cubicBezTo>
                    <a:lnTo>
                      <a:pt x="310" y="229"/>
                    </a:lnTo>
                    <a:lnTo>
                      <a:pt x="305" y="233"/>
                    </a:lnTo>
                    <a:lnTo>
                      <a:pt x="305" y="233"/>
                    </a:lnTo>
                    <a:cubicBezTo>
                      <a:pt x="303" y="236"/>
                      <a:pt x="297" y="237"/>
                      <a:pt x="293" y="241"/>
                    </a:cubicBezTo>
                    <a:cubicBezTo>
                      <a:pt x="290" y="243"/>
                      <a:pt x="284" y="247"/>
                      <a:pt x="281" y="249"/>
                    </a:cubicBezTo>
                    <a:cubicBezTo>
                      <a:pt x="278" y="250"/>
                      <a:pt x="277" y="250"/>
                      <a:pt x="276" y="251"/>
                    </a:cubicBezTo>
                    <a:cubicBezTo>
                      <a:pt x="276" y="251"/>
                      <a:pt x="276" y="251"/>
                      <a:pt x="276" y="251"/>
                    </a:cubicBezTo>
                    <a:lnTo>
                      <a:pt x="276" y="251"/>
                    </a:lnTo>
                    <a:cubicBezTo>
                      <a:pt x="272" y="253"/>
                      <a:pt x="269" y="254"/>
                      <a:pt x="268" y="255"/>
                    </a:cubicBezTo>
                    <a:lnTo>
                      <a:pt x="268" y="255"/>
                    </a:lnTo>
                    <a:cubicBezTo>
                      <a:pt x="269" y="255"/>
                      <a:pt x="269" y="254"/>
                      <a:pt x="270" y="254"/>
                    </a:cubicBezTo>
                    <a:cubicBezTo>
                      <a:pt x="271" y="254"/>
                      <a:pt x="272" y="254"/>
                      <a:pt x="273" y="254"/>
                    </a:cubicBezTo>
                    <a:lnTo>
                      <a:pt x="273" y="254"/>
                    </a:lnTo>
                    <a:cubicBezTo>
                      <a:pt x="266" y="258"/>
                      <a:pt x="250" y="261"/>
                      <a:pt x="247" y="261"/>
                    </a:cubicBezTo>
                    <a:cubicBezTo>
                      <a:pt x="242" y="263"/>
                      <a:pt x="236" y="263"/>
                      <a:pt x="233" y="264"/>
                    </a:cubicBezTo>
                    <a:cubicBezTo>
                      <a:pt x="232" y="264"/>
                      <a:pt x="229" y="264"/>
                      <a:pt x="227" y="266"/>
                    </a:cubicBezTo>
                    <a:cubicBezTo>
                      <a:pt x="221" y="266"/>
                      <a:pt x="214" y="267"/>
                      <a:pt x="208" y="267"/>
                    </a:cubicBezTo>
                    <a:cubicBezTo>
                      <a:pt x="204" y="267"/>
                      <a:pt x="201" y="267"/>
                      <a:pt x="198" y="266"/>
                    </a:cubicBezTo>
                    <a:cubicBezTo>
                      <a:pt x="192" y="266"/>
                      <a:pt x="186" y="264"/>
                      <a:pt x="184" y="264"/>
                    </a:cubicBezTo>
                    <a:cubicBezTo>
                      <a:pt x="184" y="264"/>
                      <a:pt x="185" y="264"/>
                      <a:pt x="186" y="264"/>
                    </a:cubicBezTo>
                    <a:lnTo>
                      <a:pt x="186" y="264"/>
                    </a:lnTo>
                    <a:cubicBezTo>
                      <a:pt x="187" y="264"/>
                      <a:pt x="188" y="264"/>
                      <a:pt x="189" y="264"/>
                    </a:cubicBezTo>
                    <a:cubicBezTo>
                      <a:pt x="190" y="264"/>
                      <a:pt x="191" y="265"/>
                      <a:pt x="192" y="265"/>
                    </a:cubicBezTo>
                    <a:cubicBezTo>
                      <a:pt x="193" y="265"/>
                      <a:pt x="194" y="264"/>
                      <a:pt x="190" y="264"/>
                    </a:cubicBezTo>
                    <a:cubicBezTo>
                      <a:pt x="189" y="264"/>
                      <a:pt x="188" y="264"/>
                      <a:pt x="186" y="264"/>
                    </a:cubicBezTo>
                    <a:lnTo>
                      <a:pt x="186" y="264"/>
                    </a:lnTo>
                    <a:cubicBezTo>
                      <a:pt x="183" y="264"/>
                      <a:pt x="181" y="263"/>
                      <a:pt x="178" y="263"/>
                    </a:cubicBezTo>
                    <a:cubicBezTo>
                      <a:pt x="172" y="261"/>
                      <a:pt x="169" y="261"/>
                      <a:pt x="164" y="259"/>
                    </a:cubicBezTo>
                    <a:cubicBezTo>
                      <a:pt x="163" y="259"/>
                      <a:pt x="163" y="258"/>
                      <a:pt x="162" y="258"/>
                    </a:cubicBezTo>
                    <a:lnTo>
                      <a:pt x="162" y="258"/>
                    </a:lnTo>
                    <a:cubicBezTo>
                      <a:pt x="162" y="258"/>
                      <a:pt x="162" y="258"/>
                      <a:pt x="162" y="259"/>
                    </a:cubicBezTo>
                    <a:cubicBezTo>
                      <a:pt x="162" y="258"/>
                      <a:pt x="162" y="258"/>
                      <a:pt x="162" y="258"/>
                    </a:cubicBezTo>
                    <a:lnTo>
                      <a:pt x="162" y="258"/>
                    </a:lnTo>
                    <a:cubicBezTo>
                      <a:pt x="162" y="258"/>
                      <a:pt x="162" y="258"/>
                      <a:pt x="162" y="258"/>
                    </a:cubicBezTo>
                    <a:lnTo>
                      <a:pt x="162" y="258"/>
                    </a:lnTo>
                    <a:cubicBezTo>
                      <a:pt x="161" y="258"/>
                      <a:pt x="160" y="257"/>
                      <a:pt x="159" y="256"/>
                    </a:cubicBezTo>
                    <a:lnTo>
                      <a:pt x="159" y="256"/>
                    </a:lnTo>
                    <a:cubicBezTo>
                      <a:pt x="160" y="257"/>
                      <a:pt x="161" y="258"/>
                      <a:pt x="162" y="258"/>
                    </a:cubicBezTo>
                    <a:lnTo>
                      <a:pt x="162" y="258"/>
                    </a:lnTo>
                    <a:cubicBezTo>
                      <a:pt x="160" y="258"/>
                      <a:pt x="158" y="257"/>
                      <a:pt x="157" y="257"/>
                    </a:cubicBezTo>
                    <a:cubicBezTo>
                      <a:pt x="153" y="256"/>
                      <a:pt x="152" y="255"/>
                      <a:pt x="154" y="255"/>
                    </a:cubicBezTo>
                    <a:cubicBezTo>
                      <a:pt x="154" y="255"/>
                      <a:pt x="156" y="255"/>
                      <a:pt x="159" y="256"/>
                    </a:cubicBezTo>
                    <a:lnTo>
                      <a:pt x="159" y="256"/>
                    </a:lnTo>
                    <a:cubicBezTo>
                      <a:pt x="152" y="253"/>
                      <a:pt x="143" y="248"/>
                      <a:pt x="135" y="243"/>
                    </a:cubicBezTo>
                    <a:lnTo>
                      <a:pt x="135" y="243"/>
                    </a:lnTo>
                    <a:cubicBezTo>
                      <a:pt x="136" y="243"/>
                      <a:pt x="137" y="244"/>
                      <a:pt x="138" y="244"/>
                    </a:cubicBezTo>
                    <a:lnTo>
                      <a:pt x="138" y="244"/>
                    </a:lnTo>
                    <a:cubicBezTo>
                      <a:pt x="137" y="244"/>
                      <a:pt x="136" y="243"/>
                      <a:pt x="135" y="241"/>
                    </a:cubicBezTo>
                    <a:lnTo>
                      <a:pt x="134" y="240"/>
                    </a:lnTo>
                    <a:lnTo>
                      <a:pt x="134" y="240"/>
                    </a:lnTo>
                    <a:cubicBezTo>
                      <a:pt x="134" y="240"/>
                      <a:pt x="134" y="241"/>
                      <a:pt x="134" y="241"/>
                    </a:cubicBezTo>
                    <a:cubicBezTo>
                      <a:pt x="134" y="241"/>
                      <a:pt x="133" y="239"/>
                      <a:pt x="131" y="237"/>
                    </a:cubicBezTo>
                    <a:lnTo>
                      <a:pt x="131" y="237"/>
                    </a:lnTo>
                    <a:lnTo>
                      <a:pt x="134" y="240"/>
                    </a:lnTo>
                    <a:lnTo>
                      <a:pt x="134" y="240"/>
                    </a:lnTo>
                    <a:cubicBezTo>
                      <a:pt x="133" y="236"/>
                      <a:pt x="130" y="233"/>
                      <a:pt x="129" y="233"/>
                    </a:cubicBezTo>
                    <a:lnTo>
                      <a:pt x="129" y="233"/>
                    </a:lnTo>
                    <a:cubicBezTo>
                      <a:pt x="129" y="233"/>
                      <a:pt x="129" y="233"/>
                      <a:pt x="129" y="233"/>
                    </a:cubicBezTo>
                    <a:lnTo>
                      <a:pt x="129" y="233"/>
                    </a:lnTo>
                    <a:cubicBezTo>
                      <a:pt x="128" y="232"/>
                      <a:pt x="127" y="230"/>
                      <a:pt x="127" y="229"/>
                    </a:cubicBezTo>
                    <a:cubicBezTo>
                      <a:pt x="126" y="228"/>
                      <a:pt x="125" y="225"/>
                      <a:pt x="124" y="223"/>
                    </a:cubicBezTo>
                    <a:lnTo>
                      <a:pt x="124" y="223"/>
                    </a:lnTo>
                    <a:cubicBezTo>
                      <a:pt x="123" y="221"/>
                      <a:pt x="122" y="219"/>
                      <a:pt x="122" y="218"/>
                    </a:cubicBezTo>
                    <a:lnTo>
                      <a:pt x="122" y="218"/>
                    </a:lnTo>
                    <a:cubicBezTo>
                      <a:pt x="123" y="220"/>
                      <a:pt x="124" y="221"/>
                      <a:pt x="124" y="221"/>
                    </a:cubicBezTo>
                    <a:cubicBezTo>
                      <a:pt x="124" y="221"/>
                      <a:pt x="124" y="220"/>
                      <a:pt x="123" y="219"/>
                    </a:cubicBezTo>
                    <a:cubicBezTo>
                      <a:pt x="123" y="216"/>
                      <a:pt x="123" y="215"/>
                      <a:pt x="121" y="213"/>
                    </a:cubicBezTo>
                    <a:lnTo>
                      <a:pt x="121" y="205"/>
                    </a:lnTo>
                    <a:cubicBezTo>
                      <a:pt x="121" y="202"/>
                      <a:pt x="121" y="201"/>
                      <a:pt x="121" y="201"/>
                    </a:cubicBezTo>
                    <a:cubicBezTo>
                      <a:pt x="121" y="201"/>
                      <a:pt x="121" y="209"/>
                      <a:pt x="120" y="209"/>
                    </a:cubicBezTo>
                    <a:cubicBezTo>
                      <a:pt x="120" y="209"/>
                      <a:pt x="120" y="209"/>
                      <a:pt x="120" y="209"/>
                    </a:cubicBezTo>
                    <a:cubicBezTo>
                      <a:pt x="118" y="206"/>
                      <a:pt x="123" y="193"/>
                      <a:pt x="123" y="190"/>
                    </a:cubicBezTo>
                    <a:cubicBezTo>
                      <a:pt x="125" y="183"/>
                      <a:pt x="127" y="176"/>
                      <a:pt x="130" y="171"/>
                    </a:cubicBezTo>
                    <a:cubicBezTo>
                      <a:pt x="133" y="166"/>
                      <a:pt x="133" y="164"/>
                      <a:pt x="134" y="159"/>
                    </a:cubicBezTo>
                    <a:cubicBezTo>
                      <a:pt x="140" y="148"/>
                      <a:pt x="147" y="135"/>
                      <a:pt x="154" y="124"/>
                    </a:cubicBezTo>
                    <a:cubicBezTo>
                      <a:pt x="155" y="122"/>
                      <a:pt x="155" y="121"/>
                      <a:pt x="157" y="120"/>
                    </a:cubicBezTo>
                    <a:lnTo>
                      <a:pt x="157" y="120"/>
                    </a:lnTo>
                    <a:lnTo>
                      <a:pt x="157" y="120"/>
                    </a:lnTo>
                    <a:cubicBezTo>
                      <a:pt x="170" y="119"/>
                      <a:pt x="184" y="114"/>
                      <a:pt x="193" y="103"/>
                    </a:cubicBezTo>
                    <a:cubicBezTo>
                      <a:pt x="210" y="83"/>
                      <a:pt x="212" y="45"/>
                      <a:pt x="189" y="22"/>
                    </a:cubicBezTo>
                    <a:cubicBezTo>
                      <a:pt x="173" y="7"/>
                      <a:pt x="157" y="1"/>
                      <a:pt x="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27"/>
              <p:cNvSpPr/>
              <p:nvPr/>
            </p:nvSpPr>
            <p:spPr>
              <a:xfrm>
                <a:off x="6699738" y="3102595"/>
                <a:ext cx="23576" cy="1763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0" extrusionOk="0">
                    <a:moveTo>
                      <a:pt x="279" y="114"/>
                    </a:moveTo>
                    <a:cubicBezTo>
                      <a:pt x="282" y="114"/>
                      <a:pt x="285" y="114"/>
                      <a:pt x="286" y="116"/>
                    </a:cubicBezTo>
                    <a:lnTo>
                      <a:pt x="286" y="116"/>
                    </a:lnTo>
                    <a:cubicBezTo>
                      <a:pt x="284" y="116"/>
                      <a:pt x="282" y="115"/>
                      <a:pt x="279" y="114"/>
                    </a:cubicBezTo>
                    <a:close/>
                    <a:moveTo>
                      <a:pt x="265" y="115"/>
                    </a:moveTo>
                    <a:cubicBezTo>
                      <a:pt x="268" y="115"/>
                      <a:pt x="268" y="116"/>
                      <a:pt x="259" y="117"/>
                    </a:cubicBezTo>
                    <a:lnTo>
                      <a:pt x="259" y="117"/>
                    </a:lnTo>
                    <a:cubicBezTo>
                      <a:pt x="261" y="116"/>
                      <a:pt x="263" y="115"/>
                      <a:pt x="265" y="115"/>
                    </a:cubicBezTo>
                    <a:close/>
                    <a:moveTo>
                      <a:pt x="288" y="117"/>
                    </a:moveTo>
                    <a:lnTo>
                      <a:pt x="288" y="117"/>
                    </a:lnTo>
                    <a:cubicBezTo>
                      <a:pt x="289" y="117"/>
                      <a:pt x="290" y="117"/>
                      <a:pt x="290" y="117"/>
                    </a:cubicBezTo>
                    <a:cubicBezTo>
                      <a:pt x="290" y="117"/>
                      <a:pt x="289" y="117"/>
                      <a:pt x="288" y="117"/>
                    </a:cubicBezTo>
                    <a:close/>
                    <a:moveTo>
                      <a:pt x="301" y="119"/>
                    </a:moveTo>
                    <a:cubicBezTo>
                      <a:pt x="302" y="120"/>
                      <a:pt x="303" y="120"/>
                      <a:pt x="304" y="120"/>
                    </a:cubicBezTo>
                    <a:lnTo>
                      <a:pt x="304" y="120"/>
                    </a:lnTo>
                    <a:cubicBezTo>
                      <a:pt x="303" y="120"/>
                      <a:pt x="302" y="120"/>
                      <a:pt x="301" y="119"/>
                    </a:cubicBezTo>
                    <a:close/>
                    <a:moveTo>
                      <a:pt x="333" y="149"/>
                    </a:moveTo>
                    <a:cubicBezTo>
                      <a:pt x="333" y="149"/>
                      <a:pt x="334" y="149"/>
                      <a:pt x="334" y="151"/>
                    </a:cubicBezTo>
                    <a:cubicBezTo>
                      <a:pt x="334" y="151"/>
                      <a:pt x="335" y="152"/>
                      <a:pt x="335" y="152"/>
                    </a:cubicBezTo>
                    <a:lnTo>
                      <a:pt x="335" y="152"/>
                    </a:lnTo>
                    <a:cubicBezTo>
                      <a:pt x="334" y="150"/>
                      <a:pt x="333" y="149"/>
                      <a:pt x="333" y="149"/>
                    </a:cubicBezTo>
                    <a:close/>
                    <a:moveTo>
                      <a:pt x="184" y="149"/>
                    </a:moveTo>
                    <a:cubicBezTo>
                      <a:pt x="181" y="153"/>
                      <a:pt x="179" y="154"/>
                      <a:pt x="179" y="154"/>
                    </a:cubicBezTo>
                    <a:cubicBezTo>
                      <a:pt x="179" y="154"/>
                      <a:pt x="182" y="151"/>
                      <a:pt x="184" y="149"/>
                    </a:cubicBezTo>
                    <a:close/>
                    <a:moveTo>
                      <a:pt x="341" y="177"/>
                    </a:moveTo>
                    <a:cubicBezTo>
                      <a:pt x="342" y="179"/>
                      <a:pt x="342" y="181"/>
                      <a:pt x="343" y="183"/>
                    </a:cubicBezTo>
                    <a:cubicBezTo>
                      <a:pt x="342" y="181"/>
                      <a:pt x="342" y="179"/>
                      <a:pt x="341" y="177"/>
                    </a:cubicBezTo>
                    <a:close/>
                    <a:moveTo>
                      <a:pt x="155" y="179"/>
                    </a:moveTo>
                    <a:cubicBezTo>
                      <a:pt x="155" y="179"/>
                      <a:pt x="154" y="180"/>
                      <a:pt x="150" y="184"/>
                    </a:cubicBezTo>
                    <a:lnTo>
                      <a:pt x="150" y="184"/>
                    </a:lnTo>
                    <a:cubicBezTo>
                      <a:pt x="150" y="183"/>
                      <a:pt x="150" y="183"/>
                      <a:pt x="150" y="183"/>
                    </a:cubicBezTo>
                    <a:cubicBezTo>
                      <a:pt x="152" y="180"/>
                      <a:pt x="155" y="179"/>
                      <a:pt x="155" y="179"/>
                    </a:cubicBezTo>
                    <a:close/>
                    <a:moveTo>
                      <a:pt x="333" y="231"/>
                    </a:moveTo>
                    <a:lnTo>
                      <a:pt x="333" y="231"/>
                    </a:lnTo>
                    <a:cubicBezTo>
                      <a:pt x="332" y="232"/>
                      <a:pt x="331" y="232"/>
                      <a:pt x="329" y="232"/>
                    </a:cubicBezTo>
                    <a:lnTo>
                      <a:pt x="329" y="232"/>
                    </a:lnTo>
                    <a:cubicBezTo>
                      <a:pt x="329" y="232"/>
                      <a:pt x="330" y="232"/>
                      <a:pt x="330" y="232"/>
                    </a:cubicBezTo>
                    <a:lnTo>
                      <a:pt x="330" y="232"/>
                    </a:lnTo>
                    <a:cubicBezTo>
                      <a:pt x="331" y="232"/>
                      <a:pt x="332" y="232"/>
                      <a:pt x="333" y="231"/>
                    </a:cubicBezTo>
                    <a:close/>
                    <a:moveTo>
                      <a:pt x="324" y="234"/>
                    </a:moveTo>
                    <a:cubicBezTo>
                      <a:pt x="323" y="234"/>
                      <a:pt x="323" y="234"/>
                      <a:pt x="322" y="234"/>
                    </a:cubicBezTo>
                    <a:cubicBezTo>
                      <a:pt x="322" y="234"/>
                      <a:pt x="322" y="234"/>
                      <a:pt x="322" y="234"/>
                    </a:cubicBezTo>
                    <a:lnTo>
                      <a:pt x="322" y="234"/>
                    </a:lnTo>
                    <a:cubicBezTo>
                      <a:pt x="323" y="234"/>
                      <a:pt x="323" y="234"/>
                      <a:pt x="324" y="234"/>
                    </a:cubicBezTo>
                    <a:close/>
                    <a:moveTo>
                      <a:pt x="274" y="1"/>
                    </a:moveTo>
                    <a:cubicBezTo>
                      <a:pt x="221" y="1"/>
                      <a:pt x="167" y="21"/>
                      <a:pt x="123" y="51"/>
                    </a:cubicBezTo>
                    <a:cubicBezTo>
                      <a:pt x="57" y="100"/>
                      <a:pt x="0" y="178"/>
                      <a:pt x="10" y="264"/>
                    </a:cubicBezTo>
                    <a:cubicBezTo>
                      <a:pt x="11" y="281"/>
                      <a:pt x="16" y="292"/>
                      <a:pt x="28" y="305"/>
                    </a:cubicBezTo>
                    <a:cubicBezTo>
                      <a:pt x="38" y="316"/>
                      <a:pt x="54" y="324"/>
                      <a:pt x="68" y="324"/>
                    </a:cubicBezTo>
                    <a:cubicBezTo>
                      <a:pt x="99" y="316"/>
                      <a:pt x="133" y="294"/>
                      <a:pt x="129" y="261"/>
                    </a:cubicBezTo>
                    <a:cubicBezTo>
                      <a:pt x="129" y="254"/>
                      <a:pt x="128" y="248"/>
                      <a:pt x="128" y="241"/>
                    </a:cubicBezTo>
                    <a:lnTo>
                      <a:pt x="128" y="236"/>
                    </a:lnTo>
                    <a:cubicBezTo>
                      <a:pt x="129" y="230"/>
                      <a:pt x="129" y="224"/>
                      <a:pt x="133" y="219"/>
                    </a:cubicBezTo>
                    <a:cubicBezTo>
                      <a:pt x="135" y="214"/>
                      <a:pt x="135" y="213"/>
                      <a:pt x="136" y="210"/>
                    </a:cubicBezTo>
                    <a:cubicBezTo>
                      <a:pt x="140" y="204"/>
                      <a:pt x="142" y="199"/>
                      <a:pt x="145" y="192"/>
                    </a:cubicBezTo>
                    <a:cubicBezTo>
                      <a:pt x="147" y="189"/>
                      <a:pt x="149" y="187"/>
                      <a:pt x="150" y="184"/>
                    </a:cubicBezTo>
                    <a:lnTo>
                      <a:pt x="150" y="184"/>
                    </a:lnTo>
                    <a:cubicBezTo>
                      <a:pt x="155" y="181"/>
                      <a:pt x="158" y="174"/>
                      <a:pt x="162" y="170"/>
                    </a:cubicBezTo>
                    <a:cubicBezTo>
                      <a:pt x="166" y="165"/>
                      <a:pt x="172" y="161"/>
                      <a:pt x="179" y="155"/>
                    </a:cubicBezTo>
                    <a:cubicBezTo>
                      <a:pt x="180" y="154"/>
                      <a:pt x="184" y="152"/>
                      <a:pt x="185" y="148"/>
                    </a:cubicBezTo>
                    <a:lnTo>
                      <a:pt x="185" y="148"/>
                    </a:lnTo>
                    <a:lnTo>
                      <a:pt x="200" y="139"/>
                    </a:lnTo>
                    <a:cubicBezTo>
                      <a:pt x="206" y="135"/>
                      <a:pt x="208" y="134"/>
                      <a:pt x="214" y="131"/>
                    </a:cubicBezTo>
                    <a:cubicBezTo>
                      <a:pt x="216" y="129"/>
                      <a:pt x="218" y="128"/>
                      <a:pt x="220" y="127"/>
                    </a:cubicBezTo>
                    <a:lnTo>
                      <a:pt x="220" y="127"/>
                    </a:lnTo>
                    <a:cubicBezTo>
                      <a:pt x="219" y="128"/>
                      <a:pt x="218" y="128"/>
                      <a:pt x="219" y="128"/>
                    </a:cubicBezTo>
                    <a:cubicBezTo>
                      <a:pt x="219" y="128"/>
                      <a:pt x="221" y="128"/>
                      <a:pt x="224" y="127"/>
                    </a:cubicBezTo>
                    <a:cubicBezTo>
                      <a:pt x="237" y="121"/>
                      <a:pt x="248" y="119"/>
                      <a:pt x="259" y="117"/>
                    </a:cubicBezTo>
                    <a:lnTo>
                      <a:pt x="285" y="117"/>
                    </a:lnTo>
                    <a:cubicBezTo>
                      <a:pt x="285" y="117"/>
                      <a:pt x="286" y="117"/>
                      <a:pt x="287" y="117"/>
                    </a:cubicBezTo>
                    <a:lnTo>
                      <a:pt x="287" y="117"/>
                    </a:lnTo>
                    <a:cubicBezTo>
                      <a:pt x="292" y="118"/>
                      <a:pt x="295" y="118"/>
                      <a:pt x="300" y="119"/>
                    </a:cubicBezTo>
                    <a:cubicBezTo>
                      <a:pt x="301" y="119"/>
                      <a:pt x="301" y="119"/>
                      <a:pt x="301" y="119"/>
                    </a:cubicBezTo>
                    <a:lnTo>
                      <a:pt x="301" y="119"/>
                    </a:lnTo>
                    <a:cubicBezTo>
                      <a:pt x="297" y="119"/>
                      <a:pt x="297" y="118"/>
                      <a:pt x="298" y="118"/>
                    </a:cubicBezTo>
                    <a:cubicBezTo>
                      <a:pt x="298" y="118"/>
                      <a:pt x="300" y="118"/>
                      <a:pt x="302" y="119"/>
                    </a:cubicBezTo>
                    <a:cubicBezTo>
                      <a:pt x="303" y="120"/>
                      <a:pt x="304" y="120"/>
                      <a:pt x="304" y="120"/>
                    </a:cubicBezTo>
                    <a:lnTo>
                      <a:pt x="304" y="120"/>
                    </a:lnTo>
                    <a:cubicBezTo>
                      <a:pt x="304" y="120"/>
                      <a:pt x="304" y="120"/>
                      <a:pt x="304" y="120"/>
                    </a:cubicBezTo>
                    <a:lnTo>
                      <a:pt x="304" y="120"/>
                    </a:lnTo>
                    <a:cubicBezTo>
                      <a:pt x="304" y="120"/>
                      <a:pt x="304" y="120"/>
                      <a:pt x="304" y="120"/>
                    </a:cubicBezTo>
                    <a:lnTo>
                      <a:pt x="304" y="120"/>
                    </a:lnTo>
                    <a:cubicBezTo>
                      <a:pt x="309" y="122"/>
                      <a:pt x="312" y="125"/>
                      <a:pt x="315" y="127"/>
                    </a:cubicBezTo>
                    <a:cubicBezTo>
                      <a:pt x="315" y="127"/>
                      <a:pt x="316" y="127"/>
                      <a:pt x="316" y="127"/>
                    </a:cubicBezTo>
                    <a:lnTo>
                      <a:pt x="316" y="127"/>
                    </a:lnTo>
                    <a:cubicBezTo>
                      <a:pt x="318" y="129"/>
                      <a:pt x="320" y="130"/>
                      <a:pt x="322" y="133"/>
                    </a:cubicBezTo>
                    <a:lnTo>
                      <a:pt x="322" y="133"/>
                    </a:lnTo>
                    <a:cubicBezTo>
                      <a:pt x="321" y="132"/>
                      <a:pt x="321" y="132"/>
                      <a:pt x="321" y="132"/>
                    </a:cubicBezTo>
                    <a:lnTo>
                      <a:pt x="321" y="132"/>
                    </a:lnTo>
                    <a:cubicBezTo>
                      <a:pt x="321" y="132"/>
                      <a:pt x="321" y="133"/>
                      <a:pt x="322" y="134"/>
                    </a:cubicBezTo>
                    <a:cubicBezTo>
                      <a:pt x="322" y="134"/>
                      <a:pt x="322" y="134"/>
                      <a:pt x="322" y="134"/>
                    </a:cubicBezTo>
                    <a:lnTo>
                      <a:pt x="322" y="134"/>
                    </a:lnTo>
                    <a:cubicBezTo>
                      <a:pt x="322" y="134"/>
                      <a:pt x="322" y="134"/>
                      <a:pt x="323" y="135"/>
                    </a:cubicBezTo>
                    <a:lnTo>
                      <a:pt x="323" y="135"/>
                    </a:lnTo>
                    <a:cubicBezTo>
                      <a:pt x="323" y="134"/>
                      <a:pt x="323" y="134"/>
                      <a:pt x="322" y="134"/>
                    </a:cubicBezTo>
                    <a:lnTo>
                      <a:pt x="322" y="134"/>
                    </a:lnTo>
                    <a:cubicBezTo>
                      <a:pt x="323" y="134"/>
                      <a:pt x="323" y="135"/>
                      <a:pt x="324" y="135"/>
                    </a:cubicBezTo>
                    <a:lnTo>
                      <a:pt x="324" y="135"/>
                    </a:lnTo>
                    <a:cubicBezTo>
                      <a:pt x="323" y="135"/>
                      <a:pt x="323" y="135"/>
                      <a:pt x="323" y="135"/>
                    </a:cubicBezTo>
                    <a:lnTo>
                      <a:pt x="323" y="135"/>
                    </a:lnTo>
                    <a:cubicBezTo>
                      <a:pt x="324" y="136"/>
                      <a:pt x="325" y="137"/>
                      <a:pt x="326" y="138"/>
                    </a:cubicBezTo>
                    <a:lnTo>
                      <a:pt x="326" y="138"/>
                    </a:lnTo>
                    <a:cubicBezTo>
                      <a:pt x="325" y="137"/>
                      <a:pt x="324" y="136"/>
                      <a:pt x="324" y="135"/>
                    </a:cubicBezTo>
                    <a:lnTo>
                      <a:pt x="324" y="135"/>
                    </a:lnTo>
                    <a:cubicBezTo>
                      <a:pt x="325" y="136"/>
                      <a:pt x="325" y="137"/>
                      <a:pt x="326" y="138"/>
                    </a:cubicBezTo>
                    <a:lnTo>
                      <a:pt x="326" y="138"/>
                    </a:lnTo>
                    <a:cubicBezTo>
                      <a:pt x="326" y="138"/>
                      <a:pt x="326" y="138"/>
                      <a:pt x="326" y="138"/>
                    </a:cubicBezTo>
                    <a:lnTo>
                      <a:pt x="326" y="138"/>
                    </a:lnTo>
                    <a:cubicBezTo>
                      <a:pt x="326" y="138"/>
                      <a:pt x="326" y="138"/>
                      <a:pt x="326" y="138"/>
                    </a:cubicBezTo>
                    <a:lnTo>
                      <a:pt x="326" y="138"/>
                    </a:lnTo>
                    <a:cubicBezTo>
                      <a:pt x="326" y="139"/>
                      <a:pt x="326" y="139"/>
                      <a:pt x="326" y="139"/>
                    </a:cubicBezTo>
                    <a:cubicBezTo>
                      <a:pt x="326" y="140"/>
                      <a:pt x="327" y="140"/>
                      <a:pt x="327" y="140"/>
                    </a:cubicBezTo>
                    <a:lnTo>
                      <a:pt x="327" y="140"/>
                    </a:lnTo>
                    <a:cubicBezTo>
                      <a:pt x="328" y="142"/>
                      <a:pt x="329" y="144"/>
                      <a:pt x="330" y="146"/>
                    </a:cubicBezTo>
                    <a:lnTo>
                      <a:pt x="336" y="156"/>
                    </a:lnTo>
                    <a:cubicBezTo>
                      <a:pt x="339" y="162"/>
                      <a:pt x="340" y="168"/>
                      <a:pt x="341" y="174"/>
                    </a:cubicBezTo>
                    <a:lnTo>
                      <a:pt x="341" y="174"/>
                    </a:lnTo>
                    <a:cubicBezTo>
                      <a:pt x="340" y="173"/>
                      <a:pt x="340" y="172"/>
                      <a:pt x="340" y="172"/>
                    </a:cubicBezTo>
                    <a:lnTo>
                      <a:pt x="340" y="172"/>
                    </a:lnTo>
                    <a:cubicBezTo>
                      <a:pt x="340" y="172"/>
                      <a:pt x="340" y="173"/>
                      <a:pt x="341" y="177"/>
                    </a:cubicBezTo>
                    <a:lnTo>
                      <a:pt x="341" y="177"/>
                    </a:lnTo>
                    <a:cubicBezTo>
                      <a:pt x="341" y="176"/>
                      <a:pt x="341" y="175"/>
                      <a:pt x="341" y="174"/>
                    </a:cubicBezTo>
                    <a:lnTo>
                      <a:pt x="341" y="174"/>
                    </a:lnTo>
                    <a:cubicBezTo>
                      <a:pt x="342" y="177"/>
                      <a:pt x="342" y="181"/>
                      <a:pt x="343" y="183"/>
                    </a:cubicBezTo>
                    <a:lnTo>
                      <a:pt x="343" y="196"/>
                    </a:lnTo>
                    <a:lnTo>
                      <a:pt x="343" y="206"/>
                    </a:lnTo>
                    <a:cubicBezTo>
                      <a:pt x="342" y="209"/>
                      <a:pt x="342" y="212"/>
                      <a:pt x="341" y="215"/>
                    </a:cubicBezTo>
                    <a:lnTo>
                      <a:pt x="341" y="215"/>
                    </a:lnTo>
                    <a:cubicBezTo>
                      <a:pt x="341" y="215"/>
                      <a:pt x="342" y="214"/>
                      <a:pt x="342" y="213"/>
                    </a:cubicBezTo>
                    <a:lnTo>
                      <a:pt x="342" y="213"/>
                    </a:lnTo>
                    <a:cubicBezTo>
                      <a:pt x="341" y="215"/>
                      <a:pt x="341" y="218"/>
                      <a:pt x="340" y="219"/>
                    </a:cubicBezTo>
                    <a:cubicBezTo>
                      <a:pt x="341" y="217"/>
                      <a:pt x="341" y="216"/>
                      <a:pt x="341" y="215"/>
                    </a:cubicBezTo>
                    <a:lnTo>
                      <a:pt x="341" y="215"/>
                    </a:lnTo>
                    <a:cubicBezTo>
                      <a:pt x="340" y="218"/>
                      <a:pt x="339" y="220"/>
                      <a:pt x="338" y="221"/>
                    </a:cubicBezTo>
                    <a:lnTo>
                      <a:pt x="338" y="221"/>
                    </a:lnTo>
                    <a:cubicBezTo>
                      <a:pt x="339" y="220"/>
                      <a:pt x="339" y="219"/>
                      <a:pt x="340" y="219"/>
                    </a:cubicBezTo>
                    <a:lnTo>
                      <a:pt x="340" y="219"/>
                    </a:lnTo>
                    <a:cubicBezTo>
                      <a:pt x="340" y="219"/>
                      <a:pt x="340" y="219"/>
                      <a:pt x="340" y="219"/>
                    </a:cubicBezTo>
                    <a:lnTo>
                      <a:pt x="340" y="219"/>
                    </a:lnTo>
                    <a:cubicBezTo>
                      <a:pt x="340" y="219"/>
                      <a:pt x="340" y="219"/>
                      <a:pt x="340" y="219"/>
                    </a:cubicBezTo>
                    <a:lnTo>
                      <a:pt x="340" y="219"/>
                    </a:lnTo>
                    <a:cubicBezTo>
                      <a:pt x="340" y="219"/>
                      <a:pt x="339" y="222"/>
                      <a:pt x="337" y="224"/>
                    </a:cubicBezTo>
                    <a:lnTo>
                      <a:pt x="336" y="227"/>
                    </a:lnTo>
                    <a:lnTo>
                      <a:pt x="336" y="227"/>
                    </a:lnTo>
                    <a:cubicBezTo>
                      <a:pt x="337" y="225"/>
                      <a:pt x="338" y="225"/>
                      <a:pt x="338" y="225"/>
                    </a:cubicBezTo>
                    <a:lnTo>
                      <a:pt x="338" y="225"/>
                    </a:lnTo>
                    <a:cubicBezTo>
                      <a:pt x="339" y="225"/>
                      <a:pt x="337" y="228"/>
                      <a:pt x="333" y="230"/>
                    </a:cubicBezTo>
                    <a:lnTo>
                      <a:pt x="336" y="227"/>
                    </a:lnTo>
                    <a:lnTo>
                      <a:pt x="336" y="227"/>
                    </a:lnTo>
                    <a:cubicBezTo>
                      <a:pt x="335" y="227"/>
                      <a:pt x="335" y="227"/>
                      <a:pt x="334" y="228"/>
                    </a:cubicBezTo>
                    <a:lnTo>
                      <a:pt x="334" y="228"/>
                    </a:lnTo>
                    <a:cubicBezTo>
                      <a:pt x="336" y="225"/>
                      <a:pt x="337" y="224"/>
                      <a:pt x="338" y="222"/>
                    </a:cubicBezTo>
                    <a:lnTo>
                      <a:pt x="338" y="222"/>
                    </a:lnTo>
                    <a:cubicBezTo>
                      <a:pt x="337" y="223"/>
                      <a:pt x="337" y="223"/>
                      <a:pt x="337" y="223"/>
                    </a:cubicBezTo>
                    <a:cubicBezTo>
                      <a:pt x="338" y="223"/>
                      <a:pt x="339" y="222"/>
                      <a:pt x="340" y="219"/>
                    </a:cubicBezTo>
                    <a:lnTo>
                      <a:pt x="340" y="219"/>
                    </a:lnTo>
                    <a:cubicBezTo>
                      <a:pt x="339" y="220"/>
                      <a:pt x="339" y="220"/>
                      <a:pt x="338" y="222"/>
                    </a:cubicBezTo>
                    <a:lnTo>
                      <a:pt x="338" y="222"/>
                    </a:lnTo>
                    <a:cubicBezTo>
                      <a:pt x="338" y="222"/>
                      <a:pt x="338" y="221"/>
                      <a:pt x="338" y="221"/>
                    </a:cubicBezTo>
                    <a:lnTo>
                      <a:pt x="338" y="221"/>
                    </a:lnTo>
                    <a:cubicBezTo>
                      <a:pt x="336" y="223"/>
                      <a:pt x="335" y="226"/>
                      <a:pt x="334" y="228"/>
                    </a:cubicBezTo>
                    <a:lnTo>
                      <a:pt x="334" y="228"/>
                    </a:lnTo>
                    <a:cubicBezTo>
                      <a:pt x="334" y="228"/>
                      <a:pt x="334" y="228"/>
                      <a:pt x="334" y="228"/>
                    </a:cubicBezTo>
                    <a:lnTo>
                      <a:pt x="334" y="228"/>
                    </a:lnTo>
                    <a:cubicBezTo>
                      <a:pt x="334" y="228"/>
                      <a:pt x="334" y="229"/>
                      <a:pt x="333" y="230"/>
                    </a:cubicBezTo>
                    <a:cubicBezTo>
                      <a:pt x="333" y="229"/>
                      <a:pt x="334" y="229"/>
                      <a:pt x="334" y="228"/>
                    </a:cubicBezTo>
                    <a:lnTo>
                      <a:pt x="334" y="228"/>
                    </a:lnTo>
                    <a:cubicBezTo>
                      <a:pt x="333" y="229"/>
                      <a:pt x="332" y="230"/>
                      <a:pt x="331" y="231"/>
                    </a:cubicBezTo>
                    <a:lnTo>
                      <a:pt x="331" y="231"/>
                    </a:lnTo>
                    <a:cubicBezTo>
                      <a:pt x="331" y="231"/>
                      <a:pt x="332" y="231"/>
                      <a:pt x="333" y="230"/>
                    </a:cubicBezTo>
                    <a:lnTo>
                      <a:pt x="333" y="230"/>
                    </a:lnTo>
                    <a:cubicBezTo>
                      <a:pt x="332" y="231"/>
                      <a:pt x="331" y="231"/>
                      <a:pt x="331" y="231"/>
                    </a:cubicBezTo>
                    <a:lnTo>
                      <a:pt x="331" y="231"/>
                    </a:lnTo>
                    <a:cubicBezTo>
                      <a:pt x="331" y="231"/>
                      <a:pt x="331" y="231"/>
                      <a:pt x="331" y="231"/>
                    </a:cubicBezTo>
                    <a:lnTo>
                      <a:pt x="331" y="231"/>
                    </a:lnTo>
                    <a:cubicBezTo>
                      <a:pt x="330" y="231"/>
                      <a:pt x="329" y="232"/>
                      <a:pt x="328" y="232"/>
                    </a:cubicBezTo>
                    <a:lnTo>
                      <a:pt x="328" y="232"/>
                    </a:lnTo>
                    <a:cubicBezTo>
                      <a:pt x="328" y="232"/>
                      <a:pt x="329" y="232"/>
                      <a:pt x="329" y="232"/>
                    </a:cubicBezTo>
                    <a:lnTo>
                      <a:pt x="329" y="232"/>
                    </a:lnTo>
                    <a:cubicBezTo>
                      <a:pt x="329" y="232"/>
                      <a:pt x="329" y="232"/>
                      <a:pt x="329" y="232"/>
                    </a:cubicBezTo>
                    <a:lnTo>
                      <a:pt x="329" y="232"/>
                    </a:lnTo>
                    <a:cubicBezTo>
                      <a:pt x="328" y="232"/>
                      <a:pt x="328" y="233"/>
                      <a:pt x="328" y="233"/>
                    </a:cubicBezTo>
                    <a:lnTo>
                      <a:pt x="328" y="233"/>
                    </a:lnTo>
                    <a:cubicBezTo>
                      <a:pt x="328" y="233"/>
                      <a:pt x="328" y="232"/>
                      <a:pt x="328" y="232"/>
                    </a:cubicBezTo>
                    <a:lnTo>
                      <a:pt x="328" y="232"/>
                    </a:lnTo>
                    <a:cubicBezTo>
                      <a:pt x="327" y="233"/>
                      <a:pt x="326" y="233"/>
                      <a:pt x="326" y="233"/>
                    </a:cubicBezTo>
                    <a:lnTo>
                      <a:pt x="326" y="233"/>
                    </a:lnTo>
                    <a:cubicBezTo>
                      <a:pt x="327" y="233"/>
                      <a:pt x="327" y="233"/>
                      <a:pt x="328" y="233"/>
                    </a:cubicBezTo>
                    <a:lnTo>
                      <a:pt x="328" y="233"/>
                    </a:lnTo>
                    <a:cubicBezTo>
                      <a:pt x="328" y="233"/>
                      <a:pt x="327" y="233"/>
                      <a:pt x="327" y="233"/>
                    </a:cubicBezTo>
                    <a:lnTo>
                      <a:pt x="326" y="233"/>
                    </a:lnTo>
                    <a:cubicBezTo>
                      <a:pt x="326" y="233"/>
                      <a:pt x="325" y="233"/>
                      <a:pt x="325" y="233"/>
                    </a:cubicBezTo>
                    <a:lnTo>
                      <a:pt x="325" y="233"/>
                    </a:lnTo>
                    <a:cubicBezTo>
                      <a:pt x="325" y="233"/>
                      <a:pt x="326" y="233"/>
                      <a:pt x="326" y="233"/>
                    </a:cubicBezTo>
                    <a:lnTo>
                      <a:pt x="319" y="233"/>
                    </a:lnTo>
                    <a:cubicBezTo>
                      <a:pt x="288" y="233"/>
                      <a:pt x="259" y="260"/>
                      <a:pt x="259" y="291"/>
                    </a:cubicBezTo>
                    <a:cubicBezTo>
                      <a:pt x="262" y="321"/>
                      <a:pt x="285" y="349"/>
                      <a:pt x="319" y="349"/>
                    </a:cubicBezTo>
                    <a:cubicBezTo>
                      <a:pt x="380" y="349"/>
                      <a:pt x="427" y="312"/>
                      <a:pt x="448" y="256"/>
                    </a:cubicBezTo>
                    <a:cubicBezTo>
                      <a:pt x="468" y="206"/>
                      <a:pt x="461" y="151"/>
                      <a:pt x="439" y="105"/>
                    </a:cubicBezTo>
                    <a:cubicBezTo>
                      <a:pt x="418" y="56"/>
                      <a:pt x="373" y="16"/>
                      <a:pt x="320" y="6"/>
                    </a:cubicBezTo>
                    <a:cubicBezTo>
                      <a:pt x="305" y="3"/>
                      <a:pt x="290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27"/>
              <p:cNvSpPr/>
              <p:nvPr/>
            </p:nvSpPr>
            <p:spPr>
              <a:xfrm>
                <a:off x="6733641" y="2866635"/>
                <a:ext cx="25540" cy="66243"/>
              </a:xfrm>
              <a:custGeom>
                <a:avLst/>
                <a:gdLst/>
                <a:ahLst/>
                <a:cxnLst/>
                <a:rect l="l" t="t" r="r" b="b"/>
                <a:pathLst>
                  <a:path w="507" h="1315" extrusionOk="0">
                    <a:moveTo>
                      <a:pt x="303" y="1"/>
                    </a:moveTo>
                    <a:cubicBezTo>
                      <a:pt x="264" y="1"/>
                      <a:pt x="223" y="42"/>
                      <a:pt x="251" y="86"/>
                    </a:cubicBezTo>
                    <a:cubicBezTo>
                      <a:pt x="272" y="120"/>
                      <a:pt x="213" y="178"/>
                      <a:pt x="193" y="204"/>
                    </a:cubicBezTo>
                    <a:cubicBezTo>
                      <a:pt x="159" y="245"/>
                      <a:pt x="128" y="283"/>
                      <a:pt x="101" y="327"/>
                    </a:cubicBezTo>
                    <a:cubicBezTo>
                      <a:pt x="31" y="446"/>
                      <a:pt x="0" y="571"/>
                      <a:pt x="41" y="705"/>
                    </a:cubicBezTo>
                    <a:cubicBezTo>
                      <a:pt x="77" y="819"/>
                      <a:pt x="138" y="899"/>
                      <a:pt x="218" y="983"/>
                    </a:cubicBezTo>
                    <a:cubicBezTo>
                      <a:pt x="268" y="1034"/>
                      <a:pt x="396" y="1146"/>
                      <a:pt x="354" y="1227"/>
                    </a:cubicBezTo>
                    <a:cubicBezTo>
                      <a:pt x="331" y="1273"/>
                      <a:pt x="371" y="1315"/>
                      <a:pt x="409" y="1315"/>
                    </a:cubicBezTo>
                    <a:cubicBezTo>
                      <a:pt x="426" y="1315"/>
                      <a:pt x="443" y="1306"/>
                      <a:pt x="454" y="1286"/>
                    </a:cubicBezTo>
                    <a:cubicBezTo>
                      <a:pt x="506" y="1180"/>
                      <a:pt x="452" y="1078"/>
                      <a:pt x="384" y="996"/>
                    </a:cubicBezTo>
                    <a:cubicBezTo>
                      <a:pt x="306" y="899"/>
                      <a:pt x="211" y="827"/>
                      <a:pt x="165" y="709"/>
                    </a:cubicBezTo>
                    <a:cubicBezTo>
                      <a:pt x="109" y="572"/>
                      <a:pt x="150" y="439"/>
                      <a:pt x="241" y="325"/>
                    </a:cubicBezTo>
                    <a:cubicBezTo>
                      <a:pt x="305" y="246"/>
                      <a:pt x="420" y="138"/>
                      <a:pt x="350" y="28"/>
                    </a:cubicBezTo>
                    <a:cubicBezTo>
                      <a:pt x="339" y="9"/>
                      <a:pt x="321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27"/>
              <p:cNvSpPr/>
              <p:nvPr/>
            </p:nvSpPr>
            <p:spPr>
              <a:xfrm>
                <a:off x="6648809" y="2891521"/>
                <a:ext cx="49821" cy="48511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63" extrusionOk="0">
                    <a:moveTo>
                      <a:pt x="86" y="0"/>
                    </a:moveTo>
                    <a:cubicBezTo>
                      <a:pt x="23" y="0"/>
                      <a:pt x="1" y="100"/>
                      <a:pt x="69" y="113"/>
                    </a:cubicBezTo>
                    <a:cubicBezTo>
                      <a:pt x="247" y="147"/>
                      <a:pt x="446" y="177"/>
                      <a:pt x="592" y="298"/>
                    </a:cubicBezTo>
                    <a:cubicBezTo>
                      <a:pt x="766" y="445"/>
                      <a:pt x="872" y="679"/>
                      <a:pt x="875" y="906"/>
                    </a:cubicBezTo>
                    <a:cubicBezTo>
                      <a:pt x="874" y="943"/>
                      <a:pt x="902" y="962"/>
                      <a:pt x="931" y="962"/>
                    </a:cubicBezTo>
                    <a:cubicBezTo>
                      <a:pt x="960" y="962"/>
                      <a:pt x="988" y="944"/>
                      <a:pt x="988" y="907"/>
                    </a:cubicBezTo>
                    <a:cubicBezTo>
                      <a:pt x="986" y="653"/>
                      <a:pt x="872" y="391"/>
                      <a:pt x="679" y="223"/>
                    </a:cubicBezTo>
                    <a:cubicBezTo>
                      <a:pt x="516" y="81"/>
                      <a:pt x="305" y="41"/>
                      <a:pt x="98" y="1"/>
                    </a:cubicBezTo>
                    <a:cubicBezTo>
                      <a:pt x="94" y="1"/>
                      <a:pt x="90" y="0"/>
                      <a:pt x="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27"/>
              <p:cNvSpPr/>
              <p:nvPr/>
            </p:nvSpPr>
            <p:spPr>
              <a:xfrm>
                <a:off x="6565840" y="2945826"/>
                <a:ext cx="67351" cy="25691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510" extrusionOk="0">
                    <a:moveTo>
                      <a:pt x="75" y="0"/>
                    </a:moveTo>
                    <a:cubicBezTo>
                      <a:pt x="1" y="0"/>
                      <a:pt x="1" y="115"/>
                      <a:pt x="75" y="115"/>
                    </a:cubicBezTo>
                    <a:cubicBezTo>
                      <a:pt x="83" y="115"/>
                      <a:pt x="91" y="115"/>
                      <a:pt x="99" y="115"/>
                    </a:cubicBezTo>
                    <a:cubicBezTo>
                      <a:pt x="343" y="115"/>
                      <a:pt x="592" y="117"/>
                      <a:pt x="826" y="200"/>
                    </a:cubicBezTo>
                    <a:cubicBezTo>
                      <a:pt x="926" y="236"/>
                      <a:pt x="1014" y="284"/>
                      <a:pt x="1086" y="363"/>
                    </a:cubicBezTo>
                    <a:cubicBezTo>
                      <a:pt x="1125" y="406"/>
                      <a:pt x="1177" y="494"/>
                      <a:pt x="1237" y="508"/>
                    </a:cubicBezTo>
                    <a:cubicBezTo>
                      <a:pt x="1242" y="509"/>
                      <a:pt x="1246" y="509"/>
                      <a:pt x="1251" y="509"/>
                    </a:cubicBezTo>
                    <a:cubicBezTo>
                      <a:pt x="1315" y="509"/>
                      <a:pt x="1337" y="410"/>
                      <a:pt x="1269" y="394"/>
                    </a:cubicBezTo>
                    <a:lnTo>
                      <a:pt x="1269" y="394"/>
                    </a:lnTo>
                    <a:cubicBezTo>
                      <a:pt x="1273" y="395"/>
                      <a:pt x="1275" y="396"/>
                      <a:pt x="1277" y="396"/>
                    </a:cubicBezTo>
                    <a:cubicBezTo>
                      <a:pt x="1283" y="396"/>
                      <a:pt x="1269" y="389"/>
                      <a:pt x="1261" y="382"/>
                    </a:cubicBezTo>
                    <a:cubicBezTo>
                      <a:pt x="1247" y="367"/>
                      <a:pt x="1234" y="352"/>
                      <a:pt x="1220" y="338"/>
                    </a:cubicBezTo>
                    <a:cubicBezTo>
                      <a:pt x="1190" y="304"/>
                      <a:pt x="1159" y="268"/>
                      <a:pt x="1128" y="236"/>
                    </a:cubicBezTo>
                    <a:cubicBezTo>
                      <a:pt x="1050" y="161"/>
                      <a:pt x="942" y="115"/>
                      <a:pt x="838" y="83"/>
                    </a:cubicBezTo>
                    <a:cubicBezTo>
                      <a:pt x="595" y="0"/>
                      <a:pt x="330" y="0"/>
                      <a:pt x="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27"/>
              <p:cNvSpPr/>
              <p:nvPr/>
            </p:nvSpPr>
            <p:spPr>
              <a:xfrm>
                <a:off x="6544027" y="3001189"/>
                <a:ext cx="73447" cy="28311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562" extrusionOk="0">
                    <a:moveTo>
                      <a:pt x="70" y="1"/>
                    </a:moveTo>
                    <a:cubicBezTo>
                      <a:pt x="34" y="1"/>
                      <a:pt x="0" y="28"/>
                      <a:pt x="17" y="69"/>
                    </a:cubicBezTo>
                    <a:cubicBezTo>
                      <a:pt x="172" y="442"/>
                      <a:pt x="534" y="562"/>
                      <a:pt x="904" y="562"/>
                    </a:cubicBezTo>
                    <a:cubicBezTo>
                      <a:pt x="1070" y="562"/>
                      <a:pt x="1239" y="537"/>
                      <a:pt x="1391" y="501"/>
                    </a:cubicBezTo>
                    <a:cubicBezTo>
                      <a:pt x="1458" y="487"/>
                      <a:pt x="1437" y="389"/>
                      <a:pt x="1375" y="389"/>
                    </a:cubicBezTo>
                    <a:cubicBezTo>
                      <a:pt x="1371" y="389"/>
                      <a:pt x="1366" y="390"/>
                      <a:pt x="1361" y="391"/>
                    </a:cubicBezTo>
                    <a:cubicBezTo>
                      <a:pt x="1220" y="424"/>
                      <a:pt x="1056" y="449"/>
                      <a:pt x="893" y="449"/>
                    </a:cubicBezTo>
                    <a:cubicBezTo>
                      <a:pt x="573" y="449"/>
                      <a:pt x="258" y="354"/>
                      <a:pt x="129" y="39"/>
                    </a:cubicBezTo>
                    <a:cubicBezTo>
                      <a:pt x="118" y="12"/>
                      <a:pt x="94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27"/>
              <p:cNvSpPr/>
              <p:nvPr/>
            </p:nvSpPr>
            <p:spPr>
              <a:xfrm>
                <a:off x="6571179" y="3061841"/>
                <a:ext cx="56319" cy="18387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365" extrusionOk="0">
                    <a:moveTo>
                      <a:pt x="957" y="0"/>
                    </a:moveTo>
                    <a:cubicBezTo>
                      <a:pt x="909" y="0"/>
                      <a:pt x="865" y="25"/>
                      <a:pt x="829" y="54"/>
                    </a:cubicBezTo>
                    <a:cubicBezTo>
                      <a:pt x="765" y="105"/>
                      <a:pt x="711" y="190"/>
                      <a:pt x="640" y="221"/>
                    </a:cubicBezTo>
                    <a:cubicBezTo>
                      <a:pt x="590" y="244"/>
                      <a:pt x="527" y="251"/>
                      <a:pt x="466" y="251"/>
                    </a:cubicBezTo>
                    <a:cubicBezTo>
                      <a:pt x="426" y="251"/>
                      <a:pt x="386" y="248"/>
                      <a:pt x="350" y="245"/>
                    </a:cubicBezTo>
                    <a:cubicBezTo>
                      <a:pt x="299" y="240"/>
                      <a:pt x="248" y="233"/>
                      <a:pt x="198" y="217"/>
                    </a:cubicBezTo>
                    <a:cubicBezTo>
                      <a:pt x="180" y="211"/>
                      <a:pt x="163" y="204"/>
                      <a:pt x="146" y="193"/>
                    </a:cubicBezTo>
                    <a:cubicBezTo>
                      <a:pt x="142" y="190"/>
                      <a:pt x="139" y="190"/>
                      <a:pt x="132" y="183"/>
                    </a:cubicBezTo>
                    <a:cubicBezTo>
                      <a:pt x="130" y="180"/>
                      <a:pt x="129" y="178"/>
                      <a:pt x="128" y="178"/>
                    </a:cubicBezTo>
                    <a:lnTo>
                      <a:pt x="128" y="178"/>
                    </a:lnTo>
                    <a:cubicBezTo>
                      <a:pt x="128" y="178"/>
                      <a:pt x="128" y="179"/>
                      <a:pt x="129" y="180"/>
                    </a:cubicBezTo>
                    <a:cubicBezTo>
                      <a:pt x="118" y="153"/>
                      <a:pt x="94" y="142"/>
                      <a:pt x="71" y="142"/>
                    </a:cubicBezTo>
                    <a:cubicBezTo>
                      <a:pt x="35" y="142"/>
                      <a:pt x="1" y="169"/>
                      <a:pt x="17" y="211"/>
                    </a:cubicBezTo>
                    <a:cubicBezTo>
                      <a:pt x="72" y="355"/>
                      <a:pt x="307" y="363"/>
                      <a:pt x="436" y="364"/>
                    </a:cubicBezTo>
                    <a:cubicBezTo>
                      <a:pt x="517" y="364"/>
                      <a:pt x="602" y="362"/>
                      <a:pt x="676" y="333"/>
                    </a:cubicBezTo>
                    <a:cubicBezTo>
                      <a:pt x="741" y="308"/>
                      <a:pt x="785" y="257"/>
                      <a:pt x="833" y="207"/>
                    </a:cubicBezTo>
                    <a:cubicBezTo>
                      <a:pt x="861" y="177"/>
                      <a:pt x="894" y="142"/>
                      <a:pt x="931" y="124"/>
                    </a:cubicBezTo>
                    <a:cubicBezTo>
                      <a:pt x="939" y="120"/>
                      <a:pt x="945" y="118"/>
                      <a:pt x="951" y="118"/>
                    </a:cubicBezTo>
                    <a:cubicBezTo>
                      <a:pt x="971" y="118"/>
                      <a:pt x="982" y="137"/>
                      <a:pt x="995" y="162"/>
                    </a:cubicBezTo>
                    <a:cubicBezTo>
                      <a:pt x="1005" y="181"/>
                      <a:pt x="1021" y="189"/>
                      <a:pt x="1038" y="189"/>
                    </a:cubicBezTo>
                    <a:cubicBezTo>
                      <a:pt x="1077" y="189"/>
                      <a:pt x="1117" y="147"/>
                      <a:pt x="1094" y="101"/>
                    </a:cubicBezTo>
                    <a:cubicBezTo>
                      <a:pt x="1067" y="50"/>
                      <a:pt x="1024" y="5"/>
                      <a:pt x="965" y="0"/>
                    </a:cubicBezTo>
                    <a:cubicBezTo>
                      <a:pt x="962" y="0"/>
                      <a:pt x="960" y="0"/>
                      <a:pt x="9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27"/>
              <p:cNvSpPr/>
              <p:nvPr/>
            </p:nvSpPr>
            <p:spPr>
              <a:xfrm>
                <a:off x="6548611" y="3129647"/>
                <a:ext cx="82414" cy="21510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427" extrusionOk="0">
                    <a:moveTo>
                      <a:pt x="1342" y="0"/>
                    </a:moveTo>
                    <a:cubicBezTo>
                      <a:pt x="1291" y="0"/>
                      <a:pt x="1239" y="6"/>
                      <a:pt x="1189" y="19"/>
                    </a:cubicBezTo>
                    <a:cubicBezTo>
                      <a:pt x="1054" y="54"/>
                      <a:pt x="958" y="135"/>
                      <a:pt x="853" y="222"/>
                    </a:cubicBezTo>
                    <a:cubicBezTo>
                      <a:pt x="779" y="283"/>
                      <a:pt x="707" y="312"/>
                      <a:pt x="616" y="312"/>
                    </a:cubicBezTo>
                    <a:cubicBezTo>
                      <a:pt x="604" y="312"/>
                      <a:pt x="592" y="312"/>
                      <a:pt x="580" y="311"/>
                    </a:cubicBezTo>
                    <a:cubicBezTo>
                      <a:pt x="500" y="304"/>
                      <a:pt x="424" y="275"/>
                      <a:pt x="346" y="253"/>
                    </a:cubicBezTo>
                    <a:cubicBezTo>
                      <a:pt x="265" y="229"/>
                      <a:pt x="186" y="210"/>
                      <a:pt x="102" y="197"/>
                    </a:cubicBezTo>
                    <a:cubicBezTo>
                      <a:pt x="99" y="197"/>
                      <a:pt x="95" y="197"/>
                      <a:pt x="92" y="197"/>
                    </a:cubicBezTo>
                    <a:cubicBezTo>
                      <a:pt x="27" y="197"/>
                      <a:pt x="1" y="297"/>
                      <a:pt x="72" y="309"/>
                    </a:cubicBezTo>
                    <a:cubicBezTo>
                      <a:pt x="225" y="334"/>
                      <a:pt x="371" y="399"/>
                      <a:pt x="526" y="419"/>
                    </a:cubicBezTo>
                    <a:cubicBezTo>
                      <a:pt x="561" y="423"/>
                      <a:pt x="595" y="426"/>
                      <a:pt x="629" y="426"/>
                    </a:cubicBezTo>
                    <a:cubicBezTo>
                      <a:pt x="699" y="426"/>
                      <a:pt x="767" y="414"/>
                      <a:pt x="832" y="377"/>
                    </a:cubicBezTo>
                    <a:cubicBezTo>
                      <a:pt x="937" y="319"/>
                      <a:pt x="1012" y="222"/>
                      <a:pt x="1118" y="169"/>
                    </a:cubicBezTo>
                    <a:cubicBezTo>
                      <a:pt x="1192" y="132"/>
                      <a:pt x="1269" y="116"/>
                      <a:pt x="1347" y="116"/>
                    </a:cubicBezTo>
                    <a:cubicBezTo>
                      <a:pt x="1411" y="116"/>
                      <a:pt x="1476" y="127"/>
                      <a:pt x="1540" y="145"/>
                    </a:cubicBezTo>
                    <a:cubicBezTo>
                      <a:pt x="1546" y="147"/>
                      <a:pt x="1552" y="147"/>
                      <a:pt x="1557" y="147"/>
                    </a:cubicBezTo>
                    <a:cubicBezTo>
                      <a:pt x="1615" y="147"/>
                      <a:pt x="1635" y="53"/>
                      <a:pt x="1570" y="35"/>
                    </a:cubicBezTo>
                    <a:cubicBezTo>
                      <a:pt x="1496" y="13"/>
                      <a:pt x="1419" y="0"/>
                      <a:pt x="1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27"/>
              <p:cNvSpPr/>
              <p:nvPr/>
            </p:nvSpPr>
            <p:spPr>
              <a:xfrm>
                <a:off x="6576721" y="3204203"/>
                <a:ext cx="38688" cy="4951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983" extrusionOk="0">
                    <a:moveTo>
                      <a:pt x="706" y="0"/>
                    </a:moveTo>
                    <a:cubicBezTo>
                      <a:pt x="701" y="0"/>
                      <a:pt x="696" y="1"/>
                      <a:pt x="692" y="1"/>
                    </a:cubicBezTo>
                    <a:cubicBezTo>
                      <a:pt x="479" y="34"/>
                      <a:pt x="319" y="248"/>
                      <a:pt x="343" y="459"/>
                    </a:cubicBezTo>
                    <a:cubicBezTo>
                      <a:pt x="350" y="524"/>
                      <a:pt x="389" y="602"/>
                      <a:pt x="346" y="662"/>
                    </a:cubicBezTo>
                    <a:cubicBezTo>
                      <a:pt x="280" y="758"/>
                      <a:pt x="159" y="825"/>
                      <a:pt x="50" y="867"/>
                    </a:cubicBezTo>
                    <a:cubicBezTo>
                      <a:pt x="22" y="880"/>
                      <a:pt x="0" y="907"/>
                      <a:pt x="10" y="938"/>
                    </a:cubicBezTo>
                    <a:cubicBezTo>
                      <a:pt x="16" y="962"/>
                      <a:pt x="41" y="982"/>
                      <a:pt x="66" y="982"/>
                    </a:cubicBezTo>
                    <a:cubicBezTo>
                      <a:pt x="71" y="982"/>
                      <a:pt x="76" y="981"/>
                      <a:pt x="81" y="979"/>
                    </a:cubicBezTo>
                    <a:cubicBezTo>
                      <a:pt x="197" y="934"/>
                      <a:pt x="305" y="870"/>
                      <a:pt x="394" y="779"/>
                    </a:cubicBezTo>
                    <a:cubicBezTo>
                      <a:pt x="460" y="711"/>
                      <a:pt x="489" y="643"/>
                      <a:pt x="472" y="548"/>
                    </a:cubicBezTo>
                    <a:cubicBezTo>
                      <a:pt x="454" y="456"/>
                      <a:pt x="438" y="371"/>
                      <a:pt x="484" y="283"/>
                    </a:cubicBezTo>
                    <a:cubicBezTo>
                      <a:pt x="532" y="191"/>
                      <a:pt x="617" y="128"/>
                      <a:pt x="720" y="112"/>
                    </a:cubicBezTo>
                    <a:cubicBezTo>
                      <a:pt x="751" y="106"/>
                      <a:pt x="767" y="69"/>
                      <a:pt x="761" y="41"/>
                    </a:cubicBezTo>
                    <a:cubicBezTo>
                      <a:pt x="755" y="13"/>
                      <a:pt x="731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27"/>
              <p:cNvSpPr/>
              <p:nvPr/>
            </p:nvSpPr>
            <p:spPr>
              <a:xfrm>
                <a:off x="6651126" y="3232263"/>
                <a:ext cx="17178" cy="48561"/>
              </a:xfrm>
              <a:custGeom>
                <a:avLst/>
                <a:gdLst/>
                <a:ahLst/>
                <a:cxnLst/>
                <a:rect l="l" t="t" r="r" b="b"/>
                <a:pathLst>
                  <a:path w="341" h="964" extrusionOk="0">
                    <a:moveTo>
                      <a:pt x="246" y="0"/>
                    </a:moveTo>
                    <a:cubicBezTo>
                      <a:pt x="203" y="0"/>
                      <a:pt x="166" y="57"/>
                      <a:pt x="202" y="99"/>
                    </a:cubicBezTo>
                    <a:lnTo>
                      <a:pt x="202" y="99"/>
                    </a:lnTo>
                    <a:cubicBezTo>
                      <a:pt x="202" y="100"/>
                      <a:pt x="207" y="107"/>
                      <a:pt x="208" y="109"/>
                    </a:cubicBezTo>
                    <a:lnTo>
                      <a:pt x="208" y="109"/>
                    </a:lnTo>
                    <a:cubicBezTo>
                      <a:pt x="209" y="112"/>
                      <a:pt x="211" y="118"/>
                      <a:pt x="213" y="119"/>
                    </a:cubicBezTo>
                    <a:cubicBezTo>
                      <a:pt x="215" y="130"/>
                      <a:pt x="217" y="143"/>
                      <a:pt x="220" y="154"/>
                    </a:cubicBezTo>
                    <a:cubicBezTo>
                      <a:pt x="222" y="190"/>
                      <a:pt x="222" y="228"/>
                      <a:pt x="221" y="263"/>
                    </a:cubicBezTo>
                    <a:cubicBezTo>
                      <a:pt x="217" y="332"/>
                      <a:pt x="210" y="400"/>
                      <a:pt x="208" y="469"/>
                    </a:cubicBezTo>
                    <a:cubicBezTo>
                      <a:pt x="207" y="541"/>
                      <a:pt x="203" y="612"/>
                      <a:pt x="170" y="679"/>
                    </a:cubicBezTo>
                    <a:cubicBezTo>
                      <a:pt x="132" y="752"/>
                      <a:pt x="79" y="816"/>
                      <a:pt x="31" y="881"/>
                    </a:cubicBezTo>
                    <a:cubicBezTo>
                      <a:pt x="0" y="923"/>
                      <a:pt x="40" y="964"/>
                      <a:pt x="82" y="964"/>
                    </a:cubicBezTo>
                    <a:cubicBezTo>
                      <a:pt x="100" y="964"/>
                      <a:pt x="117" y="957"/>
                      <a:pt x="130" y="939"/>
                    </a:cubicBezTo>
                    <a:cubicBezTo>
                      <a:pt x="184" y="869"/>
                      <a:pt x="242" y="799"/>
                      <a:pt x="278" y="720"/>
                    </a:cubicBezTo>
                    <a:cubicBezTo>
                      <a:pt x="315" y="636"/>
                      <a:pt x="322" y="551"/>
                      <a:pt x="323" y="462"/>
                    </a:cubicBezTo>
                    <a:cubicBezTo>
                      <a:pt x="326" y="385"/>
                      <a:pt x="336" y="309"/>
                      <a:pt x="337" y="231"/>
                    </a:cubicBezTo>
                    <a:cubicBezTo>
                      <a:pt x="340" y="160"/>
                      <a:pt x="337" y="76"/>
                      <a:pt x="286" y="20"/>
                    </a:cubicBezTo>
                    <a:cubicBezTo>
                      <a:pt x="274" y="6"/>
                      <a:pt x="260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27"/>
              <p:cNvSpPr/>
              <p:nvPr/>
            </p:nvSpPr>
            <p:spPr>
              <a:xfrm>
                <a:off x="6751877" y="3226016"/>
                <a:ext cx="28764" cy="41156"/>
              </a:xfrm>
              <a:custGeom>
                <a:avLst/>
                <a:gdLst/>
                <a:ahLst/>
                <a:cxnLst/>
                <a:rect l="l" t="t" r="r" b="b"/>
                <a:pathLst>
                  <a:path w="571" h="817" extrusionOk="0">
                    <a:moveTo>
                      <a:pt x="85" y="1"/>
                    </a:moveTo>
                    <a:cubicBezTo>
                      <a:pt x="24" y="1"/>
                      <a:pt x="0" y="98"/>
                      <a:pt x="69" y="114"/>
                    </a:cubicBezTo>
                    <a:cubicBezTo>
                      <a:pt x="133" y="130"/>
                      <a:pt x="194" y="155"/>
                      <a:pt x="235" y="208"/>
                    </a:cubicBezTo>
                    <a:cubicBezTo>
                      <a:pt x="265" y="247"/>
                      <a:pt x="282" y="300"/>
                      <a:pt x="289" y="352"/>
                    </a:cubicBezTo>
                    <a:cubicBezTo>
                      <a:pt x="306" y="480"/>
                      <a:pt x="286" y="611"/>
                      <a:pt x="296" y="742"/>
                    </a:cubicBezTo>
                    <a:cubicBezTo>
                      <a:pt x="297" y="770"/>
                      <a:pt x="313" y="786"/>
                      <a:pt x="337" y="796"/>
                    </a:cubicBezTo>
                    <a:cubicBezTo>
                      <a:pt x="386" y="817"/>
                      <a:pt x="443" y="817"/>
                      <a:pt x="497" y="817"/>
                    </a:cubicBezTo>
                    <a:cubicBezTo>
                      <a:pt x="571" y="817"/>
                      <a:pt x="571" y="702"/>
                      <a:pt x="497" y="702"/>
                    </a:cubicBezTo>
                    <a:cubicBezTo>
                      <a:pt x="467" y="702"/>
                      <a:pt x="437" y="702"/>
                      <a:pt x="408" y="697"/>
                    </a:cubicBezTo>
                    <a:lnTo>
                      <a:pt x="408" y="697"/>
                    </a:lnTo>
                    <a:cubicBezTo>
                      <a:pt x="403" y="566"/>
                      <a:pt x="419" y="433"/>
                      <a:pt x="396" y="302"/>
                    </a:cubicBezTo>
                    <a:cubicBezTo>
                      <a:pt x="384" y="234"/>
                      <a:pt x="355" y="169"/>
                      <a:pt x="308" y="118"/>
                    </a:cubicBezTo>
                    <a:cubicBezTo>
                      <a:pt x="255" y="56"/>
                      <a:pt x="177" y="22"/>
                      <a:pt x="99" y="2"/>
                    </a:cubicBezTo>
                    <a:cubicBezTo>
                      <a:pt x="94" y="1"/>
                      <a:pt x="90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27"/>
              <p:cNvSpPr/>
              <p:nvPr/>
            </p:nvSpPr>
            <p:spPr>
              <a:xfrm>
                <a:off x="6807996" y="3195589"/>
                <a:ext cx="39544" cy="3732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41" extrusionOk="0">
                    <a:moveTo>
                      <a:pt x="105" y="0"/>
                    </a:moveTo>
                    <a:cubicBezTo>
                      <a:pt x="86" y="0"/>
                      <a:pt x="68" y="1"/>
                      <a:pt x="49" y="4"/>
                    </a:cubicBezTo>
                    <a:cubicBezTo>
                      <a:pt x="19" y="8"/>
                      <a:pt x="1" y="49"/>
                      <a:pt x="8" y="75"/>
                    </a:cubicBezTo>
                    <a:cubicBezTo>
                      <a:pt x="18" y="105"/>
                      <a:pt x="41" y="118"/>
                      <a:pt x="69" y="118"/>
                    </a:cubicBezTo>
                    <a:cubicBezTo>
                      <a:pt x="73" y="118"/>
                      <a:pt x="77" y="118"/>
                      <a:pt x="82" y="117"/>
                    </a:cubicBezTo>
                    <a:cubicBezTo>
                      <a:pt x="91" y="116"/>
                      <a:pt x="100" y="116"/>
                      <a:pt x="109" y="116"/>
                    </a:cubicBezTo>
                    <a:cubicBezTo>
                      <a:pt x="129" y="116"/>
                      <a:pt x="150" y="118"/>
                      <a:pt x="168" y="123"/>
                    </a:cubicBezTo>
                    <a:cubicBezTo>
                      <a:pt x="174" y="124"/>
                      <a:pt x="181" y="128"/>
                      <a:pt x="187" y="129"/>
                    </a:cubicBezTo>
                    <a:lnTo>
                      <a:pt x="187" y="129"/>
                    </a:lnTo>
                    <a:cubicBezTo>
                      <a:pt x="187" y="129"/>
                      <a:pt x="186" y="129"/>
                      <a:pt x="186" y="129"/>
                    </a:cubicBezTo>
                    <a:cubicBezTo>
                      <a:pt x="184" y="129"/>
                      <a:pt x="198" y="134"/>
                      <a:pt x="199" y="136"/>
                    </a:cubicBezTo>
                    <a:cubicBezTo>
                      <a:pt x="206" y="138"/>
                      <a:pt x="212" y="143"/>
                      <a:pt x="219" y="148"/>
                    </a:cubicBezTo>
                    <a:cubicBezTo>
                      <a:pt x="223" y="150"/>
                      <a:pt x="224" y="151"/>
                      <a:pt x="227" y="152"/>
                    </a:cubicBezTo>
                    <a:lnTo>
                      <a:pt x="227" y="152"/>
                    </a:lnTo>
                    <a:cubicBezTo>
                      <a:pt x="229" y="154"/>
                      <a:pt x="232" y="156"/>
                      <a:pt x="232" y="157"/>
                    </a:cubicBezTo>
                    <a:cubicBezTo>
                      <a:pt x="242" y="167"/>
                      <a:pt x="254" y="178"/>
                      <a:pt x="263" y="188"/>
                    </a:cubicBezTo>
                    <a:cubicBezTo>
                      <a:pt x="277" y="205"/>
                      <a:pt x="276" y="201"/>
                      <a:pt x="288" y="221"/>
                    </a:cubicBezTo>
                    <a:cubicBezTo>
                      <a:pt x="308" y="249"/>
                      <a:pt x="324" y="279"/>
                      <a:pt x="338" y="308"/>
                    </a:cubicBezTo>
                    <a:cubicBezTo>
                      <a:pt x="396" y="427"/>
                      <a:pt x="432" y="568"/>
                      <a:pt x="525" y="666"/>
                    </a:cubicBezTo>
                    <a:cubicBezTo>
                      <a:pt x="573" y="713"/>
                      <a:pt x="633" y="741"/>
                      <a:pt x="700" y="741"/>
                    </a:cubicBezTo>
                    <a:cubicBezTo>
                      <a:pt x="708" y="741"/>
                      <a:pt x="717" y="740"/>
                      <a:pt x="726" y="739"/>
                    </a:cubicBezTo>
                    <a:cubicBezTo>
                      <a:pt x="756" y="736"/>
                      <a:pt x="784" y="717"/>
                      <a:pt x="784" y="681"/>
                    </a:cubicBezTo>
                    <a:cubicBezTo>
                      <a:pt x="784" y="654"/>
                      <a:pt x="761" y="623"/>
                      <a:pt x="732" y="623"/>
                    </a:cubicBezTo>
                    <a:cubicBezTo>
                      <a:pt x="730" y="623"/>
                      <a:pt x="728" y="623"/>
                      <a:pt x="726" y="623"/>
                    </a:cubicBezTo>
                    <a:cubicBezTo>
                      <a:pt x="712" y="624"/>
                      <a:pt x="695" y="624"/>
                      <a:pt x="681" y="624"/>
                    </a:cubicBezTo>
                    <a:cubicBezTo>
                      <a:pt x="680" y="624"/>
                      <a:pt x="680" y="624"/>
                      <a:pt x="679" y="624"/>
                    </a:cubicBezTo>
                    <a:lnTo>
                      <a:pt x="679" y="624"/>
                    </a:lnTo>
                    <a:cubicBezTo>
                      <a:pt x="677" y="624"/>
                      <a:pt x="676" y="623"/>
                      <a:pt x="673" y="623"/>
                    </a:cubicBezTo>
                    <a:cubicBezTo>
                      <a:pt x="665" y="620"/>
                      <a:pt x="657" y="619"/>
                      <a:pt x="650" y="616"/>
                    </a:cubicBezTo>
                    <a:lnTo>
                      <a:pt x="650" y="616"/>
                    </a:lnTo>
                    <a:cubicBezTo>
                      <a:pt x="654" y="617"/>
                      <a:pt x="655" y="618"/>
                      <a:pt x="655" y="618"/>
                    </a:cubicBezTo>
                    <a:cubicBezTo>
                      <a:pt x="655" y="618"/>
                      <a:pt x="647" y="615"/>
                      <a:pt x="644" y="612"/>
                    </a:cubicBezTo>
                    <a:cubicBezTo>
                      <a:pt x="637" y="609"/>
                      <a:pt x="632" y="605"/>
                      <a:pt x="628" y="599"/>
                    </a:cubicBezTo>
                    <a:lnTo>
                      <a:pt x="628" y="599"/>
                    </a:lnTo>
                    <a:cubicBezTo>
                      <a:pt x="629" y="601"/>
                      <a:pt x="631" y="602"/>
                      <a:pt x="631" y="602"/>
                    </a:cubicBezTo>
                    <a:cubicBezTo>
                      <a:pt x="631" y="602"/>
                      <a:pt x="630" y="601"/>
                      <a:pt x="627" y="599"/>
                    </a:cubicBezTo>
                    <a:lnTo>
                      <a:pt x="627" y="599"/>
                    </a:lnTo>
                    <a:cubicBezTo>
                      <a:pt x="627" y="599"/>
                      <a:pt x="627" y="599"/>
                      <a:pt x="628" y="599"/>
                    </a:cubicBezTo>
                    <a:lnTo>
                      <a:pt x="628" y="599"/>
                    </a:lnTo>
                    <a:cubicBezTo>
                      <a:pt x="625" y="598"/>
                      <a:pt x="623" y="596"/>
                      <a:pt x="622" y="595"/>
                    </a:cubicBezTo>
                    <a:cubicBezTo>
                      <a:pt x="616" y="589"/>
                      <a:pt x="609" y="583"/>
                      <a:pt x="603" y="576"/>
                    </a:cubicBezTo>
                    <a:cubicBezTo>
                      <a:pt x="599" y="571"/>
                      <a:pt x="595" y="567"/>
                      <a:pt x="590" y="562"/>
                    </a:cubicBezTo>
                    <a:lnTo>
                      <a:pt x="590" y="562"/>
                    </a:lnTo>
                    <a:cubicBezTo>
                      <a:pt x="589" y="560"/>
                      <a:pt x="585" y="555"/>
                      <a:pt x="583" y="554"/>
                    </a:cubicBezTo>
                    <a:lnTo>
                      <a:pt x="558" y="511"/>
                    </a:lnTo>
                    <a:cubicBezTo>
                      <a:pt x="542" y="481"/>
                      <a:pt x="528" y="450"/>
                      <a:pt x="512" y="420"/>
                    </a:cubicBezTo>
                    <a:cubicBezTo>
                      <a:pt x="459" y="297"/>
                      <a:pt x="412" y="151"/>
                      <a:pt x="300" y="65"/>
                    </a:cubicBezTo>
                    <a:cubicBezTo>
                      <a:pt x="241" y="19"/>
                      <a:pt x="175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27"/>
              <p:cNvSpPr/>
              <p:nvPr/>
            </p:nvSpPr>
            <p:spPr>
              <a:xfrm>
                <a:off x="6606997" y="2938118"/>
                <a:ext cx="293888" cy="289656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5750" extrusionOk="0">
                    <a:moveTo>
                      <a:pt x="3639" y="1009"/>
                    </a:moveTo>
                    <a:cubicBezTo>
                      <a:pt x="3994" y="1009"/>
                      <a:pt x="4319" y="1364"/>
                      <a:pt x="4198" y="1721"/>
                    </a:cubicBezTo>
                    <a:cubicBezTo>
                      <a:pt x="4158" y="1838"/>
                      <a:pt x="4076" y="1933"/>
                      <a:pt x="4005" y="2033"/>
                    </a:cubicBezTo>
                    <a:cubicBezTo>
                      <a:pt x="3950" y="2110"/>
                      <a:pt x="3848" y="2244"/>
                      <a:pt x="3900" y="2344"/>
                    </a:cubicBezTo>
                    <a:cubicBezTo>
                      <a:pt x="3945" y="2428"/>
                      <a:pt x="4060" y="2468"/>
                      <a:pt x="4144" y="2496"/>
                    </a:cubicBezTo>
                    <a:cubicBezTo>
                      <a:pt x="4230" y="2524"/>
                      <a:pt x="4322" y="2541"/>
                      <a:pt x="4409" y="2574"/>
                    </a:cubicBezTo>
                    <a:cubicBezTo>
                      <a:pt x="4619" y="2655"/>
                      <a:pt x="4860" y="2779"/>
                      <a:pt x="4940" y="3003"/>
                    </a:cubicBezTo>
                    <a:cubicBezTo>
                      <a:pt x="5022" y="3236"/>
                      <a:pt x="4936" y="3513"/>
                      <a:pt x="4732" y="3652"/>
                    </a:cubicBezTo>
                    <a:cubicBezTo>
                      <a:pt x="4644" y="3711"/>
                      <a:pt x="4547" y="3730"/>
                      <a:pt x="4447" y="3730"/>
                    </a:cubicBezTo>
                    <a:cubicBezTo>
                      <a:pt x="4341" y="3730"/>
                      <a:pt x="4232" y="3708"/>
                      <a:pt x="4130" y="3689"/>
                    </a:cubicBezTo>
                    <a:cubicBezTo>
                      <a:pt x="4051" y="3675"/>
                      <a:pt x="3968" y="3657"/>
                      <a:pt x="3887" y="3657"/>
                    </a:cubicBezTo>
                    <a:cubicBezTo>
                      <a:pt x="3867" y="3657"/>
                      <a:pt x="3847" y="3658"/>
                      <a:pt x="3828" y="3661"/>
                    </a:cubicBezTo>
                    <a:cubicBezTo>
                      <a:pt x="3747" y="3672"/>
                      <a:pt x="3689" y="3712"/>
                      <a:pt x="3648" y="3776"/>
                    </a:cubicBezTo>
                    <a:cubicBezTo>
                      <a:pt x="3651" y="3788"/>
                      <a:pt x="3651" y="3801"/>
                      <a:pt x="3646" y="3815"/>
                    </a:cubicBezTo>
                    <a:cubicBezTo>
                      <a:pt x="3586" y="3958"/>
                      <a:pt x="3465" y="4070"/>
                      <a:pt x="3449" y="4229"/>
                    </a:cubicBezTo>
                    <a:cubicBezTo>
                      <a:pt x="3434" y="4386"/>
                      <a:pt x="3491" y="4545"/>
                      <a:pt x="3464" y="4702"/>
                    </a:cubicBezTo>
                    <a:cubicBezTo>
                      <a:pt x="3428" y="4914"/>
                      <a:pt x="3217" y="5068"/>
                      <a:pt x="3024" y="5125"/>
                    </a:cubicBezTo>
                    <a:cubicBezTo>
                      <a:pt x="2978" y="5138"/>
                      <a:pt x="2929" y="5145"/>
                      <a:pt x="2881" y="5145"/>
                    </a:cubicBezTo>
                    <a:cubicBezTo>
                      <a:pt x="2724" y="5145"/>
                      <a:pt x="2571" y="5071"/>
                      <a:pt x="2523" y="4905"/>
                    </a:cubicBezTo>
                    <a:cubicBezTo>
                      <a:pt x="2457" y="4681"/>
                      <a:pt x="2670" y="4511"/>
                      <a:pt x="2681" y="4303"/>
                    </a:cubicBezTo>
                    <a:cubicBezTo>
                      <a:pt x="2696" y="4079"/>
                      <a:pt x="2418" y="3878"/>
                      <a:pt x="2217" y="3872"/>
                    </a:cubicBezTo>
                    <a:cubicBezTo>
                      <a:pt x="2207" y="3872"/>
                      <a:pt x="2200" y="3869"/>
                      <a:pt x="2192" y="3866"/>
                    </a:cubicBezTo>
                    <a:lnTo>
                      <a:pt x="2191" y="3865"/>
                    </a:lnTo>
                    <a:cubicBezTo>
                      <a:pt x="2175" y="3863"/>
                      <a:pt x="2160" y="3862"/>
                      <a:pt x="2145" y="3862"/>
                    </a:cubicBezTo>
                    <a:cubicBezTo>
                      <a:pt x="1912" y="3862"/>
                      <a:pt x="1768" y="4092"/>
                      <a:pt x="1621" y="4252"/>
                    </a:cubicBezTo>
                    <a:cubicBezTo>
                      <a:pt x="1515" y="4370"/>
                      <a:pt x="1358" y="4497"/>
                      <a:pt x="1190" y="4497"/>
                    </a:cubicBezTo>
                    <a:cubicBezTo>
                      <a:pt x="1170" y="4497"/>
                      <a:pt x="1150" y="4495"/>
                      <a:pt x="1130" y="4491"/>
                    </a:cubicBezTo>
                    <a:cubicBezTo>
                      <a:pt x="920" y="4450"/>
                      <a:pt x="880" y="4185"/>
                      <a:pt x="902" y="4009"/>
                    </a:cubicBezTo>
                    <a:cubicBezTo>
                      <a:pt x="931" y="3763"/>
                      <a:pt x="1100" y="3572"/>
                      <a:pt x="1298" y="3441"/>
                    </a:cubicBezTo>
                    <a:cubicBezTo>
                      <a:pt x="1473" y="3326"/>
                      <a:pt x="1738" y="3251"/>
                      <a:pt x="1743" y="3002"/>
                    </a:cubicBezTo>
                    <a:cubicBezTo>
                      <a:pt x="1745" y="2982"/>
                      <a:pt x="1752" y="2968"/>
                      <a:pt x="1765" y="2959"/>
                    </a:cubicBezTo>
                    <a:cubicBezTo>
                      <a:pt x="1793" y="2862"/>
                      <a:pt x="1786" y="2767"/>
                      <a:pt x="1725" y="2677"/>
                    </a:cubicBezTo>
                    <a:cubicBezTo>
                      <a:pt x="1661" y="2587"/>
                      <a:pt x="1562" y="2521"/>
                      <a:pt x="1468" y="2469"/>
                    </a:cubicBezTo>
                    <a:cubicBezTo>
                      <a:pt x="1290" y="2366"/>
                      <a:pt x="1083" y="2306"/>
                      <a:pt x="985" y="2105"/>
                    </a:cubicBezTo>
                    <a:cubicBezTo>
                      <a:pt x="882" y="1898"/>
                      <a:pt x="967" y="1675"/>
                      <a:pt x="1178" y="1579"/>
                    </a:cubicBezTo>
                    <a:cubicBezTo>
                      <a:pt x="1239" y="1551"/>
                      <a:pt x="1302" y="1540"/>
                      <a:pt x="1364" y="1540"/>
                    </a:cubicBezTo>
                    <a:cubicBezTo>
                      <a:pt x="1556" y="1540"/>
                      <a:pt x="1745" y="1652"/>
                      <a:pt x="1902" y="1756"/>
                    </a:cubicBezTo>
                    <a:cubicBezTo>
                      <a:pt x="2007" y="1827"/>
                      <a:pt x="2112" y="1906"/>
                      <a:pt x="2235" y="1940"/>
                    </a:cubicBezTo>
                    <a:cubicBezTo>
                      <a:pt x="2290" y="1955"/>
                      <a:pt x="2346" y="1960"/>
                      <a:pt x="2402" y="1960"/>
                    </a:cubicBezTo>
                    <a:cubicBezTo>
                      <a:pt x="2459" y="1960"/>
                      <a:pt x="2516" y="1955"/>
                      <a:pt x="2571" y="1952"/>
                    </a:cubicBezTo>
                    <a:cubicBezTo>
                      <a:pt x="2575" y="1952"/>
                      <a:pt x="2582" y="1949"/>
                      <a:pt x="2588" y="1949"/>
                    </a:cubicBezTo>
                    <a:cubicBezTo>
                      <a:pt x="2594" y="1949"/>
                      <a:pt x="2599" y="1949"/>
                      <a:pt x="2603" y="1952"/>
                    </a:cubicBezTo>
                    <a:cubicBezTo>
                      <a:pt x="2642" y="1955"/>
                      <a:pt x="2680" y="1958"/>
                      <a:pt x="2718" y="1958"/>
                    </a:cubicBezTo>
                    <a:cubicBezTo>
                      <a:pt x="2841" y="1958"/>
                      <a:pt x="2956" y="1930"/>
                      <a:pt x="3034" y="1814"/>
                    </a:cubicBezTo>
                    <a:cubicBezTo>
                      <a:pt x="3121" y="1688"/>
                      <a:pt x="3132" y="1525"/>
                      <a:pt x="3175" y="1379"/>
                    </a:cubicBezTo>
                    <a:cubicBezTo>
                      <a:pt x="3234" y="1170"/>
                      <a:pt x="3400" y="1014"/>
                      <a:pt x="3622" y="1009"/>
                    </a:cubicBezTo>
                    <a:cubicBezTo>
                      <a:pt x="3628" y="1009"/>
                      <a:pt x="3633" y="1009"/>
                      <a:pt x="3639" y="1009"/>
                    </a:cubicBezTo>
                    <a:close/>
                    <a:moveTo>
                      <a:pt x="2434" y="1"/>
                    </a:moveTo>
                    <a:cubicBezTo>
                      <a:pt x="2137" y="1"/>
                      <a:pt x="1834" y="106"/>
                      <a:pt x="1559" y="203"/>
                    </a:cubicBezTo>
                    <a:cubicBezTo>
                      <a:pt x="1226" y="321"/>
                      <a:pt x="897" y="492"/>
                      <a:pt x="652" y="750"/>
                    </a:cubicBezTo>
                    <a:cubicBezTo>
                      <a:pt x="0" y="1440"/>
                      <a:pt x="547" y="2316"/>
                      <a:pt x="666" y="3093"/>
                    </a:cubicBezTo>
                    <a:cubicBezTo>
                      <a:pt x="722" y="3438"/>
                      <a:pt x="659" y="3774"/>
                      <a:pt x="537" y="4099"/>
                    </a:cubicBezTo>
                    <a:cubicBezTo>
                      <a:pt x="432" y="4371"/>
                      <a:pt x="271" y="4643"/>
                      <a:pt x="221" y="4933"/>
                    </a:cubicBezTo>
                    <a:cubicBezTo>
                      <a:pt x="167" y="5268"/>
                      <a:pt x="369" y="5496"/>
                      <a:pt x="671" y="5611"/>
                    </a:cubicBezTo>
                    <a:cubicBezTo>
                      <a:pt x="954" y="5718"/>
                      <a:pt x="1265" y="5750"/>
                      <a:pt x="1570" y="5750"/>
                    </a:cubicBezTo>
                    <a:cubicBezTo>
                      <a:pt x="1669" y="5750"/>
                      <a:pt x="1767" y="5746"/>
                      <a:pt x="1864" y="5741"/>
                    </a:cubicBezTo>
                    <a:cubicBezTo>
                      <a:pt x="2232" y="5721"/>
                      <a:pt x="2606" y="5670"/>
                      <a:pt x="2959" y="5560"/>
                    </a:cubicBezTo>
                    <a:cubicBezTo>
                      <a:pt x="3580" y="5367"/>
                      <a:pt x="4111" y="4912"/>
                      <a:pt x="4555" y="4449"/>
                    </a:cubicBezTo>
                    <a:cubicBezTo>
                      <a:pt x="4655" y="4342"/>
                      <a:pt x="4763" y="4233"/>
                      <a:pt x="4868" y="4116"/>
                    </a:cubicBezTo>
                    <a:cubicBezTo>
                      <a:pt x="4869" y="4090"/>
                      <a:pt x="4886" y="4063"/>
                      <a:pt x="4919" y="4062"/>
                    </a:cubicBezTo>
                    <a:cubicBezTo>
                      <a:pt x="5279" y="3662"/>
                      <a:pt x="5613" y="3209"/>
                      <a:pt x="5708" y="2696"/>
                    </a:cubicBezTo>
                    <a:cubicBezTo>
                      <a:pt x="5833" y="1993"/>
                      <a:pt x="5297" y="1412"/>
                      <a:pt x="4787" y="1012"/>
                    </a:cubicBezTo>
                    <a:cubicBezTo>
                      <a:pt x="4525" y="807"/>
                      <a:pt x="4239" y="625"/>
                      <a:pt x="3951" y="460"/>
                    </a:cubicBezTo>
                    <a:cubicBezTo>
                      <a:pt x="3622" y="272"/>
                      <a:pt x="3272" y="115"/>
                      <a:pt x="2898" y="56"/>
                    </a:cubicBezTo>
                    <a:cubicBezTo>
                      <a:pt x="2884" y="67"/>
                      <a:pt x="2866" y="74"/>
                      <a:pt x="2846" y="74"/>
                    </a:cubicBezTo>
                    <a:cubicBezTo>
                      <a:pt x="2833" y="74"/>
                      <a:pt x="2819" y="72"/>
                      <a:pt x="2805" y="66"/>
                    </a:cubicBezTo>
                    <a:cubicBezTo>
                      <a:pt x="2684" y="19"/>
                      <a:pt x="2559" y="1"/>
                      <a:pt x="2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27"/>
              <p:cNvSpPr/>
              <p:nvPr/>
            </p:nvSpPr>
            <p:spPr>
              <a:xfrm>
                <a:off x="6852125" y="3142594"/>
                <a:ext cx="62364" cy="13249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63" extrusionOk="0">
                    <a:moveTo>
                      <a:pt x="53" y="0"/>
                    </a:moveTo>
                    <a:cubicBezTo>
                      <a:pt x="20" y="3"/>
                      <a:pt x="3" y="28"/>
                      <a:pt x="2" y="55"/>
                    </a:cubicBezTo>
                    <a:cubicBezTo>
                      <a:pt x="1" y="85"/>
                      <a:pt x="20" y="116"/>
                      <a:pt x="57" y="116"/>
                    </a:cubicBezTo>
                    <a:cubicBezTo>
                      <a:pt x="115" y="116"/>
                      <a:pt x="172" y="123"/>
                      <a:pt x="229" y="133"/>
                    </a:cubicBezTo>
                    <a:cubicBezTo>
                      <a:pt x="362" y="160"/>
                      <a:pt x="492" y="205"/>
                      <a:pt x="627" y="238"/>
                    </a:cubicBezTo>
                    <a:cubicBezTo>
                      <a:pt x="696" y="254"/>
                      <a:pt x="764" y="262"/>
                      <a:pt x="831" y="262"/>
                    </a:cubicBezTo>
                    <a:cubicBezTo>
                      <a:pt x="952" y="262"/>
                      <a:pt x="1069" y="235"/>
                      <a:pt x="1182" y="173"/>
                    </a:cubicBezTo>
                    <a:cubicBezTo>
                      <a:pt x="1237" y="143"/>
                      <a:pt x="1205" y="66"/>
                      <a:pt x="1154" y="66"/>
                    </a:cubicBezTo>
                    <a:cubicBezTo>
                      <a:pt x="1144" y="66"/>
                      <a:pt x="1134" y="69"/>
                      <a:pt x="1123" y="75"/>
                    </a:cubicBezTo>
                    <a:cubicBezTo>
                      <a:pt x="1029" y="127"/>
                      <a:pt x="934" y="148"/>
                      <a:pt x="838" y="148"/>
                    </a:cubicBezTo>
                    <a:cubicBezTo>
                      <a:pt x="760" y="148"/>
                      <a:pt x="680" y="134"/>
                      <a:pt x="599" y="112"/>
                    </a:cubicBezTo>
                    <a:cubicBezTo>
                      <a:pt x="504" y="88"/>
                      <a:pt x="409" y="57"/>
                      <a:pt x="314" y="35"/>
                    </a:cubicBezTo>
                    <a:cubicBezTo>
                      <a:pt x="230" y="14"/>
                      <a:pt x="145" y="3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27"/>
              <p:cNvSpPr/>
              <p:nvPr/>
            </p:nvSpPr>
            <p:spPr>
              <a:xfrm>
                <a:off x="6893786" y="3086677"/>
                <a:ext cx="52894" cy="15566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09" extrusionOk="0">
                    <a:moveTo>
                      <a:pt x="173" y="1"/>
                    </a:moveTo>
                    <a:cubicBezTo>
                      <a:pt x="138" y="1"/>
                      <a:pt x="102" y="6"/>
                      <a:pt x="66" y="16"/>
                    </a:cubicBezTo>
                    <a:cubicBezTo>
                      <a:pt x="0" y="37"/>
                      <a:pt x="20" y="132"/>
                      <a:pt x="78" y="132"/>
                    </a:cubicBezTo>
                    <a:cubicBezTo>
                      <a:pt x="83" y="132"/>
                      <a:pt x="89" y="131"/>
                      <a:pt x="95" y="129"/>
                    </a:cubicBezTo>
                    <a:cubicBezTo>
                      <a:pt x="123" y="121"/>
                      <a:pt x="151" y="117"/>
                      <a:pt x="179" y="117"/>
                    </a:cubicBezTo>
                    <a:cubicBezTo>
                      <a:pt x="308" y="117"/>
                      <a:pt x="429" y="199"/>
                      <a:pt x="544" y="251"/>
                    </a:cubicBezTo>
                    <a:cubicBezTo>
                      <a:pt x="612" y="281"/>
                      <a:pt x="680" y="309"/>
                      <a:pt x="755" y="309"/>
                    </a:cubicBezTo>
                    <a:cubicBezTo>
                      <a:pt x="761" y="309"/>
                      <a:pt x="768" y="308"/>
                      <a:pt x="775" y="308"/>
                    </a:cubicBezTo>
                    <a:cubicBezTo>
                      <a:pt x="867" y="305"/>
                      <a:pt x="945" y="258"/>
                      <a:pt x="1009" y="196"/>
                    </a:cubicBezTo>
                    <a:cubicBezTo>
                      <a:pt x="1049" y="156"/>
                      <a:pt x="1010" y="99"/>
                      <a:pt x="965" y="99"/>
                    </a:cubicBezTo>
                    <a:cubicBezTo>
                      <a:pt x="952" y="99"/>
                      <a:pt x="939" y="104"/>
                      <a:pt x="927" y="115"/>
                    </a:cubicBezTo>
                    <a:cubicBezTo>
                      <a:pt x="878" y="162"/>
                      <a:pt x="823" y="193"/>
                      <a:pt x="759" y="193"/>
                    </a:cubicBezTo>
                    <a:cubicBezTo>
                      <a:pt x="750" y="193"/>
                      <a:pt x="741" y="193"/>
                      <a:pt x="732" y="192"/>
                    </a:cubicBezTo>
                    <a:cubicBezTo>
                      <a:pt x="662" y="182"/>
                      <a:pt x="596" y="149"/>
                      <a:pt x="534" y="117"/>
                    </a:cubicBezTo>
                    <a:cubicBezTo>
                      <a:pt x="419" y="60"/>
                      <a:pt x="299" y="1"/>
                      <a:pt x="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27"/>
              <p:cNvSpPr/>
              <p:nvPr/>
            </p:nvSpPr>
            <p:spPr>
              <a:xfrm>
                <a:off x="6884668" y="2983356"/>
                <a:ext cx="49267" cy="4639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21" extrusionOk="0">
                    <a:moveTo>
                      <a:pt x="920" y="1"/>
                    </a:moveTo>
                    <a:cubicBezTo>
                      <a:pt x="891" y="1"/>
                      <a:pt x="862" y="19"/>
                      <a:pt x="862" y="56"/>
                    </a:cubicBezTo>
                    <a:cubicBezTo>
                      <a:pt x="860" y="150"/>
                      <a:pt x="824" y="225"/>
                      <a:pt x="742" y="273"/>
                    </a:cubicBezTo>
                    <a:cubicBezTo>
                      <a:pt x="660" y="318"/>
                      <a:pt x="566" y="337"/>
                      <a:pt x="477" y="361"/>
                    </a:cubicBezTo>
                    <a:cubicBezTo>
                      <a:pt x="364" y="391"/>
                      <a:pt x="270" y="444"/>
                      <a:pt x="194" y="537"/>
                    </a:cubicBezTo>
                    <a:cubicBezTo>
                      <a:pt x="121" y="627"/>
                      <a:pt x="73" y="731"/>
                      <a:pt x="22" y="834"/>
                    </a:cubicBezTo>
                    <a:cubicBezTo>
                      <a:pt x="1" y="879"/>
                      <a:pt x="41" y="920"/>
                      <a:pt x="78" y="920"/>
                    </a:cubicBezTo>
                    <a:cubicBezTo>
                      <a:pt x="96" y="920"/>
                      <a:pt x="112" y="912"/>
                      <a:pt x="123" y="891"/>
                    </a:cubicBezTo>
                    <a:cubicBezTo>
                      <a:pt x="175" y="790"/>
                      <a:pt x="219" y="680"/>
                      <a:pt x="296" y="595"/>
                    </a:cubicBezTo>
                    <a:cubicBezTo>
                      <a:pt x="334" y="551"/>
                      <a:pt x="382" y="514"/>
                      <a:pt x="437" y="493"/>
                    </a:cubicBezTo>
                    <a:cubicBezTo>
                      <a:pt x="483" y="474"/>
                      <a:pt x="534" y="464"/>
                      <a:pt x="582" y="451"/>
                    </a:cubicBezTo>
                    <a:cubicBezTo>
                      <a:pt x="675" y="426"/>
                      <a:pt x="773" y="398"/>
                      <a:pt x="850" y="338"/>
                    </a:cubicBezTo>
                    <a:cubicBezTo>
                      <a:pt x="938" y="269"/>
                      <a:pt x="977" y="167"/>
                      <a:pt x="977" y="56"/>
                    </a:cubicBezTo>
                    <a:cubicBezTo>
                      <a:pt x="978" y="19"/>
                      <a:pt x="949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27"/>
              <p:cNvSpPr/>
              <p:nvPr/>
            </p:nvSpPr>
            <p:spPr>
              <a:xfrm>
                <a:off x="6842000" y="2924769"/>
                <a:ext cx="38084" cy="5178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028" extrusionOk="0">
                    <a:moveTo>
                      <a:pt x="621" y="80"/>
                    </a:moveTo>
                    <a:cubicBezTo>
                      <a:pt x="621" y="81"/>
                      <a:pt x="621" y="81"/>
                      <a:pt x="622" y="82"/>
                    </a:cubicBezTo>
                    <a:lnTo>
                      <a:pt x="622" y="82"/>
                    </a:lnTo>
                    <a:cubicBezTo>
                      <a:pt x="621" y="82"/>
                      <a:pt x="621" y="81"/>
                      <a:pt x="621" y="80"/>
                    </a:cubicBezTo>
                    <a:close/>
                    <a:moveTo>
                      <a:pt x="126" y="926"/>
                    </a:moveTo>
                    <a:cubicBezTo>
                      <a:pt x="126" y="927"/>
                      <a:pt x="126" y="927"/>
                      <a:pt x="126" y="927"/>
                    </a:cubicBezTo>
                    <a:cubicBezTo>
                      <a:pt x="126" y="927"/>
                      <a:pt x="126" y="927"/>
                      <a:pt x="126" y="926"/>
                    </a:cubicBezTo>
                    <a:lnTo>
                      <a:pt x="126" y="926"/>
                    </a:lnTo>
                    <a:cubicBezTo>
                      <a:pt x="126" y="926"/>
                      <a:pt x="126" y="926"/>
                      <a:pt x="126" y="926"/>
                    </a:cubicBezTo>
                    <a:close/>
                    <a:moveTo>
                      <a:pt x="679" y="1"/>
                    </a:moveTo>
                    <a:cubicBezTo>
                      <a:pt x="643" y="1"/>
                      <a:pt x="605" y="39"/>
                      <a:pt x="620" y="83"/>
                    </a:cubicBezTo>
                    <a:lnTo>
                      <a:pt x="620" y="83"/>
                    </a:lnTo>
                    <a:cubicBezTo>
                      <a:pt x="619" y="82"/>
                      <a:pt x="619" y="81"/>
                      <a:pt x="619" y="81"/>
                    </a:cubicBezTo>
                    <a:lnTo>
                      <a:pt x="619" y="81"/>
                    </a:lnTo>
                    <a:cubicBezTo>
                      <a:pt x="619" y="81"/>
                      <a:pt x="620" y="86"/>
                      <a:pt x="622" y="88"/>
                    </a:cubicBezTo>
                    <a:lnTo>
                      <a:pt x="622" y="88"/>
                    </a:lnTo>
                    <a:cubicBezTo>
                      <a:pt x="621" y="90"/>
                      <a:pt x="621" y="92"/>
                      <a:pt x="621" y="93"/>
                    </a:cubicBezTo>
                    <a:lnTo>
                      <a:pt x="621" y="93"/>
                    </a:lnTo>
                    <a:cubicBezTo>
                      <a:pt x="618" y="100"/>
                      <a:pt x="613" y="116"/>
                      <a:pt x="613" y="116"/>
                    </a:cubicBezTo>
                    <a:lnTo>
                      <a:pt x="613" y="116"/>
                    </a:lnTo>
                    <a:cubicBezTo>
                      <a:pt x="599" y="148"/>
                      <a:pt x="579" y="177"/>
                      <a:pt x="560" y="204"/>
                    </a:cubicBezTo>
                    <a:cubicBezTo>
                      <a:pt x="506" y="282"/>
                      <a:pt x="440" y="355"/>
                      <a:pt x="376" y="426"/>
                    </a:cubicBezTo>
                    <a:cubicBezTo>
                      <a:pt x="308" y="503"/>
                      <a:pt x="234" y="581"/>
                      <a:pt x="168" y="661"/>
                    </a:cubicBezTo>
                    <a:cubicBezTo>
                      <a:pt x="118" y="722"/>
                      <a:pt x="63" y="784"/>
                      <a:pt x="32" y="856"/>
                    </a:cubicBezTo>
                    <a:cubicBezTo>
                      <a:pt x="0" y="926"/>
                      <a:pt x="13" y="1011"/>
                      <a:pt x="98" y="1026"/>
                    </a:cubicBezTo>
                    <a:cubicBezTo>
                      <a:pt x="103" y="1027"/>
                      <a:pt x="108" y="1028"/>
                      <a:pt x="112" y="1028"/>
                    </a:cubicBezTo>
                    <a:cubicBezTo>
                      <a:pt x="175" y="1028"/>
                      <a:pt x="197" y="930"/>
                      <a:pt x="130" y="916"/>
                    </a:cubicBezTo>
                    <a:lnTo>
                      <a:pt x="130" y="916"/>
                    </a:lnTo>
                    <a:lnTo>
                      <a:pt x="132" y="909"/>
                    </a:lnTo>
                    <a:cubicBezTo>
                      <a:pt x="133" y="907"/>
                      <a:pt x="133" y="906"/>
                      <a:pt x="134" y="906"/>
                    </a:cubicBezTo>
                    <a:lnTo>
                      <a:pt x="134" y="906"/>
                    </a:lnTo>
                    <a:cubicBezTo>
                      <a:pt x="134" y="906"/>
                      <a:pt x="133" y="909"/>
                      <a:pt x="133" y="909"/>
                    </a:cubicBezTo>
                    <a:cubicBezTo>
                      <a:pt x="133" y="909"/>
                      <a:pt x="134" y="908"/>
                      <a:pt x="136" y="902"/>
                    </a:cubicBezTo>
                    <a:cubicBezTo>
                      <a:pt x="139" y="895"/>
                      <a:pt x="142" y="888"/>
                      <a:pt x="148" y="880"/>
                    </a:cubicBezTo>
                    <a:cubicBezTo>
                      <a:pt x="189" y="810"/>
                      <a:pt x="243" y="750"/>
                      <a:pt x="297" y="688"/>
                    </a:cubicBezTo>
                    <a:cubicBezTo>
                      <a:pt x="424" y="540"/>
                      <a:pt x="570" y="403"/>
                      <a:pt x="676" y="238"/>
                    </a:cubicBezTo>
                    <a:cubicBezTo>
                      <a:pt x="715" y="178"/>
                      <a:pt x="756" y="104"/>
                      <a:pt x="722" y="30"/>
                    </a:cubicBezTo>
                    <a:cubicBezTo>
                      <a:pt x="712" y="9"/>
                      <a:pt x="696" y="1"/>
                      <a:pt x="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27"/>
              <p:cNvSpPr/>
              <p:nvPr/>
            </p:nvSpPr>
            <p:spPr>
              <a:xfrm>
                <a:off x="6792581" y="2886332"/>
                <a:ext cx="32542" cy="62163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234" extrusionOk="0">
                    <a:moveTo>
                      <a:pt x="141" y="1132"/>
                    </a:moveTo>
                    <a:lnTo>
                      <a:pt x="141" y="1132"/>
                    </a:lnTo>
                    <a:cubicBezTo>
                      <a:pt x="142" y="1132"/>
                      <a:pt x="144" y="1134"/>
                      <a:pt x="143" y="1136"/>
                    </a:cubicBezTo>
                    <a:lnTo>
                      <a:pt x="143" y="1136"/>
                    </a:lnTo>
                    <a:cubicBezTo>
                      <a:pt x="141" y="1133"/>
                      <a:pt x="141" y="1132"/>
                      <a:pt x="141" y="1132"/>
                    </a:cubicBezTo>
                    <a:close/>
                    <a:moveTo>
                      <a:pt x="143" y="1136"/>
                    </a:moveTo>
                    <a:cubicBezTo>
                      <a:pt x="143" y="1136"/>
                      <a:pt x="143" y="1137"/>
                      <a:pt x="142" y="1138"/>
                    </a:cubicBezTo>
                    <a:cubicBezTo>
                      <a:pt x="143" y="1137"/>
                      <a:pt x="143" y="1136"/>
                      <a:pt x="143" y="1136"/>
                    </a:cubicBezTo>
                    <a:close/>
                    <a:moveTo>
                      <a:pt x="437" y="1"/>
                    </a:moveTo>
                    <a:cubicBezTo>
                      <a:pt x="374" y="1"/>
                      <a:pt x="353" y="98"/>
                      <a:pt x="420" y="113"/>
                    </a:cubicBezTo>
                    <a:cubicBezTo>
                      <a:pt x="458" y="120"/>
                      <a:pt x="494" y="131"/>
                      <a:pt x="512" y="158"/>
                    </a:cubicBezTo>
                    <a:cubicBezTo>
                      <a:pt x="515" y="161"/>
                      <a:pt x="522" y="174"/>
                      <a:pt x="524" y="182"/>
                    </a:cubicBezTo>
                    <a:cubicBezTo>
                      <a:pt x="526" y="194"/>
                      <a:pt x="526" y="205"/>
                      <a:pt x="525" y="225"/>
                    </a:cubicBezTo>
                    <a:cubicBezTo>
                      <a:pt x="519" y="299"/>
                      <a:pt x="467" y="391"/>
                      <a:pt x="424" y="462"/>
                    </a:cubicBezTo>
                    <a:cubicBezTo>
                      <a:pt x="314" y="644"/>
                      <a:pt x="165" y="806"/>
                      <a:pt x="70" y="997"/>
                    </a:cubicBezTo>
                    <a:cubicBezTo>
                      <a:pt x="38" y="1062"/>
                      <a:pt x="1" y="1156"/>
                      <a:pt x="64" y="1217"/>
                    </a:cubicBezTo>
                    <a:cubicBezTo>
                      <a:pt x="76" y="1228"/>
                      <a:pt x="89" y="1233"/>
                      <a:pt x="102" y="1233"/>
                    </a:cubicBezTo>
                    <a:cubicBezTo>
                      <a:pt x="146" y="1233"/>
                      <a:pt x="186" y="1176"/>
                      <a:pt x="144" y="1136"/>
                    </a:cubicBezTo>
                    <a:cubicBezTo>
                      <a:pt x="144" y="1136"/>
                      <a:pt x="144" y="1136"/>
                      <a:pt x="144" y="1136"/>
                    </a:cubicBezTo>
                    <a:lnTo>
                      <a:pt x="144" y="1136"/>
                    </a:lnTo>
                    <a:cubicBezTo>
                      <a:pt x="150" y="1125"/>
                      <a:pt x="141" y="1125"/>
                      <a:pt x="145" y="1108"/>
                    </a:cubicBezTo>
                    <a:cubicBezTo>
                      <a:pt x="157" y="1074"/>
                      <a:pt x="169" y="1047"/>
                      <a:pt x="191" y="1013"/>
                    </a:cubicBezTo>
                    <a:cubicBezTo>
                      <a:pt x="243" y="919"/>
                      <a:pt x="308" y="833"/>
                      <a:pt x="371" y="746"/>
                    </a:cubicBezTo>
                    <a:cubicBezTo>
                      <a:pt x="436" y="651"/>
                      <a:pt x="504" y="556"/>
                      <a:pt x="559" y="456"/>
                    </a:cubicBezTo>
                    <a:cubicBezTo>
                      <a:pt x="602" y="378"/>
                      <a:pt x="646" y="286"/>
                      <a:pt x="640" y="194"/>
                    </a:cubicBezTo>
                    <a:cubicBezTo>
                      <a:pt x="633" y="85"/>
                      <a:pt x="551" y="24"/>
                      <a:pt x="451" y="2"/>
                    </a:cubicBezTo>
                    <a:cubicBezTo>
                      <a:pt x="446" y="1"/>
                      <a:pt x="441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8" name="Google Shape;3608;p27"/>
            <p:cNvGrpSpPr/>
            <p:nvPr/>
          </p:nvGrpSpPr>
          <p:grpSpPr>
            <a:xfrm>
              <a:off x="8209739" y="3078010"/>
              <a:ext cx="1290365" cy="1921381"/>
              <a:chOff x="6750014" y="1814435"/>
              <a:chExt cx="1290365" cy="1921381"/>
            </a:xfrm>
          </p:grpSpPr>
          <p:sp>
            <p:nvSpPr>
              <p:cNvPr id="3609" name="Google Shape;3609;p27"/>
              <p:cNvSpPr/>
              <p:nvPr/>
            </p:nvSpPr>
            <p:spPr>
              <a:xfrm>
                <a:off x="6974589" y="1905010"/>
                <a:ext cx="176212" cy="355950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7066" extrusionOk="0">
                    <a:moveTo>
                      <a:pt x="165" y="1"/>
                    </a:moveTo>
                    <a:cubicBezTo>
                      <a:pt x="79" y="1"/>
                      <a:pt x="1" y="117"/>
                      <a:pt x="78" y="200"/>
                    </a:cubicBezTo>
                    <a:cubicBezTo>
                      <a:pt x="215" y="347"/>
                      <a:pt x="394" y="436"/>
                      <a:pt x="548" y="562"/>
                    </a:cubicBezTo>
                    <a:cubicBezTo>
                      <a:pt x="721" y="707"/>
                      <a:pt x="856" y="911"/>
                      <a:pt x="993" y="1085"/>
                    </a:cubicBezTo>
                    <a:cubicBezTo>
                      <a:pt x="1302" y="1474"/>
                      <a:pt x="1397" y="1944"/>
                      <a:pt x="1581" y="2395"/>
                    </a:cubicBezTo>
                    <a:cubicBezTo>
                      <a:pt x="1977" y="3368"/>
                      <a:pt x="2294" y="4373"/>
                      <a:pt x="2694" y="5345"/>
                    </a:cubicBezTo>
                    <a:cubicBezTo>
                      <a:pt x="2915" y="5884"/>
                      <a:pt x="3069" y="6435"/>
                      <a:pt x="3248" y="6986"/>
                    </a:cubicBezTo>
                    <a:cubicBezTo>
                      <a:pt x="3266" y="7042"/>
                      <a:pt x="3312" y="7066"/>
                      <a:pt x="3358" y="7066"/>
                    </a:cubicBezTo>
                    <a:cubicBezTo>
                      <a:pt x="3428" y="7066"/>
                      <a:pt x="3498" y="7010"/>
                      <a:pt x="3470" y="6924"/>
                    </a:cubicBezTo>
                    <a:cubicBezTo>
                      <a:pt x="3309" y="6428"/>
                      <a:pt x="3183" y="5922"/>
                      <a:pt x="2982" y="5440"/>
                    </a:cubicBezTo>
                    <a:cubicBezTo>
                      <a:pt x="2772" y="4940"/>
                      <a:pt x="2581" y="4433"/>
                      <a:pt x="2395" y="3924"/>
                    </a:cubicBezTo>
                    <a:cubicBezTo>
                      <a:pt x="2211" y="3422"/>
                      <a:pt x="2029" y="2919"/>
                      <a:pt x="1838" y="2420"/>
                    </a:cubicBezTo>
                    <a:cubicBezTo>
                      <a:pt x="1749" y="2184"/>
                      <a:pt x="1661" y="1953"/>
                      <a:pt x="1581" y="1713"/>
                    </a:cubicBezTo>
                    <a:cubicBezTo>
                      <a:pt x="1509" y="1496"/>
                      <a:pt x="1426" y="1289"/>
                      <a:pt x="1292" y="1102"/>
                    </a:cubicBezTo>
                    <a:cubicBezTo>
                      <a:pt x="1148" y="894"/>
                      <a:pt x="983" y="682"/>
                      <a:pt x="813" y="496"/>
                    </a:cubicBezTo>
                    <a:cubicBezTo>
                      <a:pt x="646" y="313"/>
                      <a:pt x="409" y="218"/>
                      <a:pt x="241" y="37"/>
                    </a:cubicBezTo>
                    <a:cubicBezTo>
                      <a:pt x="218" y="11"/>
                      <a:pt x="191" y="1"/>
                      <a:pt x="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27"/>
              <p:cNvSpPr/>
              <p:nvPr/>
            </p:nvSpPr>
            <p:spPr>
              <a:xfrm>
                <a:off x="7070403" y="2250186"/>
                <a:ext cx="80902" cy="78232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553" extrusionOk="0">
                    <a:moveTo>
                      <a:pt x="1479" y="0"/>
                    </a:moveTo>
                    <a:cubicBezTo>
                      <a:pt x="1459" y="0"/>
                      <a:pt x="1438" y="5"/>
                      <a:pt x="1420" y="15"/>
                    </a:cubicBezTo>
                    <a:cubicBezTo>
                      <a:pt x="1104" y="167"/>
                      <a:pt x="822" y="405"/>
                      <a:pt x="576" y="650"/>
                    </a:cubicBezTo>
                    <a:cubicBezTo>
                      <a:pt x="449" y="776"/>
                      <a:pt x="328" y="911"/>
                      <a:pt x="222" y="1054"/>
                    </a:cubicBezTo>
                    <a:cubicBezTo>
                      <a:pt x="141" y="1162"/>
                      <a:pt x="66" y="1279"/>
                      <a:pt x="27" y="1410"/>
                    </a:cubicBezTo>
                    <a:cubicBezTo>
                      <a:pt x="1" y="1495"/>
                      <a:pt x="72" y="1552"/>
                      <a:pt x="141" y="1552"/>
                    </a:cubicBezTo>
                    <a:cubicBezTo>
                      <a:pt x="186" y="1552"/>
                      <a:pt x="231" y="1528"/>
                      <a:pt x="248" y="1472"/>
                    </a:cubicBezTo>
                    <a:cubicBezTo>
                      <a:pt x="258" y="1442"/>
                      <a:pt x="262" y="1428"/>
                      <a:pt x="269" y="1414"/>
                    </a:cubicBezTo>
                    <a:cubicBezTo>
                      <a:pt x="282" y="1387"/>
                      <a:pt x="296" y="1360"/>
                      <a:pt x="310" y="1336"/>
                    </a:cubicBezTo>
                    <a:cubicBezTo>
                      <a:pt x="345" y="1274"/>
                      <a:pt x="387" y="1216"/>
                      <a:pt x="429" y="1159"/>
                    </a:cubicBezTo>
                    <a:cubicBezTo>
                      <a:pt x="527" y="1031"/>
                      <a:pt x="636" y="912"/>
                      <a:pt x="751" y="800"/>
                    </a:cubicBezTo>
                    <a:cubicBezTo>
                      <a:pt x="983" y="574"/>
                      <a:pt x="1240" y="355"/>
                      <a:pt x="1534" y="216"/>
                    </a:cubicBezTo>
                    <a:cubicBezTo>
                      <a:pt x="1591" y="190"/>
                      <a:pt x="1605" y="107"/>
                      <a:pt x="1574" y="58"/>
                    </a:cubicBezTo>
                    <a:cubicBezTo>
                      <a:pt x="1554" y="19"/>
                      <a:pt x="1517" y="0"/>
                      <a:pt x="1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27"/>
              <p:cNvSpPr/>
              <p:nvPr/>
            </p:nvSpPr>
            <p:spPr>
              <a:xfrm>
                <a:off x="6859984" y="2188778"/>
                <a:ext cx="225730" cy="140647"/>
              </a:xfrm>
              <a:custGeom>
                <a:avLst/>
                <a:gdLst/>
                <a:ahLst/>
                <a:cxnLst/>
                <a:rect l="l" t="t" r="r" b="b"/>
                <a:pathLst>
                  <a:path w="4481" h="2792" extrusionOk="0">
                    <a:moveTo>
                      <a:pt x="139" y="1"/>
                    </a:moveTo>
                    <a:cubicBezTo>
                      <a:pt x="68" y="1"/>
                      <a:pt x="0" y="56"/>
                      <a:pt x="30" y="140"/>
                    </a:cubicBezTo>
                    <a:cubicBezTo>
                      <a:pt x="101" y="340"/>
                      <a:pt x="165" y="551"/>
                      <a:pt x="275" y="734"/>
                    </a:cubicBezTo>
                    <a:cubicBezTo>
                      <a:pt x="363" y="880"/>
                      <a:pt x="492" y="999"/>
                      <a:pt x="631" y="1100"/>
                    </a:cubicBezTo>
                    <a:cubicBezTo>
                      <a:pt x="956" y="1338"/>
                      <a:pt x="1334" y="1511"/>
                      <a:pt x="1693" y="1691"/>
                    </a:cubicBezTo>
                    <a:cubicBezTo>
                      <a:pt x="2118" y="1903"/>
                      <a:pt x="2547" y="2104"/>
                      <a:pt x="2984" y="2293"/>
                    </a:cubicBezTo>
                    <a:cubicBezTo>
                      <a:pt x="3409" y="2476"/>
                      <a:pt x="3842" y="2661"/>
                      <a:pt x="4289" y="2786"/>
                    </a:cubicBezTo>
                    <a:cubicBezTo>
                      <a:pt x="4301" y="2789"/>
                      <a:pt x="4312" y="2791"/>
                      <a:pt x="4323" y="2791"/>
                    </a:cubicBezTo>
                    <a:cubicBezTo>
                      <a:pt x="4441" y="2791"/>
                      <a:pt x="4481" y="2603"/>
                      <a:pt x="4351" y="2565"/>
                    </a:cubicBezTo>
                    <a:cubicBezTo>
                      <a:pt x="3508" y="2324"/>
                      <a:pt x="2693" y="1929"/>
                      <a:pt x="1909" y="1540"/>
                    </a:cubicBezTo>
                    <a:cubicBezTo>
                      <a:pt x="1566" y="1370"/>
                      <a:pt x="1215" y="1200"/>
                      <a:pt x="889" y="998"/>
                    </a:cubicBezTo>
                    <a:cubicBezTo>
                      <a:pt x="742" y="905"/>
                      <a:pt x="597" y="796"/>
                      <a:pt x="498" y="653"/>
                    </a:cubicBezTo>
                    <a:cubicBezTo>
                      <a:pt x="380" y="483"/>
                      <a:pt x="322" y="273"/>
                      <a:pt x="256" y="82"/>
                    </a:cubicBezTo>
                    <a:cubicBezTo>
                      <a:pt x="234" y="25"/>
                      <a:pt x="186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27"/>
              <p:cNvSpPr/>
              <p:nvPr/>
            </p:nvSpPr>
            <p:spPr>
              <a:xfrm>
                <a:off x="6750265" y="2187669"/>
                <a:ext cx="121303" cy="209358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4156" extrusionOk="0">
                    <a:moveTo>
                      <a:pt x="2268" y="1"/>
                    </a:moveTo>
                    <a:cubicBezTo>
                      <a:pt x="2223" y="1"/>
                      <a:pt x="2179" y="25"/>
                      <a:pt x="2166" y="83"/>
                    </a:cubicBezTo>
                    <a:cubicBezTo>
                      <a:pt x="2013" y="732"/>
                      <a:pt x="1714" y="1341"/>
                      <a:pt x="1392" y="1922"/>
                    </a:cubicBezTo>
                    <a:cubicBezTo>
                      <a:pt x="1090" y="2465"/>
                      <a:pt x="756" y="2988"/>
                      <a:pt x="403" y="3497"/>
                    </a:cubicBezTo>
                    <a:cubicBezTo>
                      <a:pt x="289" y="3663"/>
                      <a:pt x="175" y="3823"/>
                      <a:pt x="60" y="3988"/>
                    </a:cubicBezTo>
                    <a:cubicBezTo>
                      <a:pt x="0" y="4074"/>
                      <a:pt x="81" y="4156"/>
                      <a:pt x="163" y="4156"/>
                    </a:cubicBezTo>
                    <a:cubicBezTo>
                      <a:pt x="198" y="4156"/>
                      <a:pt x="233" y="4141"/>
                      <a:pt x="258" y="4105"/>
                    </a:cubicBezTo>
                    <a:cubicBezTo>
                      <a:pt x="909" y="3171"/>
                      <a:pt x="1554" y="2230"/>
                      <a:pt x="2018" y="1185"/>
                    </a:cubicBezTo>
                    <a:cubicBezTo>
                      <a:pt x="2170" y="850"/>
                      <a:pt x="2302" y="502"/>
                      <a:pt x="2385" y="142"/>
                    </a:cubicBezTo>
                    <a:cubicBezTo>
                      <a:pt x="2408" y="57"/>
                      <a:pt x="2336" y="1"/>
                      <a:pt x="2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27"/>
              <p:cNvSpPr/>
              <p:nvPr/>
            </p:nvSpPr>
            <p:spPr>
              <a:xfrm>
                <a:off x="6750014" y="2385797"/>
                <a:ext cx="279027" cy="122059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2423" extrusionOk="0">
                    <a:moveTo>
                      <a:pt x="165" y="1"/>
                    </a:moveTo>
                    <a:cubicBezTo>
                      <a:pt x="44" y="1"/>
                      <a:pt x="1" y="193"/>
                      <a:pt x="136" y="225"/>
                    </a:cubicBezTo>
                    <a:cubicBezTo>
                      <a:pt x="1644" y="595"/>
                      <a:pt x="3120" y="1140"/>
                      <a:pt x="4499" y="1858"/>
                    </a:cubicBezTo>
                    <a:cubicBezTo>
                      <a:pt x="4771" y="2000"/>
                      <a:pt x="5096" y="2149"/>
                      <a:pt x="5301" y="2385"/>
                    </a:cubicBezTo>
                    <a:cubicBezTo>
                      <a:pt x="5324" y="2411"/>
                      <a:pt x="5351" y="2422"/>
                      <a:pt x="5377" y="2422"/>
                    </a:cubicBezTo>
                    <a:cubicBezTo>
                      <a:pt x="5461" y="2422"/>
                      <a:pt x="5539" y="2307"/>
                      <a:pt x="5464" y="2222"/>
                    </a:cubicBezTo>
                    <a:cubicBezTo>
                      <a:pt x="5281" y="2014"/>
                      <a:pt x="5011" y="1872"/>
                      <a:pt x="4771" y="1743"/>
                    </a:cubicBezTo>
                    <a:cubicBezTo>
                      <a:pt x="4423" y="1553"/>
                      <a:pt x="4063" y="1383"/>
                      <a:pt x="3701" y="1223"/>
                    </a:cubicBezTo>
                    <a:cubicBezTo>
                      <a:pt x="3124" y="964"/>
                      <a:pt x="2543" y="723"/>
                      <a:pt x="1944" y="517"/>
                    </a:cubicBezTo>
                    <a:cubicBezTo>
                      <a:pt x="1369" y="320"/>
                      <a:pt x="786" y="149"/>
                      <a:pt x="195" y="4"/>
                    </a:cubicBezTo>
                    <a:cubicBezTo>
                      <a:pt x="185" y="2"/>
                      <a:pt x="175" y="1"/>
                      <a:pt x="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27"/>
              <p:cNvSpPr/>
              <p:nvPr/>
            </p:nvSpPr>
            <p:spPr>
              <a:xfrm>
                <a:off x="7003253" y="2496121"/>
                <a:ext cx="292679" cy="331367"/>
              </a:xfrm>
              <a:custGeom>
                <a:avLst/>
                <a:gdLst/>
                <a:ahLst/>
                <a:cxnLst/>
                <a:rect l="l" t="t" r="r" b="b"/>
                <a:pathLst>
                  <a:path w="5810" h="6578" extrusionOk="0">
                    <a:moveTo>
                      <a:pt x="341" y="0"/>
                    </a:moveTo>
                    <a:cubicBezTo>
                      <a:pt x="296" y="0"/>
                      <a:pt x="255" y="25"/>
                      <a:pt x="244" y="83"/>
                    </a:cubicBezTo>
                    <a:cubicBezTo>
                      <a:pt x="1" y="1400"/>
                      <a:pt x="166" y="2770"/>
                      <a:pt x="858" y="3931"/>
                    </a:cubicBezTo>
                    <a:cubicBezTo>
                      <a:pt x="1486" y="4981"/>
                      <a:pt x="2481" y="5773"/>
                      <a:pt x="3619" y="6205"/>
                    </a:cubicBezTo>
                    <a:cubicBezTo>
                      <a:pt x="4270" y="6450"/>
                      <a:pt x="4965" y="6575"/>
                      <a:pt x="5661" y="6578"/>
                    </a:cubicBezTo>
                    <a:cubicBezTo>
                      <a:pt x="5809" y="6578"/>
                      <a:pt x="5809" y="6348"/>
                      <a:pt x="5661" y="6348"/>
                    </a:cubicBezTo>
                    <a:cubicBezTo>
                      <a:pt x="4484" y="6341"/>
                      <a:pt x="3322" y="5971"/>
                      <a:pt x="2376" y="5270"/>
                    </a:cubicBezTo>
                    <a:cubicBezTo>
                      <a:pt x="1432" y="4571"/>
                      <a:pt x="756" y="3551"/>
                      <a:pt x="492" y="2407"/>
                    </a:cubicBezTo>
                    <a:cubicBezTo>
                      <a:pt x="319" y="1665"/>
                      <a:pt x="327" y="892"/>
                      <a:pt x="465" y="146"/>
                    </a:cubicBezTo>
                    <a:cubicBezTo>
                      <a:pt x="483" y="58"/>
                      <a:pt x="408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27"/>
              <p:cNvSpPr/>
              <p:nvPr/>
            </p:nvSpPr>
            <p:spPr>
              <a:xfrm>
                <a:off x="7182641" y="2816360"/>
                <a:ext cx="275350" cy="560372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11124" extrusionOk="0">
                    <a:moveTo>
                      <a:pt x="2200" y="1"/>
                    </a:moveTo>
                    <a:cubicBezTo>
                      <a:pt x="2189" y="1"/>
                      <a:pt x="2179" y="2"/>
                      <a:pt x="2169" y="8"/>
                    </a:cubicBezTo>
                    <a:lnTo>
                      <a:pt x="2168" y="8"/>
                    </a:lnTo>
                    <a:cubicBezTo>
                      <a:pt x="2162" y="8"/>
                      <a:pt x="2158" y="13"/>
                      <a:pt x="2155" y="14"/>
                    </a:cubicBezTo>
                    <a:cubicBezTo>
                      <a:pt x="2155" y="15"/>
                      <a:pt x="2152" y="15"/>
                      <a:pt x="2152" y="15"/>
                    </a:cubicBezTo>
                    <a:cubicBezTo>
                      <a:pt x="2142" y="21"/>
                      <a:pt x="2134" y="28"/>
                      <a:pt x="2124" y="41"/>
                    </a:cubicBezTo>
                    <a:cubicBezTo>
                      <a:pt x="2095" y="78"/>
                      <a:pt x="2066" y="117"/>
                      <a:pt x="2037" y="154"/>
                    </a:cubicBezTo>
                    <a:lnTo>
                      <a:pt x="1989" y="218"/>
                    </a:lnTo>
                    <a:cubicBezTo>
                      <a:pt x="1694" y="613"/>
                      <a:pt x="1426" y="1026"/>
                      <a:pt x="1180" y="1451"/>
                    </a:cubicBezTo>
                    <a:cubicBezTo>
                      <a:pt x="911" y="1914"/>
                      <a:pt x="650" y="2386"/>
                      <a:pt x="443" y="2881"/>
                    </a:cubicBezTo>
                    <a:cubicBezTo>
                      <a:pt x="140" y="3604"/>
                      <a:pt x="1" y="4356"/>
                      <a:pt x="26" y="5117"/>
                    </a:cubicBezTo>
                    <a:cubicBezTo>
                      <a:pt x="26" y="5137"/>
                      <a:pt x="26" y="5157"/>
                      <a:pt x="29" y="5174"/>
                    </a:cubicBezTo>
                    <a:cubicBezTo>
                      <a:pt x="43" y="5460"/>
                      <a:pt x="80" y="5746"/>
                      <a:pt x="140" y="6035"/>
                    </a:cubicBezTo>
                    <a:cubicBezTo>
                      <a:pt x="362" y="7085"/>
                      <a:pt x="911" y="8004"/>
                      <a:pt x="1584" y="8828"/>
                    </a:cubicBezTo>
                    <a:cubicBezTo>
                      <a:pt x="1891" y="9207"/>
                      <a:pt x="2227" y="9575"/>
                      <a:pt x="2615" y="9870"/>
                    </a:cubicBezTo>
                    <a:cubicBezTo>
                      <a:pt x="2922" y="10102"/>
                      <a:pt x="3264" y="10285"/>
                      <a:pt x="3612" y="10450"/>
                    </a:cubicBezTo>
                    <a:cubicBezTo>
                      <a:pt x="4135" y="10698"/>
                      <a:pt x="4677" y="10913"/>
                      <a:pt x="5226" y="11093"/>
                    </a:cubicBezTo>
                    <a:cubicBezTo>
                      <a:pt x="5253" y="11101"/>
                      <a:pt x="5280" y="11110"/>
                      <a:pt x="5308" y="11120"/>
                    </a:cubicBezTo>
                    <a:cubicBezTo>
                      <a:pt x="5317" y="11122"/>
                      <a:pt x="5327" y="11124"/>
                      <a:pt x="5337" y="11124"/>
                    </a:cubicBezTo>
                    <a:cubicBezTo>
                      <a:pt x="5355" y="11124"/>
                      <a:pt x="5372" y="11120"/>
                      <a:pt x="5387" y="11113"/>
                    </a:cubicBezTo>
                    <a:cubicBezTo>
                      <a:pt x="5434" y="11089"/>
                      <a:pt x="5465" y="11039"/>
                      <a:pt x="5462" y="10990"/>
                    </a:cubicBezTo>
                    <a:cubicBezTo>
                      <a:pt x="5460" y="10987"/>
                      <a:pt x="5460" y="10981"/>
                      <a:pt x="5458" y="10977"/>
                    </a:cubicBezTo>
                    <a:cubicBezTo>
                      <a:pt x="5455" y="10968"/>
                      <a:pt x="5452" y="10960"/>
                      <a:pt x="5450" y="10951"/>
                    </a:cubicBezTo>
                    <a:lnTo>
                      <a:pt x="5448" y="10948"/>
                    </a:lnTo>
                    <a:cubicBezTo>
                      <a:pt x="5431" y="10895"/>
                      <a:pt x="5386" y="10871"/>
                      <a:pt x="5341" y="10871"/>
                    </a:cubicBezTo>
                    <a:cubicBezTo>
                      <a:pt x="5331" y="10871"/>
                      <a:pt x="5321" y="10872"/>
                      <a:pt x="5311" y="10875"/>
                    </a:cubicBezTo>
                    <a:cubicBezTo>
                      <a:pt x="5175" y="10831"/>
                      <a:pt x="5039" y="10783"/>
                      <a:pt x="4904" y="10734"/>
                    </a:cubicBezTo>
                    <a:lnTo>
                      <a:pt x="4903" y="10734"/>
                    </a:lnTo>
                    <a:cubicBezTo>
                      <a:pt x="4825" y="10706"/>
                      <a:pt x="4747" y="10678"/>
                      <a:pt x="4669" y="10648"/>
                    </a:cubicBezTo>
                    <a:lnTo>
                      <a:pt x="4666" y="10648"/>
                    </a:lnTo>
                    <a:cubicBezTo>
                      <a:pt x="4495" y="10580"/>
                      <a:pt x="4326" y="10512"/>
                      <a:pt x="4156" y="10438"/>
                    </a:cubicBezTo>
                    <a:cubicBezTo>
                      <a:pt x="4126" y="10427"/>
                      <a:pt x="4095" y="10413"/>
                      <a:pt x="4062" y="10399"/>
                    </a:cubicBezTo>
                    <a:cubicBezTo>
                      <a:pt x="4013" y="10374"/>
                      <a:pt x="3963" y="10353"/>
                      <a:pt x="3913" y="10331"/>
                    </a:cubicBezTo>
                    <a:lnTo>
                      <a:pt x="3911" y="10331"/>
                    </a:lnTo>
                    <a:cubicBezTo>
                      <a:pt x="3614" y="10197"/>
                      <a:pt x="3325" y="10051"/>
                      <a:pt x="3049" y="9881"/>
                    </a:cubicBezTo>
                    <a:cubicBezTo>
                      <a:pt x="2692" y="9657"/>
                      <a:pt x="2389" y="9373"/>
                      <a:pt x="2104" y="9064"/>
                    </a:cubicBezTo>
                    <a:cubicBezTo>
                      <a:pt x="1411" y="8317"/>
                      <a:pt x="789" y="7424"/>
                      <a:pt x="491" y="6442"/>
                    </a:cubicBezTo>
                    <a:cubicBezTo>
                      <a:pt x="368" y="6031"/>
                      <a:pt x="291" y="5610"/>
                      <a:pt x="269" y="5186"/>
                    </a:cubicBezTo>
                    <a:cubicBezTo>
                      <a:pt x="264" y="5150"/>
                      <a:pt x="263" y="5110"/>
                      <a:pt x="263" y="5073"/>
                    </a:cubicBezTo>
                    <a:cubicBezTo>
                      <a:pt x="262" y="5063"/>
                      <a:pt x="262" y="5052"/>
                      <a:pt x="262" y="5039"/>
                    </a:cubicBezTo>
                    <a:cubicBezTo>
                      <a:pt x="257" y="4981"/>
                      <a:pt x="257" y="4923"/>
                      <a:pt x="259" y="4862"/>
                    </a:cubicBezTo>
                    <a:cubicBezTo>
                      <a:pt x="263" y="4357"/>
                      <a:pt x="342" y="3853"/>
                      <a:pt x="510" y="3365"/>
                    </a:cubicBezTo>
                    <a:cubicBezTo>
                      <a:pt x="698" y="2807"/>
                      <a:pt x="977" y="2287"/>
                      <a:pt x="1265" y="1773"/>
                    </a:cubicBezTo>
                    <a:cubicBezTo>
                      <a:pt x="1575" y="1227"/>
                      <a:pt x="1907" y="696"/>
                      <a:pt x="2292" y="204"/>
                    </a:cubicBezTo>
                    <a:cubicBezTo>
                      <a:pt x="2319" y="170"/>
                      <a:pt x="2323" y="132"/>
                      <a:pt x="2314" y="98"/>
                    </a:cubicBezTo>
                    <a:cubicBezTo>
                      <a:pt x="2299" y="48"/>
                      <a:pt x="2260" y="7"/>
                      <a:pt x="2213" y="1"/>
                    </a:cubicBezTo>
                    <a:cubicBezTo>
                      <a:pt x="2208" y="1"/>
                      <a:pt x="2204" y="1"/>
                      <a:pt x="2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27"/>
              <p:cNvSpPr/>
              <p:nvPr/>
            </p:nvSpPr>
            <p:spPr>
              <a:xfrm>
                <a:off x="7346614" y="3367371"/>
                <a:ext cx="114805" cy="366629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7278" extrusionOk="0">
                    <a:moveTo>
                      <a:pt x="2142" y="1"/>
                    </a:moveTo>
                    <a:cubicBezTo>
                      <a:pt x="2107" y="1"/>
                      <a:pt x="2072" y="15"/>
                      <a:pt x="2047" y="50"/>
                    </a:cubicBezTo>
                    <a:cubicBezTo>
                      <a:pt x="2025" y="83"/>
                      <a:pt x="2001" y="114"/>
                      <a:pt x="1976" y="146"/>
                    </a:cubicBezTo>
                    <a:lnTo>
                      <a:pt x="1971" y="151"/>
                    </a:lnTo>
                    <a:cubicBezTo>
                      <a:pt x="1435" y="883"/>
                      <a:pt x="863" y="1602"/>
                      <a:pt x="511" y="2449"/>
                    </a:cubicBezTo>
                    <a:cubicBezTo>
                      <a:pt x="123" y="3386"/>
                      <a:pt x="1" y="4433"/>
                      <a:pt x="38" y="5439"/>
                    </a:cubicBezTo>
                    <a:cubicBezTo>
                      <a:pt x="62" y="6028"/>
                      <a:pt x="141" y="6618"/>
                      <a:pt x="267" y="7194"/>
                    </a:cubicBezTo>
                    <a:cubicBezTo>
                      <a:pt x="281" y="7252"/>
                      <a:pt x="323" y="7277"/>
                      <a:pt x="367" y="7277"/>
                    </a:cubicBezTo>
                    <a:cubicBezTo>
                      <a:pt x="368" y="7277"/>
                      <a:pt x="370" y="7277"/>
                      <a:pt x="371" y="7277"/>
                    </a:cubicBezTo>
                    <a:cubicBezTo>
                      <a:pt x="437" y="7276"/>
                      <a:pt x="508" y="7219"/>
                      <a:pt x="488" y="7134"/>
                    </a:cubicBezTo>
                    <a:cubicBezTo>
                      <a:pt x="483" y="7109"/>
                      <a:pt x="480" y="7083"/>
                      <a:pt x="474" y="7058"/>
                    </a:cubicBezTo>
                    <a:cubicBezTo>
                      <a:pt x="446" y="6932"/>
                      <a:pt x="423" y="6804"/>
                      <a:pt x="402" y="6677"/>
                    </a:cubicBezTo>
                    <a:cubicBezTo>
                      <a:pt x="395" y="6638"/>
                      <a:pt x="388" y="6601"/>
                      <a:pt x="382" y="6563"/>
                    </a:cubicBezTo>
                    <a:cubicBezTo>
                      <a:pt x="364" y="6457"/>
                      <a:pt x="350" y="6351"/>
                      <a:pt x="335" y="6243"/>
                    </a:cubicBezTo>
                    <a:cubicBezTo>
                      <a:pt x="331" y="6206"/>
                      <a:pt x="327" y="6166"/>
                      <a:pt x="321" y="6128"/>
                    </a:cubicBezTo>
                    <a:cubicBezTo>
                      <a:pt x="307" y="5996"/>
                      <a:pt x="296" y="5867"/>
                      <a:pt x="286" y="5737"/>
                    </a:cubicBezTo>
                    <a:cubicBezTo>
                      <a:pt x="283" y="5699"/>
                      <a:pt x="279" y="5659"/>
                      <a:pt x="277" y="5621"/>
                    </a:cubicBezTo>
                    <a:cubicBezTo>
                      <a:pt x="248" y="5122"/>
                      <a:pt x="260" y="4619"/>
                      <a:pt x="324" y="4123"/>
                    </a:cubicBezTo>
                    <a:cubicBezTo>
                      <a:pt x="385" y="3630"/>
                      <a:pt x="497" y="3138"/>
                      <a:pt x="671" y="2672"/>
                    </a:cubicBezTo>
                    <a:cubicBezTo>
                      <a:pt x="836" y="2232"/>
                      <a:pt x="1071" y="1823"/>
                      <a:pt x="1330" y="1433"/>
                    </a:cubicBezTo>
                    <a:cubicBezTo>
                      <a:pt x="1621" y="1001"/>
                      <a:pt x="1941" y="589"/>
                      <a:pt x="2246" y="169"/>
                    </a:cubicBezTo>
                    <a:cubicBezTo>
                      <a:pt x="2250" y="163"/>
                      <a:pt x="2253" y="161"/>
                      <a:pt x="2254" y="155"/>
                    </a:cubicBezTo>
                    <a:cubicBezTo>
                      <a:pt x="2278" y="112"/>
                      <a:pt x="2266" y="70"/>
                      <a:pt x="2237" y="40"/>
                    </a:cubicBezTo>
                    <a:cubicBezTo>
                      <a:pt x="2223" y="26"/>
                      <a:pt x="2205" y="13"/>
                      <a:pt x="2185" y="8"/>
                    </a:cubicBezTo>
                    <a:cubicBezTo>
                      <a:pt x="2171" y="3"/>
                      <a:pt x="2157" y="1"/>
                      <a:pt x="2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27"/>
              <p:cNvSpPr/>
              <p:nvPr/>
            </p:nvSpPr>
            <p:spPr>
              <a:xfrm>
                <a:off x="7358301" y="3515224"/>
                <a:ext cx="682077" cy="220592"/>
              </a:xfrm>
              <a:custGeom>
                <a:avLst/>
                <a:gdLst/>
                <a:ahLst/>
                <a:cxnLst/>
                <a:rect l="l" t="t" r="r" b="b"/>
                <a:pathLst>
                  <a:path w="13540" h="4379" extrusionOk="0">
                    <a:moveTo>
                      <a:pt x="13390" y="0"/>
                    </a:moveTo>
                    <a:cubicBezTo>
                      <a:pt x="13370" y="0"/>
                      <a:pt x="13350" y="7"/>
                      <a:pt x="13329" y="22"/>
                    </a:cubicBezTo>
                    <a:cubicBezTo>
                      <a:pt x="13302" y="43"/>
                      <a:pt x="13274" y="63"/>
                      <a:pt x="13247" y="81"/>
                    </a:cubicBezTo>
                    <a:cubicBezTo>
                      <a:pt x="12584" y="556"/>
                      <a:pt x="11854" y="936"/>
                      <a:pt x="11117" y="1283"/>
                    </a:cubicBezTo>
                    <a:cubicBezTo>
                      <a:pt x="10195" y="1719"/>
                      <a:pt x="9247" y="2095"/>
                      <a:pt x="8286" y="2434"/>
                    </a:cubicBezTo>
                    <a:cubicBezTo>
                      <a:pt x="6394" y="3101"/>
                      <a:pt x="4440" y="3661"/>
                      <a:pt x="2459" y="3975"/>
                    </a:cubicBezTo>
                    <a:cubicBezTo>
                      <a:pt x="1893" y="4066"/>
                      <a:pt x="1308" y="4149"/>
                      <a:pt x="730" y="4149"/>
                    </a:cubicBezTo>
                    <a:cubicBezTo>
                      <a:pt x="566" y="4149"/>
                      <a:pt x="403" y="4142"/>
                      <a:pt x="241" y="4127"/>
                    </a:cubicBezTo>
                    <a:cubicBezTo>
                      <a:pt x="208" y="4124"/>
                      <a:pt x="177" y="4121"/>
                      <a:pt x="144" y="4117"/>
                    </a:cubicBezTo>
                    <a:cubicBezTo>
                      <a:pt x="139" y="4116"/>
                      <a:pt x="134" y="4116"/>
                      <a:pt x="129" y="4116"/>
                    </a:cubicBezTo>
                    <a:cubicBezTo>
                      <a:pt x="0" y="4116"/>
                      <a:pt x="4" y="4323"/>
                      <a:pt x="137" y="4347"/>
                    </a:cubicBezTo>
                    <a:cubicBezTo>
                      <a:pt x="140" y="4347"/>
                      <a:pt x="143" y="4348"/>
                      <a:pt x="144" y="4348"/>
                    </a:cubicBezTo>
                    <a:cubicBezTo>
                      <a:pt x="332" y="4369"/>
                      <a:pt x="520" y="4379"/>
                      <a:pt x="709" y="4379"/>
                    </a:cubicBezTo>
                    <a:cubicBezTo>
                      <a:pt x="1197" y="4379"/>
                      <a:pt x="1689" y="4318"/>
                      <a:pt x="2168" y="4250"/>
                    </a:cubicBezTo>
                    <a:cubicBezTo>
                      <a:pt x="3102" y="4120"/>
                      <a:pt x="4026" y="3919"/>
                      <a:pt x="4940" y="3688"/>
                    </a:cubicBezTo>
                    <a:cubicBezTo>
                      <a:pt x="6972" y="3172"/>
                      <a:pt x="8980" y="2504"/>
                      <a:pt x="10892" y="1640"/>
                    </a:cubicBezTo>
                    <a:cubicBezTo>
                      <a:pt x="11778" y="1239"/>
                      <a:pt x="12658" y="794"/>
                      <a:pt x="13444" y="223"/>
                    </a:cubicBezTo>
                    <a:cubicBezTo>
                      <a:pt x="13448" y="220"/>
                      <a:pt x="13450" y="219"/>
                      <a:pt x="13454" y="216"/>
                    </a:cubicBezTo>
                    <a:cubicBezTo>
                      <a:pt x="13539" y="142"/>
                      <a:pt x="13479" y="0"/>
                      <a:pt x="13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27"/>
              <p:cNvSpPr/>
              <p:nvPr/>
            </p:nvSpPr>
            <p:spPr>
              <a:xfrm>
                <a:off x="7738437" y="3279213"/>
                <a:ext cx="300991" cy="247643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4916" extrusionOk="0">
                    <a:moveTo>
                      <a:pt x="127" y="0"/>
                    </a:moveTo>
                    <a:cubicBezTo>
                      <a:pt x="93" y="0"/>
                      <a:pt x="65" y="14"/>
                      <a:pt x="50" y="36"/>
                    </a:cubicBezTo>
                    <a:lnTo>
                      <a:pt x="50" y="37"/>
                    </a:lnTo>
                    <a:cubicBezTo>
                      <a:pt x="0" y="100"/>
                      <a:pt x="31" y="221"/>
                      <a:pt x="136" y="231"/>
                    </a:cubicBezTo>
                    <a:cubicBezTo>
                      <a:pt x="1179" y="319"/>
                      <a:pt x="2208" y="597"/>
                      <a:pt x="3152" y="1060"/>
                    </a:cubicBezTo>
                    <a:cubicBezTo>
                      <a:pt x="3567" y="1263"/>
                      <a:pt x="3955" y="1527"/>
                      <a:pt x="4268" y="1872"/>
                    </a:cubicBezTo>
                    <a:cubicBezTo>
                      <a:pt x="4444" y="2065"/>
                      <a:pt x="4590" y="2288"/>
                      <a:pt x="4736" y="2502"/>
                    </a:cubicBezTo>
                    <a:cubicBezTo>
                      <a:pt x="4885" y="2720"/>
                      <a:pt x="5029" y="2941"/>
                      <a:pt x="5157" y="3173"/>
                    </a:cubicBezTo>
                    <a:cubicBezTo>
                      <a:pt x="5302" y="3443"/>
                      <a:pt x="5406" y="3716"/>
                      <a:pt x="5484" y="4011"/>
                    </a:cubicBezTo>
                    <a:cubicBezTo>
                      <a:pt x="5551" y="4264"/>
                      <a:pt x="5612" y="4520"/>
                      <a:pt x="5703" y="4766"/>
                    </a:cubicBezTo>
                    <a:cubicBezTo>
                      <a:pt x="5712" y="4790"/>
                      <a:pt x="5721" y="4813"/>
                      <a:pt x="5731" y="4838"/>
                    </a:cubicBezTo>
                    <a:cubicBezTo>
                      <a:pt x="5751" y="4892"/>
                      <a:pt x="5799" y="4915"/>
                      <a:pt x="5846" y="4915"/>
                    </a:cubicBezTo>
                    <a:cubicBezTo>
                      <a:pt x="5868" y="4915"/>
                      <a:pt x="5889" y="4910"/>
                      <a:pt x="5908" y="4901"/>
                    </a:cubicBezTo>
                    <a:cubicBezTo>
                      <a:pt x="5948" y="4880"/>
                      <a:pt x="5975" y="4834"/>
                      <a:pt x="5953" y="4777"/>
                    </a:cubicBezTo>
                    <a:cubicBezTo>
                      <a:pt x="5751" y="4276"/>
                      <a:pt x="5693" y="3733"/>
                      <a:pt x="5452" y="3244"/>
                    </a:cubicBezTo>
                    <a:cubicBezTo>
                      <a:pt x="5212" y="2755"/>
                      <a:pt x="4896" y="2276"/>
                      <a:pt x="4553" y="1853"/>
                    </a:cubicBezTo>
                    <a:cubicBezTo>
                      <a:pt x="3911" y="1055"/>
                      <a:pt x="2902" y="631"/>
                      <a:pt x="1944" y="340"/>
                    </a:cubicBezTo>
                    <a:cubicBezTo>
                      <a:pt x="1403" y="176"/>
                      <a:pt x="846" y="71"/>
                      <a:pt x="284" y="15"/>
                    </a:cubicBezTo>
                    <a:cubicBezTo>
                      <a:pt x="234" y="9"/>
                      <a:pt x="184" y="6"/>
                      <a:pt x="136" y="0"/>
                    </a:cubicBezTo>
                    <a:cubicBezTo>
                      <a:pt x="133" y="0"/>
                      <a:pt x="130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27"/>
              <p:cNvSpPr/>
              <p:nvPr/>
            </p:nvSpPr>
            <p:spPr>
              <a:xfrm>
                <a:off x="7740200" y="2873788"/>
                <a:ext cx="108004" cy="411463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8168" extrusionOk="0">
                    <a:moveTo>
                      <a:pt x="724" y="0"/>
                    </a:moveTo>
                    <a:cubicBezTo>
                      <a:pt x="674" y="0"/>
                      <a:pt x="627" y="39"/>
                      <a:pt x="611" y="88"/>
                    </a:cubicBezTo>
                    <a:lnTo>
                      <a:pt x="611" y="90"/>
                    </a:lnTo>
                    <a:lnTo>
                      <a:pt x="611" y="91"/>
                    </a:lnTo>
                    <a:cubicBezTo>
                      <a:pt x="599" y="127"/>
                      <a:pt x="604" y="164"/>
                      <a:pt x="635" y="199"/>
                    </a:cubicBezTo>
                    <a:cubicBezTo>
                      <a:pt x="640" y="203"/>
                      <a:pt x="645" y="209"/>
                      <a:pt x="648" y="213"/>
                    </a:cubicBezTo>
                    <a:cubicBezTo>
                      <a:pt x="655" y="220"/>
                      <a:pt x="665" y="230"/>
                      <a:pt x="669" y="239"/>
                    </a:cubicBezTo>
                    <a:cubicBezTo>
                      <a:pt x="698" y="267"/>
                      <a:pt x="723" y="297"/>
                      <a:pt x="747" y="327"/>
                    </a:cubicBezTo>
                    <a:cubicBezTo>
                      <a:pt x="872" y="478"/>
                      <a:pt x="980" y="638"/>
                      <a:pt x="1079" y="808"/>
                    </a:cubicBezTo>
                    <a:lnTo>
                      <a:pt x="1079" y="811"/>
                    </a:lnTo>
                    <a:cubicBezTo>
                      <a:pt x="1100" y="844"/>
                      <a:pt x="1120" y="876"/>
                      <a:pt x="1138" y="912"/>
                    </a:cubicBezTo>
                    <a:cubicBezTo>
                      <a:pt x="1198" y="1017"/>
                      <a:pt x="1250" y="1120"/>
                      <a:pt x="1303" y="1225"/>
                    </a:cubicBezTo>
                    <a:cubicBezTo>
                      <a:pt x="1321" y="1262"/>
                      <a:pt x="1340" y="1301"/>
                      <a:pt x="1357" y="1338"/>
                    </a:cubicBezTo>
                    <a:cubicBezTo>
                      <a:pt x="1375" y="1374"/>
                      <a:pt x="1391" y="1408"/>
                      <a:pt x="1406" y="1443"/>
                    </a:cubicBezTo>
                    <a:cubicBezTo>
                      <a:pt x="1435" y="1503"/>
                      <a:pt x="1463" y="1565"/>
                      <a:pt x="1490" y="1627"/>
                    </a:cubicBezTo>
                    <a:lnTo>
                      <a:pt x="1490" y="1629"/>
                    </a:lnTo>
                    <a:cubicBezTo>
                      <a:pt x="1505" y="1666"/>
                      <a:pt x="1524" y="1705"/>
                      <a:pt x="1538" y="1742"/>
                    </a:cubicBezTo>
                    <a:cubicBezTo>
                      <a:pt x="1690" y="2112"/>
                      <a:pt x="1802" y="2498"/>
                      <a:pt x="1844" y="2899"/>
                    </a:cubicBezTo>
                    <a:cubicBezTo>
                      <a:pt x="1976" y="4144"/>
                      <a:pt x="1751" y="5398"/>
                      <a:pt x="1073" y="6467"/>
                    </a:cubicBezTo>
                    <a:cubicBezTo>
                      <a:pt x="740" y="6988"/>
                      <a:pt x="315" y="7449"/>
                      <a:pt x="20" y="7993"/>
                    </a:cubicBezTo>
                    <a:cubicBezTo>
                      <a:pt x="2" y="8026"/>
                      <a:pt x="1" y="8057"/>
                      <a:pt x="10" y="8084"/>
                    </a:cubicBezTo>
                    <a:lnTo>
                      <a:pt x="10" y="8085"/>
                    </a:lnTo>
                    <a:cubicBezTo>
                      <a:pt x="27" y="8134"/>
                      <a:pt x="78" y="8168"/>
                      <a:pt x="127" y="8168"/>
                    </a:cubicBezTo>
                    <a:cubicBezTo>
                      <a:pt x="162" y="8168"/>
                      <a:pt x="197" y="8151"/>
                      <a:pt x="219" y="8111"/>
                    </a:cubicBezTo>
                    <a:lnTo>
                      <a:pt x="244" y="8063"/>
                    </a:lnTo>
                    <a:cubicBezTo>
                      <a:pt x="519" y="7574"/>
                      <a:pt x="895" y="7147"/>
                      <a:pt x="1206" y="6682"/>
                    </a:cubicBezTo>
                    <a:cubicBezTo>
                      <a:pt x="1558" y="6158"/>
                      <a:pt x="1814" y="5560"/>
                      <a:pt x="1962" y="4949"/>
                    </a:cubicBezTo>
                    <a:cubicBezTo>
                      <a:pt x="2111" y="4327"/>
                      <a:pt x="2143" y="3682"/>
                      <a:pt x="2088" y="3050"/>
                    </a:cubicBezTo>
                    <a:cubicBezTo>
                      <a:pt x="2043" y="2502"/>
                      <a:pt x="1904" y="2004"/>
                      <a:pt x="1684" y="1501"/>
                    </a:cubicBezTo>
                    <a:cubicBezTo>
                      <a:pt x="1469" y="1004"/>
                      <a:pt x="1205" y="494"/>
                      <a:pt x="844" y="84"/>
                    </a:cubicBezTo>
                    <a:lnTo>
                      <a:pt x="801" y="36"/>
                    </a:lnTo>
                    <a:cubicBezTo>
                      <a:pt x="777" y="11"/>
                      <a:pt x="750" y="0"/>
                      <a:pt x="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27"/>
              <p:cNvSpPr/>
              <p:nvPr/>
            </p:nvSpPr>
            <p:spPr>
              <a:xfrm>
                <a:off x="7702720" y="2588006"/>
                <a:ext cx="115359" cy="224370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4454" extrusionOk="0">
                    <a:moveTo>
                      <a:pt x="2097" y="1"/>
                    </a:moveTo>
                    <a:cubicBezTo>
                      <a:pt x="2029" y="1"/>
                      <a:pt x="1957" y="58"/>
                      <a:pt x="1977" y="145"/>
                    </a:cubicBezTo>
                    <a:cubicBezTo>
                      <a:pt x="2060" y="512"/>
                      <a:pt x="1956" y="843"/>
                      <a:pt x="1829" y="1186"/>
                    </a:cubicBezTo>
                    <a:cubicBezTo>
                      <a:pt x="1705" y="1514"/>
                      <a:pt x="1561" y="1835"/>
                      <a:pt x="1405" y="2149"/>
                    </a:cubicBezTo>
                    <a:cubicBezTo>
                      <a:pt x="1036" y="2890"/>
                      <a:pt x="606" y="3616"/>
                      <a:pt x="73" y="4254"/>
                    </a:cubicBezTo>
                    <a:cubicBezTo>
                      <a:pt x="0" y="4338"/>
                      <a:pt x="78" y="4453"/>
                      <a:pt x="161" y="4453"/>
                    </a:cubicBezTo>
                    <a:cubicBezTo>
                      <a:pt x="187" y="4453"/>
                      <a:pt x="213" y="4442"/>
                      <a:pt x="236" y="4415"/>
                    </a:cubicBezTo>
                    <a:cubicBezTo>
                      <a:pt x="798" y="3739"/>
                      <a:pt x="1256" y="2977"/>
                      <a:pt x="1640" y="2187"/>
                    </a:cubicBezTo>
                    <a:cubicBezTo>
                      <a:pt x="1797" y="1866"/>
                      <a:pt x="1943" y="1538"/>
                      <a:pt x="2067" y="1201"/>
                    </a:cubicBezTo>
                    <a:cubicBezTo>
                      <a:pt x="2204" y="830"/>
                      <a:pt x="2289" y="478"/>
                      <a:pt x="2198" y="83"/>
                    </a:cubicBezTo>
                    <a:cubicBezTo>
                      <a:pt x="2185" y="26"/>
                      <a:pt x="2142" y="1"/>
                      <a:pt x="20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27"/>
              <p:cNvSpPr/>
              <p:nvPr/>
            </p:nvSpPr>
            <p:spPr>
              <a:xfrm>
                <a:off x="7800550" y="2589165"/>
                <a:ext cx="133897" cy="63321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1257" extrusionOk="0">
                    <a:moveTo>
                      <a:pt x="174" y="1"/>
                    </a:moveTo>
                    <a:cubicBezTo>
                      <a:pt x="82" y="1"/>
                      <a:pt x="0" y="117"/>
                      <a:pt x="88" y="195"/>
                    </a:cubicBezTo>
                    <a:cubicBezTo>
                      <a:pt x="244" y="334"/>
                      <a:pt x="435" y="429"/>
                      <a:pt x="619" y="519"/>
                    </a:cubicBezTo>
                    <a:cubicBezTo>
                      <a:pt x="873" y="644"/>
                      <a:pt x="1135" y="752"/>
                      <a:pt x="1397" y="854"/>
                    </a:cubicBezTo>
                    <a:cubicBezTo>
                      <a:pt x="1752" y="994"/>
                      <a:pt x="2113" y="1116"/>
                      <a:pt x="2471" y="1249"/>
                    </a:cubicBezTo>
                    <a:cubicBezTo>
                      <a:pt x="2486" y="1254"/>
                      <a:pt x="2499" y="1257"/>
                      <a:pt x="2511" y="1257"/>
                    </a:cubicBezTo>
                    <a:cubicBezTo>
                      <a:pt x="2621" y="1257"/>
                      <a:pt x="2657" y="1073"/>
                      <a:pt x="2532" y="1028"/>
                    </a:cubicBezTo>
                    <a:cubicBezTo>
                      <a:pt x="2192" y="902"/>
                      <a:pt x="1848" y="786"/>
                      <a:pt x="1509" y="652"/>
                    </a:cubicBezTo>
                    <a:cubicBezTo>
                      <a:pt x="1260" y="555"/>
                      <a:pt x="1012" y="453"/>
                      <a:pt x="771" y="336"/>
                    </a:cubicBezTo>
                    <a:cubicBezTo>
                      <a:pt x="594" y="251"/>
                      <a:pt x="398" y="164"/>
                      <a:pt x="251" y="32"/>
                    </a:cubicBezTo>
                    <a:cubicBezTo>
                      <a:pt x="227" y="10"/>
                      <a:pt x="200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27"/>
              <p:cNvSpPr/>
              <p:nvPr/>
            </p:nvSpPr>
            <p:spPr>
              <a:xfrm>
                <a:off x="7770526" y="2640649"/>
                <a:ext cx="164575" cy="242959"/>
              </a:xfrm>
              <a:custGeom>
                <a:avLst/>
                <a:gdLst/>
                <a:ahLst/>
                <a:cxnLst/>
                <a:rect l="l" t="t" r="r" b="b"/>
                <a:pathLst>
                  <a:path w="3267" h="4823" extrusionOk="0">
                    <a:moveTo>
                      <a:pt x="3094" y="1"/>
                    </a:moveTo>
                    <a:cubicBezTo>
                      <a:pt x="3076" y="1"/>
                      <a:pt x="3057" y="5"/>
                      <a:pt x="3038" y="16"/>
                    </a:cubicBezTo>
                    <a:cubicBezTo>
                      <a:pt x="2787" y="153"/>
                      <a:pt x="2583" y="383"/>
                      <a:pt x="2399" y="597"/>
                    </a:cubicBezTo>
                    <a:cubicBezTo>
                      <a:pt x="2122" y="919"/>
                      <a:pt x="1873" y="1263"/>
                      <a:pt x="1635" y="1614"/>
                    </a:cubicBezTo>
                    <a:cubicBezTo>
                      <a:pt x="1144" y="2337"/>
                      <a:pt x="690" y="3094"/>
                      <a:pt x="313" y="3883"/>
                    </a:cubicBezTo>
                    <a:cubicBezTo>
                      <a:pt x="188" y="4144"/>
                      <a:pt x="45" y="4423"/>
                      <a:pt x="8" y="4714"/>
                    </a:cubicBezTo>
                    <a:cubicBezTo>
                      <a:pt x="0" y="4786"/>
                      <a:pt x="53" y="4823"/>
                      <a:pt x="111" y="4823"/>
                    </a:cubicBezTo>
                    <a:cubicBezTo>
                      <a:pt x="169" y="4823"/>
                      <a:pt x="231" y="4786"/>
                      <a:pt x="240" y="4712"/>
                    </a:cubicBezTo>
                    <a:cubicBezTo>
                      <a:pt x="247" y="4663"/>
                      <a:pt x="287" y="4529"/>
                      <a:pt x="315" y="4451"/>
                    </a:cubicBezTo>
                    <a:cubicBezTo>
                      <a:pt x="365" y="4317"/>
                      <a:pt x="425" y="4186"/>
                      <a:pt x="485" y="4055"/>
                    </a:cubicBezTo>
                    <a:cubicBezTo>
                      <a:pt x="648" y="3707"/>
                      <a:pt x="831" y="3370"/>
                      <a:pt x="1023" y="3037"/>
                    </a:cubicBezTo>
                    <a:cubicBezTo>
                      <a:pt x="1449" y="2290"/>
                      <a:pt x="1912" y="1551"/>
                      <a:pt x="2457" y="886"/>
                    </a:cubicBezTo>
                    <a:cubicBezTo>
                      <a:pt x="2656" y="644"/>
                      <a:pt x="2875" y="367"/>
                      <a:pt x="3155" y="214"/>
                    </a:cubicBezTo>
                    <a:cubicBezTo>
                      <a:pt x="3266" y="154"/>
                      <a:pt x="3198" y="1"/>
                      <a:pt x="3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27"/>
              <p:cNvSpPr/>
              <p:nvPr/>
            </p:nvSpPr>
            <p:spPr>
              <a:xfrm>
                <a:off x="7542324" y="2731174"/>
                <a:ext cx="175859" cy="81154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1611" extrusionOk="0">
                    <a:moveTo>
                      <a:pt x="628" y="0"/>
                    </a:moveTo>
                    <a:cubicBezTo>
                      <a:pt x="464" y="0"/>
                      <a:pt x="300" y="15"/>
                      <a:pt x="138" y="47"/>
                    </a:cubicBezTo>
                    <a:cubicBezTo>
                      <a:pt x="0" y="74"/>
                      <a:pt x="47" y="273"/>
                      <a:pt x="175" y="273"/>
                    </a:cubicBezTo>
                    <a:cubicBezTo>
                      <a:pt x="183" y="273"/>
                      <a:pt x="191" y="273"/>
                      <a:pt x="200" y="271"/>
                    </a:cubicBezTo>
                    <a:cubicBezTo>
                      <a:pt x="346" y="242"/>
                      <a:pt x="492" y="229"/>
                      <a:pt x="639" y="229"/>
                    </a:cubicBezTo>
                    <a:cubicBezTo>
                      <a:pt x="1636" y="229"/>
                      <a:pt x="2633" y="846"/>
                      <a:pt x="3255" y="1573"/>
                    </a:cubicBezTo>
                    <a:cubicBezTo>
                      <a:pt x="3278" y="1600"/>
                      <a:pt x="3305" y="1611"/>
                      <a:pt x="3331" y="1611"/>
                    </a:cubicBezTo>
                    <a:cubicBezTo>
                      <a:pt x="3414" y="1611"/>
                      <a:pt x="3491" y="1495"/>
                      <a:pt x="3418" y="1410"/>
                    </a:cubicBezTo>
                    <a:cubicBezTo>
                      <a:pt x="2749" y="628"/>
                      <a:pt x="1689" y="0"/>
                      <a:pt x="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27"/>
              <p:cNvSpPr/>
              <p:nvPr/>
            </p:nvSpPr>
            <p:spPr>
              <a:xfrm>
                <a:off x="7343642" y="2189432"/>
                <a:ext cx="317765" cy="555586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11029" extrusionOk="0">
                    <a:moveTo>
                      <a:pt x="139" y="1"/>
                    </a:moveTo>
                    <a:cubicBezTo>
                      <a:pt x="0" y="1"/>
                      <a:pt x="3" y="222"/>
                      <a:pt x="148" y="234"/>
                    </a:cubicBezTo>
                    <a:cubicBezTo>
                      <a:pt x="1150" y="302"/>
                      <a:pt x="2143" y="584"/>
                      <a:pt x="3027" y="1063"/>
                    </a:cubicBezTo>
                    <a:cubicBezTo>
                      <a:pt x="3940" y="1559"/>
                      <a:pt x="4673" y="2259"/>
                      <a:pt x="5203" y="3151"/>
                    </a:cubicBezTo>
                    <a:cubicBezTo>
                      <a:pt x="5507" y="3664"/>
                      <a:pt x="5738" y="4223"/>
                      <a:pt x="5893" y="4799"/>
                    </a:cubicBezTo>
                    <a:cubicBezTo>
                      <a:pt x="5981" y="5124"/>
                      <a:pt x="6039" y="5433"/>
                      <a:pt x="6032" y="5767"/>
                    </a:cubicBezTo>
                    <a:cubicBezTo>
                      <a:pt x="6018" y="6538"/>
                      <a:pt x="5839" y="7312"/>
                      <a:pt x="5599" y="8042"/>
                    </a:cubicBezTo>
                    <a:cubicBezTo>
                      <a:pt x="5266" y="9056"/>
                      <a:pt x="4766" y="10046"/>
                      <a:pt x="4032" y="10829"/>
                    </a:cubicBezTo>
                    <a:cubicBezTo>
                      <a:pt x="3954" y="10913"/>
                      <a:pt x="4031" y="11028"/>
                      <a:pt x="4118" y="11028"/>
                    </a:cubicBezTo>
                    <a:cubicBezTo>
                      <a:pt x="4144" y="11028"/>
                      <a:pt x="4171" y="11018"/>
                      <a:pt x="4195" y="10992"/>
                    </a:cubicBezTo>
                    <a:cubicBezTo>
                      <a:pt x="4872" y="10270"/>
                      <a:pt x="5356" y="9382"/>
                      <a:pt x="5699" y="8456"/>
                    </a:cubicBezTo>
                    <a:cubicBezTo>
                      <a:pt x="5995" y="7661"/>
                      <a:pt x="6206" y="6815"/>
                      <a:pt x="6254" y="5966"/>
                    </a:cubicBezTo>
                    <a:cubicBezTo>
                      <a:pt x="6308" y="5067"/>
                      <a:pt x="5998" y="4176"/>
                      <a:pt x="5595" y="3384"/>
                    </a:cubicBezTo>
                    <a:cubicBezTo>
                      <a:pt x="5103" y="2417"/>
                      <a:pt x="4384" y="1617"/>
                      <a:pt x="3460" y="1046"/>
                    </a:cubicBezTo>
                    <a:cubicBezTo>
                      <a:pt x="2466" y="432"/>
                      <a:pt x="1311" y="83"/>
                      <a:pt x="146" y="1"/>
                    </a:cubicBezTo>
                    <a:cubicBezTo>
                      <a:pt x="144" y="1"/>
                      <a:pt x="141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27"/>
              <p:cNvSpPr/>
              <p:nvPr/>
            </p:nvSpPr>
            <p:spPr>
              <a:xfrm>
                <a:off x="7246064" y="1814535"/>
                <a:ext cx="113142" cy="386376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7670" extrusionOk="0">
                    <a:moveTo>
                      <a:pt x="434" y="0"/>
                    </a:moveTo>
                    <a:cubicBezTo>
                      <a:pt x="388" y="0"/>
                      <a:pt x="341" y="24"/>
                      <a:pt x="322" y="80"/>
                    </a:cubicBezTo>
                    <a:cubicBezTo>
                      <a:pt x="0" y="1021"/>
                      <a:pt x="34" y="2092"/>
                      <a:pt x="245" y="3053"/>
                    </a:cubicBezTo>
                    <a:cubicBezTo>
                      <a:pt x="359" y="3570"/>
                      <a:pt x="564" y="4065"/>
                      <a:pt x="717" y="4572"/>
                    </a:cubicBezTo>
                    <a:cubicBezTo>
                      <a:pt x="875" y="5096"/>
                      <a:pt x="1072" y="5608"/>
                      <a:pt x="1225" y="6132"/>
                    </a:cubicBezTo>
                    <a:cubicBezTo>
                      <a:pt x="1386" y="6672"/>
                      <a:pt x="1646" y="7171"/>
                      <a:pt x="1983" y="7620"/>
                    </a:cubicBezTo>
                    <a:cubicBezTo>
                      <a:pt x="2009" y="7655"/>
                      <a:pt x="2045" y="7669"/>
                      <a:pt x="2080" y="7669"/>
                    </a:cubicBezTo>
                    <a:cubicBezTo>
                      <a:pt x="2165" y="7669"/>
                      <a:pt x="2245" y="7587"/>
                      <a:pt x="2181" y="7503"/>
                    </a:cubicBezTo>
                    <a:cubicBezTo>
                      <a:pt x="1889" y="7113"/>
                      <a:pt x="1646" y="6685"/>
                      <a:pt x="1492" y="6220"/>
                    </a:cubicBezTo>
                    <a:cubicBezTo>
                      <a:pt x="1329" y="5721"/>
                      <a:pt x="1164" y="5220"/>
                      <a:pt x="1004" y="4718"/>
                    </a:cubicBezTo>
                    <a:cubicBezTo>
                      <a:pt x="852" y="4246"/>
                      <a:pt x="683" y="3774"/>
                      <a:pt x="544" y="3297"/>
                    </a:cubicBezTo>
                    <a:cubicBezTo>
                      <a:pt x="407" y="2816"/>
                      <a:pt x="345" y="2309"/>
                      <a:pt x="325" y="1811"/>
                    </a:cubicBezTo>
                    <a:cubicBezTo>
                      <a:pt x="304" y="1245"/>
                      <a:pt x="359" y="678"/>
                      <a:pt x="543" y="139"/>
                    </a:cubicBezTo>
                    <a:cubicBezTo>
                      <a:pt x="573" y="56"/>
                      <a:pt x="504" y="0"/>
                      <a:pt x="4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27"/>
              <p:cNvSpPr/>
              <p:nvPr/>
            </p:nvSpPr>
            <p:spPr>
              <a:xfrm>
                <a:off x="6973279" y="1814435"/>
                <a:ext cx="303207" cy="101707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019" extrusionOk="0">
                    <a:moveTo>
                      <a:pt x="5842" y="0"/>
                    </a:moveTo>
                    <a:cubicBezTo>
                      <a:pt x="5825" y="0"/>
                      <a:pt x="5807" y="4"/>
                      <a:pt x="5788" y="14"/>
                    </a:cubicBezTo>
                    <a:cubicBezTo>
                      <a:pt x="5057" y="385"/>
                      <a:pt x="4263" y="637"/>
                      <a:pt x="3482" y="881"/>
                    </a:cubicBezTo>
                    <a:cubicBezTo>
                      <a:pt x="2676" y="1130"/>
                      <a:pt x="1861" y="1353"/>
                      <a:pt x="1042" y="1564"/>
                    </a:cubicBezTo>
                    <a:cubicBezTo>
                      <a:pt x="737" y="1642"/>
                      <a:pt x="435" y="1719"/>
                      <a:pt x="131" y="1792"/>
                    </a:cubicBezTo>
                    <a:cubicBezTo>
                      <a:pt x="1" y="1824"/>
                      <a:pt x="42" y="2019"/>
                      <a:pt x="164" y="2019"/>
                    </a:cubicBezTo>
                    <a:cubicBezTo>
                      <a:pt x="174" y="2019"/>
                      <a:pt x="184" y="2017"/>
                      <a:pt x="195" y="2015"/>
                    </a:cubicBezTo>
                    <a:cubicBezTo>
                      <a:pt x="1711" y="1641"/>
                      <a:pt x="3231" y="1247"/>
                      <a:pt x="4702" y="715"/>
                    </a:cubicBezTo>
                    <a:cubicBezTo>
                      <a:pt x="5112" y="566"/>
                      <a:pt x="5517" y="408"/>
                      <a:pt x="5906" y="212"/>
                    </a:cubicBezTo>
                    <a:cubicBezTo>
                      <a:pt x="6019" y="155"/>
                      <a:pt x="5949" y="0"/>
                      <a:pt x="5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27"/>
              <p:cNvSpPr/>
              <p:nvPr/>
            </p:nvSpPr>
            <p:spPr>
              <a:xfrm>
                <a:off x="7013983" y="1920425"/>
                <a:ext cx="77426" cy="26195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520" extrusionOk="0">
                    <a:moveTo>
                      <a:pt x="1462" y="1"/>
                    </a:moveTo>
                    <a:cubicBezTo>
                      <a:pt x="1456" y="1"/>
                      <a:pt x="1450" y="2"/>
                      <a:pt x="1443" y="4"/>
                    </a:cubicBezTo>
                    <a:cubicBezTo>
                      <a:pt x="1203" y="84"/>
                      <a:pt x="989" y="220"/>
                      <a:pt x="744" y="288"/>
                    </a:cubicBezTo>
                    <a:cubicBezTo>
                      <a:pt x="638" y="316"/>
                      <a:pt x="532" y="343"/>
                      <a:pt x="425" y="368"/>
                    </a:cubicBezTo>
                    <a:cubicBezTo>
                      <a:pt x="355" y="386"/>
                      <a:pt x="281" y="404"/>
                      <a:pt x="208" y="404"/>
                    </a:cubicBezTo>
                    <a:cubicBezTo>
                      <a:pt x="170" y="404"/>
                      <a:pt x="132" y="399"/>
                      <a:pt x="95" y="387"/>
                    </a:cubicBezTo>
                    <a:cubicBezTo>
                      <a:pt x="88" y="384"/>
                      <a:pt x="81" y="383"/>
                      <a:pt x="75" y="383"/>
                    </a:cubicBezTo>
                    <a:cubicBezTo>
                      <a:pt x="19" y="383"/>
                      <a:pt x="0" y="476"/>
                      <a:pt x="64" y="496"/>
                    </a:cubicBezTo>
                    <a:cubicBezTo>
                      <a:pt x="114" y="513"/>
                      <a:pt x="166" y="519"/>
                      <a:pt x="219" y="519"/>
                    </a:cubicBezTo>
                    <a:cubicBezTo>
                      <a:pt x="390" y="519"/>
                      <a:pt x="572" y="447"/>
                      <a:pt x="730" y="410"/>
                    </a:cubicBezTo>
                    <a:cubicBezTo>
                      <a:pt x="992" y="347"/>
                      <a:pt x="1222" y="198"/>
                      <a:pt x="1473" y="115"/>
                    </a:cubicBezTo>
                    <a:cubicBezTo>
                      <a:pt x="1537" y="94"/>
                      <a:pt x="1518" y="1"/>
                      <a:pt x="1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27"/>
              <p:cNvSpPr/>
              <p:nvPr/>
            </p:nvSpPr>
            <p:spPr>
              <a:xfrm>
                <a:off x="7029700" y="1945815"/>
                <a:ext cx="68460" cy="19294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383" extrusionOk="0">
                    <a:moveTo>
                      <a:pt x="1282" y="1"/>
                    </a:moveTo>
                    <a:cubicBezTo>
                      <a:pt x="1276" y="1"/>
                      <a:pt x="1270" y="1"/>
                      <a:pt x="1264" y="3"/>
                    </a:cubicBezTo>
                    <a:cubicBezTo>
                      <a:pt x="1076" y="61"/>
                      <a:pt x="900" y="151"/>
                      <a:pt x="713" y="207"/>
                    </a:cubicBezTo>
                    <a:cubicBezTo>
                      <a:pt x="567" y="251"/>
                      <a:pt x="424" y="266"/>
                      <a:pt x="277" y="266"/>
                    </a:cubicBezTo>
                    <a:cubicBezTo>
                      <a:pt x="211" y="266"/>
                      <a:pt x="144" y="263"/>
                      <a:pt x="76" y="258"/>
                    </a:cubicBezTo>
                    <a:cubicBezTo>
                      <a:pt x="75" y="258"/>
                      <a:pt x="74" y="258"/>
                      <a:pt x="72" y="258"/>
                    </a:cubicBezTo>
                    <a:cubicBezTo>
                      <a:pt x="0" y="258"/>
                      <a:pt x="4" y="370"/>
                      <a:pt x="75" y="375"/>
                    </a:cubicBezTo>
                    <a:cubicBezTo>
                      <a:pt x="144" y="379"/>
                      <a:pt x="212" y="383"/>
                      <a:pt x="280" y="383"/>
                    </a:cubicBezTo>
                    <a:cubicBezTo>
                      <a:pt x="428" y="383"/>
                      <a:pt x="574" y="368"/>
                      <a:pt x="721" y="325"/>
                    </a:cubicBezTo>
                    <a:cubicBezTo>
                      <a:pt x="917" y="268"/>
                      <a:pt x="1098" y="176"/>
                      <a:pt x="1294" y="115"/>
                    </a:cubicBezTo>
                    <a:cubicBezTo>
                      <a:pt x="1358" y="93"/>
                      <a:pt x="1339" y="1"/>
                      <a:pt x="1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27"/>
              <p:cNvSpPr/>
              <p:nvPr/>
            </p:nvSpPr>
            <p:spPr>
              <a:xfrm>
                <a:off x="7044964" y="1979164"/>
                <a:ext cx="50778" cy="16271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323" extrusionOk="0">
                    <a:moveTo>
                      <a:pt x="930" y="0"/>
                    </a:moveTo>
                    <a:cubicBezTo>
                      <a:pt x="925" y="0"/>
                      <a:pt x="919" y="1"/>
                      <a:pt x="913" y="3"/>
                    </a:cubicBezTo>
                    <a:cubicBezTo>
                      <a:pt x="637" y="90"/>
                      <a:pt x="356" y="163"/>
                      <a:pt x="70" y="210"/>
                    </a:cubicBezTo>
                    <a:cubicBezTo>
                      <a:pt x="1" y="222"/>
                      <a:pt x="24" y="323"/>
                      <a:pt x="89" y="323"/>
                    </a:cubicBezTo>
                    <a:cubicBezTo>
                      <a:pt x="92" y="323"/>
                      <a:pt x="96" y="323"/>
                      <a:pt x="99" y="322"/>
                    </a:cubicBezTo>
                    <a:cubicBezTo>
                      <a:pt x="384" y="275"/>
                      <a:pt x="665" y="200"/>
                      <a:pt x="943" y="115"/>
                    </a:cubicBezTo>
                    <a:cubicBezTo>
                      <a:pt x="1007" y="96"/>
                      <a:pt x="988" y="0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27"/>
              <p:cNvSpPr/>
              <p:nvPr/>
            </p:nvSpPr>
            <p:spPr>
              <a:xfrm>
                <a:off x="6852377" y="2233562"/>
                <a:ext cx="48410" cy="88307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753" extrusionOk="0">
                    <a:moveTo>
                      <a:pt x="852" y="1"/>
                    </a:moveTo>
                    <a:cubicBezTo>
                      <a:pt x="818" y="1"/>
                      <a:pt x="783" y="29"/>
                      <a:pt x="798" y="72"/>
                    </a:cubicBezTo>
                    <a:cubicBezTo>
                      <a:pt x="849" y="208"/>
                      <a:pt x="830" y="359"/>
                      <a:pt x="798" y="500"/>
                    </a:cubicBezTo>
                    <a:cubicBezTo>
                      <a:pt x="764" y="649"/>
                      <a:pt x="710" y="790"/>
                      <a:pt x="635" y="923"/>
                    </a:cubicBezTo>
                    <a:cubicBezTo>
                      <a:pt x="479" y="1200"/>
                      <a:pt x="252" y="1422"/>
                      <a:pt x="38" y="1653"/>
                    </a:cubicBezTo>
                    <a:cubicBezTo>
                      <a:pt x="0" y="1695"/>
                      <a:pt x="38" y="1753"/>
                      <a:pt x="80" y="1753"/>
                    </a:cubicBezTo>
                    <a:cubicBezTo>
                      <a:pt x="93" y="1753"/>
                      <a:pt x="107" y="1747"/>
                      <a:pt x="119" y="1734"/>
                    </a:cubicBezTo>
                    <a:cubicBezTo>
                      <a:pt x="350" y="1486"/>
                      <a:pt x="596" y="1244"/>
                      <a:pt x="755" y="940"/>
                    </a:cubicBezTo>
                    <a:cubicBezTo>
                      <a:pt x="827" y="803"/>
                      <a:pt x="883" y="654"/>
                      <a:pt x="912" y="500"/>
                    </a:cubicBezTo>
                    <a:cubicBezTo>
                      <a:pt x="944" y="351"/>
                      <a:pt x="961" y="187"/>
                      <a:pt x="905" y="41"/>
                    </a:cubicBezTo>
                    <a:cubicBezTo>
                      <a:pt x="897" y="13"/>
                      <a:pt x="875" y="1"/>
                      <a:pt x="8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27"/>
              <p:cNvSpPr/>
              <p:nvPr/>
            </p:nvSpPr>
            <p:spPr>
              <a:xfrm>
                <a:off x="6884215" y="2255475"/>
                <a:ext cx="39696" cy="73699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463" extrusionOk="0">
                    <a:moveTo>
                      <a:pt x="662" y="0"/>
                    </a:moveTo>
                    <a:cubicBezTo>
                      <a:pt x="627" y="0"/>
                      <a:pt x="592" y="29"/>
                      <a:pt x="604" y="72"/>
                    </a:cubicBezTo>
                    <a:cubicBezTo>
                      <a:pt x="670" y="314"/>
                      <a:pt x="575" y="561"/>
                      <a:pt x="456" y="769"/>
                    </a:cubicBezTo>
                    <a:cubicBezTo>
                      <a:pt x="336" y="980"/>
                      <a:pt x="184" y="1170"/>
                      <a:pt x="35" y="1361"/>
                    </a:cubicBezTo>
                    <a:cubicBezTo>
                      <a:pt x="0" y="1405"/>
                      <a:pt x="38" y="1463"/>
                      <a:pt x="79" y="1463"/>
                    </a:cubicBezTo>
                    <a:cubicBezTo>
                      <a:pt x="92" y="1463"/>
                      <a:pt x="105" y="1457"/>
                      <a:pt x="116" y="1442"/>
                    </a:cubicBezTo>
                    <a:cubicBezTo>
                      <a:pt x="280" y="1234"/>
                      <a:pt x="449" y="1027"/>
                      <a:pt x="577" y="793"/>
                    </a:cubicBezTo>
                    <a:cubicBezTo>
                      <a:pt x="701" y="565"/>
                      <a:pt x="788" y="300"/>
                      <a:pt x="717" y="42"/>
                    </a:cubicBezTo>
                    <a:cubicBezTo>
                      <a:pt x="708" y="13"/>
                      <a:pt x="685" y="0"/>
                      <a:pt x="6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27"/>
              <p:cNvSpPr/>
              <p:nvPr/>
            </p:nvSpPr>
            <p:spPr>
              <a:xfrm>
                <a:off x="6917362" y="2269631"/>
                <a:ext cx="37781" cy="77527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539" extrusionOk="0">
                    <a:moveTo>
                      <a:pt x="613" y="0"/>
                    </a:moveTo>
                    <a:cubicBezTo>
                      <a:pt x="579" y="0"/>
                      <a:pt x="542" y="29"/>
                      <a:pt x="549" y="73"/>
                    </a:cubicBezTo>
                    <a:cubicBezTo>
                      <a:pt x="633" y="584"/>
                      <a:pt x="308" y="1058"/>
                      <a:pt x="31" y="1454"/>
                    </a:cubicBezTo>
                    <a:cubicBezTo>
                      <a:pt x="1" y="1496"/>
                      <a:pt x="41" y="1538"/>
                      <a:pt x="82" y="1538"/>
                    </a:cubicBezTo>
                    <a:cubicBezTo>
                      <a:pt x="100" y="1538"/>
                      <a:pt x="117" y="1531"/>
                      <a:pt x="130" y="1513"/>
                    </a:cubicBezTo>
                    <a:cubicBezTo>
                      <a:pt x="430" y="1085"/>
                      <a:pt x="749" y="590"/>
                      <a:pt x="661" y="43"/>
                    </a:cubicBezTo>
                    <a:cubicBezTo>
                      <a:pt x="656" y="13"/>
                      <a:pt x="635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27"/>
              <p:cNvSpPr/>
              <p:nvPr/>
            </p:nvSpPr>
            <p:spPr>
              <a:xfrm>
                <a:off x="7160173" y="2757974"/>
                <a:ext cx="116870" cy="36119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717" extrusionOk="0">
                    <a:moveTo>
                      <a:pt x="2244" y="1"/>
                    </a:moveTo>
                    <a:cubicBezTo>
                      <a:pt x="2238" y="1"/>
                      <a:pt x="2232" y="2"/>
                      <a:pt x="2225" y="4"/>
                    </a:cubicBezTo>
                    <a:cubicBezTo>
                      <a:pt x="1858" y="126"/>
                      <a:pt x="1500" y="272"/>
                      <a:pt x="1134" y="396"/>
                    </a:cubicBezTo>
                    <a:cubicBezTo>
                      <a:pt x="966" y="453"/>
                      <a:pt x="794" y="503"/>
                      <a:pt x="621" y="547"/>
                    </a:cubicBezTo>
                    <a:cubicBezTo>
                      <a:pt x="509" y="575"/>
                      <a:pt x="393" y="600"/>
                      <a:pt x="277" y="600"/>
                    </a:cubicBezTo>
                    <a:cubicBezTo>
                      <a:pt x="216" y="600"/>
                      <a:pt x="155" y="593"/>
                      <a:pt x="94" y="576"/>
                    </a:cubicBezTo>
                    <a:cubicBezTo>
                      <a:pt x="88" y="575"/>
                      <a:pt x="83" y="574"/>
                      <a:pt x="78" y="574"/>
                    </a:cubicBezTo>
                    <a:cubicBezTo>
                      <a:pt x="20" y="574"/>
                      <a:pt x="1" y="670"/>
                      <a:pt x="66" y="688"/>
                    </a:cubicBezTo>
                    <a:cubicBezTo>
                      <a:pt x="135" y="708"/>
                      <a:pt x="205" y="717"/>
                      <a:pt x="275" y="717"/>
                    </a:cubicBezTo>
                    <a:cubicBezTo>
                      <a:pt x="374" y="717"/>
                      <a:pt x="473" y="700"/>
                      <a:pt x="570" y="677"/>
                    </a:cubicBezTo>
                    <a:cubicBezTo>
                      <a:pt x="753" y="634"/>
                      <a:pt x="934" y="582"/>
                      <a:pt x="1113" y="524"/>
                    </a:cubicBezTo>
                    <a:cubicBezTo>
                      <a:pt x="1497" y="398"/>
                      <a:pt x="1871" y="242"/>
                      <a:pt x="2255" y="116"/>
                    </a:cubicBezTo>
                    <a:cubicBezTo>
                      <a:pt x="2319" y="95"/>
                      <a:pt x="2301" y="1"/>
                      <a:pt x="2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27"/>
              <p:cNvSpPr/>
              <p:nvPr/>
            </p:nvSpPr>
            <p:spPr>
              <a:xfrm>
                <a:off x="7198711" y="2774397"/>
                <a:ext cx="112689" cy="3576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710" extrusionOk="0">
                    <a:moveTo>
                      <a:pt x="2162" y="0"/>
                    </a:moveTo>
                    <a:cubicBezTo>
                      <a:pt x="2156" y="0"/>
                      <a:pt x="2150" y="1"/>
                      <a:pt x="2143" y="4"/>
                    </a:cubicBezTo>
                    <a:cubicBezTo>
                      <a:pt x="1805" y="124"/>
                      <a:pt x="1479" y="280"/>
                      <a:pt x="1139" y="398"/>
                    </a:cubicBezTo>
                    <a:cubicBezTo>
                      <a:pt x="790" y="518"/>
                      <a:pt x="440" y="556"/>
                      <a:pt x="74" y="593"/>
                    </a:cubicBezTo>
                    <a:cubicBezTo>
                      <a:pt x="4" y="602"/>
                      <a:pt x="1" y="710"/>
                      <a:pt x="68" y="710"/>
                    </a:cubicBezTo>
                    <a:cubicBezTo>
                      <a:pt x="70" y="710"/>
                      <a:pt x="72" y="710"/>
                      <a:pt x="74" y="710"/>
                    </a:cubicBezTo>
                    <a:cubicBezTo>
                      <a:pt x="440" y="674"/>
                      <a:pt x="796" y="636"/>
                      <a:pt x="1144" y="518"/>
                    </a:cubicBezTo>
                    <a:cubicBezTo>
                      <a:pt x="1494" y="399"/>
                      <a:pt x="1826" y="239"/>
                      <a:pt x="2175" y="116"/>
                    </a:cubicBezTo>
                    <a:cubicBezTo>
                      <a:pt x="2236" y="94"/>
                      <a:pt x="2218" y="0"/>
                      <a:pt x="2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27"/>
              <p:cNvSpPr/>
              <p:nvPr/>
            </p:nvSpPr>
            <p:spPr>
              <a:xfrm>
                <a:off x="7261932" y="2786033"/>
                <a:ext cx="115661" cy="39091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776" extrusionOk="0">
                    <a:moveTo>
                      <a:pt x="2226" y="1"/>
                    </a:moveTo>
                    <a:cubicBezTo>
                      <a:pt x="2219" y="1"/>
                      <a:pt x="2212" y="2"/>
                      <a:pt x="2205" y="5"/>
                    </a:cubicBezTo>
                    <a:cubicBezTo>
                      <a:pt x="1838" y="158"/>
                      <a:pt x="1478" y="330"/>
                      <a:pt x="1105" y="464"/>
                    </a:cubicBezTo>
                    <a:cubicBezTo>
                      <a:pt x="937" y="524"/>
                      <a:pt x="766" y="576"/>
                      <a:pt x="591" y="615"/>
                    </a:cubicBezTo>
                    <a:cubicBezTo>
                      <a:pt x="490" y="637"/>
                      <a:pt x="381" y="660"/>
                      <a:pt x="274" y="660"/>
                    </a:cubicBezTo>
                    <a:cubicBezTo>
                      <a:pt x="212" y="660"/>
                      <a:pt x="151" y="652"/>
                      <a:pt x="93" y="633"/>
                    </a:cubicBezTo>
                    <a:cubicBezTo>
                      <a:pt x="87" y="631"/>
                      <a:pt x="81" y="630"/>
                      <a:pt x="75" y="630"/>
                    </a:cubicBezTo>
                    <a:cubicBezTo>
                      <a:pt x="19" y="630"/>
                      <a:pt x="0" y="724"/>
                      <a:pt x="64" y="746"/>
                    </a:cubicBezTo>
                    <a:cubicBezTo>
                      <a:pt x="128" y="767"/>
                      <a:pt x="195" y="775"/>
                      <a:pt x="263" y="775"/>
                    </a:cubicBezTo>
                    <a:cubicBezTo>
                      <a:pt x="359" y="775"/>
                      <a:pt x="456" y="760"/>
                      <a:pt x="547" y="742"/>
                    </a:cubicBezTo>
                    <a:cubicBezTo>
                      <a:pt x="730" y="707"/>
                      <a:pt x="908" y="656"/>
                      <a:pt x="1085" y="593"/>
                    </a:cubicBezTo>
                    <a:cubicBezTo>
                      <a:pt x="1479" y="457"/>
                      <a:pt x="1852" y="276"/>
                      <a:pt x="2235" y="117"/>
                    </a:cubicBezTo>
                    <a:cubicBezTo>
                      <a:pt x="2295" y="92"/>
                      <a:pt x="2277" y="1"/>
                      <a:pt x="2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27"/>
              <p:cNvSpPr/>
              <p:nvPr/>
            </p:nvSpPr>
            <p:spPr>
              <a:xfrm>
                <a:off x="7370039" y="3302839"/>
                <a:ext cx="128154" cy="39998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794" extrusionOk="0">
                    <a:moveTo>
                      <a:pt x="2470" y="1"/>
                    </a:moveTo>
                    <a:cubicBezTo>
                      <a:pt x="2464" y="1"/>
                      <a:pt x="2458" y="2"/>
                      <a:pt x="2451" y="5"/>
                    </a:cubicBezTo>
                    <a:cubicBezTo>
                      <a:pt x="2051" y="146"/>
                      <a:pt x="1659" y="311"/>
                      <a:pt x="1258" y="445"/>
                    </a:cubicBezTo>
                    <a:cubicBezTo>
                      <a:pt x="1072" y="508"/>
                      <a:pt x="885" y="563"/>
                      <a:pt x="695" y="613"/>
                    </a:cubicBezTo>
                    <a:cubicBezTo>
                      <a:pt x="559" y="649"/>
                      <a:pt x="415" y="681"/>
                      <a:pt x="272" y="681"/>
                    </a:cubicBezTo>
                    <a:cubicBezTo>
                      <a:pt x="243" y="681"/>
                      <a:pt x="214" y="679"/>
                      <a:pt x="185" y="676"/>
                    </a:cubicBezTo>
                    <a:lnTo>
                      <a:pt x="181" y="676"/>
                    </a:lnTo>
                    <a:cubicBezTo>
                      <a:pt x="155" y="672"/>
                      <a:pt x="127" y="666"/>
                      <a:pt x="99" y="662"/>
                    </a:cubicBezTo>
                    <a:cubicBezTo>
                      <a:pt x="93" y="661"/>
                      <a:pt x="88" y="660"/>
                      <a:pt x="83" y="660"/>
                    </a:cubicBezTo>
                    <a:cubicBezTo>
                      <a:pt x="23" y="660"/>
                      <a:pt x="1" y="757"/>
                      <a:pt x="67" y="771"/>
                    </a:cubicBezTo>
                    <a:cubicBezTo>
                      <a:pt x="136" y="787"/>
                      <a:pt x="204" y="793"/>
                      <a:pt x="273" y="793"/>
                    </a:cubicBezTo>
                    <a:cubicBezTo>
                      <a:pt x="325" y="793"/>
                      <a:pt x="377" y="789"/>
                      <a:pt x="429" y="783"/>
                    </a:cubicBezTo>
                    <a:cubicBezTo>
                      <a:pt x="502" y="776"/>
                      <a:pt x="570" y="761"/>
                      <a:pt x="641" y="744"/>
                    </a:cubicBezTo>
                    <a:cubicBezTo>
                      <a:pt x="843" y="698"/>
                      <a:pt x="1041" y="638"/>
                      <a:pt x="1236" y="574"/>
                    </a:cubicBezTo>
                    <a:cubicBezTo>
                      <a:pt x="1657" y="435"/>
                      <a:pt x="2063" y="263"/>
                      <a:pt x="2481" y="117"/>
                    </a:cubicBezTo>
                    <a:cubicBezTo>
                      <a:pt x="2543" y="94"/>
                      <a:pt x="2524" y="1"/>
                      <a:pt x="24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27"/>
              <p:cNvSpPr/>
              <p:nvPr/>
            </p:nvSpPr>
            <p:spPr>
              <a:xfrm>
                <a:off x="7402531" y="3314879"/>
                <a:ext cx="125837" cy="44179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877" extrusionOk="0">
                    <a:moveTo>
                      <a:pt x="2413" y="0"/>
                    </a:moveTo>
                    <a:cubicBezTo>
                      <a:pt x="2404" y="0"/>
                      <a:pt x="2395" y="3"/>
                      <a:pt x="2386" y="8"/>
                    </a:cubicBezTo>
                    <a:cubicBezTo>
                      <a:pt x="2009" y="198"/>
                      <a:pt x="1625" y="369"/>
                      <a:pt x="1229" y="513"/>
                    </a:cubicBezTo>
                    <a:cubicBezTo>
                      <a:pt x="1039" y="582"/>
                      <a:pt x="849" y="644"/>
                      <a:pt x="652" y="695"/>
                    </a:cubicBezTo>
                    <a:cubicBezTo>
                      <a:pt x="555" y="722"/>
                      <a:pt x="453" y="743"/>
                      <a:pt x="351" y="752"/>
                    </a:cubicBezTo>
                    <a:cubicBezTo>
                      <a:pt x="334" y="753"/>
                      <a:pt x="315" y="753"/>
                      <a:pt x="298" y="753"/>
                    </a:cubicBezTo>
                    <a:lnTo>
                      <a:pt x="295" y="753"/>
                    </a:lnTo>
                    <a:cubicBezTo>
                      <a:pt x="258" y="753"/>
                      <a:pt x="219" y="750"/>
                      <a:pt x="181" y="750"/>
                    </a:cubicBezTo>
                    <a:cubicBezTo>
                      <a:pt x="143" y="750"/>
                      <a:pt x="104" y="753"/>
                      <a:pt x="66" y="763"/>
                    </a:cubicBezTo>
                    <a:cubicBezTo>
                      <a:pt x="1" y="781"/>
                      <a:pt x="20" y="877"/>
                      <a:pt x="78" y="877"/>
                    </a:cubicBezTo>
                    <a:cubicBezTo>
                      <a:pt x="84" y="877"/>
                      <a:pt x="89" y="876"/>
                      <a:pt x="96" y="874"/>
                    </a:cubicBezTo>
                    <a:cubicBezTo>
                      <a:pt x="120" y="866"/>
                      <a:pt x="143" y="864"/>
                      <a:pt x="166" y="864"/>
                    </a:cubicBezTo>
                    <a:cubicBezTo>
                      <a:pt x="193" y="864"/>
                      <a:pt x="221" y="867"/>
                      <a:pt x="251" y="870"/>
                    </a:cubicBezTo>
                    <a:cubicBezTo>
                      <a:pt x="257" y="870"/>
                      <a:pt x="262" y="870"/>
                      <a:pt x="267" y="870"/>
                    </a:cubicBezTo>
                    <a:cubicBezTo>
                      <a:pt x="311" y="870"/>
                      <a:pt x="356" y="865"/>
                      <a:pt x="402" y="860"/>
                    </a:cubicBezTo>
                    <a:cubicBezTo>
                      <a:pt x="446" y="853"/>
                      <a:pt x="488" y="848"/>
                      <a:pt x="531" y="838"/>
                    </a:cubicBezTo>
                    <a:lnTo>
                      <a:pt x="532" y="838"/>
                    </a:lnTo>
                    <a:cubicBezTo>
                      <a:pt x="583" y="830"/>
                      <a:pt x="633" y="817"/>
                      <a:pt x="682" y="806"/>
                    </a:cubicBezTo>
                    <a:cubicBezTo>
                      <a:pt x="886" y="752"/>
                      <a:pt x="1086" y="685"/>
                      <a:pt x="1284" y="612"/>
                    </a:cubicBezTo>
                    <a:cubicBezTo>
                      <a:pt x="1680" y="469"/>
                      <a:pt x="2065" y="297"/>
                      <a:pt x="2441" y="106"/>
                    </a:cubicBezTo>
                    <a:cubicBezTo>
                      <a:pt x="2498" y="77"/>
                      <a:pt x="2463" y="0"/>
                      <a:pt x="24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27"/>
              <p:cNvSpPr/>
              <p:nvPr/>
            </p:nvSpPr>
            <p:spPr>
              <a:xfrm>
                <a:off x="7443890" y="3328430"/>
                <a:ext cx="115762" cy="47856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950" extrusionOk="0">
                    <a:moveTo>
                      <a:pt x="2227" y="1"/>
                    </a:moveTo>
                    <a:cubicBezTo>
                      <a:pt x="2220" y="1"/>
                      <a:pt x="2213" y="2"/>
                      <a:pt x="2205" y="5"/>
                    </a:cubicBezTo>
                    <a:cubicBezTo>
                      <a:pt x="1781" y="178"/>
                      <a:pt x="1376" y="391"/>
                      <a:pt x="954" y="567"/>
                    </a:cubicBezTo>
                    <a:cubicBezTo>
                      <a:pt x="811" y="626"/>
                      <a:pt x="666" y="683"/>
                      <a:pt x="520" y="739"/>
                    </a:cubicBezTo>
                    <a:cubicBezTo>
                      <a:pt x="456" y="765"/>
                      <a:pt x="383" y="796"/>
                      <a:pt x="305" y="817"/>
                    </a:cubicBezTo>
                    <a:cubicBezTo>
                      <a:pt x="292" y="822"/>
                      <a:pt x="279" y="825"/>
                      <a:pt x="266" y="827"/>
                    </a:cubicBezTo>
                    <a:cubicBezTo>
                      <a:pt x="238" y="833"/>
                      <a:pt x="209" y="837"/>
                      <a:pt x="180" y="837"/>
                    </a:cubicBezTo>
                    <a:cubicBezTo>
                      <a:pt x="158" y="837"/>
                      <a:pt x="136" y="834"/>
                      <a:pt x="115" y="829"/>
                    </a:cubicBezTo>
                    <a:cubicBezTo>
                      <a:pt x="106" y="829"/>
                      <a:pt x="101" y="825"/>
                      <a:pt x="92" y="823"/>
                    </a:cubicBezTo>
                    <a:cubicBezTo>
                      <a:pt x="86" y="821"/>
                      <a:pt x="79" y="820"/>
                      <a:pt x="74" y="820"/>
                    </a:cubicBezTo>
                    <a:cubicBezTo>
                      <a:pt x="23" y="820"/>
                      <a:pt x="1" y="896"/>
                      <a:pt x="44" y="924"/>
                    </a:cubicBezTo>
                    <a:cubicBezTo>
                      <a:pt x="50" y="928"/>
                      <a:pt x="54" y="931"/>
                      <a:pt x="61" y="934"/>
                    </a:cubicBezTo>
                    <a:cubicBezTo>
                      <a:pt x="100" y="946"/>
                      <a:pt x="138" y="950"/>
                      <a:pt x="179" y="950"/>
                    </a:cubicBezTo>
                    <a:cubicBezTo>
                      <a:pt x="186" y="950"/>
                      <a:pt x="193" y="949"/>
                      <a:pt x="200" y="949"/>
                    </a:cubicBezTo>
                    <a:lnTo>
                      <a:pt x="201" y="949"/>
                    </a:lnTo>
                    <a:cubicBezTo>
                      <a:pt x="241" y="948"/>
                      <a:pt x="281" y="941"/>
                      <a:pt x="322" y="929"/>
                    </a:cubicBezTo>
                    <a:cubicBezTo>
                      <a:pt x="384" y="912"/>
                      <a:pt x="444" y="891"/>
                      <a:pt x="499" y="871"/>
                    </a:cubicBezTo>
                    <a:cubicBezTo>
                      <a:pt x="645" y="816"/>
                      <a:pt x="791" y="757"/>
                      <a:pt x="937" y="697"/>
                    </a:cubicBezTo>
                    <a:cubicBezTo>
                      <a:pt x="1378" y="518"/>
                      <a:pt x="1797" y="296"/>
                      <a:pt x="2236" y="115"/>
                    </a:cubicBezTo>
                    <a:cubicBezTo>
                      <a:pt x="2298" y="91"/>
                      <a:pt x="2281" y="1"/>
                      <a:pt x="2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27"/>
              <p:cNvSpPr/>
              <p:nvPr/>
            </p:nvSpPr>
            <p:spPr>
              <a:xfrm>
                <a:off x="7354976" y="3658644"/>
                <a:ext cx="134199" cy="46798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929" extrusionOk="0">
                    <a:moveTo>
                      <a:pt x="2579" y="0"/>
                    </a:moveTo>
                    <a:cubicBezTo>
                      <a:pt x="2570" y="0"/>
                      <a:pt x="2559" y="3"/>
                      <a:pt x="2549" y="9"/>
                    </a:cubicBezTo>
                    <a:cubicBezTo>
                      <a:pt x="2193" y="234"/>
                      <a:pt x="1783" y="355"/>
                      <a:pt x="1384" y="476"/>
                    </a:cubicBezTo>
                    <a:cubicBezTo>
                      <a:pt x="1181" y="540"/>
                      <a:pt x="981" y="607"/>
                      <a:pt x="777" y="658"/>
                    </a:cubicBezTo>
                    <a:cubicBezTo>
                      <a:pt x="770" y="659"/>
                      <a:pt x="762" y="664"/>
                      <a:pt x="753" y="665"/>
                    </a:cubicBezTo>
                    <a:cubicBezTo>
                      <a:pt x="691" y="681"/>
                      <a:pt x="627" y="695"/>
                      <a:pt x="563" y="709"/>
                    </a:cubicBezTo>
                    <a:cubicBezTo>
                      <a:pt x="447" y="736"/>
                      <a:pt x="331" y="760"/>
                      <a:pt x="215" y="785"/>
                    </a:cubicBezTo>
                    <a:cubicBezTo>
                      <a:pt x="165" y="795"/>
                      <a:pt x="116" y="805"/>
                      <a:pt x="67" y="817"/>
                    </a:cubicBezTo>
                    <a:cubicBezTo>
                      <a:pt x="0" y="832"/>
                      <a:pt x="22" y="929"/>
                      <a:pt x="85" y="929"/>
                    </a:cubicBezTo>
                    <a:cubicBezTo>
                      <a:pt x="90" y="929"/>
                      <a:pt x="95" y="928"/>
                      <a:pt x="100" y="927"/>
                    </a:cubicBezTo>
                    <a:cubicBezTo>
                      <a:pt x="144" y="916"/>
                      <a:pt x="189" y="906"/>
                      <a:pt x="235" y="897"/>
                    </a:cubicBezTo>
                    <a:cubicBezTo>
                      <a:pt x="301" y="880"/>
                      <a:pt x="371" y="866"/>
                      <a:pt x="437" y="852"/>
                    </a:cubicBezTo>
                    <a:cubicBezTo>
                      <a:pt x="498" y="841"/>
                      <a:pt x="562" y="827"/>
                      <a:pt x="621" y="812"/>
                    </a:cubicBezTo>
                    <a:cubicBezTo>
                      <a:pt x="684" y="798"/>
                      <a:pt x="748" y="781"/>
                      <a:pt x="810" y="767"/>
                    </a:cubicBezTo>
                    <a:cubicBezTo>
                      <a:pt x="1022" y="715"/>
                      <a:pt x="1229" y="644"/>
                      <a:pt x="1439" y="580"/>
                    </a:cubicBezTo>
                    <a:cubicBezTo>
                      <a:pt x="1840" y="458"/>
                      <a:pt x="2251" y="333"/>
                      <a:pt x="2610" y="108"/>
                    </a:cubicBezTo>
                    <a:cubicBezTo>
                      <a:pt x="2663" y="76"/>
                      <a:pt x="2632" y="0"/>
                      <a:pt x="2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27"/>
              <p:cNvSpPr/>
              <p:nvPr/>
            </p:nvSpPr>
            <p:spPr>
              <a:xfrm>
                <a:off x="7356891" y="3642775"/>
                <a:ext cx="130219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787" extrusionOk="0">
                    <a:moveTo>
                      <a:pt x="2509" y="0"/>
                    </a:moveTo>
                    <a:cubicBezTo>
                      <a:pt x="2503" y="0"/>
                      <a:pt x="2496" y="1"/>
                      <a:pt x="2489" y="4"/>
                    </a:cubicBezTo>
                    <a:cubicBezTo>
                      <a:pt x="2236" y="87"/>
                      <a:pt x="1985" y="178"/>
                      <a:pt x="1736" y="266"/>
                    </a:cubicBezTo>
                    <a:cubicBezTo>
                      <a:pt x="1588" y="320"/>
                      <a:pt x="1444" y="371"/>
                      <a:pt x="1296" y="420"/>
                    </a:cubicBezTo>
                    <a:cubicBezTo>
                      <a:pt x="1288" y="423"/>
                      <a:pt x="1278" y="426"/>
                      <a:pt x="1269" y="429"/>
                    </a:cubicBezTo>
                    <a:cubicBezTo>
                      <a:pt x="1075" y="497"/>
                      <a:pt x="878" y="562"/>
                      <a:pt x="678" y="607"/>
                    </a:cubicBezTo>
                    <a:cubicBezTo>
                      <a:pt x="576" y="629"/>
                      <a:pt x="476" y="653"/>
                      <a:pt x="371" y="657"/>
                    </a:cubicBezTo>
                    <a:cubicBezTo>
                      <a:pt x="348" y="658"/>
                      <a:pt x="326" y="659"/>
                      <a:pt x="303" y="659"/>
                    </a:cubicBezTo>
                    <a:cubicBezTo>
                      <a:pt x="276" y="659"/>
                      <a:pt x="249" y="658"/>
                      <a:pt x="223" y="658"/>
                    </a:cubicBezTo>
                    <a:cubicBezTo>
                      <a:pt x="187" y="658"/>
                      <a:pt x="151" y="659"/>
                      <a:pt x="116" y="664"/>
                    </a:cubicBezTo>
                    <a:cubicBezTo>
                      <a:pt x="100" y="667"/>
                      <a:pt x="85" y="670"/>
                      <a:pt x="69" y="674"/>
                    </a:cubicBezTo>
                    <a:cubicBezTo>
                      <a:pt x="1" y="690"/>
                      <a:pt x="24" y="786"/>
                      <a:pt x="83" y="786"/>
                    </a:cubicBezTo>
                    <a:cubicBezTo>
                      <a:pt x="88" y="786"/>
                      <a:pt x="93" y="786"/>
                      <a:pt x="99" y="784"/>
                    </a:cubicBezTo>
                    <a:cubicBezTo>
                      <a:pt x="109" y="783"/>
                      <a:pt x="119" y="782"/>
                      <a:pt x="130" y="780"/>
                    </a:cubicBezTo>
                    <a:cubicBezTo>
                      <a:pt x="172" y="772"/>
                      <a:pt x="216" y="771"/>
                      <a:pt x="259" y="771"/>
                    </a:cubicBezTo>
                    <a:cubicBezTo>
                      <a:pt x="284" y="771"/>
                      <a:pt x="310" y="771"/>
                      <a:pt x="336" y="771"/>
                    </a:cubicBezTo>
                    <a:cubicBezTo>
                      <a:pt x="365" y="771"/>
                      <a:pt x="394" y="770"/>
                      <a:pt x="423" y="767"/>
                    </a:cubicBezTo>
                    <a:cubicBezTo>
                      <a:pt x="515" y="756"/>
                      <a:pt x="605" y="740"/>
                      <a:pt x="695" y="721"/>
                    </a:cubicBezTo>
                    <a:cubicBezTo>
                      <a:pt x="788" y="699"/>
                      <a:pt x="878" y="675"/>
                      <a:pt x="969" y="647"/>
                    </a:cubicBezTo>
                    <a:cubicBezTo>
                      <a:pt x="1079" y="613"/>
                      <a:pt x="1191" y="576"/>
                      <a:pt x="1302" y="539"/>
                    </a:cubicBezTo>
                    <a:cubicBezTo>
                      <a:pt x="1318" y="535"/>
                      <a:pt x="1332" y="529"/>
                      <a:pt x="1346" y="525"/>
                    </a:cubicBezTo>
                    <a:cubicBezTo>
                      <a:pt x="1737" y="388"/>
                      <a:pt x="2127" y="242"/>
                      <a:pt x="2522" y="114"/>
                    </a:cubicBezTo>
                    <a:cubicBezTo>
                      <a:pt x="2585" y="92"/>
                      <a:pt x="2565" y="0"/>
                      <a:pt x="25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27"/>
              <p:cNvSpPr/>
              <p:nvPr/>
            </p:nvSpPr>
            <p:spPr>
              <a:xfrm>
                <a:off x="7354724" y="3616731"/>
                <a:ext cx="110120" cy="39897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792" extrusionOk="0">
                    <a:moveTo>
                      <a:pt x="2099" y="0"/>
                    </a:moveTo>
                    <a:cubicBezTo>
                      <a:pt x="2090" y="0"/>
                      <a:pt x="2080" y="2"/>
                      <a:pt x="2070" y="8"/>
                    </a:cubicBezTo>
                    <a:cubicBezTo>
                      <a:pt x="1467" y="324"/>
                      <a:pt x="811" y="647"/>
                      <a:pt x="116" y="675"/>
                    </a:cubicBezTo>
                    <a:cubicBezTo>
                      <a:pt x="102" y="675"/>
                      <a:pt x="88" y="676"/>
                      <a:pt x="74" y="676"/>
                    </a:cubicBezTo>
                    <a:cubicBezTo>
                      <a:pt x="1" y="678"/>
                      <a:pt x="0" y="791"/>
                      <a:pt x="71" y="791"/>
                    </a:cubicBezTo>
                    <a:cubicBezTo>
                      <a:pt x="72" y="791"/>
                      <a:pt x="73" y="791"/>
                      <a:pt x="74" y="791"/>
                    </a:cubicBezTo>
                    <a:cubicBezTo>
                      <a:pt x="92" y="791"/>
                      <a:pt x="108" y="791"/>
                      <a:pt x="126" y="790"/>
                    </a:cubicBezTo>
                    <a:cubicBezTo>
                      <a:pt x="838" y="760"/>
                      <a:pt x="1509" y="430"/>
                      <a:pt x="2129" y="107"/>
                    </a:cubicBezTo>
                    <a:cubicBezTo>
                      <a:pt x="2185" y="77"/>
                      <a:pt x="2151" y="0"/>
                      <a:pt x="20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27"/>
              <p:cNvSpPr/>
              <p:nvPr/>
            </p:nvSpPr>
            <p:spPr>
              <a:xfrm>
                <a:off x="7370996" y="3508574"/>
                <a:ext cx="642936" cy="204119"/>
              </a:xfrm>
              <a:custGeom>
                <a:avLst/>
                <a:gdLst/>
                <a:ahLst/>
                <a:cxnLst/>
                <a:rect l="l" t="t" r="r" b="b"/>
                <a:pathLst>
                  <a:path w="12763" h="4052" extrusionOk="0">
                    <a:moveTo>
                      <a:pt x="11744" y="0"/>
                    </a:moveTo>
                    <a:cubicBezTo>
                      <a:pt x="11124" y="0"/>
                      <a:pt x="10505" y="46"/>
                      <a:pt x="9890" y="115"/>
                    </a:cubicBezTo>
                    <a:cubicBezTo>
                      <a:pt x="8985" y="219"/>
                      <a:pt x="8089" y="400"/>
                      <a:pt x="7205" y="627"/>
                    </a:cubicBezTo>
                    <a:cubicBezTo>
                      <a:pt x="6323" y="852"/>
                      <a:pt x="5446" y="1114"/>
                      <a:pt x="4577" y="1392"/>
                    </a:cubicBezTo>
                    <a:cubicBezTo>
                      <a:pt x="4145" y="1530"/>
                      <a:pt x="3713" y="1676"/>
                      <a:pt x="3294" y="1848"/>
                    </a:cubicBezTo>
                    <a:cubicBezTo>
                      <a:pt x="2901" y="2010"/>
                      <a:pt x="2514" y="2191"/>
                      <a:pt x="2140" y="2391"/>
                    </a:cubicBezTo>
                    <a:cubicBezTo>
                      <a:pt x="1753" y="2601"/>
                      <a:pt x="1385" y="2836"/>
                      <a:pt x="1019" y="3083"/>
                    </a:cubicBezTo>
                    <a:cubicBezTo>
                      <a:pt x="992" y="3098"/>
                      <a:pt x="969" y="3115"/>
                      <a:pt x="945" y="3132"/>
                    </a:cubicBezTo>
                    <a:cubicBezTo>
                      <a:pt x="860" y="3190"/>
                      <a:pt x="773" y="3250"/>
                      <a:pt x="690" y="3311"/>
                    </a:cubicBezTo>
                    <a:cubicBezTo>
                      <a:pt x="532" y="3424"/>
                      <a:pt x="380" y="3546"/>
                      <a:pt x="247" y="3686"/>
                    </a:cubicBezTo>
                    <a:cubicBezTo>
                      <a:pt x="203" y="3732"/>
                      <a:pt x="160" y="3780"/>
                      <a:pt x="121" y="3831"/>
                    </a:cubicBezTo>
                    <a:cubicBezTo>
                      <a:pt x="88" y="3874"/>
                      <a:pt x="55" y="3919"/>
                      <a:pt x="27" y="3966"/>
                    </a:cubicBezTo>
                    <a:cubicBezTo>
                      <a:pt x="0" y="4010"/>
                      <a:pt x="41" y="4051"/>
                      <a:pt x="82" y="4051"/>
                    </a:cubicBezTo>
                    <a:cubicBezTo>
                      <a:pt x="99" y="4051"/>
                      <a:pt x="116" y="4044"/>
                      <a:pt x="128" y="4025"/>
                    </a:cubicBezTo>
                    <a:cubicBezTo>
                      <a:pt x="180" y="3942"/>
                      <a:pt x="240" y="3864"/>
                      <a:pt x="305" y="3791"/>
                    </a:cubicBezTo>
                    <a:cubicBezTo>
                      <a:pt x="353" y="3736"/>
                      <a:pt x="407" y="3685"/>
                      <a:pt x="461" y="3635"/>
                    </a:cubicBezTo>
                    <a:cubicBezTo>
                      <a:pt x="612" y="3501"/>
                      <a:pt x="782" y="3382"/>
                      <a:pt x="947" y="3268"/>
                    </a:cubicBezTo>
                    <a:cubicBezTo>
                      <a:pt x="985" y="3242"/>
                      <a:pt x="1025" y="3213"/>
                      <a:pt x="1066" y="3186"/>
                    </a:cubicBezTo>
                    <a:cubicBezTo>
                      <a:pt x="1195" y="3100"/>
                      <a:pt x="1325" y="3012"/>
                      <a:pt x="1457" y="2927"/>
                    </a:cubicBezTo>
                    <a:cubicBezTo>
                      <a:pt x="1630" y="2815"/>
                      <a:pt x="1807" y="2707"/>
                      <a:pt x="1990" y="2604"/>
                    </a:cubicBezTo>
                    <a:cubicBezTo>
                      <a:pt x="2747" y="2179"/>
                      <a:pt x="3543" y="1853"/>
                      <a:pt x="4368" y="1581"/>
                    </a:cubicBezTo>
                    <a:cubicBezTo>
                      <a:pt x="5225" y="1299"/>
                      <a:pt x="6092" y="1051"/>
                      <a:pt x="6962" y="808"/>
                    </a:cubicBezTo>
                    <a:cubicBezTo>
                      <a:pt x="7830" y="565"/>
                      <a:pt x="8721" y="380"/>
                      <a:pt x="9614" y="264"/>
                    </a:cubicBezTo>
                    <a:cubicBezTo>
                      <a:pt x="10312" y="173"/>
                      <a:pt x="11017" y="114"/>
                      <a:pt x="11722" y="114"/>
                    </a:cubicBezTo>
                    <a:cubicBezTo>
                      <a:pt x="12045" y="114"/>
                      <a:pt x="12367" y="126"/>
                      <a:pt x="12689" y="154"/>
                    </a:cubicBezTo>
                    <a:cubicBezTo>
                      <a:pt x="12691" y="154"/>
                      <a:pt x="12693" y="154"/>
                      <a:pt x="12695" y="154"/>
                    </a:cubicBezTo>
                    <a:cubicBezTo>
                      <a:pt x="12763" y="154"/>
                      <a:pt x="12761" y="46"/>
                      <a:pt x="12690" y="39"/>
                    </a:cubicBezTo>
                    <a:cubicBezTo>
                      <a:pt x="12375" y="12"/>
                      <a:pt x="12060" y="0"/>
                      <a:pt x="117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27"/>
              <p:cNvSpPr/>
              <p:nvPr/>
            </p:nvSpPr>
            <p:spPr>
              <a:xfrm>
                <a:off x="7183497" y="2879783"/>
                <a:ext cx="598808" cy="198629"/>
              </a:xfrm>
              <a:custGeom>
                <a:avLst/>
                <a:gdLst/>
                <a:ahLst/>
                <a:cxnLst/>
                <a:rect l="l" t="t" r="r" b="b"/>
                <a:pathLst>
                  <a:path w="11887" h="3943" extrusionOk="0">
                    <a:moveTo>
                      <a:pt x="11826" y="0"/>
                    </a:moveTo>
                    <a:cubicBezTo>
                      <a:pt x="11808" y="0"/>
                      <a:pt x="11789" y="8"/>
                      <a:pt x="11777" y="29"/>
                    </a:cubicBezTo>
                    <a:cubicBezTo>
                      <a:pt x="11769" y="45"/>
                      <a:pt x="11760" y="59"/>
                      <a:pt x="11749" y="73"/>
                    </a:cubicBezTo>
                    <a:cubicBezTo>
                      <a:pt x="11746" y="83"/>
                      <a:pt x="11742" y="87"/>
                      <a:pt x="11735" y="97"/>
                    </a:cubicBezTo>
                    <a:cubicBezTo>
                      <a:pt x="11732" y="104"/>
                      <a:pt x="11727" y="111"/>
                      <a:pt x="11722" y="115"/>
                    </a:cubicBezTo>
                    <a:cubicBezTo>
                      <a:pt x="11583" y="319"/>
                      <a:pt x="11377" y="480"/>
                      <a:pt x="11173" y="616"/>
                    </a:cubicBezTo>
                    <a:cubicBezTo>
                      <a:pt x="10896" y="801"/>
                      <a:pt x="10594" y="956"/>
                      <a:pt x="10291" y="1096"/>
                    </a:cubicBezTo>
                    <a:cubicBezTo>
                      <a:pt x="9637" y="1398"/>
                      <a:pt x="8961" y="1666"/>
                      <a:pt x="8281" y="1907"/>
                    </a:cubicBezTo>
                    <a:cubicBezTo>
                      <a:pt x="7441" y="2204"/>
                      <a:pt x="6585" y="2456"/>
                      <a:pt x="5730" y="2707"/>
                    </a:cubicBezTo>
                    <a:cubicBezTo>
                      <a:pt x="5292" y="2836"/>
                      <a:pt x="4854" y="2967"/>
                      <a:pt x="4419" y="3103"/>
                    </a:cubicBezTo>
                    <a:cubicBezTo>
                      <a:pt x="4194" y="3172"/>
                      <a:pt x="3973" y="3250"/>
                      <a:pt x="3748" y="3315"/>
                    </a:cubicBezTo>
                    <a:cubicBezTo>
                      <a:pt x="3527" y="3379"/>
                      <a:pt x="3301" y="3424"/>
                      <a:pt x="3073" y="3463"/>
                    </a:cubicBezTo>
                    <a:cubicBezTo>
                      <a:pt x="2618" y="3536"/>
                      <a:pt x="2158" y="3573"/>
                      <a:pt x="1701" y="3650"/>
                    </a:cubicBezTo>
                    <a:cubicBezTo>
                      <a:pt x="1276" y="3721"/>
                      <a:pt x="852" y="3822"/>
                      <a:pt x="421" y="3822"/>
                    </a:cubicBezTo>
                    <a:cubicBezTo>
                      <a:pt x="386" y="3822"/>
                      <a:pt x="352" y="3821"/>
                      <a:pt x="317" y="3820"/>
                    </a:cubicBezTo>
                    <a:cubicBezTo>
                      <a:pt x="291" y="3818"/>
                      <a:pt x="264" y="3817"/>
                      <a:pt x="240" y="3814"/>
                    </a:cubicBezTo>
                    <a:cubicBezTo>
                      <a:pt x="232" y="3814"/>
                      <a:pt x="225" y="3813"/>
                      <a:pt x="215" y="3813"/>
                    </a:cubicBezTo>
                    <a:cubicBezTo>
                      <a:pt x="202" y="3812"/>
                      <a:pt x="189" y="3812"/>
                      <a:pt x="176" y="3812"/>
                    </a:cubicBezTo>
                    <a:cubicBezTo>
                      <a:pt x="144" y="3812"/>
                      <a:pt x="112" y="3814"/>
                      <a:pt x="77" y="3820"/>
                    </a:cubicBezTo>
                    <a:cubicBezTo>
                      <a:pt x="66" y="3824"/>
                      <a:pt x="56" y="3825"/>
                      <a:pt x="45" y="3828"/>
                    </a:cubicBezTo>
                    <a:cubicBezTo>
                      <a:pt x="28" y="3834"/>
                      <a:pt x="15" y="3847"/>
                      <a:pt x="9" y="3859"/>
                    </a:cubicBezTo>
                    <a:cubicBezTo>
                      <a:pt x="1" y="3876"/>
                      <a:pt x="2" y="3898"/>
                      <a:pt x="12" y="3916"/>
                    </a:cubicBezTo>
                    <a:cubicBezTo>
                      <a:pt x="21" y="3931"/>
                      <a:pt x="38" y="3943"/>
                      <a:pt x="59" y="3943"/>
                    </a:cubicBezTo>
                    <a:cubicBezTo>
                      <a:pt x="65" y="3943"/>
                      <a:pt x="70" y="3942"/>
                      <a:pt x="76" y="3940"/>
                    </a:cubicBezTo>
                    <a:cubicBezTo>
                      <a:pt x="108" y="3930"/>
                      <a:pt x="142" y="3926"/>
                      <a:pt x="175" y="3926"/>
                    </a:cubicBezTo>
                    <a:cubicBezTo>
                      <a:pt x="197" y="3926"/>
                      <a:pt x="220" y="3928"/>
                      <a:pt x="242" y="3930"/>
                    </a:cubicBezTo>
                    <a:cubicBezTo>
                      <a:pt x="275" y="3931"/>
                      <a:pt x="306" y="3935"/>
                      <a:pt x="338" y="3935"/>
                    </a:cubicBezTo>
                    <a:cubicBezTo>
                      <a:pt x="346" y="3935"/>
                      <a:pt x="354" y="3935"/>
                      <a:pt x="362" y="3935"/>
                    </a:cubicBezTo>
                    <a:cubicBezTo>
                      <a:pt x="477" y="3933"/>
                      <a:pt x="593" y="3935"/>
                      <a:pt x="708" y="3925"/>
                    </a:cubicBezTo>
                    <a:cubicBezTo>
                      <a:pt x="936" y="3903"/>
                      <a:pt x="1163" y="3857"/>
                      <a:pt x="1390" y="3820"/>
                    </a:cubicBezTo>
                    <a:cubicBezTo>
                      <a:pt x="1852" y="3742"/>
                      <a:pt x="2316" y="3682"/>
                      <a:pt x="2780" y="3620"/>
                    </a:cubicBezTo>
                    <a:cubicBezTo>
                      <a:pt x="3014" y="3590"/>
                      <a:pt x="3246" y="3555"/>
                      <a:pt x="3474" y="3502"/>
                    </a:cubicBezTo>
                    <a:cubicBezTo>
                      <a:pt x="3707" y="3453"/>
                      <a:pt x="3932" y="3379"/>
                      <a:pt x="4159" y="3307"/>
                    </a:cubicBezTo>
                    <a:cubicBezTo>
                      <a:pt x="4602" y="3165"/>
                      <a:pt x="5046" y="3032"/>
                      <a:pt x="5492" y="2899"/>
                    </a:cubicBezTo>
                    <a:cubicBezTo>
                      <a:pt x="6355" y="2644"/>
                      <a:pt x="7221" y="2396"/>
                      <a:pt x="8071" y="2104"/>
                    </a:cubicBezTo>
                    <a:cubicBezTo>
                      <a:pt x="8783" y="1858"/>
                      <a:pt x="9484" y="1581"/>
                      <a:pt x="10170" y="1276"/>
                    </a:cubicBezTo>
                    <a:cubicBezTo>
                      <a:pt x="10480" y="1139"/>
                      <a:pt x="10788" y="991"/>
                      <a:pt x="11076" y="814"/>
                    </a:cubicBezTo>
                    <a:cubicBezTo>
                      <a:pt x="11329" y="660"/>
                      <a:pt x="11584" y="482"/>
                      <a:pt x="11769" y="247"/>
                    </a:cubicBezTo>
                    <a:cubicBezTo>
                      <a:pt x="11780" y="234"/>
                      <a:pt x="11790" y="220"/>
                      <a:pt x="11798" y="206"/>
                    </a:cubicBezTo>
                    <a:cubicBezTo>
                      <a:pt x="11827" y="171"/>
                      <a:pt x="11852" y="130"/>
                      <a:pt x="11875" y="90"/>
                    </a:cubicBezTo>
                    <a:cubicBezTo>
                      <a:pt x="11876" y="86"/>
                      <a:pt x="11879" y="81"/>
                      <a:pt x="11879" y="79"/>
                    </a:cubicBezTo>
                    <a:cubicBezTo>
                      <a:pt x="11886" y="66"/>
                      <a:pt x="11886" y="56"/>
                      <a:pt x="11882" y="43"/>
                    </a:cubicBezTo>
                    <a:cubicBezTo>
                      <a:pt x="11881" y="35"/>
                      <a:pt x="11875" y="28"/>
                      <a:pt x="11869" y="22"/>
                    </a:cubicBezTo>
                    <a:cubicBezTo>
                      <a:pt x="11862" y="16"/>
                      <a:pt x="11856" y="12"/>
                      <a:pt x="11848" y="6"/>
                    </a:cubicBezTo>
                    <a:cubicBezTo>
                      <a:pt x="11845" y="5"/>
                      <a:pt x="11841" y="2"/>
                      <a:pt x="11835" y="1"/>
                    </a:cubicBezTo>
                    <a:cubicBezTo>
                      <a:pt x="11832" y="0"/>
                      <a:pt x="11829" y="0"/>
                      <a:pt x="11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27"/>
              <p:cNvSpPr/>
              <p:nvPr/>
            </p:nvSpPr>
            <p:spPr>
              <a:xfrm>
                <a:off x="7195487" y="2881999"/>
                <a:ext cx="578607" cy="190367"/>
              </a:xfrm>
              <a:custGeom>
                <a:avLst/>
                <a:gdLst/>
                <a:ahLst/>
                <a:cxnLst/>
                <a:rect l="l" t="t" r="r" b="b"/>
                <a:pathLst>
                  <a:path w="11486" h="3779" extrusionOk="0">
                    <a:moveTo>
                      <a:pt x="10937" y="1"/>
                    </a:moveTo>
                    <a:cubicBezTo>
                      <a:pt x="10699" y="1"/>
                      <a:pt x="10461" y="26"/>
                      <a:pt x="10227" y="63"/>
                    </a:cubicBezTo>
                    <a:cubicBezTo>
                      <a:pt x="9779" y="135"/>
                      <a:pt x="9335" y="249"/>
                      <a:pt x="8893" y="355"/>
                    </a:cubicBezTo>
                    <a:cubicBezTo>
                      <a:pt x="7235" y="752"/>
                      <a:pt x="5591" y="1212"/>
                      <a:pt x="3984" y="1783"/>
                    </a:cubicBezTo>
                    <a:cubicBezTo>
                      <a:pt x="3168" y="2072"/>
                      <a:pt x="2360" y="2386"/>
                      <a:pt x="1577" y="2755"/>
                    </a:cubicBezTo>
                    <a:cubicBezTo>
                      <a:pt x="1261" y="2904"/>
                      <a:pt x="939" y="3059"/>
                      <a:pt x="634" y="3236"/>
                    </a:cubicBezTo>
                    <a:cubicBezTo>
                      <a:pt x="408" y="3366"/>
                      <a:pt x="160" y="3522"/>
                      <a:pt x="1" y="3739"/>
                    </a:cubicBezTo>
                    <a:cubicBezTo>
                      <a:pt x="1" y="3752"/>
                      <a:pt x="1" y="3762"/>
                      <a:pt x="2" y="3773"/>
                    </a:cubicBezTo>
                    <a:cubicBezTo>
                      <a:pt x="28" y="3774"/>
                      <a:pt x="53" y="3776"/>
                      <a:pt x="79" y="3777"/>
                    </a:cubicBezTo>
                    <a:cubicBezTo>
                      <a:pt x="111" y="3778"/>
                      <a:pt x="144" y="3779"/>
                      <a:pt x="177" y="3779"/>
                    </a:cubicBezTo>
                    <a:cubicBezTo>
                      <a:pt x="611" y="3779"/>
                      <a:pt x="1038" y="3678"/>
                      <a:pt x="1463" y="3607"/>
                    </a:cubicBezTo>
                    <a:cubicBezTo>
                      <a:pt x="1920" y="3532"/>
                      <a:pt x="2380" y="3494"/>
                      <a:pt x="2835" y="3420"/>
                    </a:cubicBezTo>
                    <a:cubicBezTo>
                      <a:pt x="3063" y="3383"/>
                      <a:pt x="3289" y="3336"/>
                      <a:pt x="3510" y="3273"/>
                    </a:cubicBezTo>
                    <a:cubicBezTo>
                      <a:pt x="3735" y="3207"/>
                      <a:pt x="3958" y="3130"/>
                      <a:pt x="4181" y="3060"/>
                    </a:cubicBezTo>
                    <a:cubicBezTo>
                      <a:pt x="4616" y="2924"/>
                      <a:pt x="5054" y="2795"/>
                      <a:pt x="5492" y="2665"/>
                    </a:cubicBezTo>
                    <a:cubicBezTo>
                      <a:pt x="6348" y="2414"/>
                      <a:pt x="7203" y="2164"/>
                      <a:pt x="8043" y="1864"/>
                    </a:cubicBezTo>
                    <a:cubicBezTo>
                      <a:pt x="8722" y="1623"/>
                      <a:pt x="9398" y="1357"/>
                      <a:pt x="10054" y="1053"/>
                    </a:cubicBezTo>
                    <a:cubicBezTo>
                      <a:pt x="10356" y="912"/>
                      <a:pt x="10658" y="759"/>
                      <a:pt x="10935" y="573"/>
                    </a:cubicBezTo>
                    <a:cubicBezTo>
                      <a:pt x="11139" y="438"/>
                      <a:pt x="11345" y="280"/>
                      <a:pt x="11485" y="74"/>
                    </a:cubicBezTo>
                    <a:cubicBezTo>
                      <a:pt x="11480" y="64"/>
                      <a:pt x="11471" y="56"/>
                      <a:pt x="11463" y="49"/>
                    </a:cubicBezTo>
                    <a:cubicBezTo>
                      <a:pt x="11289" y="15"/>
                      <a:pt x="11113" y="1"/>
                      <a:pt x="109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27"/>
              <p:cNvSpPr/>
              <p:nvPr/>
            </p:nvSpPr>
            <p:spPr>
              <a:xfrm>
                <a:off x="7185663" y="2876105"/>
                <a:ext cx="596490" cy="201399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3998" extrusionOk="0">
                    <a:moveTo>
                      <a:pt x="11125" y="0"/>
                    </a:moveTo>
                    <a:cubicBezTo>
                      <a:pt x="10547" y="0"/>
                      <a:pt x="9964" y="145"/>
                      <a:pt x="9407" y="278"/>
                    </a:cubicBezTo>
                    <a:cubicBezTo>
                      <a:pt x="8557" y="479"/>
                      <a:pt x="7708" y="690"/>
                      <a:pt x="6866" y="925"/>
                    </a:cubicBezTo>
                    <a:cubicBezTo>
                      <a:pt x="5193" y="1396"/>
                      <a:pt x="3525" y="1943"/>
                      <a:pt x="1939" y="2666"/>
                    </a:cubicBezTo>
                    <a:cubicBezTo>
                      <a:pt x="1559" y="2838"/>
                      <a:pt x="1181" y="3020"/>
                      <a:pt x="815" y="3225"/>
                    </a:cubicBezTo>
                    <a:cubicBezTo>
                      <a:pt x="601" y="3347"/>
                      <a:pt x="367" y="3489"/>
                      <a:pt x="195" y="3677"/>
                    </a:cubicBezTo>
                    <a:cubicBezTo>
                      <a:pt x="132" y="3743"/>
                      <a:pt x="78" y="3815"/>
                      <a:pt x="34" y="3893"/>
                    </a:cubicBezTo>
                    <a:cubicBezTo>
                      <a:pt x="32" y="3898"/>
                      <a:pt x="27" y="3905"/>
                      <a:pt x="24" y="3911"/>
                    </a:cubicBezTo>
                    <a:cubicBezTo>
                      <a:pt x="1" y="3956"/>
                      <a:pt x="40" y="3998"/>
                      <a:pt x="79" y="3998"/>
                    </a:cubicBezTo>
                    <a:cubicBezTo>
                      <a:pt x="96" y="3998"/>
                      <a:pt x="113" y="3989"/>
                      <a:pt x="124" y="3969"/>
                    </a:cubicBezTo>
                    <a:cubicBezTo>
                      <a:pt x="138" y="3942"/>
                      <a:pt x="155" y="3914"/>
                      <a:pt x="173" y="3887"/>
                    </a:cubicBezTo>
                    <a:cubicBezTo>
                      <a:pt x="180" y="3877"/>
                      <a:pt x="187" y="3866"/>
                      <a:pt x="196" y="3856"/>
                    </a:cubicBezTo>
                    <a:cubicBezTo>
                      <a:pt x="357" y="3638"/>
                      <a:pt x="603" y="3483"/>
                      <a:pt x="829" y="3353"/>
                    </a:cubicBezTo>
                    <a:cubicBezTo>
                      <a:pt x="1134" y="3177"/>
                      <a:pt x="1453" y="3023"/>
                      <a:pt x="1772" y="2872"/>
                    </a:cubicBezTo>
                    <a:cubicBezTo>
                      <a:pt x="2557" y="2503"/>
                      <a:pt x="3363" y="2189"/>
                      <a:pt x="4179" y="1900"/>
                    </a:cubicBezTo>
                    <a:cubicBezTo>
                      <a:pt x="5786" y="1328"/>
                      <a:pt x="7430" y="869"/>
                      <a:pt x="9088" y="472"/>
                    </a:cubicBezTo>
                    <a:cubicBezTo>
                      <a:pt x="9529" y="366"/>
                      <a:pt x="9973" y="251"/>
                      <a:pt x="10422" y="180"/>
                    </a:cubicBezTo>
                    <a:cubicBezTo>
                      <a:pt x="10655" y="143"/>
                      <a:pt x="10893" y="119"/>
                      <a:pt x="11130" y="119"/>
                    </a:cubicBezTo>
                    <a:cubicBezTo>
                      <a:pt x="11308" y="119"/>
                      <a:pt x="11484" y="132"/>
                      <a:pt x="11659" y="166"/>
                    </a:cubicBezTo>
                    <a:cubicBezTo>
                      <a:pt x="11670" y="166"/>
                      <a:pt x="11680" y="170"/>
                      <a:pt x="11692" y="171"/>
                    </a:cubicBezTo>
                    <a:cubicBezTo>
                      <a:pt x="11718" y="177"/>
                      <a:pt x="11745" y="184"/>
                      <a:pt x="11770" y="188"/>
                    </a:cubicBezTo>
                    <a:cubicBezTo>
                      <a:pt x="11775" y="190"/>
                      <a:pt x="11780" y="191"/>
                      <a:pt x="11785" y="191"/>
                    </a:cubicBezTo>
                    <a:cubicBezTo>
                      <a:pt x="11810" y="191"/>
                      <a:pt x="11829" y="172"/>
                      <a:pt x="11838" y="152"/>
                    </a:cubicBezTo>
                    <a:cubicBezTo>
                      <a:pt x="11840" y="142"/>
                      <a:pt x="11840" y="129"/>
                      <a:pt x="11839" y="118"/>
                    </a:cubicBezTo>
                    <a:cubicBezTo>
                      <a:pt x="11838" y="109"/>
                      <a:pt x="11833" y="102"/>
                      <a:pt x="11829" y="95"/>
                    </a:cubicBezTo>
                    <a:cubicBezTo>
                      <a:pt x="11822" y="86"/>
                      <a:pt x="11812" y="81"/>
                      <a:pt x="11798" y="78"/>
                    </a:cubicBezTo>
                    <a:cubicBezTo>
                      <a:pt x="11738" y="61"/>
                      <a:pt x="11680" y="51"/>
                      <a:pt x="11619" y="40"/>
                    </a:cubicBezTo>
                    <a:cubicBezTo>
                      <a:pt x="11455" y="12"/>
                      <a:pt x="11290" y="0"/>
                      <a:pt x="11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27"/>
              <p:cNvSpPr/>
              <p:nvPr/>
            </p:nvSpPr>
            <p:spPr>
              <a:xfrm>
                <a:off x="7653957" y="2910160"/>
                <a:ext cx="151024" cy="80096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1590" extrusionOk="0">
                    <a:moveTo>
                      <a:pt x="2906" y="1"/>
                    </a:moveTo>
                    <a:cubicBezTo>
                      <a:pt x="2894" y="1"/>
                      <a:pt x="2881" y="5"/>
                      <a:pt x="2869" y="14"/>
                    </a:cubicBezTo>
                    <a:lnTo>
                      <a:pt x="2790" y="83"/>
                    </a:lnTo>
                    <a:lnTo>
                      <a:pt x="2790" y="85"/>
                    </a:lnTo>
                    <a:cubicBezTo>
                      <a:pt x="2622" y="234"/>
                      <a:pt x="2458" y="384"/>
                      <a:pt x="2285" y="523"/>
                    </a:cubicBezTo>
                    <a:cubicBezTo>
                      <a:pt x="2077" y="687"/>
                      <a:pt x="1853" y="815"/>
                      <a:pt x="1609" y="922"/>
                    </a:cubicBezTo>
                    <a:cubicBezTo>
                      <a:pt x="1110" y="1148"/>
                      <a:pt x="582" y="1305"/>
                      <a:pt x="63" y="1475"/>
                    </a:cubicBezTo>
                    <a:cubicBezTo>
                      <a:pt x="0" y="1497"/>
                      <a:pt x="20" y="1589"/>
                      <a:pt x="76" y="1589"/>
                    </a:cubicBezTo>
                    <a:cubicBezTo>
                      <a:pt x="82" y="1589"/>
                      <a:pt x="89" y="1588"/>
                      <a:pt x="96" y="1586"/>
                    </a:cubicBezTo>
                    <a:cubicBezTo>
                      <a:pt x="624" y="1414"/>
                      <a:pt x="1160" y="1251"/>
                      <a:pt x="1670" y="1022"/>
                    </a:cubicBezTo>
                    <a:cubicBezTo>
                      <a:pt x="1914" y="913"/>
                      <a:pt x="2139" y="785"/>
                      <a:pt x="2349" y="621"/>
                    </a:cubicBezTo>
                    <a:cubicBezTo>
                      <a:pt x="2523" y="483"/>
                      <a:pt x="2685" y="334"/>
                      <a:pt x="2850" y="188"/>
                    </a:cubicBezTo>
                    <a:cubicBezTo>
                      <a:pt x="2884" y="156"/>
                      <a:pt x="2917" y="127"/>
                      <a:pt x="2952" y="98"/>
                    </a:cubicBezTo>
                    <a:cubicBezTo>
                      <a:pt x="2997" y="58"/>
                      <a:pt x="2954" y="1"/>
                      <a:pt x="2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27"/>
              <p:cNvSpPr/>
              <p:nvPr/>
            </p:nvSpPr>
            <p:spPr>
              <a:xfrm>
                <a:off x="7715516" y="2931116"/>
                <a:ext cx="98937" cy="56672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1125" extrusionOk="0">
                    <a:moveTo>
                      <a:pt x="1886" y="0"/>
                    </a:moveTo>
                    <a:cubicBezTo>
                      <a:pt x="1872" y="0"/>
                      <a:pt x="1859" y="7"/>
                      <a:pt x="1847" y="22"/>
                    </a:cubicBezTo>
                    <a:cubicBezTo>
                      <a:pt x="1830" y="43"/>
                      <a:pt x="1811" y="66"/>
                      <a:pt x="1790" y="87"/>
                    </a:cubicBezTo>
                    <a:cubicBezTo>
                      <a:pt x="1355" y="584"/>
                      <a:pt x="678" y="815"/>
                      <a:pt x="64" y="1012"/>
                    </a:cubicBezTo>
                    <a:cubicBezTo>
                      <a:pt x="1" y="1032"/>
                      <a:pt x="20" y="1125"/>
                      <a:pt x="77" y="1125"/>
                    </a:cubicBezTo>
                    <a:cubicBezTo>
                      <a:pt x="82" y="1125"/>
                      <a:pt x="89" y="1124"/>
                      <a:pt x="95" y="1121"/>
                    </a:cubicBezTo>
                    <a:cubicBezTo>
                      <a:pt x="713" y="923"/>
                      <a:pt x="1397" y="691"/>
                      <a:pt x="1847" y="199"/>
                    </a:cubicBezTo>
                    <a:cubicBezTo>
                      <a:pt x="1875" y="169"/>
                      <a:pt x="1903" y="135"/>
                      <a:pt x="1930" y="101"/>
                    </a:cubicBezTo>
                    <a:cubicBezTo>
                      <a:pt x="1963" y="58"/>
                      <a:pt x="1927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27"/>
              <p:cNvSpPr/>
              <p:nvPr/>
            </p:nvSpPr>
            <p:spPr>
              <a:xfrm>
                <a:off x="7195487" y="2890261"/>
                <a:ext cx="830230" cy="833958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6555" extrusionOk="0">
                    <a:moveTo>
                      <a:pt x="11557" y="1"/>
                    </a:moveTo>
                    <a:cubicBezTo>
                      <a:pt x="11549" y="14"/>
                      <a:pt x="11538" y="28"/>
                      <a:pt x="11528" y="42"/>
                    </a:cubicBezTo>
                    <a:cubicBezTo>
                      <a:pt x="11344" y="277"/>
                      <a:pt x="11088" y="454"/>
                      <a:pt x="10835" y="609"/>
                    </a:cubicBezTo>
                    <a:cubicBezTo>
                      <a:pt x="10544" y="786"/>
                      <a:pt x="10240" y="933"/>
                      <a:pt x="9929" y="1071"/>
                    </a:cubicBezTo>
                    <a:cubicBezTo>
                      <a:pt x="9243" y="1376"/>
                      <a:pt x="8540" y="1655"/>
                      <a:pt x="7830" y="1898"/>
                    </a:cubicBezTo>
                    <a:cubicBezTo>
                      <a:pt x="6980" y="2190"/>
                      <a:pt x="6114" y="2438"/>
                      <a:pt x="5251" y="2693"/>
                    </a:cubicBezTo>
                    <a:cubicBezTo>
                      <a:pt x="4805" y="2827"/>
                      <a:pt x="4360" y="2961"/>
                      <a:pt x="3918" y="3102"/>
                    </a:cubicBezTo>
                    <a:cubicBezTo>
                      <a:pt x="3691" y="3174"/>
                      <a:pt x="3466" y="3246"/>
                      <a:pt x="3233" y="3299"/>
                    </a:cubicBezTo>
                    <a:cubicBezTo>
                      <a:pt x="3004" y="3348"/>
                      <a:pt x="2771" y="3384"/>
                      <a:pt x="2539" y="3415"/>
                    </a:cubicBezTo>
                    <a:cubicBezTo>
                      <a:pt x="2073" y="3477"/>
                      <a:pt x="1611" y="3538"/>
                      <a:pt x="1149" y="3615"/>
                    </a:cubicBezTo>
                    <a:cubicBezTo>
                      <a:pt x="922" y="3654"/>
                      <a:pt x="695" y="3698"/>
                      <a:pt x="467" y="3719"/>
                    </a:cubicBezTo>
                    <a:cubicBezTo>
                      <a:pt x="351" y="3731"/>
                      <a:pt x="236" y="3728"/>
                      <a:pt x="121" y="3731"/>
                    </a:cubicBezTo>
                    <a:cubicBezTo>
                      <a:pt x="117" y="3731"/>
                      <a:pt x="112" y="3731"/>
                      <a:pt x="108" y="3731"/>
                    </a:cubicBezTo>
                    <a:cubicBezTo>
                      <a:pt x="72" y="3731"/>
                      <a:pt x="38" y="3726"/>
                      <a:pt x="1" y="3725"/>
                    </a:cubicBezTo>
                    <a:lnTo>
                      <a:pt x="1" y="3725"/>
                    </a:lnTo>
                    <a:cubicBezTo>
                      <a:pt x="24" y="4149"/>
                      <a:pt x="100" y="4570"/>
                      <a:pt x="223" y="4981"/>
                    </a:cubicBezTo>
                    <a:cubicBezTo>
                      <a:pt x="521" y="5964"/>
                      <a:pt x="1143" y="6856"/>
                      <a:pt x="1836" y="7602"/>
                    </a:cubicBezTo>
                    <a:cubicBezTo>
                      <a:pt x="2121" y="7911"/>
                      <a:pt x="2424" y="8196"/>
                      <a:pt x="2781" y="8419"/>
                    </a:cubicBezTo>
                    <a:cubicBezTo>
                      <a:pt x="3056" y="8589"/>
                      <a:pt x="3347" y="8736"/>
                      <a:pt x="3643" y="8869"/>
                    </a:cubicBezTo>
                    <a:lnTo>
                      <a:pt x="3646" y="8869"/>
                    </a:lnTo>
                    <a:cubicBezTo>
                      <a:pt x="3675" y="8872"/>
                      <a:pt x="3705" y="8873"/>
                      <a:pt x="3734" y="8873"/>
                    </a:cubicBezTo>
                    <a:cubicBezTo>
                      <a:pt x="3877" y="8873"/>
                      <a:pt x="4020" y="8842"/>
                      <a:pt x="4156" y="8805"/>
                    </a:cubicBezTo>
                    <a:cubicBezTo>
                      <a:pt x="4346" y="8756"/>
                      <a:pt x="4534" y="8701"/>
                      <a:pt x="4720" y="8638"/>
                    </a:cubicBezTo>
                    <a:cubicBezTo>
                      <a:pt x="5122" y="8504"/>
                      <a:pt x="5513" y="8339"/>
                      <a:pt x="5912" y="8198"/>
                    </a:cubicBezTo>
                    <a:cubicBezTo>
                      <a:pt x="5919" y="8195"/>
                      <a:pt x="5925" y="8194"/>
                      <a:pt x="5931" y="8194"/>
                    </a:cubicBezTo>
                    <a:cubicBezTo>
                      <a:pt x="5987" y="8194"/>
                      <a:pt x="6006" y="8288"/>
                      <a:pt x="5944" y="8309"/>
                    </a:cubicBezTo>
                    <a:cubicBezTo>
                      <a:pt x="5528" y="8457"/>
                      <a:pt x="5120" y="8628"/>
                      <a:pt x="4700" y="8769"/>
                    </a:cubicBezTo>
                    <a:cubicBezTo>
                      <a:pt x="4506" y="8834"/>
                      <a:pt x="4305" y="8890"/>
                      <a:pt x="4105" y="8939"/>
                    </a:cubicBezTo>
                    <a:cubicBezTo>
                      <a:pt x="4034" y="8954"/>
                      <a:pt x="3963" y="8967"/>
                      <a:pt x="3892" y="8976"/>
                    </a:cubicBezTo>
                    <a:cubicBezTo>
                      <a:pt x="4061" y="9048"/>
                      <a:pt x="4231" y="9117"/>
                      <a:pt x="4402" y="9185"/>
                    </a:cubicBezTo>
                    <a:lnTo>
                      <a:pt x="4404" y="9185"/>
                    </a:lnTo>
                    <a:cubicBezTo>
                      <a:pt x="4422" y="9185"/>
                      <a:pt x="4439" y="9185"/>
                      <a:pt x="4458" y="9182"/>
                    </a:cubicBezTo>
                    <a:cubicBezTo>
                      <a:pt x="4558" y="9174"/>
                      <a:pt x="4662" y="9153"/>
                      <a:pt x="4758" y="9126"/>
                    </a:cubicBezTo>
                    <a:cubicBezTo>
                      <a:pt x="4955" y="9076"/>
                      <a:pt x="5146" y="9012"/>
                      <a:pt x="5336" y="8944"/>
                    </a:cubicBezTo>
                    <a:cubicBezTo>
                      <a:pt x="5733" y="8800"/>
                      <a:pt x="6117" y="8628"/>
                      <a:pt x="6493" y="8438"/>
                    </a:cubicBezTo>
                    <a:cubicBezTo>
                      <a:pt x="6502" y="8434"/>
                      <a:pt x="6511" y="8432"/>
                      <a:pt x="6520" y="8432"/>
                    </a:cubicBezTo>
                    <a:cubicBezTo>
                      <a:pt x="6574" y="8432"/>
                      <a:pt x="6609" y="8510"/>
                      <a:pt x="6551" y="8538"/>
                    </a:cubicBezTo>
                    <a:cubicBezTo>
                      <a:pt x="6175" y="8729"/>
                      <a:pt x="5790" y="8902"/>
                      <a:pt x="5394" y="9045"/>
                    </a:cubicBezTo>
                    <a:cubicBezTo>
                      <a:pt x="5196" y="9117"/>
                      <a:pt x="4996" y="9185"/>
                      <a:pt x="4792" y="9238"/>
                    </a:cubicBezTo>
                    <a:cubicBezTo>
                      <a:pt x="4743" y="9250"/>
                      <a:pt x="4693" y="9263"/>
                      <a:pt x="4642" y="9272"/>
                    </a:cubicBezTo>
                    <a:cubicBezTo>
                      <a:pt x="4777" y="9321"/>
                      <a:pt x="4913" y="9367"/>
                      <a:pt x="5049" y="9411"/>
                    </a:cubicBezTo>
                    <a:cubicBezTo>
                      <a:pt x="5057" y="9409"/>
                      <a:pt x="5066" y="9408"/>
                      <a:pt x="5074" y="9408"/>
                    </a:cubicBezTo>
                    <a:cubicBezTo>
                      <a:pt x="5121" y="9408"/>
                      <a:pt x="5168" y="9432"/>
                      <a:pt x="5186" y="9486"/>
                    </a:cubicBezTo>
                    <a:cubicBezTo>
                      <a:pt x="5205" y="9491"/>
                      <a:pt x="5223" y="9503"/>
                      <a:pt x="5237" y="9517"/>
                    </a:cubicBezTo>
                    <a:cubicBezTo>
                      <a:pt x="5314" y="9496"/>
                      <a:pt x="5389" y="9464"/>
                      <a:pt x="5453" y="9440"/>
                    </a:cubicBezTo>
                    <a:cubicBezTo>
                      <a:pt x="5599" y="9384"/>
                      <a:pt x="5743" y="9324"/>
                      <a:pt x="5888" y="9266"/>
                    </a:cubicBezTo>
                    <a:cubicBezTo>
                      <a:pt x="6309" y="9090"/>
                      <a:pt x="6714" y="8878"/>
                      <a:pt x="7138" y="8705"/>
                    </a:cubicBezTo>
                    <a:cubicBezTo>
                      <a:pt x="7146" y="8701"/>
                      <a:pt x="7153" y="8700"/>
                      <a:pt x="7160" y="8700"/>
                    </a:cubicBezTo>
                    <a:cubicBezTo>
                      <a:pt x="7212" y="8700"/>
                      <a:pt x="7227" y="8789"/>
                      <a:pt x="7167" y="8814"/>
                    </a:cubicBezTo>
                    <a:cubicBezTo>
                      <a:pt x="6728" y="8995"/>
                      <a:pt x="6309" y="9218"/>
                      <a:pt x="5868" y="9396"/>
                    </a:cubicBezTo>
                    <a:cubicBezTo>
                      <a:pt x="5722" y="9457"/>
                      <a:pt x="5577" y="9515"/>
                      <a:pt x="5430" y="9571"/>
                    </a:cubicBezTo>
                    <a:cubicBezTo>
                      <a:pt x="5373" y="9592"/>
                      <a:pt x="5314" y="9613"/>
                      <a:pt x="5253" y="9629"/>
                    </a:cubicBezTo>
                    <a:cubicBezTo>
                      <a:pt x="5251" y="9633"/>
                      <a:pt x="5247" y="9637"/>
                      <a:pt x="5244" y="9643"/>
                    </a:cubicBezTo>
                    <a:cubicBezTo>
                      <a:pt x="4938" y="10062"/>
                      <a:pt x="4616" y="10473"/>
                      <a:pt x="4329" y="10908"/>
                    </a:cubicBezTo>
                    <a:cubicBezTo>
                      <a:pt x="4069" y="11298"/>
                      <a:pt x="3834" y="11706"/>
                      <a:pt x="3670" y="12146"/>
                    </a:cubicBezTo>
                    <a:cubicBezTo>
                      <a:pt x="3496" y="12612"/>
                      <a:pt x="3382" y="13105"/>
                      <a:pt x="3323" y="13597"/>
                    </a:cubicBezTo>
                    <a:cubicBezTo>
                      <a:pt x="3259" y="14093"/>
                      <a:pt x="3246" y="14596"/>
                      <a:pt x="3276" y="15096"/>
                    </a:cubicBezTo>
                    <a:cubicBezTo>
                      <a:pt x="3970" y="15068"/>
                      <a:pt x="4626" y="14745"/>
                      <a:pt x="5230" y="14427"/>
                    </a:cubicBezTo>
                    <a:cubicBezTo>
                      <a:pt x="5239" y="14423"/>
                      <a:pt x="5247" y="14421"/>
                      <a:pt x="5256" y="14421"/>
                    </a:cubicBezTo>
                    <a:cubicBezTo>
                      <a:pt x="5309" y="14421"/>
                      <a:pt x="5345" y="14499"/>
                      <a:pt x="5288" y="14529"/>
                    </a:cubicBezTo>
                    <a:cubicBezTo>
                      <a:pt x="4669" y="14855"/>
                      <a:pt x="3999" y="15182"/>
                      <a:pt x="3284" y="15212"/>
                    </a:cubicBezTo>
                    <a:cubicBezTo>
                      <a:pt x="3294" y="15344"/>
                      <a:pt x="3306" y="15473"/>
                      <a:pt x="3320" y="15605"/>
                    </a:cubicBezTo>
                    <a:cubicBezTo>
                      <a:pt x="3357" y="15599"/>
                      <a:pt x="3394" y="15598"/>
                      <a:pt x="3430" y="15598"/>
                    </a:cubicBezTo>
                    <a:cubicBezTo>
                      <a:pt x="3461" y="15598"/>
                      <a:pt x="3491" y="15599"/>
                      <a:pt x="3522" y="15599"/>
                    </a:cubicBezTo>
                    <a:cubicBezTo>
                      <a:pt x="3540" y="15599"/>
                      <a:pt x="3557" y="15599"/>
                      <a:pt x="3575" y="15598"/>
                    </a:cubicBezTo>
                    <a:cubicBezTo>
                      <a:pt x="3678" y="15592"/>
                      <a:pt x="3780" y="15569"/>
                      <a:pt x="3882" y="15548"/>
                    </a:cubicBezTo>
                    <a:cubicBezTo>
                      <a:pt x="4082" y="15501"/>
                      <a:pt x="4279" y="15436"/>
                      <a:pt x="4473" y="15368"/>
                    </a:cubicBezTo>
                    <a:cubicBezTo>
                      <a:pt x="4482" y="15365"/>
                      <a:pt x="4492" y="15362"/>
                      <a:pt x="4500" y="15360"/>
                    </a:cubicBezTo>
                    <a:cubicBezTo>
                      <a:pt x="4864" y="15113"/>
                      <a:pt x="5233" y="14878"/>
                      <a:pt x="5621" y="14668"/>
                    </a:cubicBezTo>
                    <a:cubicBezTo>
                      <a:pt x="5997" y="14468"/>
                      <a:pt x="6381" y="14290"/>
                      <a:pt x="6775" y="14127"/>
                    </a:cubicBezTo>
                    <a:cubicBezTo>
                      <a:pt x="7196" y="13952"/>
                      <a:pt x="7626" y="13809"/>
                      <a:pt x="8059" y="13669"/>
                    </a:cubicBezTo>
                    <a:cubicBezTo>
                      <a:pt x="8924" y="13391"/>
                      <a:pt x="9803" y="13131"/>
                      <a:pt x="10686" y="12904"/>
                    </a:cubicBezTo>
                    <a:cubicBezTo>
                      <a:pt x="11570" y="12678"/>
                      <a:pt x="12466" y="12497"/>
                      <a:pt x="13371" y="12392"/>
                    </a:cubicBezTo>
                    <a:cubicBezTo>
                      <a:pt x="13986" y="12323"/>
                      <a:pt x="14605" y="12277"/>
                      <a:pt x="15224" y="12277"/>
                    </a:cubicBezTo>
                    <a:cubicBezTo>
                      <a:pt x="15540" y="12277"/>
                      <a:pt x="15856" y="12289"/>
                      <a:pt x="16172" y="12316"/>
                    </a:cubicBezTo>
                    <a:cubicBezTo>
                      <a:pt x="16242" y="12323"/>
                      <a:pt x="16247" y="12432"/>
                      <a:pt x="16178" y="12432"/>
                    </a:cubicBezTo>
                    <a:cubicBezTo>
                      <a:pt x="16176" y="12432"/>
                      <a:pt x="16174" y="12432"/>
                      <a:pt x="16172" y="12432"/>
                    </a:cubicBezTo>
                    <a:cubicBezTo>
                      <a:pt x="15847" y="12404"/>
                      <a:pt x="15522" y="12391"/>
                      <a:pt x="15196" y="12391"/>
                    </a:cubicBezTo>
                    <a:cubicBezTo>
                      <a:pt x="14494" y="12391"/>
                      <a:pt x="13791" y="12450"/>
                      <a:pt x="13096" y="12541"/>
                    </a:cubicBezTo>
                    <a:cubicBezTo>
                      <a:pt x="12202" y="12659"/>
                      <a:pt x="11311" y="12843"/>
                      <a:pt x="10445" y="13085"/>
                    </a:cubicBezTo>
                    <a:cubicBezTo>
                      <a:pt x="9575" y="13327"/>
                      <a:pt x="8708" y="13575"/>
                      <a:pt x="7850" y="13857"/>
                    </a:cubicBezTo>
                    <a:cubicBezTo>
                      <a:pt x="7028" y="14128"/>
                      <a:pt x="6229" y="14454"/>
                      <a:pt x="5472" y="14881"/>
                    </a:cubicBezTo>
                    <a:cubicBezTo>
                      <a:pt x="5290" y="14984"/>
                      <a:pt x="5112" y="15092"/>
                      <a:pt x="4940" y="15204"/>
                    </a:cubicBezTo>
                    <a:cubicBezTo>
                      <a:pt x="5189" y="15114"/>
                      <a:pt x="5441" y="15025"/>
                      <a:pt x="5693" y="14942"/>
                    </a:cubicBezTo>
                    <a:cubicBezTo>
                      <a:pt x="5700" y="14939"/>
                      <a:pt x="5706" y="14939"/>
                      <a:pt x="5712" y="14939"/>
                    </a:cubicBezTo>
                    <a:cubicBezTo>
                      <a:pt x="5769" y="14939"/>
                      <a:pt x="5789" y="15032"/>
                      <a:pt x="5726" y="15054"/>
                    </a:cubicBezTo>
                    <a:cubicBezTo>
                      <a:pt x="5331" y="15182"/>
                      <a:pt x="4941" y="15327"/>
                      <a:pt x="4550" y="15464"/>
                    </a:cubicBezTo>
                    <a:cubicBezTo>
                      <a:pt x="4509" y="15490"/>
                      <a:pt x="4471" y="15518"/>
                      <a:pt x="4431" y="15545"/>
                    </a:cubicBezTo>
                    <a:cubicBezTo>
                      <a:pt x="4266" y="15659"/>
                      <a:pt x="4096" y="15778"/>
                      <a:pt x="3946" y="15912"/>
                    </a:cubicBezTo>
                    <a:cubicBezTo>
                      <a:pt x="4149" y="15858"/>
                      <a:pt x="4347" y="15793"/>
                      <a:pt x="4551" y="15731"/>
                    </a:cubicBezTo>
                    <a:cubicBezTo>
                      <a:pt x="4949" y="15609"/>
                      <a:pt x="5359" y="15487"/>
                      <a:pt x="5718" y="15265"/>
                    </a:cubicBezTo>
                    <a:cubicBezTo>
                      <a:pt x="5728" y="15258"/>
                      <a:pt x="5738" y="15255"/>
                      <a:pt x="5748" y="15255"/>
                    </a:cubicBezTo>
                    <a:cubicBezTo>
                      <a:pt x="5797" y="15255"/>
                      <a:pt x="5829" y="15331"/>
                      <a:pt x="5776" y="15364"/>
                    </a:cubicBezTo>
                    <a:cubicBezTo>
                      <a:pt x="5417" y="15588"/>
                      <a:pt x="5006" y="15712"/>
                      <a:pt x="4605" y="15834"/>
                    </a:cubicBezTo>
                    <a:cubicBezTo>
                      <a:pt x="4395" y="15898"/>
                      <a:pt x="4188" y="15969"/>
                      <a:pt x="3976" y="16023"/>
                    </a:cubicBezTo>
                    <a:cubicBezTo>
                      <a:pt x="3914" y="16038"/>
                      <a:pt x="3850" y="16053"/>
                      <a:pt x="3787" y="16067"/>
                    </a:cubicBezTo>
                    <a:cubicBezTo>
                      <a:pt x="3722" y="16139"/>
                      <a:pt x="3663" y="16216"/>
                      <a:pt x="3610" y="16301"/>
                    </a:cubicBezTo>
                    <a:cubicBezTo>
                      <a:pt x="3598" y="16320"/>
                      <a:pt x="3580" y="16328"/>
                      <a:pt x="3563" y="16328"/>
                    </a:cubicBezTo>
                    <a:cubicBezTo>
                      <a:pt x="3523" y="16328"/>
                      <a:pt x="3483" y="16287"/>
                      <a:pt x="3510" y="16242"/>
                    </a:cubicBezTo>
                    <a:cubicBezTo>
                      <a:pt x="3539" y="16194"/>
                      <a:pt x="3571" y="16150"/>
                      <a:pt x="3603" y="16108"/>
                    </a:cubicBezTo>
                    <a:lnTo>
                      <a:pt x="3603" y="16108"/>
                    </a:lnTo>
                    <a:cubicBezTo>
                      <a:pt x="3537" y="16123"/>
                      <a:pt x="3467" y="16138"/>
                      <a:pt x="3401" y="16152"/>
                    </a:cubicBezTo>
                    <a:cubicBezTo>
                      <a:pt x="3422" y="16279"/>
                      <a:pt x="3445" y="16405"/>
                      <a:pt x="3473" y="16533"/>
                    </a:cubicBezTo>
                    <a:cubicBezTo>
                      <a:pt x="3636" y="16548"/>
                      <a:pt x="3801" y="16555"/>
                      <a:pt x="3966" y="16555"/>
                    </a:cubicBezTo>
                    <a:cubicBezTo>
                      <a:pt x="4544" y="16555"/>
                      <a:pt x="5128" y="16473"/>
                      <a:pt x="5691" y="16381"/>
                    </a:cubicBezTo>
                    <a:cubicBezTo>
                      <a:pt x="7673" y="16065"/>
                      <a:pt x="9626" y="15507"/>
                      <a:pt x="11518" y="14840"/>
                    </a:cubicBezTo>
                    <a:cubicBezTo>
                      <a:pt x="12479" y="14499"/>
                      <a:pt x="13427" y="14124"/>
                      <a:pt x="14349" y="13689"/>
                    </a:cubicBezTo>
                    <a:cubicBezTo>
                      <a:pt x="15086" y="13342"/>
                      <a:pt x="15816" y="12959"/>
                      <a:pt x="16481" y="12487"/>
                    </a:cubicBezTo>
                    <a:cubicBezTo>
                      <a:pt x="16390" y="12241"/>
                      <a:pt x="16329" y="11985"/>
                      <a:pt x="16258" y="11733"/>
                    </a:cubicBezTo>
                    <a:cubicBezTo>
                      <a:pt x="16180" y="11440"/>
                      <a:pt x="16078" y="11165"/>
                      <a:pt x="15931" y="10896"/>
                    </a:cubicBezTo>
                    <a:cubicBezTo>
                      <a:pt x="15803" y="10665"/>
                      <a:pt x="15660" y="10444"/>
                      <a:pt x="15511" y="10224"/>
                    </a:cubicBezTo>
                    <a:cubicBezTo>
                      <a:pt x="15364" y="10010"/>
                      <a:pt x="15219" y="9789"/>
                      <a:pt x="15044" y="9595"/>
                    </a:cubicBezTo>
                    <a:cubicBezTo>
                      <a:pt x="14730" y="9250"/>
                      <a:pt x="14344" y="8988"/>
                      <a:pt x="13925" y="8783"/>
                    </a:cubicBezTo>
                    <a:cubicBezTo>
                      <a:pt x="12985" y="8322"/>
                      <a:pt x="11954" y="8043"/>
                      <a:pt x="10911" y="7954"/>
                    </a:cubicBezTo>
                    <a:cubicBezTo>
                      <a:pt x="10806" y="7944"/>
                      <a:pt x="10777" y="7822"/>
                      <a:pt x="10823" y="7760"/>
                    </a:cubicBezTo>
                    <a:lnTo>
                      <a:pt x="10823" y="7758"/>
                    </a:lnTo>
                    <a:cubicBezTo>
                      <a:pt x="10815" y="7731"/>
                      <a:pt x="10815" y="7700"/>
                      <a:pt x="10833" y="7668"/>
                    </a:cubicBezTo>
                    <a:cubicBezTo>
                      <a:pt x="11131" y="7125"/>
                      <a:pt x="11556" y="6664"/>
                      <a:pt x="11886" y="6141"/>
                    </a:cubicBezTo>
                    <a:cubicBezTo>
                      <a:pt x="12564" y="5074"/>
                      <a:pt x="12790" y="3819"/>
                      <a:pt x="12657" y="2573"/>
                    </a:cubicBezTo>
                    <a:cubicBezTo>
                      <a:pt x="12615" y="2172"/>
                      <a:pt x="12503" y="1789"/>
                      <a:pt x="12351" y="1417"/>
                    </a:cubicBezTo>
                    <a:cubicBezTo>
                      <a:pt x="11903" y="1843"/>
                      <a:pt x="11291" y="2053"/>
                      <a:pt x="10730" y="2281"/>
                    </a:cubicBezTo>
                    <a:cubicBezTo>
                      <a:pt x="10722" y="2284"/>
                      <a:pt x="10715" y="2286"/>
                      <a:pt x="10708" y="2286"/>
                    </a:cubicBezTo>
                    <a:cubicBezTo>
                      <a:pt x="10655" y="2286"/>
                      <a:pt x="10638" y="2194"/>
                      <a:pt x="10699" y="2169"/>
                    </a:cubicBezTo>
                    <a:cubicBezTo>
                      <a:pt x="11254" y="1941"/>
                      <a:pt x="11864" y="1735"/>
                      <a:pt x="12301" y="1303"/>
                    </a:cubicBezTo>
                    <a:lnTo>
                      <a:pt x="12303" y="1303"/>
                    </a:lnTo>
                    <a:lnTo>
                      <a:pt x="12303" y="1302"/>
                    </a:lnTo>
                    <a:cubicBezTo>
                      <a:pt x="12276" y="1239"/>
                      <a:pt x="12248" y="1177"/>
                      <a:pt x="12219" y="1118"/>
                    </a:cubicBezTo>
                    <a:cubicBezTo>
                      <a:pt x="12204" y="1082"/>
                      <a:pt x="12188" y="1048"/>
                      <a:pt x="12170" y="1013"/>
                    </a:cubicBezTo>
                    <a:cubicBezTo>
                      <a:pt x="11720" y="1506"/>
                      <a:pt x="11036" y="1740"/>
                      <a:pt x="10418" y="1935"/>
                    </a:cubicBezTo>
                    <a:cubicBezTo>
                      <a:pt x="10411" y="1938"/>
                      <a:pt x="10405" y="1939"/>
                      <a:pt x="10398" y="1939"/>
                    </a:cubicBezTo>
                    <a:cubicBezTo>
                      <a:pt x="10341" y="1939"/>
                      <a:pt x="10323" y="1845"/>
                      <a:pt x="10387" y="1826"/>
                    </a:cubicBezTo>
                    <a:cubicBezTo>
                      <a:pt x="10999" y="1631"/>
                      <a:pt x="11678" y="1401"/>
                      <a:pt x="12113" y="901"/>
                    </a:cubicBezTo>
                    <a:cubicBezTo>
                      <a:pt x="12062" y="797"/>
                      <a:pt x="12010" y="692"/>
                      <a:pt x="11950" y="588"/>
                    </a:cubicBezTo>
                    <a:cubicBezTo>
                      <a:pt x="11786" y="735"/>
                      <a:pt x="11623" y="884"/>
                      <a:pt x="11447" y="1020"/>
                    </a:cubicBezTo>
                    <a:cubicBezTo>
                      <a:pt x="11237" y="1184"/>
                      <a:pt x="11012" y="1312"/>
                      <a:pt x="10770" y="1422"/>
                    </a:cubicBezTo>
                    <a:cubicBezTo>
                      <a:pt x="10259" y="1650"/>
                      <a:pt x="9724" y="1812"/>
                      <a:pt x="9194" y="1985"/>
                    </a:cubicBezTo>
                    <a:cubicBezTo>
                      <a:pt x="9186" y="1987"/>
                      <a:pt x="9180" y="1989"/>
                      <a:pt x="9173" y="1989"/>
                    </a:cubicBezTo>
                    <a:cubicBezTo>
                      <a:pt x="9116" y="1989"/>
                      <a:pt x="9099" y="1896"/>
                      <a:pt x="9163" y="1876"/>
                    </a:cubicBezTo>
                    <a:cubicBezTo>
                      <a:pt x="9681" y="1704"/>
                      <a:pt x="10210" y="1548"/>
                      <a:pt x="10709" y="1323"/>
                    </a:cubicBezTo>
                    <a:cubicBezTo>
                      <a:pt x="10950" y="1215"/>
                      <a:pt x="11175" y="1088"/>
                      <a:pt x="11383" y="922"/>
                    </a:cubicBezTo>
                    <a:cubicBezTo>
                      <a:pt x="11557" y="785"/>
                      <a:pt x="11722" y="632"/>
                      <a:pt x="11889" y="486"/>
                    </a:cubicBezTo>
                    <a:lnTo>
                      <a:pt x="11889" y="483"/>
                    </a:lnTo>
                    <a:cubicBezTo>
                      <a:pt x="11790" y="313"/>
                      <a:pt x="11681" y="153"/>
                      <a:pt x="115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27"/>
              <p:cNvSpPr/>
              <p:nvPr/>
            </p:nvSpPr>
            <p:spPr>
              <a:xfrm>
                <a:off x="7731384" y="2954893"/>
                <a:ext cx="9002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000" extrusionOk="0">
                    <a:moveTo>
                      <a:pt x="1702" y="0"/>
                    </a:moveTo>
                    <a:cubicBezTo>
                      <a:pt x="1690" y="0"/>
                      <a:pt x="1677" y="5"/>
                      <a:pt x="1665" y="16"/>
                    </a:cubicBezTo>
                    <a:lnTo>
                      <a:pt x="1665" y="17"/>
                    </a:lnTo>
                    <a:lnTo>
                      <a:pt x="1663" y="17"/>
                    </a:lnTo>
                    <a:cubicBezTo>
                      <a:pt x="1226" y="450"/>
                      <a:pt x="616" y="657"/>
                      <a:pt x="61" y="883"/>
                    </a:cubicBezTo>
                    <a:cubicBezTo>
                      <a:pt x="0" y="907"/>
                      <a:pt x="17" y="1000"/>
                      <a:pt x="71" y="1000"/>
                    </a:cubicBezTo>
                    <a:cubicBezTo>
                      <a:pt x="77" y="1000"/>
                      <a:pt x="84" y="998"/>
                      <a:pt x="92" y="995"/>
                    </a:cubicBezTo>
                    <a:cubicBezTo>
                      <a:pt x="653" y="767"/>
                      <a:pt x="1265" y="557"/>
                      <a:pt x="1713" y="131"/>
                    </a:cubicBezTo>
                    <a:cubicBezTo>
                      <a:pt x="1726" y="119"/>
                      <a:pt x="1736" y="110"/>
                      <a:pt x="1747" y="98"/>
                    </a:cubicBezTo>
                    <a:cubicBezTo>
                      <a:pt x="1787" y="58"/>
                      <a:pt x="1747" y="0"/>
                      <a:pt x="1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27"/>
              <p:cNvSpPr/>
              <p:nvPr/>
            </p:nvSpPr>
            <p:spPr>
              <a:xfrm>
                <a:off x="7333063" y="2865527"/>
                <a:ext cx="50979" cy="62465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1240" extrusionOk="0">
                    <a:moveTo>
                      <a:pt x="601" y="115"/>
                    </a:moveTo>
                    <a:cubicBezTo>
                      <a:pt x="621" y="115"/>
                      <a:pt x="641" y="117"/>
                      <a:pt x="654" y="121"/>
                    </a:cubicBezTo>
                    <a:cubicBezTo>
                      <a:pt x="718" y="136"/>
                      <a:pt x="766" y="172"/>
                      <a:pt x="800" y="226"/>
                    </a:cubicBezTo>
                    <a:cubicBezTo>
                      <a:pt x="884" y="356"/>
                      <a:pt x="888" y="540"/>
                      <a:pt x="858" y="695"/>
                    </a:cubicBezTo>
                    <a:cubicBezTo>
                      <a:pt x="842" y="781"/>
                      <a:pt x="816" y="862"/>
                      <a:pt x="773" y="935"/>
                    </a:cubicBezTo>
                    <a:cubicBezTo>
                      <a:pt x="736" y="1001"/>
                      <a:pt x="689" y="1057"/>
                      <a:pt x="630" y="1093"/>
                    </a:cubicBezTo>
                    <a:cubicBezTo>
                      <a:pt x="591" y="1115"/>
                      <a:pt x="550" y="1127"/>
                      <a:pt x="507" y="1127"/>
                    </a:cubicBezTo>
                    <a:cubicBezTo>
                      <a:pt x="485" y="1127"/>
                      <a:pt x="463" y="1124"/>
                      <a:pt x="440" y="1118"/>
                    </a:cubicBezTo>
                    <a:cubicBezTo>
                      <a:pt x="348" y="1093"/>
                      <a:pt x="260" y="1036"/>
                      <a:pt x="213" y="947"/>
                    </a:cubicBezTo>
                    <a:cubicBezTo>
                      <a:pt x="147" y="814"/>
                      <a:pt x="141" y="644"/>
                      <a:pt x="171" y="500"/>
                    </a:cubicBezTo>
                    <a:cubicBezTo>
                      <a:pt x="196" y="374"/>
                      <a:pt x="256" y="218"/>
                      <a:pt x="390" y="176"/>
                    </a:cubicBezTo>
                    <a:cubicBezTo>
                      <a:pt x="400" y="173"/>
                      <a:pt x="407" y="168"/>
                      <a:pt x="413" y="162"/>
                    </a:cubicBezTo>
                    <a:lnTo>
                      <a:pt x="413" y="162"/>
                    </a:lnTo>
                    <a:cubicBezTo>
                      <a:pt x="456" y="144"/>
                      <a:pt x="502" y="127"/>
                      <a:pt x="551" y="119"/>
                    </a:cubicBezTo>
                    <a:cubicBezTo>
                      <a:pt x="564" y="117"/>
                      <a:pt x="582" y="115"/>
                      <a:pt x="601" y="115"/>
                    </a:cubicBezTo>
                    <a:close/>
                    <a:moveTo>
                      <a:pt x="603" y="0"/>
                    </a:moveTo>
                    <a:cubicBezTo>
                      <a:pt x="514" y="0"/>
                      <a:pt x="424" y="30"/>
                      <a:pt x="345" y="67"/>
                    </a:cubicBezTo>
                    <a:cubicBezTo>
                      <a:pt x="344" y="68"/>
                      <a:pt x="342" y="68"/>
                      <a:pt x="341" y="69"/>
                    </a:cubicBezTo>
                    <a:lnTo>
                      <a:pt x="341" y="69"/>
                    </a:lnTo>
                    <a:cubicBezTo>
                      <a:pt x="51" y="180"/>
                      <a:pt x="1" y="602"/>
                      <a:pt x="63" y="865"/>
                    </a:cubicBezTo>
                    <a:cubicBezTo>
                      <a:pt x="97" y="1005"/>
                      <a:pt x="174" y="1117"/>
                      <a:pt x="300" y="1183"/>
                    </a:cubicBezTo>
                    <a:cubicBezTo>
                      <a:pt x="365" y="1218"/>
                      <a:pt x="439" y="1240"/>
                      <a:pt x="512" y="1240"/>
                    </a:cubicBezTo>
                    <a:cubicBezTo>
                      <a:pt x="540" y="1240"/>
                      <a:pt x="568" y="1237"/>
                      <a:pt x="596" y="1230"/>
                    </a:cubicBezTo>
                    <a:cubicBezTo>
                      <a:pt x="787" y="1182"/>
                      <a:pt x="898" y="985"/>
                      <a:pt x="949" y="808"/>
                    </a:cubicBezTo>
                    <a:cubicBezTo>
                      <a:pt x="1004" y="618"/>
                      <a:pt x="1011" y="394"/>
                      <a:pt x="925" y="213"/>
                    </a:cubicBezTo>
                    <a:cubicBezTo>
                      <a:pt x="882" y="122"/>
                      <a:pt x="806" y="48"/>
                      <a:pt x="708" y="16"/>
                    </a:cubicBezTo>
                    <a:cubicBezTo>
                      <a:pt x="673" y="5"/>
                      <a:pt x="638" y="0"/>
                      <a:pt x="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27"/>
              <p:cNvSpPr/>
              <p:nvPr/>
            </p:nvSpPr>
            <p:spPr>
              <a:xfrm>
                <a:off x="7472553" y="2783666"/>
                <a:ext cx="69669" cy="5959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183" extrusionOk="0">
                    <a:moveTo>
                      <a:pt x="839" y="114"/>
                    </a:moveTo>
                    <a:cubicBezTo>
                      <a:pt x="867" y="114"/>
                      <a:pt x="895" y="117"/>
                      <a:pt x="922" y="124"/>
                    </a:cubicBezTo>
                    <a:cubicBezTo>
                      <a:pt x="1015" y="151"/>
                      <a:pt x="1078" y="234"/>
                      <a:pt x="1125" y="314"/>
                    </a:cubicBezTo>
                    <a:cubicBezTo>
                      <a:pt x="1185" y="425"/>
                      <a:pt x="1249" y="547"/>
                      <a:pt x="1245" y="677"/>
                    </a:cubicBezTo>
                    <a:cubicBezTo>
                      <a:pt x="1239" y="788"/>
                      <a:pt x="1184" y="887"/>
                      <a:pt x="1100" y="958"/>
                    </a:cubicBezTo>
                    <a:cubicBezTo>
                      <a:pt x="1006" y="1037"/>
                      <a:pt x="882" y="1071"/>
                      <a:pt x="758" y="1071"/>
                    </a:cubicBezTo>
                    <a:cubicBezTo>
                      <a:pt x="755" y="1071"/>
                      <a:pt x="753" y="1071"/>
                      <a:pt x="750" y="1071"/>
                    </a:cubicBezTo>
                    <a:cubicBezTo>
                      <a:pt x="650" y="1068"/>
                      <a:pt x="548" y="1063"/>
                      <a:pt x="458" y="1009"/>
                    </a:cubicBezTo>
                    <a:cubicBezTo>
                      <a:pt x="320" y="925"/>
                      <a:pt x="274" y="761"/>
                      <a:pt x="293" y="608"/>
                    </a:cubicBezTo>
                    <a:cubicBezTo>
                      <a:pt x="320" y="414"/>
                      <a:pt x="444" y="236"/>
                      <a:pt x="626" y="157"/>
                    </a:cubicBezTo>
                    <a:cubicBezTo>
                      <a:pt x="628" y="156"/>
                      <a:pt x="630" y="155"/>
                      <a:pt x="633" y="153"/>
                    </a:cubicBezTo>
                    <a:lnTo>
                      <a:pt x="633" y="153"/>
                    </a:lnTo>
                    <a:cubicBezTo>
                      <a:pt x="699" y="134"/>
                      <a:pt x="770" y="114"/>
                      <a:pt x="839" y="114"/>
                    </a:cubicBezTo>
                    <a:close/>
                    <a:moveTo>
                      <a:pt x="841" y="0"/>
                    </a:moveTo>
                    <a:cubicBezTo>
                      <a:pt x="754" y="0"/>
                      <a:pt x="665" y="23"/>
                      <a:pt x="582" y="49"/>
                    </a:cubicBezTo>
                    <a:cubicBezTo>
                      <a:pt x="577" y="51"/>
                      <a:pt x="572" y="53"/>
                      <a:pt x="568" y="55"/>
                    </a:cubicBezTo>
                    <a:lnTo>
                      <a:pt x="568" y="55"/>
                    </a:lnTo>
                    <a:cubicBezTo>
                      <a:pt x="207" y="216"/>
                      <a:pt x="1" y="806"/>
                      <a:pt x="361" y="1078"/>
                    </a:cubicBezTo>
                    <a:cubicBezTo>
                      <a:pt x="454" y="1149"/>
                      <a:pt x="572" y="1179"/>
                      <a:pt x="688" y="1182"/>
                    </a:cubicBezTo>
                    <a:cubicBezTo>
                      <a:pt x="706" y="1182"/>
                      <a:pt x="723" y="1183"/>
                      <a:pt x="741" y="1183"/>
                    </a:cubicBezTo>
                    <a:cubicBezTo>
                      <a:pt x="873" y="1183"/>
                      <a:pt x="1002" y="1162"/>
                      <a:pt x="1117" y="1087"/>
                    </a:cubicBezTo>
                    <a:cubicBezTo>
                      <a:pt x="1231" y="1014"/>
                      <a:pt x="1317" y="901"/>
                      <a:pt x="1347" y="768"/>
                    </a:cubicBezTo>
                    <a:cubicBezTo>
                      <a:pt x="1382" y="618"/>
                      <a:pt x="1339" y="487"/>
                      <a:pt x="1275" y="354"/>
                    </a:cubicBezTo>
                    <a:cubicBezTo>
                      <a:pt x="1212" y="222"/>
                      <a:pt x="1134" y="85"/>
                      <a:pt x="993" y="28"/>
                    </a:cubicBezTo>
                    <a:cubicBezTo>
                      <a:pt x="944" y="8"/>
                      <a:pt x="893" y="0"/>
                      <a:pt x="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27"/>
              <p:cNvSpPr/>
              <p:nvPr/>
            </p:nvSpPr>
            <p:spPr>
              <a:xfrm>
                <a:off x="7207627" y="2521409"/>
                <a:ext cx="60903" cy="59191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175" extrusionOk="0">
                    <a:moveTo>
                      <a:pt x="497" y="115"/>
                    </a:moveTo>
                    <a:cubicBezTo>
                      <a:pt x="519" y="115"/>
                      <a:pt x="543" y="117"/>
                      <a:pt x="568" y="123"/>
                    </a:cubicBezTo>
                    <a:cubicBezTo>
                      <a:pt x="573" y="124"/>
                      <a:pt x="578" y="124"/>
                      <a:pt x="582" y="124"/>
                    </a:cubicBezTo>
                    <a:cubicBezTo>
                      <a:pt x="584" y="124"/>
                      <a:pt x="585" y="124"/>
                      <a:pt x="586" y="124"/>
                    </a:cubicBezTo>
                    <a:lnTo>
                      <a:pt x="586" y="124"/>
                    </a:lnTo>
                    <a:cubicBezTo>
                      <a:pt x="778" y="136"/>
                      <a:pt x="968" y="223"/>
                      <a:pt x="1035" y="406"/>
                    </a:cubicBezTo>
                    <a:cubicBezTo>
                      <a:pt x="1092" y="562"/>
                      <a:pt x="1064" y="739"/>
                      <a:pt x="967" y="878"/>
                    </a:cubicBezTo>
                    <a:cubicBezTo>
                      <a:pt x="888" y="994"/>
                      <a:pt x="762" y="1061"/>
                      <a:pt x="624" y="1061"/>
                    </a:cubicBezTo>
                    <a:cubicBezTo>
                      <a:pt x="593" y="1061"/>
                      <a:pt x="562" y="1057"/>
                      <a:pt x="531" y="1051"/>
                    </a:cubicBezTo>
                    <a:cubicBezTo>
                      <a:pt x="420" y="1028"/>
                      <a:pt x="301" y="974"/>
                      <a:pt x="228" y="888"/>
                    </a:cubicBezTo>
                    <a:cubicBezTo>
                      <a:pt x="155" y="801"/>
                      <a:pt x="127" y="687"/>
                      <a:pt x="128" y="576"/>
                    </a:cubicBezTo>
                    <a:cubicBezTo>
                      <a:pt x="134" y="364"/>
                      <a:pt x="270" y="115"/>
                      <a:pt x="497" y="115"/>
                    </a:cubicBezTo>
                    <a:close/>
                    <a:moveTo>
                      <a:pt x="500" y="1"/>
                    </a:moveTo>
                    <a:cubicBezTo>
                      <a:pt x="258" y="1"/>
                      <a:pt x="78" y="207"/>
                      <a:pt x="29" y="446"/>
                    </a:cubicBezTo>
                    <a:cubicBezTo>
                      <a:pt x="1" y="582"/>
                      <a:pt x="11" y="723"/>
                      <a:pt x="70" y="851"/>
                    </a:cubicBezTo>
                    <a:cubicBezTo>
                      <a:pt x="131" y="987"/>
                      <a:pt x="250" y="1072"/>
                      <a:pt x="386" y="1127"/>
                    </a:cubicBezTo>
                    <a:cubicBezTo>
                      <a:pt x="463" y="1159"/>
                      <a:pt x="544" y="1175"/>
                      <a:pt x="624" y="1175"/>
                    </a:cubicBezTo>
                    <a:cubicBezTo>
                      <a:pt x="764" y="1175"/>
                      <a:pt x="901" y="1124"/>
                      <a:pt x="1006" y="1015"/>
                    </a:cubicBezTo>
                    <a:cubicBezTo>
                      <a:pt x="1147" y="867"/>
                      <a:pt x="1208" y="645"/>
                      <a:pt x="1166" y="443"/>
                    </a:cubicBezTo>
                    <a:cubicBezTo>
                      <a:pt x="1143" y="331"/>
                      <a:pt x="1081" y="225"/>
                      <a:pt x="991" y="151"/>
                    </a:cubicBezTo>
                    <a:cubicBezTo>
                      <a:pt x="876" y="58"/>
                      <a:pt x="732" y="17"/>
                      <a:pt x="586" y="9"/>
                    </a:cubicBezTo>
                    <a:lnTo>
                      <a:pt x="586" y="9"/>
                    </a:lnTo>
                    <a:cubicBezTo>
                      <a:pt x="557" y="4"/>
                      <a:pt x="528" y="1"/>
                      <a:pt x="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27"/>
              <p:cNvSpPr/>
              <p:nvPr/>
            </p:nvSpPr>
            <p:spPr>
              <a:xfrm>
                <a:off x="7391751" y="2389979"/>
                <a:ext cx="93496" cy="8775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742" extrusionOk="0">
                    <a:moveTo>
                      <a:pt x="1029" y="117"/>
                    </a:moveTo>
                    <a:cubicBezTo>
                      <a:pt x="1281" y="117"/>
                      <a:pt x="1520" y="212"/>
                      <a:pt x="1630" y="464"/>
                    </a:cubicBezTo>
                    <a:cubicBezTo>
                      <a:pt x="1737" y="709"/>
                      <a:pt x="1697" y="1008"/>
                      <a:pt x="1576" y="1239"/>
                    </a:cubicBezTo>
                    <a:cubicBezTo>
                      <a:pt x="1456" y="1468"/>
                      <a:pt x="1243" y="1630"/>
                      <a:pt x="984" y="1630"/>
                    </a:cubicBezTo>
                    <a:cubicBezTo>
                      <a:pt x="962" y="1630"/>
                      <a:pt x="939" y="1629"/>
                      <a:pt x="916" y="1626"/>
                    </a:cubicBezTo>
                    <a:cubicBezTo>
                      <a:pt x="720" y="1605"/>
                      <a:pt x="512" y="1506"/>
                      <a:pt x="366" y="1377"/>
                    </a:cubicBezTo>
                    <a:cubicBezTo>
                      <a:pt x="224" y="1251"/>
                      <a:pt x="138" y="1078"/>
                      <a:pt x="139" y="886"/>
                    </a:cubicBezTo>
                    <a:cubicBezTo>
                      <a:pt x="142" y="502"/>
                      <a:pt x="469" y="126"/>
                      <a:pt x="862" y="126"/>
                    </a:cubicBezTo>
                    <a:cubicBezTo>
                      <a:pt x="864" y="126"/>
                      <a:pt x="866" y="126"/>
                      <a:pt x="868" y="126"/>
                    </a:cubicBezTo>
                    <a:lnTo>
                      <a:pt x="868" y="126"/>
                    </a:lnTo>
                    <a:cubicBezTo>
                      <a:pt x="872" y="127"/>
                      <a:pt x="875" y="127"/>
                      <a:pt x="879" y="127"/>
                    </a:cubicBezTo>
                    <a:cubicBezTo>
                      <a:pt x="881" y="127"/>
                      <a:pt x="884" y="127"/>
                      <a:pt x="886" y="127"/>
                    </a:cubicBezTo>
                    <a:cubicBezTo>
                      <a:pt x="886" y="127"/>
                      <a:pt x="886" y="127"/>
                      <a:pt x="887" y="127"/>
                    </a:cubicBezTo>
                    <a:lnTo>
                      <a:pt x="887" y="127"/>
                    </a:lnTo>
                    <a:cubicBezTo>
                      <a:pt x="887" y="127"/>
                      <a:pt x="887" y="127"/>
                      <a:pt x="888" y="127"/>
                    </a:cubicBezTo>
                    <a:cubicBezTo>
                      <a:pt x="889" y="127"/>
                      <a:pt x="889" y="127"/>
                      <a:pt x="890" y="127"/>
                    </a:cubicBezTo>
                    <a:cubicBezTo>
                      <a:pt x="897" y="127"/>
                      <a:pt x="903" y="126"/>
                      <a:pt x="908" y="124"/>
                    </a:cubicBezTo>
                    <a:lnTo>
                      <a:pt x="908" y="124"/>
                    </a:lnTo>
                    <a:cubicBezTo>
                      <a:pt x="948" y="120"/>
                      <a:pt x="988" y="117"/>
                      <a:pt x="1029" y="117"/>
                    </a:cubicBezTo>
                    <a:close/>
                    <a:moveTo>
                      <a:pt x="1045" y="0"/>
                    </a:moveTo>
                    <a:cubicBezTo>
                      <a:pt x="992" y="0"/>
                      <a:pt x="938" y="4"/>
                      <a:pt x="886" y="11"/>
                    </a:cubicBezTo>
                    <a:cubicBezTo>
                      <a:pt x="877" y="10"/>
                      <a:pt x="868" y="10"/>
                      <a:pt x="859" y="10"/>
                    </a:cubicBezTo>
                    <a:cubicBezTo>
                      <a:pt x="464" y="10"/>
                      <a:pt x="122" y="338"/>
                      <a:pt x="43" y="714"/>
                    </a:cubicBezTo>
                    <a:cubicBezTo>
                      <a:pt x="1" y="915"/>
                      <a:pt x="30" y="1125"/>
                      <a:pt x="145" y="1297"/>
                    </a:cubicBezTo>
                    <a:cubicBezTo>
                      <a:pt x="280" y="1499"/>
                      <a:pt x="505" y="1632"/>
                      <a:pt x="733" y="1703"/>
                    </a:cubicBezTo>
                    <a:cubicBezTo>
                      <a:pt x="815" y="1729"/>
                      <a:pt x="898" y="1742"/>
                      <a:pt x="978" y="1742"/>
                    </a:cubicBezTo>
                    <a:cubicBezTo>
                      <a:pt x="1220" y="1742"/>
                      <a:pt x="1445" y="1626"/>
                      <a:pt x="1599" y="1418"/>
                    </a:cubicBezTo>
                    <a:cubicBezTo>
                      <a:pt x="1783" y="1167"/>
                      <a:pt x="1856" y="820"/>
                      <a:pt x="1773" y="519"/>
                    </a:cubicBezTo>
                    <a:cubicBezTo>
                      <a:pt x="1727" y="356"/>
                      <a:pt x="1632" y="211"/>
                      <a:pt x="1490" y="117"/>
                    </a:cubicBezTo>
                    <a:cubicBezTo>
                      <a:pt x="1357" y="32"/>
                      <a:pt x="1200" y="0"/>
                      <a:pt x="10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27"/>
              <p:cNvSpPr/>
              <p:nvPr/>
            </p:nvSpPr>
            <p:spPr>
              <a:xfrm>
                <a:off x="7217098" y="2293408"/>
                <a:ext cx="65538" cy="5103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013" extrusionOk="0">
                    <a:moveTo>
                      <a:pt x="748" y="113"/>
                    </a:moveTo>
                    <a:cubicBezTo>
                      <a:pt x="804" y="113"/>
                      <a:pt x="860" y="119"/>
                      <a:pt x="914" y="134"/>
                    </a:cubicBezTo>
                    <a:cubicBezTo>
                      <a:pt x="1016" y="161"/>
                      <a:pt x="1112" y="240"/>
                      <a:pt x="1155" y="338"/>
                    </a:cubicBezTo>
                    <a:cubicBezTo>
                      <a:pt x="1193" y="426"/>
                      <a:pt x="1165" y="518"/>
                      <a:pt x="1112" y="593"/>
                    </a:cubicBezTo>
                    <a:cubicBezTo>
                      <a:pt x="990" y="773"/>
                      <a:pt x="755" y="885"/>
                      <a:pt x="541" y="896"/>
                    </a:cubicBezTo>
                    <a:cubicBezTo>
                      <a:pt x="532" y="896"/>
                      <a:pt x="523" y="897"/>
                      <a:pt x="514" y="897"/>
                    </a:cubicBezTo>
                    <a:cubicBezTo>
                      <a:pt x="362" y="897"/>
                      <a:pt x="212" y="839"/>
                      <a:pt x="161" y="688"/>
                    </a:cubicBezTo>
                    <a:cubicBezTo>
                      <a:pt x="109" y="524"/>
                      <a:pt x="170" y="341"/>
                      <a:pt x="267" y="204"/>
                    </a:cubicBezTo>
                    <a:lnTo>
                      <a:pt x="267" y="204"/>
                    </a:lnTo>
                    <a:cubicBezTo>
                      <a:pt x="368" y="171"/>
                      <a:pt x="472" y="145"/>
                      <a:pt x="575" y="128"/>
                    </a:cubicBezTo>
                    <a:cubicBezTo>
                      <a:pt x="631" y="119"/>
                      <a:pt x="690" y="113"/>
                      <a:pt x="748" y="113"/>
                    </a:cubicBezTo>
                    <a:close/>
                    <a:moveTo>
                      <a:pt x="755" y="0"/>
                    </a:moveTo>
                    <a:cubicBezTo>
                      <a:pt x="721" y="0"/>
                      <a:pt x="686" y="2"/>
                      <a:pt x="653" y="5"/>
                    </a:cubicBezTo>
                    <a:cubicBezTo>
                      <a:pt x="504" y="17"/>
                      <a:pt x="358" y="53"/>
                      <a:pt x="217" y="98"/>
                    </a:cubicBezTo>
                    <a:cubicBezTo>
                      <a:pt x="199" y="104"/>
                      <a:pt x="187" y="115"/>
                      <a:pt x="181" y="129"/>
                    </a:cubicBezTo>
                    <a:lnTo>
                      <a:pt x="181" y="129"/>
                    </a:lnTo>
                    <a:cubicBezTo>
                      <a:pt x="67" y="282"/>
                      <a:pt x="0" y="488"/>
                      <a:pt x="42" y="679"/>
                    </a:cubicBezTo>
                    <a:cubicBezTo>
                      <a:pt x="88" y="883"/>
                      <a:pt x="265" y="997"/>
                      <a:pt x="465" y="1011"/>
                    </a:cubicBezTo>
                    <a:cubicBezTo>
                      <a:pt x="480" y="1012"/>
                      <a:pt x="495" y="1012"/>
                      <a:pt x="511" y="1012"/>
                    </a:cubicBezTo>
                    <a:cubicBezTo>
                      <a:pt x="754" y="1012"/>
                      <a:pt x="1006" y="899"/>
                      <a:pt x="1165" y="715"/>
                    </a:cubicBezTo>
                    <a:cubicBezTo>
                      <a:pt x="1240" y="627"/>
                      <a:pt x="1301" y="513"/>
                      <a:pt x="1287" y="393"/>
                    </a:cubicBezTo>
                    <a:cubicBezTo>
                      <a:pt x="1272" y="257"/>
                      <a:pt x="1176" y="146"/>
                      <a:pt x="1066" y="76"/>
                    </a:cubicBezTo>
                    <a:cubicBezTo>
                      <a:pt x="975" y="17"/>
                      <a:pt x="864" y="0"/>
                      <a:pt x="7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55" name="Google Shape;3655;p27"/>
            <p:cNvGrpSpPr/>
            <p:nvPr/>
          </p:nvGrpSpPr>
          <p:grpSpPr>
            <a:xfrm>
              <a:off x="-390853" y="2367330"/>
              <a:ext cx="992905" cy="1108015"/>
              <a:chOff x="5564772" y="1756905"/>
              <a:chExt cx="992905" cy="1108015"/>
            </a:xfrm>
          </p:grpSpPr>
          <p:sp>
            <p:nvSpPr>
              <p:cNvPr id="3656" name="Google Shape;3656;p27"/>
              <p:cNvSpPr/>
              <p:nvPr/>
            </p:nvSpPr>
            <p:spPr>
              <a:xfrm>
                <a:off x="5591774" y="1928133"/>
                <a:ext cx="116064" cy="11616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6" extrusionOk="0">
                    <a:moveTo>
                      <a:pt x="1150" y="0"/>
                    </a:moveTo>
                    <a:cubicBezTo>
                      <a:pt x="513" y="0"/>
                      <a:pt x="0" y="517"/>
                      <a:pt x="0" y="1154"/>
                    </a:cubicBezTo>
                    <a:cubicBezTo>
                      <a:pt x="0" y="1788"/>
                      <a:pt x="513" y="2306"/>
                      <a:pt x="1150" y="2306"/>
                    </a:cubicBezTo>
                    <a:cubicBezTo>
                      <a:pt x="1786" y="2306"/>
                      <a:pt x="2303" y="1788"/>
                      <a:pt x="2303" y="1154"/>
                    </a:cubicBezTo>
                    <a:cubicBezTo>
                      <a:pt x="2303" y="517"/>
                      <a:pt x="1786" y="0"/>
                      <a:pt x="1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27"/>
              <p:cNvSpPr/>
              <p:nvPr/>
            </p:nvSpPr>
            <p:spPr>
              <a:xfrm>
                <a:off x="5775595" y="1928133"/>
                <a:ext cx="116064" cy="11616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6" extrusionOk="0">
                    <a:moveTo>
                      <a:pt x="1150" y="0"/>
                    </a:moveTo>
                    <a:cubicBezTo>
                      <a:pt x="513" y="0"/>
                      <a:pt x="0" y="517"/>
                      <a:pt x="0" y="1154"/>
                    </a:cubicBezTo>
                    <a:cubicBezTo>
                      <a:pt x="0" y="1788"/>
                      <a:pt x="513" y="2306"/>
                      <a:pt x="1150" y="2306"/>
                    </a:cubicBezTo>
                    <a:cubicBezTo>
                      <a:pt x="1786" y="2306"/>
                      <a:pt x="2303" y="1788"/>
                      <a:pt x="2303" y="1154"/>
                    </a:cubicBezTo>
                    <a:cubicBezTo>
                      <a:pt x="2303" y="517"/>
                      <a:pt x="1786" y="0"/>
                      <a:pt x="1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27"/>
              <p:cNvSpPr/>
              <p:nvPr/>
            </p:nvSpPr>
            <p:spPr>
              <a:xfrm>
                <a:off x="5863752" y="1756905"/>
                <a:ext cx="116064" cy="11626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8" extrusionOk="0">
                    <a:moveTo>
                      <a:pt x="1150" y="1"/>
                    </a:moveTo>
                    <a:cubicBezTo>
                      <a:pt x="514" y="1"/>
                      <a:pt x="1" y="518"/>
                      <a:pt x="1" y="1154"/>
                    </a:cubicBezTo>
                    <a:cubicBezTo>
                      <a:pt x="1" y="1791"/>
                      <a:pt x="514" y="2308"/>
                      <a:pt x="1150" y="2308"/>
                    </a:cubicBezTo>
                    <a:cubicBezTo>
                      <a:pt x="1786" y="2308"/>
                      <a:pt x="2303" y="1791"/>
                      <a:pt x="2303" y="1154"/>
                    </a:cubicBezTo>
                    <a:cubicBezTo>
                      <a:pt x="2303" y="521"/>
                      <a:pt x="1786" y="4"/>
                      <a:pt x="1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27"/>
              <p:cNvSpPr/>
              <p:nvPr/>
            </p:nvSpPr>
            <p:spPr>
              <a:xfrm>
                <a:off x="6159458" y="1939669"/>
                <a:ext cx="116064" cy="116064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4" extrusionOk="0">
                    <a:moveTo>
                      <a:pt x="1151" y="1"/>
                    </a:moveTo>
                    <a:cubicBezTo>
                      <a:pt x="515" y="1"/>
                      <a:pt x="0" y="518"/>
                      <a:pt x="0" y="1154"/>
                    </a:cubicBezTo>
                    <a:cubicBezTo>
                      <a:pt x="0" y="1790"/>
                      <a:pt x="515" y="2303"/>
                      <a:pt x="1151" y="2303"/>
                    </a:cubicBezTo>
                    <a:cubicBezTo>
                      <a:pt x="1786" y="2303"/>
                      <a:pt x="2303" y="1790"/>
                      <a:pt x="2303" y="1154"/>
                    </a:cubicBezTo>
                    <a:cubicBezTo>
                      <a:pt x="2303" y="518"/>
                      <a:pt x="1786" y="1"/>
                      <a:pt x="1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27"/>
              <p:cNvSpPr/>
              <p:nvPr/>
            </p:nvSpPr>
            <p:spPr>
              <a:xfrm>
                <a:off x="5564772" y="2277540"/>
                <a:ext cx="116064" cy="116014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3" extrusionOk="0">
                    <a:moveTo>
                      <a:pt x="1154" y="1"/>
                    </a:moveTo>
                    <a:cubicBezTo>
                      <a:pt x="518" y="1"/>
                      <a:pt x="1" y="514"/>
                      <a:pt x="1" y="1152"/>
                    </a:cubicBezTo>
                    <a:cubicBezTo>
                      <a:pt x="1" y="1788"/>
                      <a:pt x="518" y="2302"/>
                      <a:pt x="1154" y="2302"/>
                    </a:cubicBezTo>
                    <a:cubicBezTo>
                      <a:pt x="1791" y="2302"/>
                      <a:pt x="2304" y="1788"/>
                      <a:pt x="2304" y="1152"/>
                    </a:cubicBezTo>
                    <a:cubicBezTo>
                      <a:pt x="2304" y="514"/>
                      <a:pt x="1791" y="2"/>
                      <a:pt x="1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27"/>
              <p:cNvSpPr/>
              <p:nvPr/>
            </p:nvSpPr>
            <p:spPr>
              <a:xfrm>
                <a:off x="5591572" y="2611229"/>
                <a:ext cx="116265" cy="116114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305" extrusionOk="0">
                    <a:moveTo>
                      <a:pt x="1154" y="0"/>
                    </a:moveTo>
                    <a:cubicBezTo>
                      <a:pt x="517" y="0"/>
                      <a:pt x="0" y="518"/>
                      <a:pt x="0" y="1153"/>
                    </a:cubicBezTo>
                    <a:cubicBezTo>
                      <a:pt x="0" y="1789"/>
                      <a:pt x="517" y="2305"/>
                      <a:pt x="1154" y="2305"/>
                    </a:cubicBezTo>
                    <a:cubicBezTo>
                      <a:pt x="1790" y="2305"/>
                      <a:pt x="2307" y="1789"/>
                      <a:pt x="2307" y="1153"/>
                    </a:cubicBezTo>
                    <a:cubicBezTo>
                      <a:pt x="2307" y="519"/>
                      <a:pt x="1790" y="2"/>
                      <a:pt x="1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27"/>
              <p:cNvSpPr/>
              <p:nvPr/>
            </p:nvSpPr>
            <p:spPr>
              <a:xfrm>
                <a:off x="5754336" y="2605889"/>
                <a:ext cx="116014" cy="11616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306" extrusionOk="0">
                    <a:moveTo>
                      <a:pt x="1154" y="0"/>
                    </a:moveTo>
                    <a:cubicBezTo>
                      <a:pt x="517" y="0"/>
                      <a:pt x="0" y="517"/>
                      <a:pt x="0" y="1152"/>
                    </a:cubicBezTo>
                    <a:cubicBezTo>
                      <a:pt x="0" y="1789"/>
                      <a:pt x="517" y="2306"/>
                      <a:pt x="1154" y="2306"/>
                    </a:cubicBezTo>
                    <a:cubicBezTo>
                      <a:pt x="1790" y="2306"/>
                      <a:pt x="2303" y="1789"/>
                      <a:pt x="2303" y="1152"/>
                    </a:cubicBezTo>
                    <a:cubicBezTo>
                      <a:pt x="2303" y="517"/>
                      <a:pt x="1790" y="2"/>
                      <a:pt x="1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27"/>
              <p:cNvSpPr/>
              <p:nvPr/>
            </p:nvSpPr>
            <p:spPr>
              <a:xfrm>
                <a:off x="5823150" y="2748957"/>
                <a:ext cx="116064" cy="115963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2" extrusionOk="0">
                    <a:moveTo>
                      <a:pt x="1154" y="0"/>
                    </a:moveTo>
                    <a:cubicBezTo>
                      <a:pt x="518" y="0"/>
                      <a:pt x="0" y="519"/>
                      <a:pt x="0" y="1154"/>
                    </a:cubicBezTo>
                    <a:cubicBezTo>
                      <a:pt x="0" y="1790"/>
                      <a:pt x="518" y="2301"/>
                      <a:pt x="1154" y="2301"/>
                    </a:cubicBezTo>
                    <a:cubicBezTo>
                      <a:pt x="1790" y="2301"/>
                      <a:pt x="2303" y="1790"/>
                      <a:pt x="2303" y="1154"/>
                    </a:cubicBezTo>
                    <a:cubicBezTo>
                      <a:pt x="2303" y="519"/>
                      <a:pt x="1790" y="0"/>
                      <a:pt x="1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27"/>
              <p:cNvSpPr/>
              <p:nvPr/>
            </p:nvSpPr>
            <p:spPr>
              <a:xfrm>
                <a:off x="6147015" y="2619289"/>
                <a:ext cx="116265" cy="116064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304" extrusionOk="0">
                    <a:moveTo>
                      <a:pt x="1154" y="1"/>
                    </a:moveTo>
                    <a:cubicBezTo>
                      <a:pt x="518" y="1"/>
                      <a:pt x="1" y="518"/>
                      <a:pt x="1" y="1154"/>
                    </a:cubicBezTo>
                    <a:cubicBezTo>
                      <a:pt x="1" y="1790"/>
                      <a:pt x="519" y="2303"/>
                      <a:pt x="1154" y="2303"/>
                    </a:cubicBezTo>
                    <a:cubicBezTo>
                      <a:pt x="1791" y="2303"/>
                      <a:pt x="2308" y="1790"/>
                      <a:pt x="2308" y="1154"/>
                    </a:cubicBezTo>
                    <a:cubicBezTo>
                      <a:pt x="2308" y="519"/>
                      <a:pt x="1792" y="3"/>
                      <a:pt x="1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27"/>
              <p:cNvSpPr/>
              <p:nvPr/>
            </p:nvSpPr>
            <p:spPr>
              <a:xfrm>
                <a:off x="6314666" y="2619289"/>
                <a:ext cx="116014" cy="116064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304" extrusionOk="0">
                    <a:moveTo>
                      <a:pt x="1149" y="1"/>
                    </a:moveTo>
                    <a:cubicBezTo>
                      <a:pt x="515" y="1"/>
                      <a:pt x="0" y="518"/>
                      <a:pt x="0" y="1154"/>
                    </a:cubicBezTo>
                    <a:cubicBezTo>
                      <a:pt x="0" y="1790"/>
                      <a:pt x="515" y="2303"/>
                      <a:pt x="1149" y="2303"/>
                    </a:cubicBezTo>
                    <a:cubicBezTo>
                      <a:pt x="1786" y="2303"/>
                      <a:pt x="2303" y="1790"/>
                      <a:pt x="2303" y="1154"/>
                    </a:cubicBezTo>
                    <a:cubicBezTo>
                      <a:pt x="2303" y="519"/>
                      <a:pt x="1786" y="3"/>
                      <a:pt x="1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27"/>
              <p:cNvSpPr/>
              <p:nvPr/>
            </p:nvSpPr>
            <p:spPr>
              <a:xfrm>
                <a:off x="6441663" y="2449221"/>
                <a:ext cx="116014" cy="115913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301" extrusionOk="0">
                    <a:moveTo>
                      <a:pt x="1149" y="1"/>
                    </a:moveTo>
                    <a:cubicBezTo>
                      <a:pt x="513" y="1"/>
                      <a:pt x="0" y="517"/>
                      <a:pt x="0" y="1152"/>
                    </a:cubicBezTo>
                    <a:cubicBezTo>
                      <a:pt x="0" y="1788"/>
                      <a:pt x="513" y="2301"/>
                      <a:pt x="1149" y="2301"/>
                    </a:cubicBezTo>
                    <a:cubicBezTo>
                      <a:pt x="1786" y="2301"/>
                      <a:pt x="2303" y="1789"/>
                      <a:pt x="2303" y="1152"/>
                    </a:cubicBezTo>
                    <a:cubicBezTo>
                      <a:pt x="2303" y="517"/>
                      <a:pt x="1787" y="1"/>
                      <a:pt x="1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27"/>
              <p:cNvSpPr/>
              <p:nvPr/>
            </p:nvSpPr>
            <p:spPr>
              <a:xfrm>
                <a:off x="6441663" y="2106463"/>
                <a:ext cx="116014" cy="11616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306" extrusionOk="0">
                    <a:moveTo>
                      <a:pt x="1149" y="0"/>
                    </a:moveTo>
                    <a:cubicBezTo>
                      <a:pt x="513" y="0"/>
                      <a:pt x="0" y="519"/>
                      <a:pt x="0" y="1154"/>
                    </a:cubicBezTo>
                    <a:cubicBezTo>
                      <a:pt x="0" y="1790"/>
                      <a:pt x="513" y="2306"/>
                      <a:pt x="1149" y="2306"/>
                    </a:cubicBezTo>
                    <a:cubicBezTo>
                      <a:pt x="1786" y="2306"/>
                      <a:pt x="2303" y="1790"/>
                      <a:pt x="2303" y="1154"/>
                    </a:cubicBezTo>
                    <a:cubicBezTo>
                      <a:pt x="2303" y="519"/>
                      <a:pt x="1787" y="0"/>
                      <a:pt x="1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27"/>
              <p:cNvSpPr/>
              <p:nvPr/>
            </p:nvSpPr>
            <p:spPr>
              <a:xfrm>
                <a:off x="6349677" y="2277641"/>
                <a:ext cx="116064" cy="115963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2" extrusionOk="0">
                    <a:moveTo>
                      <a:pt x="1154" y="306"/>
                    </a:moveTo>
                    <a:cubicBezTo>
                      <a:pt x="1619" y="306"/>
                      <a:pt x="1999" y="685"/>
                      <a:pt x="1999" y="1150"/>
                    </a:cubicBezTo>
                    <a:cubicBezTo>
                      <a:pt x="1999" y="1616"/>
                      <a:pt x="1619" y="1993"/>
                      <a:pt x="1154" y="1993"/>
                    </a:cubicBezTo>
                    <a:cubicBezTo>
                      <a:pt x="687" y="1993"/>
                      <a:pt x="310" y="1616"/>
                      <a:pt x="310" y="1150"/>
                    </a:cubicBezTo>
                    <a:cubicBezTo>
                      <a:pt x="310" y="685"/>
                      <a:pt x="687" y="306"/>
                      <a:pt x="1154" y="306"/>
                    </a:cubicBezTo>
                    <a:close/>
                    <a:moveTo>
                      <a:pt x="1154" y="0"/>
                    </a:moveTo>
                    <a:cubicBezTo>
                      <a:pt x="518" y="0"/>
                      <a:pt x="1" y="517"/>
                      <a:pt x="1" y="1152"/>
                    </a:cubicBezTo>
                    <a:cubicBezTo>
                      <a:pt x="1" y="1786"/>
                      <a:pt x="518" y="2302"/>
                      <a:pt x="1154" y="2302"/>
                    </a:cubicBezTo>
                    <a:cubicBezTo>
                      <a:pt x="1789" y="2302"/>
                      <a:pt x="2304" y="1787"/>
                      <a:pt x="2304" y="1152"/>
                    </a:cubicBezTo>
                    <a:cubicBezTo>
                      <a:pt x="2304" y="516"/>
                      <a:pt x="1789" y="0"/>
                      <a:pt x="1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27"/>
              <p:cNvSpPr/>
              <p:nvPr/>
            </p:nvSpPr>
            <p:spPr>
              <a:xfrm>
                <a:off x="6183487" y="2277641"/>
                <a:ext cx="116215" cy="115963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2302" extrusionOk="0">
                    <a:moveTo>
                      <a:pt x="1153" y="306"/>
                    </a:moveTo>
                    <a:cubicBezTo>
                      <a:pt x="1618" y="306"/>
                      <a:pt x="1999" y="685"/>
                      <a:pt x="1999" y="1150"/>
                    </a:cubicBezTo>
                    <a:cubicBezTo>
                      <a:pt x="1999" y="1616"/>
                      <a:pt x="1618" y="1993"/>
                      <a:pt x="1153" y="1993"/>
                    </a:cubicBezTo>
                    <a:cubicBezTo>
                      <a:pt x="690" y="1993"/>
                      <a:pt x="308" y="1616"/>
                      <a:pt x="308" y="1150"/>
                    </a:cubicBezTo>
                    <a:cubicBezTo>
                      <a:pt x="308" y="685"/>
                      <a:pt x="690" y="306"/>
                      <a:pt x="1153" y="306"/>
                    </a:cubicBezTo>
                    <a:close/>
                    <a:moveTo>
                      <a:pt x="1153" y="0"/>
                    </a:moveTo>
                    <a:cubicBezTo>
                      <a:pt x="518" y="0"/>
                      <a:pt x="1" y="517"/>
                      <a:pt x="1" y="1152"/>
                    </a:cubicBezTo>
                    <a:cubicBezTo>
                      <a:pt x="1" y="1786"/>
                      <a:pt x="518" y="2302"/>
                      <a:pt x="1153" y="2302"/>
                    </a:cubicBezTo>
                    <a:cubicBezTo>
                      <a:pt x="1789" y="2302"/>
                      <a:pt x="2307" y="1787"/>
                      <a:pt x="2307" y="1152"/>
                    </a:cubicBezTo>
                    <a:cubicBezTo>
                      <a:pt x="2307" y="516"/>
                      <a:pt x="1788" y="0"/>
                      <a:pt x="1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27"/>
              <p:cNvSpPr/>
              <p:nvPr/>
            </p:nvSpPr>
            <p:spPr>
              <a:xfrm>
                <a:off x="5731063" y="2277641"/>
                <a:ext cx="116064" cy="115963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2" extrusionOk="0">
                    <a:moveTo>
                      <a:pt x="1149" y="306"/>
                    </a:moveTo>
                    <a:cubicBezTo>
                      <a:pt x="1617" y="306"/>
                      <a:pt x="1996" y="685"/>
                      <a:pt x="1996" y="1150"/>
                    </a:cubicBezTo>
                    <a:cubicBezTo>
                      <a:pt x="1996" y="1616"/>
                      <a:pt x="1617" y="1993"/>
                      <a:pt x="1149" y="1993"/>
                    </a:cubicBezTo>
                    <a:cubicBezTo>
                      <a:pt x="686" y="1993"/>
                      <a:pt x="309" y="1616"/>
                      <a:pt x="309" y="1150"/>
                    </a:cubicBezTo>
                    <a:cubicBezTo>
                      <a:pt x="309" y="685"/>
                      <a:pt x="686" y="306"/>
                      <a:pt x="1149" y="306"/>
                    </a:cubicBezTo>
                    <a:close/>
                    <a:moveTo>
                      <a:pt x="1149" y="0"/>
                    </a:moveTo>
                    <a:cubicBezTo>
                      <a:pt x="515" y="0"/>
                      <a:pt x="0" y="517"/>
                      <a:pt x="0" y="1152"/>
                    </a:cubicBezTo>
                    <a:cubicBezTo>
                      <a:pt x="0" y="1786"/>
                      <a:pt x="515" y="2302"/>
                      <a:pt x="1149" y="2302"/>
                    </a:cubicBezTo>
                    <a:cubicBezTo>
                      <a:pt x="1784" y="2302"/>
                      <a:pt x="2303" y="1787"/>
                      <a:pt x="2303" y="1152"/>
                    </a:cubicBezTo>
                    <a:cubicBezTo>
                      <a:pt x="2303" y="516"/>
                      <a:pt x="1786" y="0"/>
                      <a:pt x="1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27"/>
              <p:cNvSpPr/>
              <p:nvPr/>
            </p:nvSpPr>
            <p:spPr>
              <a:xfrm>
                <a:off x="5843401" y="2472948"/>
                <a:ext cx="116064" cy="116265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8" extrusionOk="0">
                    <a:moveTo>
                      <a:pt x="1150" y="309"/>
                    </a:moveTo>
                    <a:cubicBezTo>
                      <a:pt x="1618" y="309"/>
                      <a:pt x="1997" y="688"/>
                      <a:pt x="1995" y="1154"/>
                    </a:cubicBezTo>
                    <a:cubicBezTo>
                      <a:pt x="1995" y="1617"/>
                      <a:pt x="1618" y="1999"/>
                      <a:pt x="1150" y="1999"/>
                    </a:cubicBezTo>
                    <a:cubicBezTo>
                      <a:pt x="687" y="1999"/>
                      <a:pt x="305" y="1617"/>
                      <a:pt x="305" y="1154"/>
                    </a:cubicBezTo>
                    <a:cubicBezTo>
                      <a:pt x="305" y="688"/>
                      <a:pt x="687" y="309"/>
                      <a:pt x="1150" y="309"/>
                    </a:cubicBezTo>
                    <a:close/>
                    <a:moveTo>
                      <a:pt x="1150" y="0"/>
                    </a:moveTo>
                    <a:cubicBezTo>
                      <a:pt x="514" y="0"/>
                      <a:pt x="1" y="518"/>
                      <a:pt x="1" y="1154"/>
                    </a:cubicBezTo>
                    <a:cubicBezTo>
                      <a:pt x="1" y="1790"/>
                      <a:pt x="517" y="2308"/>
                      <a:pt x="1150" y="2308"/>
                    </a:cubicBezTo>
                    <a:cubicBezTo>
                      <a:pt x="1786" y="2308"/>
                      <a:pt x="2304" y="1790"/>
                      <a:pt x="2304" y="1154"/>
                    </a:cubicBezTo>
                    <a:cubicBezTo>
                      <a:pt x="2304" y="518"/>
                      <a:pt x="1786" y="0"/>
                      <a:pt x="1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27"/>
              <p:cNvSpPr/>
              <p:nvPr/>
            </p:nvSpPr>
            <p:spPr>
              <a:xfrm>
                <a:off x="5843401" y="2079613"/>
                <a:ext cx="116064" cy="116014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303" extrusionOk="0">
                    <a:moveTo>
                      <a:pt x="1150" y="309"/>
                    </a:moveTo>
                    <a:cubicBezTo>
                      <a:pt x="1618" y="309"/>
                      <a:pt x="1997" y="687"/>
                      <a:pt x="1995" y="1152"/>
                    </a:cubicBezTo>
                    <a:cubicBezTo>
                      <a:pt x="1995" y="1620"/>
                      <a:pt x="1618" y="1997"/>
                      <a:pt x="1150" y="1997"/>
                    </a:cubicBezTo>
                    <a:cubicBezTo>
                      <a:pt x="687" y="1997"/>
                      <a:pt x="305" y="1620"/>
                      <a:pt x="305" y="1152"/>
                    </a:cubicBezTo>
                    <a:cubicBezTo>
                      <a:pt x="305" y="687"/>
                      <a:pt x="687" y="309"/>
                      <a:pt x="1150" y="309"/>
                    </a:cubicBezTo>
                    <a:close/>
                    <a:moveTo>
                      <a:pt x="1150" y="0"/>
                    </a:moveTo>
                    <a:cubicBezTo>
                      <a:pt x="514" y="0"/>
                      <a:pt x="1" y="516"/>
                      <a:pt x="1" y="1151"/>
                    </a:cubicBezTo>
                    <a:cubicBezTo>
                      <a:pt x="1" y="1786"/>
                      <a:pt x="517" y="2303"/>
                      <a:pt x="1150" y="2303"/>
                    </a:cubicBezTo>
                    <a:cubicBezTo>
                      <a:pt x="1786" y="2303"/>
                      <a:pt x="2304" y="1786"/>
                      <a:pt x="2304" y="1151"/>
                    </a:cubicBezTo>
                    <a:cubicBezTo>
                      <a:pt x="2304" y="516"/>
                      <a:pt x="1786" y="0"/>
                      <a:pt x="1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27"/>
              <p:cNvSpPr/>
              <p:nvPr/>
            </p:nvSpPr>
            <p:spPr>
              <a:xfrm>
                <a:off x="6072006" y="2079613"/>
                <a:ext cx="116265" cy="116014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303" extrusionOk="0">
                    <a:moveTo>
                      <a:pt x="1154" y="309"/>
                    </a:moveTo>
                    <a:cubicBezTo>
                      <a:pt x="1619" y="309"/>
                      <a:pt x="1998" y="687"/>
                      <a:pt x="1998" y="1152"/>
                    </a:cubicBezTo>
                    <a:cubicBezTo>
                      <a:pt x="1998" y="1620"/>
                      <a:pt x="1619" y="1997"/>
                      <a:pt x="1154" y="1997"/>
                    </a:cubicBezTo>
                    <a:cubicBezTo>
                      <a:pt x="690" y="1997"/>
                      <a:pt x="309" y="1620"/>
                      <a:pt x="309" y="1152"/>
                    </a:cubicBezTo>
                    <a:cubicBezTo>
                      <a:pt x="309" y="687"/>
                      <a:pt x="690" y="309"/>
                      <a:pt x="1154" y="309"/>
                    </a:cubicBezTo>
                    <a:close/>
                    <a:moveTo>
                      <a:pt x="1154" y="0"/>
                    </a:moveTo>
                    <a:cubicBezTo>
                      <a:pt x="518" y="0"/>
                      <a:pt x="0" y="516"/>
                      <a:pt x="0" y="1151"/>
                    </a:cubicBezTo>
                    <a:cubicBezTo>
                      <a:pt x="0" y="1786"/>
                      <a:pt x="520" y="2303"/>
                      <a:pt x="1154" y="2303"/>
                    </a:cubicBezTo>
                    <a:cubicBezTo>
                      <a:pt x="1789" y="2303"/>
                      <a:pt x="2306" y="1786"/>
                      <a:pt x="2307" y="1151"/>
                    </a:cubicBezTo>
                    <a:cubicBezTo>
                      <a:pt x="2307" y="516"/>
                      <a:pt x="1790" y="0"/>
                      <a:pt x="1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27"/>
              <p:cNvSpPr/>
              <p:nvPr/>
            </p:nvSpPr>
            <p:spPr>
              <a:xfrm>
                <a:off x="6072006" y="2472948"/>
                <a:ext cx="116265" cy="116265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308" extrusionOk="0">
                    <a:moveTo>
                      <a:pt x="1154" y="309"/>
                    </a:moveTo>
                    <a:cubicBezTo>
                      <a:pt x="1619" y="309"/>
                      <a:pt x="1998" y="688"/>
                      <a:pt x="1998" y="1154"/>
                    </a:cubicBezTo>
                    <a:cubicBezTo>
                      <a:pt x="1998" y="1617"/>
                      <a:pt x="1619" y="1999"/>
                      <a:pt x="1154" y="1999"/>
                    </a:cubicBezTo>
                    <a:cubicBezTo>
                      <a:pt x="690" y="1999"/>
                      <a:pt x="309" y="1617"/>
                      <a:pt x="309" y="1154"/>
                    </a:cubicBezTo>
                    <a:cubicBezTo>
                      <a:pt x="309" y="688"/>
                      <a:pt x="690" y="309"/>
                      <a:pt x="1154" y="309"/>
                    </a:cubicBezTo>
                    <a:close/>
                    <a:moveTo>
                      <a:pt x="1154" y="0"/>
                    </a:moveTo>
                    <a:cubicBezTo>
                      <a:pt x="518" y="0"/>
                      <a:pt x="0" y="518"/>
                      <a:pt x="0" y="1154"/>
                    </a:cubicBezTo>
                    <a:cubicBezTo>
                      <a:pt x="0" y="1790"/>
                      <a:pt x="520" y="2308"/>
                      <a:pt x="1154" y="2308"/>
                    </a:cubicBezTo>
                    <a:cubicBezTo>
                      <a:pt x="1789" y="2308"/>
                      <a:pt x="2307" y="1790"/>
                      <a:pt x="2307" y="1154"/>
                    </a:cubicBezTo>
                    <a:cubicBezTo>
                      <a:pt x="2307" y="518"/>
                      <a:pt x="1790" y="0"/>
                      <a:pt x="1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27"/>
              <p:cNvSpPr/>
              <p:nvPr/>
            </p:nvSpPr>
            <p:spPr>
              <a:xfrm>
                <a:off x="5687488" y="1984856"/>
                <a:ext cx="101506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231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2014" y="230"/>
                    </a:lnTo>
                    <a:lnTo>
                      <a:pt x="201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27"/>
              <p:cNvSpPr/>
              <p:nvPr/>
            </p:nvSpPr>
            <p:spPr>
              <a:xfrm>
                <a:off x="5851410" y="1850000"/>
                <a:ext cx="55211" cy="105334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091" extrusionOk="0">
                    <a:moveTo>
                      <a:pt x="885" y="1"/>
                    </a:moveTo>
                    <a:lnTo>
                      <a:pt x="0" y="1997"/>
                    </a:lnTo>
                    <a:lnTo>
                      <a:pt x="210" y="2091"/>
                    </a:lnTo>
                    <a:lnTo>
                      <a:pt x="1096" y="94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27"/>
              <p:cNvSpPr/>
              <p:nvPr/>
            </p:nvSpPr>
            <p:spPr>
              <a:xfrm>
                <a:off x="5842141" y="2026718"/>
                <a:ext cx="44532" cy="69366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377" extrusionOk="0">
                    <a:moveTo>
                      <a:pt x="203" y="0"/>
                    </a:moveTo>
                    <a:lnTo>
                      <a:pt x="0" y="109"/>
                    </a:lnTo>
                    <a:lnTo>
                      <a:pt x="680" y="1376"/>
                    </a:lnTo>
                    <a:lnTo>
                      <a:pt x="883" y="1267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27"/>
              <p:cNvSpPr/>
              <p:nvPr/>
            </p:nvSpPr>
            <p:spPr>
              <a:xfrm>
                <a:off x="5952162" y="2131802"/>
                <a:ext cx="133393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32" extrusionOk="0">
                    <a:moveTo>
                      <a:pt x="0" y="0"/>
                    </a:moveTo>
                    <a:lnTo>
                      <a:pt x="0" y="231"/>
                    </a:lnTo>
                    <a:lnTo>
                      <a:pt x="2647" y="231"/>
                    </a:lnTo>
                    <a:lnTo>
                      <a:pt x="264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27"/>
              <p:cNvSpPr/>
              <p:nvPr/>
            </p:nvSpPr>
            <p:spPr>
              <a:xfrm>
                <a:off x="5671065" y="2329729"/>
                <a:ext cx="68308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232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1356" y="232"/>
                    </a:lnTo>
                    <a:lnTo>
                      <a:pt x="135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27"/>
              <p:cNvSpPr/>
              <p:nvPr/>
            </p:nvSpPr>
            <p:spPr>
              <a:xfrm>
                <a:off x="5807785" y="2183035"/>
                <a:ext cx="74605" cy="111127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2206" extrusionOk="0">
                    <a:moveTo>
                      <a:pt x="1285" y="1"/>
                    </a:moveTo>
                    <a:lnTo>
                      <a:pt x="1" y="2085"/>
                    </a:lnTo>
                    <a:lnTo>
                      <a:pt x="196" y="2206"/>
                    </a:lnTo>
                    <a:lnTo>
                      <a:pt x="1480" y="121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27"/>
              <p:cNvSpPr/>
              <p:nvPr/>
            </p:nvSpPr>
            <p:spPr>
              <a:xfrm>
                <a:off x="5810153" y="2384790"/>
                <a:ext cx="73950" cy="105334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091" extrusionOk="0">
                    <a:moveTo>
                      <a:pt x="193" y="0"/>
                    </a:moveTo>
                    <a:lnTo>
                      <a:pt x="0" y="126"/>
                    </a:lnTo>
                    <a:lnTo>
                      <a:pt x="1273" y="2091"/>
                    </a:lnTo>
                    <a:lnTo>
                      <a:pt x="1467" y="1966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27"/>
              <p:cNvSpPr/>
              <p:nvPr/>
            </p:nvSpPr>
            <p:spPr>
              <a:xfrm>
                <a:off x="5952162" y="2527908"/>
                <a:ext cx="13530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32" extrusionOk="0">
                    <a:moveTo>
                      <a:pt x="0" y="1"/>
                    </a:moveTo>
                    <a:lnTo>
                      <a:pt x="0" y="232"/>
                    </a:lnTo>
                    <a:lnTo>
                      <a:pt x="2685" y="232"/>
                    </a:lnTo>
                    <a:lnTo>
                      <a:pt x="268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27"/>
              <p:cNvSpPr/>
              <p:nvPr/>
            </p:nvSpPr>
            <p:spPr>
              <a:xfrm>
                <a:off x="5829043" y="2572238"/>
                <a:ext cx="52843" cy="6432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277" extrusionOk="0">
                    <a:moveTo>
                      <a:pt x="865" y="1"/>
                    </a:moveTo>
                    <a:lnTo>
                      <a:pt x="1" y="1137"/>
                    </a:lnTo>
                    <a:lnTo>
                      <a:pt x="184" y="1276"/>
                    </a:lnTo>
                    <a:lnTo>
                      <a:pt x="1048" y="141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27"/>
              <p:cNvSpPr/>
              <p:nvPr/>
            </p:nvSpPr>
            <p:spPr>
              <a:xfrm>
                <a:off x="5687488" y="2663469"/>
                <a:ext cx="92740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232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1840" y="232"/>
                    </a:lnTo>
                    <a:lnTo>
                      <a:pt x="184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27"/>
              <p:cNvSpPr/>
              <p:nvPr/>
            </p:nvSpPr>
            <p:spPr>
              <a:xfrm>
                <a:off x="5828288" y="2703871"/>
                <a:ext cx="41207" cy="8800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747" extrusionOk="0">
                    <a:moveTo>
                      <a:pt x="217" y="1"/>
                    </a:moveTo>
                    <a:lnTo>
                      <a:pt x="0" y="79"/>
                    </a:lnTo>
                    <a:lnTo>
                      <a:pt x="601" y="1747"/>
                    </a:lnTo>
                    <a:lnTo>
                      <a:pt x="818" y="1669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27"/>
              <p:cNvSpPr/>
              <p:nvPr/>
            </p:nvSpPr>
            <p:spPr>
              <a:xfrm>
                <a:off x="6241571" y="2671630"/>
                <a:ext cx="131025" cy="11586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30" extrusionOk="0">
                    <a:moveTo>
                      <a:pt x="0" y="0"/>
                    </a:moveTo>
                    <a:lnTo>
                      <a:pt x="0" y="230"/>
                    </a:lnTo>
                    <a:lnTo>
                      <a:pt x="2600" y="230"/>
                    </a:lnTo>
                    <a:lnTo>
                      <a:pt x="260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27"/>
              <p:cNvSpPr/>
              <p:nvPr/>
            </p:nvSpPr>
            <p:spPr>
              <a:xfrm>
                <a:off x="6146008" y="2573044"/>
                <a:ext cx="42668" cy="74656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482" extrusionOk="0">
                    <a:moveTo>
                      <a:pt x="211" y="0"/>
                    </a:moveTo>
                    <a:lnTo>
                      <a:pt x="1" y="97"/>
                    </a:lnTo>
                    <a:lnTo>
                      <a:pt x="637" y="1481"/>
                    </a:lnTo>
                    <a:lnTo>
                      <a:pt x="847" y="1385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27"/>
              <p:cNvSpPr/>
              <p:nvPr/>
            </p:nvSpPr>
            <p:spPr>
              <a:xfrm>
                <a:off x="6146612" y="2379652"/>
                <a:ext cx="75865" cy="110422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2192" extrusionOk="0">
                    <a:moveTo>
                      <a:pt x="1310" y="0"/>
                    </a:moveTo>
                    <a:lnTo>
                      <a:pt x="0" y="2068"/>
                    </a:lnTo>
                    <a:lnTo>
                      <a:pt x="194" y="2191"/>
                    </a:lnTo>
                    <a:lnTo>
                      <a:pt x="1505" y="124"/>
                    </a:ln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27"/>
              <p:cNvSpPr/>
              <p:nvPr/>
            </p:nvSpPr>
            <p:spPr>
              <a:xfrm>
                <a:off x="6154521" y="2179609"/>
                <a:ext cx="68157" cy="11425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2268" extrusionOk="0">
                    <a:moveTo>
                      <a:pt x="203" y="1"/>
                    </a:moveTo>
                    <a:lnTo>
                      <a:pt x="1" y="108"/>
                    </a:lnTo>
                    <a:lnTo>
                      <a:pt x="1148" y="2268"/>
                    </a:lnTo>
                    <a:lnTo>
                      <a:pt x="1352" y="2160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27"/>
              <p:cNvSpPr/>
              <p:nvPr/>
            </p:nvSpPr>
            <p:spPr>
              <a:xfrm>
                <a:off x="6155025" y="2025761"/>
                <a:ext cx="55161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401" extrusionOk="0">
                    <a:moveTo>
                      <a:pt x="907" y="1"/>
                    </a:moveTo>
                    <a:lnTo>
                      <a:pt x="0" y="1268"/>
                    </a:lnTo>
                    <a:lnTo>
                      <a:pt x="189" y="1401"/>
                    </a:lnTo>
                    <a:lnTo>
                      <a:pt x="1094" y="135"/>
                    </a:lnTo>
                    <a:lnTo>
                      <a:pt x="90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27"/>
              <p:cNvSpPr/>
              <p:nvPr/>
            </p:nvSpPr>
            <p:spPr>
              <a:xfrm>
                <a:off x="6292853" y="2329729"/>
                <a:ext cx="6543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2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1299" y="232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27"/>
              <p:cNvSpPr/>
              <p:nvPr/>
            </p:nvSpPr>
            <p:spPr>
              <a:xfrm>
                <a:off x="6429875" y="2192606"/>
                <a:ext cx="61457" cy="100851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2002" extrusionOk="0">
                    <a:moveTo>
                      <a:pt x="1016" y="0"/>
                    </a:moveTo>
                    <a:lnTo>
                      <a:pt x="0" y="1894"/>
                    </a:lnTo>
                    <a:lnTo>
                      <a:pt x="203" y="2001"/>
                    </a:lnTo>
                    <a:lnTo>
                      <a:pt x="1219" y="108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27"/>
              <p:cNvSpPr/>
              <p:nvPr/>
            </p:nvSpPr>
            <p:spPr>
              <a:xfrm>
                <a:off x="6430228" y="2376881"/>
                <a:ext cx="66445" cy="99037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966" extrusionOk="0">
                    <a:moveTo>
                      <a:pt x="197" y="0"/>
                    </a:moveTo>
                    <a:lnTo>
                      <a:pt x="0" y="120"/>
                    </a:lnTo>
                    <a:lnTo>
                      <a:pt x="1121" y="1966"/>
                    </a:lnTo>
                    <a:lnTo>
                      <a:pt x="1318" y="1847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4" name="Google Shape;3694;p27"/>
            <p:cNvSpPr/>
            <p:nvPr/>
          </p:nvSpPr>
          <p:spPr>
            <a:xfrm>
              <a:off x="4693225" y="302506"/>
              <a:ext cx="73900" cy="96770"/>
            </a:xfrm>
            <a:custGeom>
              <a:avLst/>
              <a:gdLst/>
              <a:ahLst/>
              <a:cxnLst/>
              <a:rect l="l" t="t" r="r" b="b"/>
              <a:pathLst>
                <a:path w="1467" h="1921" extrusionOk="0">
                  <a:moveTo>
                    <a:pt x="829" y="1"/>
                  </a:moveTo>
                  <a:cubicBezTo>
                    <a:pt x="743" y="1"/>
                    <a:pt x="671" y="42"/>
                    <a:pt x="653" y="137"/>
                  </a:cubicBezTo>
                  <a:cubicBezTo>
                    <a:pt x="648" y="167"/>
                    <a:pt x="648" y="204"/>
                    <a:pt x="656" y="247"/>
                  </a:cubicBezTo>
                  <a:cubicBezTo>
                    <a:pt x="664" y="289"/>
                    <a:pt x="694" y="307"/>
                    <a:pt x="726" y="307"/>
                  </a:cubicBezTo>
                  <a:cubicBezTo>
                    <a:pt x="762" y="307"/>
                    <a:pt x="802" y="284"/>
                    <a:pt x="816" y="247"/>
                  </a:cubicBezTo>
                  <a:cubicBezTo>
                    <a:pt x="826" y="224"/>
                    <a:pt x="837" y="214"/>
                    <a:pt x="849" y="214"/>
                  </a:cubicBezTo>
                  <a:cubicBezTo>
                    <a:pt x="922" y="214"/>
                    <a:pt x="1034" y="572"/>
                    <a:pt x="1036" y="572"/>
                  </a:cubicBezTo>
                  <a:cubicBezTo>
                    <a:pt x="1036" y="572"/>
                    <a:pt x="1036" y="572"/>
                    <a:pt x="1036" y="572"/>
                  </a:cubicBezTo>
                  <a:lnTo>
                    <a:pt x="1036" y="572"/>
                  </a:lnTo>
                  <a:cubicBezTo>
                    <a:pt x="1070" y="711"/>
                    <a:pt x="1093" y="854"/>
                    <a:pt x="1100" y="994"/>
                  </a:cubicBezTo>
                  <a:cubicBezTo>
                    <a:pt x="1111" y="1220"/>
                    <a:pt x="1012" y="1716"/>
                    <a:pt x="745" y="1716"/>
                  </a:cubicBezTo>
                  <a:cubicBezTo>
                    <a:pt x="677" y="1716"/>
                    <a:pt x="597" y="1683"/>
                    <a:pt x="505" y="1604"/>
                  </a:cubicBezTo>
                  <a:cubicBezTo>
                    <a:pt x="115" y="1269"/>
                    <a:pt x="378" y="497"/>
                    <a:pt x="590" y="144"/>
                  </a:cubicBezTo>
                  <a:cubicBezTo>
                    <a:pt x="592" y="137"/>
                    <a:pt x="597" y="130"/>
                    <a:pt x="598" y="123"/>
                  </a:cubicBezTo>
                  <a:cubicBezTo>
                    <a:pt x="613" y="71"/>
                    <a:pt x="567" y="28"/>
                    <a:pt x="519" y="28"/>
                  </a:cubicBezTo>
                  <a:cubicBezTo>
                    <a:pt x="495" y="28"/>
                    <a:pt x="471" y="39"/>
                    <a:pt x="454" y="65"/>
                  </a:cubicBezTo>
                  <a:cubicBezTo>
                    <a:pt x="180" y="478"/>
                    <a:pt x="0" y="1071"/>
                    <a:pt x="213" y="1550"/>
                  </a:cubicBezTo>
                  <a:cubicBezTo>
                    <a:pt x="315" y="1782"/>
                    <a:pt x="518" y="1921"/>
                    <a:pt x="731" y="1921"/>
                  </a:cubicBezTo>
                  <a:cubicBezTo>
                    <a:pt x="866" y="1921"/>
                    <a:pt x="1004" y="1864"/>
                    <a:pt x="1122" y="1740"/>
                  </a:cubicBezTo>
                  <a:cubicBezTo>
                    <a:pt x="1467" y="1377"/>
                    <a:pt x="1361" y="613"/>
                    <a:pt x="1155" y="204"/>
                  </a:cubicBezTo>
                  <a:cubicBezTo>
                    <a:pt x="1093" y="80"/>
                    <a:pt x="948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7"/>
            <p:cNvSpPr/>
            <p:nvPr/>
          </p:nvSpPr>
          <p:spPr>
            <a:xfrm>
              <a:off x="8545052" y="4758522"/>
              <a:ext cx="77930" cy="58687"/>
            </a:xfrm>
            <a:custGeom>
              <a:avLst/>
              <a:gdLst/>
              <a:ahLst/>
              <a:cxnLst/>
              <a:rect l="l" t="t" r="r" b="b"/>
              <a:pathLst>
                <a:path w="1547" h="1165" extrusionOk="0">
                  <a:moveTo>
                    <a:pt x="140" y="207"/>
                  </a:moveTo>
                  <a:cubicBezTo>
                    <a:pt x="153" y="219"/>
                    <a:pt x="169" y="226"/>
                    <a:pt x="189" y="228"/>
                  </a:cubicBezTo>
                  <a:cubicBezTo>
                    <a:pt x="229" y="233"/>
                    <a:pt x="269" y="234"/>
                    <a:pt x="310" y="234"/>
                  </a:cubicBezTo>
                  <a:cubicBezTo>
                    <a:pt x="420" y="234"/>
                    <a:pt x="530" y="223"/>
                    <a:pt x="640" y="223"/>
                  </a:cubicBezTo>
                  <a:cubicBezTo>
                    <a:pt x="735" y="223"/>
                    <a:pt x="830" y="231"/>
                    <a:pt x="924" y="264"/>
                  </a:cubicBezTo>
                  <a:cubicBezTo>
                    <a:pt x="1159" y="345"/>
                    <a:pt x="1414" y="693"/>
                    <a:pt x="1158" y="899"/>
                  </a:cubicBezTo>
                  <a:cubicBezTo>
                    <a:pt x="1092" y="952"/>
                    <a:pt x="1013" y="973"/>
                    <a:pt x="931" y="973"/>
                  </a:cubicBezTo>
                  <a:cubicBezTo>
                    <a:pt x="774" y="973"/>
                    <a:pt x="605" y="894"/>
                    <a:pt x="492" y="807"/>
                  </a:cubicBezTo>
                  <a:cubicBezTo>
                    <a:pt x="302" y="656"/>
                    <a:pt x="183" y="442"/>
                    <a:pt x="140" y="207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30"/>
                    <a:pt x="169" y="82"/>
                  </a:cubicBezTo>
                  <a:cubicBezTo>
                    <a:pt x="148" y="91"/>
                    <a:pt x="136" y="105"/>
                    <a:pt x="126" y="121"/>
                  </a:cubicBezTo>
                  <a:cubicBezTo>
                    <a:pt x="119" y="86"/>
                    <a:pt x="88" y="68"/>
                    <a:pt x="59" y="68"/>
                  </a:cubicBezTo>
                  <a:cubicBezTo>
                    <a:pt x="29" y="68"/>
                    <a:pt x="1" y="87"/>
                    <a:pt x="3" y="128"/>
                  </a:cubicBezTo>
                  <a:cubicBezTo>
                    <a:pt x="24" y="481"/>
                    <a:pt x="187" y="812"/>
                    <a:pt x="481" y="1016"/>
                  </a:cubicBezTo>
                  <a:cubicBezTo>
                    <a:pt x="611" y="1106"/>
                    <a:pt x="782" y="1165"/>
                    <a:pt x="948" y="1165"/>
                  </a:cubicBezTo>
                  <a:cubicBezTo>
                    <a:pt x="1092" y="1165"/>
                    <a:pt x="1232" y="1120"/>
                    <a:pt x="1338" y="1012"/>
                  </a:cubicBezTo>
                  <a:cubicBezTo>
                    <a:pt x="1546" y="800"/>
                    <a:pt x="1481" y="472"/>
                    <a:pt x="1301" y="268"/>
                  </a:cubicBezTo>
                  <a:cubicBezTo>
                    <a:pt x="1136" y="82"/>
                    <a:pt x="871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7"/>
            <p:cNvSpPr/>
            <p:nvPr/>
          </p:nvSpPr>
          <p:spPr>
            <a:xfrm>
              <a:off x="8545068" y="510185"/>
              <a:ext cx="77880" cy="58636"/>
            </a:xfrm>
            <a:custGeom>
              <a:avLst/>
              <a:gdLst/>
              <a:ahLst/>
              <a:cxnLst/>
              <a:rect l="l" t="t" r="r" b="b"/>
              <a:pathLst>
                <a:path w="1546" h="1164" extrusionOk="0">
                  <a:moveTo>
                    <a:pt x="143" y="204"/>
                  </a:moveTo>
                  <a:lnTo>
                    <a:pt x="143" y="204"/>
                  </a:lnTo>
                  <a:cubicBezTo>
                    <a:pt x="154" y="215"/>
                    <a:pt x="171" y="224"/>
                    <a:pt x="190" y="225"/>
                  </a:cubicBezTo>
                  <a:cubicBezTo>
                    <a:pt x="230" y="229"/>
                    <a:pt x="270" y="231"/>
                    <a:pt x="310" y="231"/>
                  </a:cubicBezTo>
                  <a:cubicBezTo>
                    <a:pt x="421" y="231"/>
                    <a:pt x="531" y="219"/>
                    <a:pt x="641" y="219"/>
                  </a:cubicBezTo>
                  <a:cubicBezTo>
                    <a:pt x="736" y="219"/>
                    <a:pt x="831" y="228"/>
                    <a:pt x="925" y="261"/>
                  </a:cubicBezTo>
                  <a:cubicBezTo>
                    <a:pt x="1160" y="341"/>
                    <a:pt x="1415" y="691"/>
                    <a:pt x="1159" y="897"/>
                  </a:cubicBezTo>
                  <a:cubicBezTo>
                    <a:pt x="1093" y="950"/>
                    <a:pt x="1013" y="972"/>
                    <a:pt x="931" y="972"/>
                  </a:cubicBezTo>
                  <a:cubicBezTo>
                    <a:pt x="774" y="972"/>
                    <a:pt x="605" y="893"/>
                    <a:pt x="493" y="805"/>
                  </a:cubicBezTo>
                  <a:cubicBezTo>
                    <a:pt x="303" y="653"/>
                    <a:pt x="185" y="439"/>
                    <a:pt x="143" y="204"/>
                  </a:cubicBezTo>
                  <a:close/>
                  <a:moveTo>
                    <a:pt x="610" y="0"/>
                  </a:moveTo>
                  <a:cubicBezTo>
                    <a:pt x="454" y="0"/>
                    <a:pt x="300" y="29"/>
                    <a:pt x="168" y="82"/>
                  </a:cubicBezTo>
                  <a:cubicBezTo>
                    <a:pt x="147" y="91"/>
                    <a:pt x="136" y="105"/>
                    <a:pt x="126" y="120"/>
                  </a:cubicBezTo>
                  <a:cubicBezTo>
                    <a:pt x="118" y="86"/>
                    <a:pt x="87" y="67"/>
                    <a:pt x="58" y="67"/>
                  </a:cubicBezTo>
                  <a:cubicBezTo>
                    <a:pt x="28" y="67"/>
                    <a:pt x="0" y="87"/>
                    <a:pt x="2" y="127"/>
                  </a:cubicBezTo>
                  <a:cubicBezTo>
                    <a:pt x="24" y="482"/>
                    <a:pt x="187" y="810"/>
                    <a:pt x="480" y="1014"/>
                  </a:cubicBezTo>
                  <a:cubicBezTo>
                    <a:pt x="610" y="1105"/>
                    <a:pt x="782" y="1164"/>
                    <a:pt x="948" y="1164"/>
                  </a:cubicBezTo>
                  <a:cubicBezTo>
                    <a:pt x="1092" y="1164"/>
                    <a:pt x="1232" y="1119"/>
                    <a:pt x="1337" y="1012"/>
                  </a:cubicBezTo>
                  <a:cubicBezTo>
                    <a:pt x="1546" y="799"/>
                    <a:pt x="1482" y="472"/>
                    <a:pt x="1301" y="268"/>
                  </a:cubicBezTo>
                  <a:cubicBezTo>
                    <a:pt x="1136" y="81"/>
                    <a:pt x="872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7"/>
            <p:cNvSpPr/>
            <p:nvPr/>
          </p:nvSpPr>
          <p:spPr>
            <a:xfrm>
              <a:off x="435212" y="1174510"/>
              <a:ext cx="62566" cy="93849"/>
            </a:xfrm>
            <a:custGeom>
              <a:avLst/>
              <a:gdLst/>
              <a:ahLst/>
              <a:cxnLst/>
              <a:rect l="l" t="t" r="r" b="b"/>
              <a:pathLst>
                <a:path w="1242" h="1863" extrusionOk="0">
                  <a:moveTo>
                    <a:pt x="444" y="199"/>
                  </a:moveTo>
                  <a:cubicBezTo>
                    <a:pt x="448" y="212"/>
                    <a:pt x="455" y="222"/>
                    <a:pt x="468" y="230"/>
                  </a:cubicBezTo>
                  <a:cubicBezTo>
                    <a:pt x="766" y="470"/>
                    <a:pt x="1242" y="1262"/>
                    <a:pt x="750" y="1514"/>
                  </a:cubicBezTo>
                  <a:cubicBezTo>
                    <a:pt x="703" y="1563"/>
                    <a:pt x="660" y="1588"/>
                    <a:pt x="620" y="1588"/>
                  </a:cubicBezTo>
                  <a:cubicBezTo>
                    <a:pt x="573" y="1588"/>
                    <a:pt x="530" y="1555"/>
                    <a:pt x="491" y="1489"/>
                  </a:cubicBezTo>
                  <a:cubicBezTo>
                    <a:pt x="437" y="1431"/>
                    <a:pt x="396" y="1364"/>
                    <a:pt x="369" y="1290"/>
                  </a:cubicBezTo>
                  <a:cubicBezTo>
                    <a:pt x="314" y="1168"/>
                    <a:pt x="295" y="1045"/>
                    <a:pt x="292" y="913"/>
                  </a:cubicBezTo>
                  <a:cubicBezTo>
                    <a:pt x="291" y="668"/>
                    <a:pt x="367" y="431"/>
                    <a:pt x="444" y="199"/>
                  </a:cubicBezTo>
                  <a:close/>
                  <a:moveTo>
                    <a:pt x="396" y="1"/>
                  </a:moveTo>
                  <a:cubicBezTo>
                    <a:pt x="363" y="1"/>
                    <a:pt x="329" y="18"/>
                    <a:pt x="314" y="57"/>
                  </a:cubicBezTo>
                  <a:cubicBezTo>
                    <a:pt x="155" y="468"/>
                    <a:pt x="0" y="927"/>
                    <a:pt x="175" y="1360"/>
                  </a:cubicBezTo>
                  <a:cubicBezTo>
                    <a:pt x="258" y="1567"/>
                    <a:pt x="483" y="1863"/>
                    <a:pt x="738" y="1863"/>
                  </a:cubicBezTo>
                  <a:cubicBezTo>
                    <a:pt x="771" y="1863"/>
                    <a:pt x="804" y="1858"/>
                    <a:pt x="838" y="1847"/>
                  </a:cubicBezTo>
                  <a:cubicBezTo>
                    <a:pt x="1141" y="1752"/>
                    <a:pt x="1170" y="1248"/>
                    <a:pt x="1141" y="998"/>
                  </a:cubicBezTo>
                  <a:cubicBezTo>
                    <a:pt x="1097" y="620"/>
                    <a:pt x="900" y="288"/>
                    <a:pt x="593" y="72"/>
                  </a:cubicBezTo>
                  <a:cubicBezTo>
                    <a:pt x="577" y="61"/>
                    <a:pt x="562" y="57"/>
                    <a:pt x="546" y="57"/>
                  </a:cubicBezTo>
                  <a:cubicBezTo>
                    <a:pt x="522" y="57"/>
                    <a:pt x="499" y="68"/>
                    <a:pt x="479" y="84"/>
                  </a:cubicBezTo>
                  <a:cubicBezTo>
                    <a:pt x="485" y="32"/>
                    <a:pt x="441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7"/>
            <p:cNvSpPr/>
            <p:nvPr/>
          </p:nvSpPr>
          <p:spPr>
            <a:xfrm>
              <a:off x="155869" y="3451876"/>
              <a:ext cx="62667" cy="93798"/>
            </a:xfrm>
            <a:custGeom>
              <a:avLst/>
              <a:gdLst/>
              <a:ahLst/>
              <a:cxnLst/>
              <a:rect l="l" t="t" r="r" b="b"/>
              <a:pathLst>
                <a:path w="1244" h="1862" extrusionOk="0">
                  <a:moveTo>
                    <a:pt x="444" y="198"/>
                  </a:moveTo>
                  <a:cubicBezTo>
                    <a:pt x="450" y="211"/>
                    <a:pt x="458" y="222"/>
                    <a:pt x="468" y="230"/>
                  </a:cubicBezTo>
                  <a:cubicBezTo>
                    <a:pt x="766" y="470"/>
                    <a:pt x="1244" y="1262"/>
                    <a:pt x="750" y="1513"/>
                  </a:cubicBezTo>
                  <a:cubicBezTo>
                    <a:pt x="704" y="1563"/>
                    <a:pt x="661" y="1588"/>
                    <a:pt x="621" y="1588"/>
                  </a:cubicBezTo>
                  <a:cubicBezTo>
                    <a:pt x="574" y="1588"/>
                    <a:pt x="531" y="1555"/>
                    <a:pt x="493" y="1489"/>
                  </a:cubicBezTo>
                  <a:cubicBezTo>
                    <a:pt x="437" y="1429"/>
                    <a:pt x="396" y="1364"/>
                    <a:pt x="369" y="1290"/>
                  </a:cubicBezTo>
                  <a:cubicBezTo>
                    <a:pt x="315" y="1167"/>
                    <a:pt x="296" y="1045"/>
                    <a:pt x="294" y="912"/>
                  </a:cubicBezTo>
                  <a:cubicBezTo>
                    <a:pt x="291" y="668"/>
                    <a:pt x="368" y="430"/>
                    <a:pt x="444" y="198"/>
                  </a:cubicBezTo>
                  <a:close/>
                  <a:moveTo>
                    <a:pt x="397" y="1"/>
                  </a:moveTo>
                  <a:cubicBezTo>
                    <a:pt x="363" y="1"/>
                    <a:pt x="329" y="18"/>
                    <a:pt x="314" y="58"/>
                  </a:cubicBezTo>
                  <a:cubicBezTo>
                    <a:pt x="155" y="469"/>
                    <a:pt x="1" y="926"/>
                    <a:pt x="175" y="1358"/>
                  </a:cubicBezTo>
                  <a:cubicBezTo>
                    <a:pt x="258" y="1566"/>
                    <a:pt x="483" y="1862"/>
                    <a:pt x="739" y="1862"/>
                  </a:cubicBezTo>
                  <a:cubicBezTo>
                    <a:pt x="772" y="1862"/>
                    <a:pt x="806" y="1857"/>
                    <a:pt x="840" y="1846"/>
                  </a:cubicBezTo>
                  <a:cubicBezTo>
                    <a:pt x="1142" y="1752"/>
                    <a:pt x="1170" y="1248"/>
                    <a:pt x="1142" y="997"/>
                  </a:cubicBezTo>
                  <a:cubicBezTo>
                    <a:pt x="1099" y="620"/>
                    <a:pt x="901" y="289"/>
                    <a:pt x="593" y="73"/>
                  </a:cubicBezTo>
                  <a:cubicBezTo>
                    <a:pt x="577" y="62"/>
                    <a:pt x="561" y="57"/>
                    <a:pt x="545" y="57"/>
                  </a:cubicBezTo>
                  <a:cubicBezTo>
                    <a:pt x="521" y="57"/>
                    <a:pt x="498" y="68"/>
                    <a:pt x="480" y="83"/>
                  </a:cubicBezTo>
                  <a:cubicBezTo>
                    <a:pt x="485" y="32"/>
                    <a:pt x="442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7"/>
            <p:cNvSpPr/>
            <p:nvPr/>
          </p:nvSpPr>
          <p:spPr>
            <a:xfrm>
              <a:off x="8925940" y="3155650"/>
              <a:ext cx="112084" cy="102362"/>
            </a:xfrm>
            <a:custGeom>
              <a:avLst/>
              <a:gdLst/>
              <a:ahLst/>
              <a:cxnLst/>
              <a:rect l="l" t="t" r="r" b="b"/>
              <a:pathLst>
                <a:path w="2225" h="2032" extrusionOk="0">
                  <a:moveTo>
                    <a:pt x="1777" y="1"/>
                  </a:moveTo>
                  <a:cubicBezTo>
                    <a:pt x="1512" y="1"/>
                    <a:pt x="1080" y="187"/>
                    <a:pt x="993" y="240"/>
                  </a:cubicBezTo>
                  <a:cubicBezTo>
                    <a:pt x="558" y="507"/>
                    <a:pt x="1" y="1085"/>
                    <a:pt x="206" y="1650"/>
                  </a:cubicBezTo>
                  <a:cubicBezTo>
                    <a:pt x="307" y="1926"/>
                    <a:pt x="530" y="2031"/>
                    <a:pt x="773" y="2031"/>
                  </a:cubicBezTo>
                  <a:cubicBezTo>
                    <a:pt x="1000" y="2031"/>
                    <a:pt x="1244" y="1939"/>
                    <a:pt x="1422" y="1808"/>
                  </a:cubicBezTo>
                  <a:cubicBezTo>
                    <a:pt x="1917" y="1445"/>
                    <a:pt x="2216" y="826"/>
                    <a:pt x="2224" y="218"/>
                  </a:cubicBezTo>
                  <a:cubicBezTo>
                    <a:pt x="2225" y="142"/>
                    <a:pt x="2172" y="105"/>
                    <a:pt x="2116" y="105"/>
                  </a:cubicBezTo>
                  <a:cubicBezTo>
                    <a:pt x="2063" y="105"/>
                    <a:pt x="2009" y="137"/>
                    <a:pt x="1996" y="201"/>
                  </a:cubicBezTo>
                  <a:cubicBezTo>
                    <a:pt x="1995" y="206"/>
                    <a:pt x="1992" y="212"/>
                    <a:pt x="1990" y="219"/>
                  </a:cubicBezTo>
                  <a:cubicBezTo>
                    <a:pt x="1961" y="569"/>
                    <a:pt x="1870" y="895"/>
                    <a:pt x="1673" y="1191"/>
                  </a:cubicBezTo>
                  <a:cubicBezTo>
                    <a:pt x="1513" y="1429"/>
                    <a:pt x="1179" y="1795"/>
                    <a:pt x="843" y="1795"/>
                  </a:cubicBezTo>
                  <a:cubicBezTo>
                    <a:pt x="806" y="1795"/>
                    <a:pt x="769" y="1790"/>
                    <a:pt x="732" y="1781"/>
                  </a:cubicBezTo>
                  <a:cubicBezTo>
                    <a:pt x="157" y="1629"/>
                    <a:pt x="587" y="979"/>
                    <a:pt x="831" y="735"/>
                  </a:cubicBezTo>
                  <a:cubicBezTo>
                    <a:pt x="897" y="669"/>
                    <a:pt x="1525" y="202"/>
                    <a:pt x="1756" y="202"/>
                  </a:cubicBezTo>
                  <a:cubicBezTo>
                    <a:pt x="1798" y="202"/>
                    <a:pt x="1827" y="217"/>
                    <a:pt x="1837" y="253"/>
                  </a:cubicBezTo>
                  <a:cubicBezTo>
                    <a:pt x="1847" y="285"/>
                    <a:pt x="1875" y="301"/>
                    <a:pt x="1903" y="301"/>
                  </a:cubicBezTo>
                  <a:cubicBezTo>
                    <a:pt x="1931" y="301"/>
                    <a:pt x="1959" y="285"/>
                    <a:pt x="1969" y="253"/>
                  </a:cubicBezTo>
                  <a:cubicBezTo>
                    <a:pt x="1975" y="235"/>
                    <a:pt x="1979" y="216"/>
                    <a:pt x="1983" y="199"/>
                  </a:cubicBezTo>
                  <a:cubicBezTo>
                    <a:pt x="2009" y="52"/>
                    <a:pt x="1916" y="1"/>
                    <a:pt x="1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riecito"/>
              <a:buNone/>
              <a:defRPr sz="3000" b="1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riecito"/>
              <a:buNone/>
              <a:defRPr sz="3000" b="1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riecito"/>
              <a:buNone/>
              <a:defRPr sz="3000" b="1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riecito"/>
              <a:buNone/>
              <a:defRPr sz="3000" b="1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riecito"/>
              <a:buNone/>
              <a:defRPr sz="3000" b="1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riecito"/>
              <a:buNone/>
              <a:defRPr sz="3000" b="1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riecito"/>
              <a:buNone/>
              <a:defRPr sz="3000" b="1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riecito"/>
              <a:buNone/>
              <a:defRPr sz="3000" b="1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riecito"/>
              <a:buNone/>
              <a:defRPr sz="3000" b="1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3" r:id="rId4"/>
    <p:sldLayoutId id="2147483667" r:id="rId5"/>
    <p:sldLayoutId id="2147483668" r:id="rId6"/>
    <p:sldLayoutId id="2147483671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hyperlink" Target="https://en.wikipedia.org/wiki/C++" TargetMode="External"/><Relationship Id="rId12" Type="http://schemas.openxmlformats.org/officeDocument/2006/relationships/hyperlink" Target="https://morningspace.github.io/tech/inside-git-3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hyperlink" Target="https://schwabencode.com/blog/2019/10/18/Enable-CodeLens-in-Visual-Studio-2019" TargetMode="External"/><Relationship Id="rId10" Type="http://schemas.openxmlformats.org/officeDocument/2006/relationships/hyperlink" Target="https://maken.wikiwijs.nl/167694/Excel_Office_365_L_L" TargetMode="External"/><Relationship Id="rId4" Type="http://schemas.openxmlformats.org/officeDocument/2006/relationships/image" Target="../media/image13.png"/><Relationship Id="rId9" Type="http://schemas.microsoft.com/office/2007/relationships/hdphoto" Target="../media/hdphoto1.wdp"/><Relationship Id="rId14" Type="http://schemas.openxmlformats.org/officeDocument/2006/relationships/hyperlink" Target="https://proofmart.com/product/github-logo-png-hd-images-transparent-background-free-downloa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1" name="Google Shape;3711;p31"/>
          <p:cNvSpPr txBox="1">
            <a:spLocks noGrp="1"/>
          </p:cNvSpPr>
          <p:nvPr>
            <p:ph type="ctrTitle"/>
          </p:nvPr>
        </p:nvSpPr>
        <p:spPr>
          <a:xfrm>
            <a:off x="-5343" y="2089254"/>
            <a:ext cx="9158763" cy="1170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dirty="0">
                <a:solidFill>
                  <a:schemeClr val="dk1"/>
                </a:solidFill>
              </a:rPr>
              <a:t>CELLS</a:t>
            </a:r>
            <a:endParaRPr sz="3000" dirty="0">
              <a:solidFill>
                <a:schemeClr val="dk1"/>
              </a:solidFill>
            </a:endParaRPr>
          </a:p>
        </p:txBody>
      </p:sp>
      <p:grpSp>
        <p:nvGrpSpPr>
          <p:cNvPr id="3712" name="Google Shape;3712;p31"/>
          <p:cNvGrpSpPr/>
          <p:nvPr/>
        </p:nvGrpSpPr>
        <p:grpSpPr>
          <a:xfrm>
            <a:off x="6529524" y="-349901"/>
            <a:ext cx="2934390" cy="2388399"/>
            <a:chOff x="149275" y="437713"/>
            <a:chExt cx="2420116" cy="1969814"/>
          </a:xfrm>
        </p:grpSpPr>
        <p:sp>
          <p:nvSpPr>
            <p:cNvPr id="3713" name="Google Shape;3713;p31"/>
            <p:cNvSpPr/>
            <p:nvPr/>
          </p:nvSpPr>
          <p:spPr>
            <a:xfrm>
              <a:off x="247357" y="519473"/>
              <a:ext cx="2267580" cy="1809823"/>
            </a:xfrm>
            <a:custGeom>
              <a:avLst/>
              <a:gdLst/>
              <a:ahLst/>
              <a:cxnLst/>
              <a:rect l="l" t="t" r="r" b="b"/>
              <a:pathLst>
                <a:path w="45014" h="35927" extrusionOk="0">
                  <a:moveTo>
                    <a:pt x="10013" y="1282"/>
                  </a:moveTo>
                  <a:cubicBezTo>
                    <a:pt x="10696" y="1282"/>
                    <a:pt x="11378" y="1339"/>
                    <a:pt x="12052" y="1463"/>
                  </a:cubicBezTo>
                  <a:cubicBezTo>
                    <a:pt x="15828" y="2159"/>
                    <a:pt x="18593" y="5009"/>
                    <a:pt x="20690" y="8047"/>
                  </a:cubicBezTo>
                  <a:cubicBezTo>
                    <a:pt x="21986" y="9923"/>
                    <a:pt x="23109" y="11911"/>
                    <a:pt x="24433" y="13769"/>
                  </a:cubicBezTo>
                  <a:cubicBezTo>
                    <a:pt x="25698" y="15541"/>
                    <a:pt x="27182" y="17109"/>
                    <a:pt x="28870" y="18481"/>
                  </a:cubicBezTo>
                  <a:cubicBezTo>
                    <a:pt x="32100" y="21103"/>
                    <a:pt x="35821" y="22854"/>
                    <a:pt x="39409" y="24902"/>
                  </a:cubicBezTo>
                  <a:cubicBezTo>
                    <a:pt x="40955" y="25785"/>
                    <a:pt x="42505" y="26904"/>
                    <a:pt x="43188" y="28616"/>
                  </a:cubicBezTo>
                  <a:cubicBezTo>
                    <a:pt x="43745" y="30009"/>
                    <a:pt x="43699" y="31703"/>
                    <a:pt x="42610" y="32825"/>
                  </a:cubicBezTo>
                  <a:cubicBezTo>
                    <a:pt x="41421" y="34052"/>
                    <a:pt x="39430" y="34400"/>
                    <a:pt x="37777" y="34400"/>
                  </a:cubicBezTo>
                  <a:cubicBezTo>
                    <a:pt x="37730" y="34400"/>
                    <a:pt x="37684" y="34400"/>
                    <a:pt x="37638" y="34400"/>
                  </a:cubicBezTo>
                  <a:cubicBezTo>
                    <a:pt x="35839" y="34381"/>
                    <a:pt x="34076" y="33880"/>
                    <a:pt x="32537" y="32954"/>
                  </a:cubicBezTo>
                  <a:cubicBezTo>
                    <a:pt x="29540" y="31150"/>
                    <a:pt x="27604" y="28105"/>
                    <a:pt x="25228" y="25625"/>
                  </a:cubicBezTo>
                  <a:cubicBezTo>
                    <a:pt x="23951" y="24291"/>
                    <a:pt x="22503" y="23108"/>
                    <a:pt x="20782" y="22395"/>
                  </a:cubicBezTo>
                  <a:cubicBezTo>
                    <a:pt x="18974" y="21648"/>
                    <a:pt x="17004" y="21407"/>
                    <a:pt x="15072" y="21218"/>
                  </a:cubicBezTo>
                  <a:cubicBezTo>
                    <a:pt x="11578" y="20876"/>
                    <a:pt x="7603" y="20576"/>
                    <a:pt x="4983" y="17926"/>
                  </a:cubicBezTo>
                  <a:cubicBezTo>
                    <a:pt x="3499" y="16426"/>
                    <a:pt x="3103" y="14400"/>
                    <a:pt x="2594" y="12426"/>
                  </a:cubicBezTo>
                  <a:cubicBezTo>
                    <a:pt x="2021" y="10207"/>
                    <a:pt x="1432" y="7989"/>
                    <a:pt x="895" y="5760"/>
                  </a:cubicBezTo>
                  <a:cubicBezTo>
                    <a:pt x="866" y="5734"/>
                    <a:pt x="849" y="5695"/>
                    <a:pt x="854" y="5643"/>
                  </a:cubicBezTo>
                  <a:cubicBezTo>
                    <a:pt x="946" y="4928"/>
                    <a:pt x="1333" y="4343"/>
                    <a:pt x="1863" y="3865"/>
                  </a:cubicBezTo>
                  <a:cubicBezTo>
                    <a:pt x="3135" y="2719"/>
                    <a:pt x="5041" y="2113"/>
                    <a:pt x="6671" y="1710"/>
                  </a:cubicBezTo>
                  <a:cubicBezTo>
                    <a:pt x="7762" y="1438"/>
                    <a:pt x="8888" y="1282"/>
                    <a:pt x="10013" y="1282"/>
                  </a:cubicBezTo>
                  <a:close/>
                  <a:moveTo>
                    <a:pt x="10205" y="1"/>
                  </a:moveTo>
                  <a:cubicBezTo>
                    <a:pt x="10082" y="1"/>
                    <a:pt x="9958" y="2"/>
                    <a:pt x="9835" y="6"/>
                  </a:cubicBezTo>
                  <a:cubicBezTo>
                    <a:pt x="7610" y="74"/>
                    <a:pt x="5421" y="708"/>
                    <a:pt x="3460" y="1754"/>
                  </a:cubicBezTo>
                  <a:cubicBezTo>
                    <a:pt x="2560" y="2232"/>
                    <a:pt x="1352" y="2925"/>
                    <a:pt x="618" y="3847"/>
                  </a:cubicBezTo>
                  <a:cubicBezTo>
                    <a:pt x="624" y="3854"/>
                    <a:pt x="627" y="3865"/>
                    <a:pt x="633" y="3874"/>
                  </a:cubicBezTo>
                  <a:cubicBezTo>
                    <a:pt x="662" y="3930"/>
                    <a:pt x="609" y="3979"/>
                    <a:pt x="557" y="3979"/>
                  </a:cubicBezTo>
                  <a:cubicBezTo>
                    <a:pt x="545" y="3979"/>
                    <a:pt x="534" y="3976"/>
                    <a:pt x="523" y="3971"/>
                  </a:cubicBezTo>
                  <a:cubicBezTo>
                    <a:pt x="257" y="4334"/>
                    <a:pt x="67" y="4731"/>
                    <a:pt x="0" y="5162"/>
                  </a:cubicBezTo>
                  <a:cubicBezTo>
                    <a:pt x="169" y="5652"/>
                    <a:pt x="305" y="6149"/>
                    <a:pt x="420" y="6652"/>
                  </a:cubicBezTo>
                  <a:cubicBezTo>
                    <a:pt x="488" y="6672"/>
                    <a:pt x="513" y="6764"/>
                    <a:pt x="457" y="6817"/>
                  </a:cubicBezTo>
                  <a:cubicBezTo>
                    <a:pt x="539" y="7192"/>
                    <a:pt x="608" y="7574"/>
                    <a:pt x="667" y="7956"/>
                  </a:cubicBezTo>
                  <a:cubicBezTo>
                    <a:pt x="998" y="10126"/>
                    <a:pt x="1043" y="12356"/>
                    <a:pt x="1664" y="14475"/>
                  </a:cubicBezTo>
                  <a:cubicBezTo>
                    <a:pt x="1990" y="15593"/>
                    <a:pt x="2496" y="16642"/>
                    <a:pt x="3159" y="17584"/>
                  </a:cubicBezTo>
                  <a:cubicBezTo>
                    <a:pt x="3168" y="17578"/>
                    <a:pt x="3175" y="17571"/>
                    <a:pt x="3183" y="17566"/>
                  </a:cubicBezTo>
                  <a:cubicBezTo>
                    <a:pt x="3199" y="17555"/>
                    <a:pt x="3215" y="17550"/>
                    <a:pt x="3230" y="17550"/>
                  </a:cubicBezTo>
                  <a:cubicBezTo>
                    <a:pt x="3295" y="17550"/>
                    <a:pt x="3344" y="17642"/>
                    <a:pt x="3280" y="17696"/>
                  </a:cubicBezTo>
                  <a:lnTo>
                    <a:pt x="3253" y="17717"/>
                  </a:lnTo>
                  <a:cubicBezTo>
                    <a:pt x="3786" y="18451"/>
                    <a:pt x="4416" y="19116"/>
                    <a:pt x="5132" y="19690"/>
                  </a:cubicBezTo>
                  <a:cubicBezTo>
                    <a:pt x="5320" y="19839"/>
                    <a:pt x="5512" y="19980"/>
                    <a:pt x="5706" y="20115"/>
                  </a:cubicBezTo>
                  <a:cubicBezTo>
                    <a:pt x="5719" y="20107"/>
                    <a:pt x="5734" y="20103"/>
                    <a:pt x="5749" y="20103"/>
                  </a:cubicBezTo>
                  <a:cubicBezTo>
                    <a:pt x="5799" y="20103"/>
                    <a:pt x="5850" y="20145"/>
                    <a:pt x="5838" y="20204"/>
                  </a:cubicBezTo>
                  <a:cubicBezTo>
                    <a:pt x="6688" y="20768"/>
                    <a:pt x="7616" y="21196"/>
                    <a:pt x="8584" y="21511"/>
                  </a:cubicBezTo>
                  <a:cubicBezTo>
                    <a:pt x="8598" y="21504"/>
                    <a:pt x="8614" y="21501"/>
                    <a:pt x="8629" y="21501"/>
                  </a:cubicBezTo>
                  <a:cubicBezTo>
                    <a:pt x="8663" y="21501"/>
                    <a:pt x="8696" y="21517"/>
                    <a:pt x="8711" y="21551"/>
                  </a:cubicBezTo>
                  <a:cubicBezTo>
                    <a:pt x="9420" y="21773"/>
                    <a:pt x="10150" y="21936"/>
                    <a:pt x="10887" y="22051"/>
                  </a:cubicBezTo>
                  <a:cubicBezTo>
                    <a:pt x="11380" y="22127"/>
                    <a:pt x="11874" y="22174"/>
                    <a:pt x="12366" y="22202"/>
                  </a:cubicBezTo>
                  <a:cubicBezTo>
                    <a:pt x="12368" y="22197"/>
                    <a:pt x="12368" y="22190"/>
                    <a:pt x="12370" y="22184"/>
                  </a:cubicBezTo>
                  <a:cubicBezTo>
                    <a:pt x="12380" y="22141"/>
                    <a:pt x="12415" y="22121"/>
                    <a:pt x="12449" y="22121"/>
                  </a:cubicBezTo>
                  <a:cubicBezTo>
                    <a:pt x="12493" y="22121"/>
                    <a:pt x="12536" y="22153"/>
                    <a:pt x="12526" y="22210"/>
                  </a:cubicBezTo>
                  <a:lnTo>
                    <a:pt x="12526" y="22212"/>
                  </a:lnTo>
                  <a:cubicBezTo>
                    <a:pt x="14054" y="22292"/>
                    <a:pt x="15589" y="22221"/>
                    <a:pt x="17115" y="22377"/>
                  </a:cubicBezTo>
                  <a:cubicBezTo>
                    <a:pt x="18651" y="22535"/>
                    <a:pt x="19985" y="23014"/>
                    <a:pt x="21186" y="23706"/>
                  </a:cubicBezTo>
                  <a:cubicBezTo>
                    <a:pt x="21199" y="23698"/>
                    <a:pt x="21214" y="23694"/>
                    <a:pt x="21229" y="23694"/>
                  </a:cubicBezTo>
                  <a:cubicBezTo>
                    <a:pt x="21273" y="23694"/>
                    <a:pt x="21319" y="23730"/>
                    <a:pt x="21315" y="23780"/>
                  </a:cubicBezTo>
                  <a:cubicBezTo>
                    <a:pt x="26552" y="26880"/>
                    <a:pt x="29314" y="33974"/>
                    <a:pt x="35563" y="35611"/>
                  </a:cubicBezTo>
                  <a:cubicBezTo>
                    <a:pt x="36327" y="35811"/>
                    <a:pt x="37253" y="35926"/>
                    <a:pt x="38217" y="35926"/>
                  </a:cubicBezTo>
                  <a:cubicBezTo>
                    <a:pt x="41404" y="35926"/>
                    <a:pt x="45014" y="34670"/>
                    <a:pt x="44620" y="31078"/>
                  </a:cubicBezTo>
                  <a:cubicBezTo>
                    <a:pt x="44414" y="29217"/>
                    <a:pt x="43291" y="27568"/>
                    <a:pt x="42043" y="26229"/>
                  </a:cubicBezTo>
                  <a:cubicBezTo>
                    <a:pt x="40707" y="24797"/>
                    <a:pt x="39099" y="23647"/>
                    <a:pt x="37456" y="22592"/>
                  </a:cubicBezTo>
                  <a:cubicBezTo>
                    <a:pt x="35807" y="21532"/>
                    <a:pt x="34102" y="20566"/>
                    <a:pt x="32468" y="19482"/>
                  </a:cubicBezTo>
                  <a:cubicBezTo>
                    <a:pt x="31609" y="18909"/>
                    <a:pt x="30779" y="18298"/>
                    <a:pt x="29980" y="17646"/>
                  </a:cubicBezTo>
                  <a:cubicBezTo>
                    <a:pt x="29978" y="17647"/>
                    <a:pt x="29976" y="17647"/>
                    <a:pt x="29975" y="17647"/>
                  </a:cubicBezTo>
                  <a:cubicBezTo>
                    <a:pt x="29943" y="17647"/>
                    <a:pt x="29913" y="17619"/>
                    <a:pt x="29904" y="17586"/>
                  </a:cubicBezTo>
                  <a:cubicBezTo>
                    <a:pt x="29114" y="16934"/>
                    <a:pt x="28351" y="16245"/>
                    <a:pt x="27626" y="15517"/>
                  </a:cubicBezTo>
                  <a:cubicBezTo>
                    <a:pt x="26139" y="14029"/>
                    <a:pt x="24793" y="12405"/>
                    <a:pt x="23581" y="10684"/>
                  </a:cubicBezTo>
                  <a:cubicBezTo>
                    <a:pt x="22320" y="8893"/>
                    <a:pt x="21287" y="6951"/>
                    <a:pt x="20013" y="5170"/>
                  </a:cubicBezTo>
                  <a:cubicBezTo>
                    <a:pt x="18806" y="3482"/>
                    <a:pt x="17326" y="2072"/>
                    <a:pt x="15440" y="1174"/>
                  </a:cubicBezTo>
                  <a:cubicBezTo>
                    <a:pt x="13811" y="398"/>
                    <a:pt x="12008" y="1"/>
                    <a:pt x="10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1"/>
            <p:cNvSpPr/>
            <p:nvPr/>
          </p:nvSpPr>
          <p:spPr>
            <a:xfrm>
              <a:off x="739427" y="1189774"/>
              <a:ext cx="233740" cy="214698"/>
            </a:xfrm>
            <a:custGeom>
              <a:avLst/>
              <a:gdLst/>
              <a:ahLst/>
              <a:cxnLst/>
              <a:rect l="l" t="t" r="r" b="b"/>
              <a:pathLst>
                <a:path w="4640" h="4262" extrusionOk="0">
                  <a:moveTo>
                    <a:pt x="2553" y="219"/>
                  </a:moveTo>
                  <a:cubicBezTo>
                    <a:pt x="2711" y="219"/>
                    <a:pt x="2858" y="271"/>
                    <a:pt x="2975" y="399"/>
                  </a:cubicBezTo>
                  <a:cubicBezTo>
                    <a:pt x="2994" y="416"/>
                    <a:pt x="3001" y="442"/>
                    <a:pt x="3001" y="466"/>
                  </a:cubicBezTo>
                  <a:cubicBezTo>
                    <a:pt x="3396" y="645"/>
                    <a:pt x="3637" y="1065"/>
                    <a:pt x="3654" y="1557"/>
                  </a:cubicBezTo>
                  <a:cubicBezTo>
                    <a:pt x="3681" y="2303"/>
                    <a:pt x="3342" y="3184"/>
                    <a:pt x="2645" y="3531"/>
                  </a:cubicBezTo>
                  <a:cubicBezTo>
                    <a:pt x="2445" y="3629"/>
                    <a:pt x="2233" y="3678"/>
                    <a:pt x="2025" y="3678"/>
                  </a:cubicBezTo>
                  <a:cubicBezTo>
                    <a:pt x="1579" y="3678"/>
                    <a:pt x="1157" y="3453"/>
                    <a:pt x="940" y="3010"/>
                  </a:cubicBezTo>
                  <a:cubicBezTo>
                    <a:pt x="600" y="2308"/>
                    <a:pt x="841" y="1431"/>
                    <a:pt x="1345" y="877"/>
                  </a:cubicBezTo>
                  <a:cubicBezTo>
                    <a:pt x="1589" y="612"/>
                    <a:pt x="2116" y="219"/>
                    <a:pt x="2553" y="219"/>
                  </a:cubicBezTo>
                  <a:close/>
                  <a:moveTo>
                    <a:pt x="2543" y="1"/>
                  </a:moveTo>
                  <a:cubicBezTo>
                    <a:pt x="1758" y="1"/>
                    <a:pt x="983" y="424"/>
                    <a:pt x="558" y="1111"/>
                  </a:cubicBezTo>
                  <a:cubicBezTo>
                    <a:pt x="1" y="2012"/>
                    <a:pt x="69" y="3571"/>
                    <a:pt x="1146" y="4077"/>
                  </a:cubicBezTo>
                  <a:cubicBezTo>
                    <a:pt x="1417" y="4204"/>
                    <a:pt x="1679" y="4262"/>
                    <a:pt x="1927" y="4262"/>
                  </a:cubicBezTo>
                  <a:cubicBezTo>
                    <a:pt x="3632" y="4262"/>
                    <a:pt x="4639" y="1533"/>
                    <a:pt x="3332" y="288"/>
                  </a:cubicBezTo>
                  <a:cubicBezTo>
                    <a:pt x="3286" y="244"/>
                    <a:pt x="3277" y="187"/>
                    <a:pt x="3290" y="137"/>
                  </a:cubicBezTo>
                  <a:cubicBezTo>
                    <a:pt x="3047" y="45"/>
                    <a:pt x="2794" y="1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1"/>
            <p:cNvSpPr/>
            <p:nvPr/>
          </p:nvSpPr>
          <p:spPr>
            <a:xfrm>
              <a:off x="1060472" y="1157634"/>
              <a:ext cx="245326" cy="328395"/>
            </a:xfrm>
            <a:custGeom>
              <a:avLst/>
              <a:gdLst/>
              <a:ahLst/>
              <a:cxnLst/>
              <a:rect l="l" t="t" r="r" b="b"/>
              <a:pathLst>
                <a:path w="4870" h="6519" extrusionOk="0">
                  <a:moveTo>
                    <a:pt x="2029" y="328"/>
                  </a:moveTo>
                  <a:cubicBezTo>
                    <a:pt x="2068" y="328"/>
                    <a:pt x="2107" y="330"/>
                    <a:pt x="2146" y="333"/>
                  </a:cubicBezTo>
                  <a:cubicBezTo>
                    <a:pt x="2854" y="400"/>
                    <a:pt x="3410" y="991"/>
                    <a:pt x="3733" y="1580"/>
                  </a:cubicBezTo>
                  <a:cubicBezTo>
                    <a:pt x="4379" y="2764"/>
                    <a:pt x="4316" y="4457"/>
                    <a:pt x="3265" y="5398"/>
                  </a:cubicBezTo>
                  <a:cubicBezTo>
                    <a:pt x="2946" y="5685"/>
                    <a:pt x="2537" y="5826"/>
                    <a:pt x="2160" y="5826"/>
                  </a:cubicBezTo>
                  <a:cubicBezTo>
                    <a:pt x="1469" y="5826"/>
                    <a:pt x="886" y="5348"/>
                    <a:pt x="1164" y="4410"/>
                  </a:cubicBezTo>
                  <a:cubicBezTo>
                    <a:pt x="1281" y="4011"/>
                    <a:pt x="1559" y="3645"/>
                    <a:pt x="1588" y="3223"/>
                  </a:cubicBezTo>
                  <a:cubicBezTo>
                    <a:pt x="1620" y="2746"/>
                    <a:pt x="1290" y="2367"/>
                    <a:pt x="1120" y="1947"/>
                  </a:cubicBezTo>
                  <a:cubicBezTo>
                    <a:pt x="1041" y="1753"/>
                    <a:pt x="997" y="1542"/>
                    <a:pt x="999" y="1339"/>
                  </a:cubicBezTo>
                  <a:cubicBezTo>
                    <a:pt x="929" y="1322"/>
                    <a:pt x="871" y="1261"/>
                    <a:pt x="892" y="1181"/>
                  </a:cubicBezTo>
                  <a:cubicBezTo>
                    <a:pt x="1033" y="660"/>
                    <a:pt x="1497" y="328"/>
                    <a:pt x="2029" y="328"/>
                  </a:cubicBezTo>
                  <a:close/>
                  <a:moveTo>
                    <a:pt x="1859" y="1"/>
                  </a:moveTo>
                  <a:cubicBezTo>
                    <a:pt x="1507" y="1"/>
                    <a:pt x="1145" y="94"/>
                    <a:pt x="793" y="303"/>
                  </a:cubicBezTo>
                  <a:cubicBezTo>
                    <a:pt x="821" y="359"/>
                    <a:pt x="817" y="425"/>
                    <a:pt x="750" y="473"/>
                  </a:cubicBezTo>
                  <a:cubicBezTo>
                    <a:pt x="0" y="999"/>
                    <a:pt x="725" y="2000"/>
                    <a:pt x="872" y="2642"/>
                  </a:cubicBezTo>
                  <a:cubicBezTo>
                    <a:pt x="1012" y="3257"/>
                    <a:pt x="700" y="3784"/>
                    <a:pt x="625" y="4383"/>
                  </a:cubicBezTo>
                  <a:cubicBezTo>
                    <a:pt x="529" y="5191"/>
                    <a:pt x="781" y="6067"/>
                    <a:pt x="1595" y="6391"/>
                  </a:cubicBezTo>
                  <a:cubicBezTo>
                    <a:pt x="1810" y="6478"/>
                    <a:pt x="2039" y="6519"/>
                    <a:pt x="2269" y="6519"/>
                  </a:cubicBezTo>
                  <a:cubicBezTo>
                    <a:pt x="2730" y="6519"/>
                    <a:pt x="3193" y="6353"/>
                    <a:pt x="3550" y="6061"/>
                  </a:cubicBezTo>
                  <a:cubicBezTo>
                    <a:pt x="4766" y="5069"/>
                    <a:pt x="4870" y="3177"/>
                    <a:pt x="4286" y="1821"/>
                  </a:cubicBezTo>
                  <a:cubicBezTo>
                    <a:pt x="3847" y="798"/>
                    <a:pt x="2890" y="1"/>
                    <a:pt x="1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1"/>
            <p:cNvSpPr/>
            <p:nvPr/>
          </p:nvSpPr>
          <p:spPr>
            <a:xfrm>
              <a:off x="1607855" y="1605979"/>
              <a:ext cx="169109" cy="223262"/>
            </a:xfrm>
            <a:custGeom>
              <a:avLst/>
              <a:gdLst/>
              <a:ahLst/>
              <a:cxnLst/>
              <a:rect l="l" t="t" r="r" b="b"/>
              <a:pathLst>
                <a:path w="3357" h="4432" extrusionOk="0">
                  <a:moveTo>
                    <a:pt x="1663" y="168"/>
                  </a:moveTo>
                  <a:cubicBezTo>
                    <a:pt x="1676" y="168"/>
                    <a:pt x="1689" y="170"/>
                    <a:pt x="1703" y="174"/>
                  </a:cubicBezTo>
                  <a:cubicBezTo>
                    <a:pt x="2054" y="262"/>
                    <a:pt x="2175" y="576"/>
                    <a:pt x="2097" y="924"/>
                  </a:cubicBezTo>
                  <a:cubicBezTo>
                    <a:pt x="2025" y="1250"/>
                    <a:pt x="1755" y="1456"/>
                    <a:pt x="2016" y="1806"/>
                  </a:cubicBezTo>
                  <a:cubicBezTo>
                    <a:pt x="2158" y="1996"/>
                    <a:pt x="2387" y="2115"/>
                    <a:pt x="2555" y="2280"/>
                  </a:cubicBezTo>
                  <a:cubicBezTo>
                    <a:pt x="3122" y="2852"/>
                    <a:pt x="2773" y="3752"/>
                    <a:pt x="1951" y="3752"/>
                  </a:cubicBezTo>
                  <a:cubicBezTo>
                    <a:pt x="1942" y="3752"/>
                    <a:pt x="1933" y="3752"/>
                    <a:pt x="1924" y="3752"/>
                  </a:cubicBezTo>
                  <a:cubicBezTo>
                    <a:pt x="922" y="3729"/>
                    <a:pt x="294" y="2600"/>
                    <a:pt x="317" y="1704"/>
                  </a:cubicBezTo>
                  <a:cubicBezTo>
                    <a:pt x="337" y="1083"/>
                    <a:pt x="771" y="173"/>
                    <a:pt x="1443" y="173"/>
                  </a:cubicBezTo>
                  <a:cubicBezTo>
                    <a:pt x="1492" y="173"/>
                    <a:pt x="1541" y="178"/>
                    <a:pt x="1592" y="188"/>
                  </a:cubicBezTo>
                  <a:cubicBezTo>
                    <a:pt x="1614" y="176"/>
                    <a:pt x="1637" y="168"/>
                    <a:pt x="1663" y="168"/>
                  </a:cubicBezTo>
                  <a:close/>
                  <a:moveTo>
                    <a:pt x="1561" y="0"/>
                  </a:moveTo>
                  <a:cubicBezTo>
                    <a:pt x="647" y="0"/>
                    <a:pt x="1" y="878"/>
                    <a:pt x="22" y="1846"/>
                  </a:cubicBezTo>
                  <a:cubicBezTo>
                    <a:pt x="45" y="2861"/>
                    <a:pt x="579" y="4237"/>
                    <a:pt x="1711" y="4420"/>
                  </a:cubicBezTo>
                  <a:cubicBezTo>
                    <a:pt x="1761" y="4428"/>
                    <a:pt x="1815" y="4432"/>
                    <a:pt x="1870" y="4432"/>
                  </a:cubicBezTo>
                  <a:cubicBezTo>
                    <a:pt x="2466" y="4432"/>
                    <a:pt x="3321" y="3972"/>
                    <a:pt x="3340" y="3354"/>
                  </a:cubicBezTo>
                  <a:cubicBezTo>
                    <a:pt x="3357" y="2760"/>
                    <a:pt x="2875" y="2383"/>
                    <a:pt x="2478" y="2039"/>
                  </a:cubicBezTo>
                  <a:cubicBezTo>
                    <a:pt x="2284" y="1870"/>
                    <a:pt x="2155" y="1670"/>
                    <a:pt x="2183" y="1403"/>
                  </a:cubicBezTo>
                  <a:cubicBezTo>
                    <a:pt x="2199" y="1251"/>
                    <a:pt x="2287" y="1123"/>
                    <a:pt x="2335" y="983"/>
                  </a:cubicBezTo>
                  <a:cubicBezTo>
                    <a:pt x="2462" y="617"/>
                    <a:pt x="2397" y="326"/>
                    <a:pt x="2112" y="97"/>
                  </a:cubicBezTo>
                  <a:cubicBezTo>
                    <a:pt x="2104" y="97"/>
                    <a:pt x="2098" y="96"/>
                    <a:pt x="2091" y="95"/>
                  </a:cubicBezTo>
                  <a:cubicBezTo>
                    <a:pt x="1907" y="30"/>
                    <a:pt x="1729" y="0"/>
                    <a:pt x="1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1"/>
            <p:cNvSpPr/>
            <p:nvPr/>
          </p:nvSpPr>
          <p:spPr>
            <a:xfrm>
              <a:off x="1908145" y="1756301"/>
              <a:ext cx="147246" cy="195455"/>
            </a:xfrm>
            <a:custGeom>
              <a:avLst/>
              <a:gdLst/>
              <a:ahLst/>
              <a:cxnLst/>
              <a:rect l="l" t="t" r="r" b="b"/>
              <a:pathLst>
                <a:path w="2923" h="3880" extrusionOk="0">
                  <a:moveTo>
                    <a:pt x="940" y="305"/>
                  </a:moveTo>
                  <a:cubicBezTo>
                    <a:pt x="999" y="305"/>
                    <a:pt x="1057" y="317"/>
                    <a:pt x="1113" y="344"/>
                  </a:cubicBezTo>
                  <a:cubicBezTo>
                    <a:pt x="1179" y="378"/>
                    <a:pt x="1240" y="442"/>
                    <a:pt x="1276" y="516"/>
                  </a:cubicBezTo>
                  <a:cubicBezTo>
                    <a:pt x="2248" y="870"/>
                    <a:pt x="2922" y="2087"/>
                    <a:pt x="2062" y="2948"/>
                  </a:cubicBezTo>
                  <a:cubicBezTo>
                    <a:pt x="1878" y="3133"/>
                    <a:pt x="1601" y="3269"/>
                    <a:pt x="1334" y="3269"/>
                  </a:cubicBezTo>
                  <a:cubicBezTo>
                    <a:pt x="1168" y="3269"/>
                    <a:pt x="1007" y="3216"/>
                    <a:pt x="875" y="3089"/>
                  </a:cubicBezTo>
                  <a:cubicBezTo>
                    <a:pt x="678" y="2899"/>
                    <a:pt x="655" y="2640"/>
                    <a:pt x="683" y="2381"/>
                  </a:cubicBezTo>
                  <a:cubicBezTo>
                    <a:pt x="740" y="1830"/>
                    <a:pt x="870" y="1416"/>
                    <a:pt x="544" y="903"/>
                  </a:cubicBezTo>
                  <a:cubicBezTo>
                    <a:pt x="510" y="852"/>
                    <a:pt x="499" y="777"/>
                    <a:pt x="518" y="713"/>
                  </a:cubicBezTo>
                  <a:cubicBezTo>
                    <a:pt x="512" y="699"/>
                    <a:pt x="506" y="686"/>
                    <a:pt x="503" y="672"/>
                  </a:cubicBezTo>
                  <a:cubicBezTo>
                    <a:pt x="482" y="590"/>
                    <a:pt x="498" y="526"/>
                    <a:pt x="561" y="466"/>
                  </a:cubicBezTo>
                  <a:cubicBezTo>
                    <a:pt x="662" y="372"/>
                    <a:pt x="801" y="305"/>
                    <a:pt x="940" y="305"/>
                  </a:cubicBezTo>
                  <a:close/>
                  <a:moveTo>
                    <a:pt x="786" y="0"/>
                  </a:moveTo>
                  <a:cubicBezTo>
                    <a:pt x="604" y="0"/>
                    <a:pt x="419" y="55"/>
                    <a:pt x="235" y="183"/>
                  </a:cubicBezTo>
                  <a:cubicBezTo>
                    <a:pt x="278" y="225"/>
                    <a:pt x="298" y="295"/>
                    <a:pt x="253" y="359"/>
                  </a:cubicBezTo>
                  <a:cubicBezTo>
                    <a:pt x="0" y="730"/>
                    <a:pt x="415" y="1200"/>
                    <a:pt x="458" y="1577"/>
                  </a:cubicBezTo>
                  <a:cubicBezTo>
                    <a:pt x="489" y="1847"/>
                    <a:pt x="418" y="2114"/>
                    <a:pt x="370" y="2377"/>
                  </a:cubicBezTo>
                  <a:cubicBezTo>
                    <a:pt x="284" y="2861"/>
                    <a:pt x="298" y="3370"/>
                    <a:pt x="734" y="3689"/>
                  </a:cubicBezTo>
                  <a:cubicBezTo>
                    <a:pt x="916" y="3821"/>
                    <a:pt x="1110" y="3879"/>
                    <a:pt x="1301" y="3879"/>
                  </a:cubicBezTo>
                  <a:cubicBezTo>
                    <a:pt x="1663" y="3879"/>
                    <a:pt x="2015" y="3671"/>
                    <a:pt x="2255" y="3370"/>
                  </a:cubicBezTo>
                  <a:cubicBezTo>
                    <a:pt x="2883" y="2585"/>
                    <a:pt x="2714" y="1780"/>
                    <a:pt x="2190" y="998"/>
                  </a:cubicBezTo>
                  <a:cubicBezTo>
                    <a:pt x="1865" y="513"/>
                    <a:pt x="134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1"/>
            <p:cNvSpPr/>
            <p:nvPr/>
          </p:nvSpPr>
          <p:spPr>
            <a:xfrm>
              <a:off x="2127784" y="1975083"/>
              <a:ext cx="165683" cy="190468"/>
            </a:xfrm>
            <a:custGeom>
              <a:avLst/>
              <a:gdLst/>
              <a:ahLst/>
              <a:cxnLst/>
              <a:rect l="l" t="t" r="r" b="b"/>
              <a:pathLst>
                <a:path w="3289" h="3781" extrusionOk="0">
                  <a:moveTo>
                    <a:pt x="1995" y="323"/>
                  </a:moveTo>
                  <a:cubicBezTo>
                    <a:pt x="2307" y="323"/>
                    <a:pt x="2614" y="427"/>
                    <a:pt x="2675" y="764"/>
                  </a:cubicBezTo>
                  <a:cubicBezTo>
                    <a:pt x="2678" y="791"/>
                    <a:pt x="2669" y="813"/>
                    <a:pt x="2654" y="831"/>
                  </a:cubicBezTo>
                  <a:cubicBezTo>
                    <a:pt x="3167" y="1487"/>
                    <a:pt x="2875" y="2666"/>
                    <a:pt x="2068" y="2975"/>
                  </a:cubicBezTo>
                  <a:cubicBezTo>
                    <a:pt x="1926" y="3030"/>
                    <a:pt x="1786" y="3055"/>
                    <a:pt x="1651" y="3055"/>
                  </a:cubicBezTo>
                  <a:cubicBezTo>
                    <a:pt x="843" y="3055"/>
                    <a:pt x="225" y="2157"/>
                    <a:pt x="500" y="1343"/>
                  </a:cubicBezTo>
                  <a:cubicBezTo>
                    <a:pt x="664" y="854"/>
                    <a:pt x="1117" y="491"/>
                    <a:pt x="1609" y="370"/>
                  </a:cubicBezTo>
                  <a:cubicBezTo>
                    <a:pt x="1726" y="342"/>
                    <a:pt x="1861" y="323"/>
                    <a:pt x="1995" y="323"/>
                  </a:cubicBezTo>
                  <a:close/>
                  <a:moveTo>
                    <a:pt x="1804" y="1"/>
                  </a:moveTo>
                  <a:cubicBezTo>
                    <a:pt x="1625" y="1"/>
                    <a:pt x="1438" y="37"/>
                    <a:pt x="1246" y="117"/>
                  </a:cubicBezTo>
                  <a:cubicBezTo>
                    <a:pt x="1236" y="121"/>
                    <a:pt x="1225" y="123"/>
                    <a:pt x="1216" y="123"/>
                  </a:cubicBezTo>
                  <a:cubicBezTo>
                    <a:pt x="1206" y="123"/>
                    <a:pt x="1196" y="121"/>
                    <a:pt x="1187" y="118"/>
                  </a:cubicBezTo>
                  <a:cubicBezTo>
                    <a:pt x="354" y="421"/>
                    <a:pt x="1" y="1443"/>
                    <a:pt x="108" y="2278"/>
                  </a:cubicBezTo>
                  <a:cubicBezTo>
                    <a:pt x="206" y="3022"/>
                    <a:pt x="822" y="3780"/>
                    <a:pt x="1584" y="3780"/>
                  </a:cubicBezTo>
                  <a:cubicBezTo>
                    <a:pt x="1736" y="3780"/>
                    <a:pt x="1893" y="3750"/>
                    <a:pt x="2054" y="3684"/>
                  </a:cubicBezTo>
                  <a:cubicBezTo>
                    <a:pt x="2824" y="3369"/>
                    <a:pt x="3288" y="2200"/>
                    <a:pt x="3209" y="1420"/>
                  </a:cubicBezTo>
                  <a:cubicBezTo>
                    <a:pt x="3127" y="618"/>
                    <a:pt x="2540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1"/>
            <p:cNvSpPr/>
            <p:nvPr/>
          </p:nvSpPr>
          <p:spPr>
            <a:xfrm>
              <a:off x="2218662" y="1883550"/>
              <a:ext cx="30829" cy="20754"/>
            </a:xfrm>
            <a:custGeom>
              <a:avLst/>
              <a:gdLst/>
              <a:ahLst/>
              <a:cxnLst/>
              <a:rect l="l" t="t" r="r" b="b"/>
              <a:pathLst>
                <a:path w="612" h="412" extrusionOk="0">
                  <a:moveTo>
                    <a:pt x="487" y="1"/>
                  </a:moveTo>
                  <a:cubicBezTo>
                    <a:pt x="461" y="1"/>
                    <a:pt x="434" y="3"/>
                    <a:pt x="407" y="6"/>
                  </a:cubicBezTo>
                  <a:cubicBezTo>
                    <a:pt x="284" y="23"/>
                    <a:pt x="1" y="130"/>
                    <a:pt x="53" y="298"/>
                  </a:cubicBezTo>
                  <a:cubicBezTo>
                    <a:pt x="80" y="381"/>
                    <a:pt x="141" y="412"/>
                    <a:pt x="210" y="412"/>
                  </a:cubicBezTo>
                  <a:cubicBezTo>
                    <a:pt x="307" y="412"/>
                    <a:pt x="419" y="350"/>
                    <a:pt x="471" y="286"/>
                  </a:cubicBezTo>
                  <a:cubicBezTo>
                    <a:pt x="539" y="205"/>
                    <a:pt x="566" y="101"/>
                    <a:pt x="611" y="14"/>
                  </a:cubicBezTo>
                  <a:cubicBezTo>
                    <a:pt x="571" y="6"/>
                    <a:pt x="529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1"/>
            <p:cNvSpPr/>
            <p:nvPr/>
          </p:nvSpPr>
          <p:spPr>
            <a:xfrm>
              <a:off x="2084410" y="1961381"/>
              <a:ext cx="28966" cy="14558"/>
            </a:xfrm>
            <a:custGeom>
              <a:avLst/>
              <a:gdLst/>
              <a:ahLst/>
              <a:cxnLst/>
              <a:rect l="l" t="t" r="r" b="b"/>
              <a:pathLst>
                <a:path w="575" h="289" extrusionOk="0">
                  <a:moveTo>
                    <a:pt x="250" y="0"/>
                  </a:moveTo>
                  <a:cubicBezTo>
                    <a:pt x="202" y="0"/>
                    <a:pt x="154" y="15"/>
                    <a:pt x="109" y="49"/>
                  </a:cubicBezTo>
                  <a:cubicBezTo>
                    <a:pt x="0" y="129"/>
                    <a:pt x="58" y="250"/>
                    <a:pt x="179" y="281"/>
                  </a:cubicBezTo>
                  <a:cubicBezTo>
                    <a:pt x="198" y="286"/>
                    <a:pt x="218" y="288"/>
                    <a:pt x="237" y="288"/>
                  </a:cubicBezTo>
                  <a:cubicBezTo>
                    <a:pt x="356" y="288"/>
                    <a:pt x="467" y="204"/>
                    <a:pt x="574" y="156"/>
                  </a:cubicBezTo>
                  <a:cubicBezTo>
                    <a:pt x="478" y="77"/>
                    <a:pt x="362" y="0"/>
                    <a:pt x="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1"/>
            <p:cNvSpPr/>
            <p:nvPr/>
          </p:nvSpPr>
          <p:spPr>
            <a:xfrm>
              <a:off x="2047334" y="2168073"/>
              <a:ext cx="37177" cy="10428"/>
            </a:xfrm>
            <a:custGeom>
              <a:avLst/>
              <a:gdLst/>
              <a:ahLst/>
              <a:cxnLst/>
              <a:rect l="l" t="t" r="r" b="b"/>
              <a:pathLst>
                <a:path w="738" h="207" extrusionOk="0">
                  <a:moveTo>
                    <a:pt x="579" y="1"/>
                  </a:moveTo>
                  <a:cubicBezTo>
                    <a:pt x="373" y="1"/>
                    <a:pt x="172" y="68"/>
                    <a:pt x="1" y="188"/>
                  </a:cubicBezTo>
                  <a:cubicBezTo>
                    <a:pt x="59" y="201"/>
                    <a:pt x="116" y="207"/>
                    <a:pt x="171" y="207"/>
                  </a:cubicBezTo>
                  <a:cubicBezTo>
                    <a:pt x="370" y="207"/>
                    <a:pt x="548" y="130"/>
                    <a:pt x="738" y="14"/>
                  </a:cubicBezTo>
                  <a:cubicBezTo>
                    <a:pt x="684" y="5"/>
                    <a:pt x="631" y="1"/>
                    <a:pt x="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1"/>
            <p:cNvSpPr/>
            <p:nvPr/>
          </p:nvSpPr>
          <p:spPr>
            <a:xfrm>
              <a:off x="1777974" y="1946671"/>
              <a:ext cx="29621" cy="37580"/>
            </a:xfrm>
            <a:custGeom>
              <a:avLst/>
              <a:gdLst/>
              <a:ahLst/>
              <a:cxnLst/>
              <a:rect l="l" t="t" r="r" b="b"/>
              <a:pathLst>
                <a:path w="588" h="746" extrusionOk="0">
                  <a:moveTo>
                    <a:pt x="43" y="1"/>
                  </a:moveTo>
                  <a:cubicBezTo>
                    <a:pt x="46" y="8"/>
                    <a:pt x="49" y="15"/>
                    <a:pt x="49" y="23"/>
                  </a:cubicBezTo>
                  <a:cubicBezTo>
                    <a:pt x="49" y="188"/>
                    <a:pt x="1" y="355"/>
                    <a:pt x="49" y="518"/>
                  </a:cubicBezTo>
                  <a:cubicBezTo>
                    <a:pt x="80" y="622"/>
                    <a:pt x="192" y="746"/>
                    <a:pt x="304" y="746"/>
                  </a:cubicBezTo>
                  <a:cubicBezTo>
                    <a:pt x="343" y="746"/>
                    <a:pt x="383" y="730"/>
                    <a:pt x="419" y="692"/>
                  </a:cubicBezTo>
                  <a:cubicBezTo>
                    <a:pt x="588" y="518"/>
                    <a:pt x="223" y="178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1"/>
            <p:cNvSpPr/>
            <p:nvPr/>
          </p:nvSpPr>
          <p:spPr>
            <a:xfrm>
              <a:off x="1809913" y="1869294"/>
              <a:ext cx="38940" cy="19848"/>
            </a:xfrm>
            <a:custGeom>
              <a:avLst/>
              <a:gdLst/>
              <a:ahLst/>
              <a:cxnLst/>
              <a:rect l="l" t="t" r="r" b="b"/>
              <a:pathLst>
                <a:path w="773" h="394" extrusionOk="0">
                  <a:moveTo>
                    <a:pt x="773" y="5"/>
                  </a:moveTo>
                  <a:lnTo>
                    <a:pt x="773" y="5"/>
                  </a:lnTo>
                  <a:cubicBezTo>
                    <a:pt x="506" y="12"/>
                    <a:pt x="203" y="0"/>
                    <a:pt x="88" y="196"/>
                  </a:cubicBezTo>
                  <a:cubicBezTo>
                    <a:pt x="1" y="348"/>
                    <a:pt x="79" y="394"/>
                    <a:pt x="187" y="394"/>
                  </a:cubicBezTo>
                  <a:cubicBezTo>
                    <a:pt x="255" y="394"/>
                    <a:pt x="336" y="375"/>
                    <a:pt x="394" y="353"/>
                  </a:cubicBezTo>
                  <a:cubicBezTo>
                    <a:pt x="557" y="291"/>
                    <a:pt x="668" y="177"/>
                    <a:pt x="753" y="29"/>
                  </a:cubicBezTo>
                  <a:cubicBezTo>
                    <a:pt x="760" y="19"/>
                    <a:pt x="767" y="12"/>
                    <a:pt x="773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1"/>
            <p:cNvSpPr/>
            <p:nvPr/>
          </p:nvSpPr>
          <p:spPr>
            <a:xfrm>
              <a:off x="1839231" y="1652124"/>
              <a:ext cx="26397" cy="24785"/>
            </a:xfrm>
            <a:custGeom>
              <a:avLst/>
              <a:gdLst/>
              <a:ahLst/>
              <a:cxnLst/>
              <a:rect l="l" t="t" r="r" b="b"/>
              <a:pathLst>
                <a:path w="524" h="492" extrusionOk="0">
                  <a:moveTo>
                    <a:pt x="524" y="0"/>
                  </a:moveTo>
                  <a:cubicBezTo>
                    <a:pt x="385" y="2"/>
                    <a:pt x="237" y="22"/>
                    <a:pt x="137" y="111"/>
                  </a:cubicBezTo>
                  <a:cubicBezTo>
                    <a:pt x="57" y="186"/>
                    <a:pt x="1" y="335"/>
                    <a:pt x="73" y="433"/>
                  </a:cubicBezTo>
                  <a:cubicBezTo>
                    <a:pt x="104" y="475"/>
                    <a:pt x="143" y="492"/>
                    <a:pt x="184" y="492"/>
                  </a:cubicBezTo>
                  <a:cubicBezTo>
                    <a:pt x="280" y="492"/>
                    <a:pt x="387" y="397"/>
                    <a:pt x="429" y="321"/>
                  </a:cubicBezTo>
                  <a:cubicBezTo>
                    <a:pt x="483" y="222"/>
                    <a:pt x="491" y="108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1"/>
            <p:cNvSpPr/>
            <p:nvPr/>
          </p:nvSpPr>
          <p:spPr>
            <a:xfrm>
              <a:off x="1544684" y="1448404"/>
              <a:ext cx="38235" cy="25339"/>
            </a:xfrm>
            <a:custGeom>
              <a:avLst/>
              <a:gdLst/>
              <a:ahLst/>
              <a:cxnLst/>
              <a:rect l="l" t="t" r="r" b="b"/>
              <a:pathLst>
                <a:path w="759" h="503" extrusionOk="0">
                  <a:moveTo>
                    <a:pt x="112" y="1"/>
                  </a:moveTo>
                  <a:cubicBezTo>
                    <a:pt x="44" y="1"/>
                    <a:pt x="0" y="34"/>
                    <a:pt x="25" y="136"/>
                  </a:cubicBezTo>
                  <a:cubicBezTo>
                    <a:pt x="86" y="391"/>
                    <a:pt x="320" y="503"/>
                    <a:pt x="555" y="503"/>
                  </a:cubicBezTo>
                  <a:cubicBezTo>
                    <a:pt x="624" y="503"/>
                    <a:pt x="694" y="493"/>
                    <a:pt x="759" y="475"/>
                  </a:cubicBezTo>
                  <a:cubicBezTo>
                    <a:pt x="675" y="326"/>
                    <a:pt x="558" y="194"/>
                    <a:pt x="412" y="105"/>
                  </a:cubicBezTo>
                  <a:cubicBezTo>
                    <a:pt x="350" y="68"/>
                    <a:pt x="207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1"/>
            <p:cNvSpPr/>
            <p:nvPr/>
          </p:nvSpPr>
          <p:spPr>
            <a:xfrm>
              <a:off x="1507406" y="1677312"/>
              <a:ext cx="32844" cy="31081"/>
            </a:xfrm>
            <a:custGeom>
              <a:avLst/>
              <a:gdLst/>
              <a:ahLst/>
              <a:cxnLst/>
              <a:rect l="l" t="t" r="r" b="b"/>
              <a:pathLst>
                <a:path w="652" h="617" extrusionOk="0">
                  <a:moveTo>
                    <a:pt x="26" y="1"/>
                  </a:moveTo>
                  <a:cubicBezTo>
                    <a:pt x="1" y="155"/>
                    <a:pt x="7" y="317"/>
                    <a:pt x="96" y="451"/>
                  </a:cubicBezTo>
                  <a:cubicBezTo>
                    <a:pt x="164" y="553"/>
                    <a:pt x="284" y="617"/>
                    <a:pt x="401" y="617"/>
                  </a:cubicBezTo>
                  <a:cubicBezTo>
                    <a:pt x="479" y="617"/>
                    <a:pt x="557" y="589"/>
                    <a:pt x="617" y="525"/>
                  </a:cubicBezTo>
                  <a:cubicBezTo>
                    <a:pt x="627" y="515"/>
                    <a:pt x="637" y="508"/>
                    <a:pt x="651" y="502"/>
                  </a:cubicBezTo>
                  <a:cubicBezTo>
                    <a:pt x="538" y="246"/>
                    <a:pt x="306" y="55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1"/>
            <p:cNvSpPr/>
            <p:nvPr/>
          </p:nvSpPr>
          <p:spPr>
            <a:xfrm>
              <a:off x="1316633" y="1537569"/>
              <a:ext cx="22165" cy="46547"/>
            </a:xfrm>
            <a:custGeom>
              <a:avLst/>
              <a:gdLst/>
              <a:ahLst/>
              <a:cxnLst/>
              <a:rect l="l" t="t" r="r" b="b"/>
              <a:pathLst>
                <a:path w="440" h="924" extrusionOk="0">
                  <a:moveTo>
                    <a:pt x="0" y="0"/>
                  </a:moveTo>
                  <a:lnTo>
                    <a:pt x="0" y="106"/>
                  </a:lnTo>
                  <a:cubicBezTo>
                    <a:pt x="3" y="184"/>
                    <a:pt x="10" y="262"/>
                    <a:pt x="23" y="340"/>
                  </a:cubicBezTo>
                  <a:cubicBezTo>
                    <a:pt x="50" y="493"/>
                    <a:pt x="82" y="670"/>
                    <a:pt x="160" y="809"/>
                  </a:cubicBezTo>
                  <a:cubicBezTo>
                    <a:pt x="202" y="884"/>
                    <a:pt x="251" y="923"/>
                    <a:pt x="298" y="923"/>
                  </a:cubicBezTo>
                  <a:cubicBezTo>
                    <a:pt x="339" y="923"/>
                    <a:pt x="378" y="893"/>
                    <a:pt x="407" y="832"/>
                  </a:cubicBezTo>
                  <a:cubicBezTo>
                    <a:pt x="439" y="762"/>
                    <a:pt x="425" y="616"/>
                    <a:pt x="414" y="541"/>
                  </a:cubicBezTo>
                  <a:cubicBezTo>
                    <a:pt x="391" y="306"/>
                    <a:pt x="271" y="186"/>
                    <a:pt x="78" y="72"/>
                  </a:cubicBezTo>
                  <a:cubicBezTo>
                    <a:pt x="51" y="57"/>
                    <a:pt x="37" y="28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1"/>
            <p:cNvSpPr/>
            <p:nvPr/>
          </p:nvSpPr>
          <p:spPr>
            <a:xfrm>
              <a:off x="1382273" y="1496815"/>
              <a:ext cx="45489" cy="37429"/>
            </a:xfrm>
            <a:custGeom>
              <a:avLst/>
              <a:gdLst/>
              <a:ahLst/>
              <a:cxnLst/>
              <a:rect l="l" t="t" r="r" b="b"/>
              <a:pathLst>
                <a:path w="903" h="743" extrusionOk="0">
                  <a:moveTo>
                    <a:pt x="559" y="1"/>
                  </a:moveTo>
                  <a:cubicBezTo>
                    <a:pt x="432" y="1"/>
                    <a:pt x="295" y="86"/>
                    <a:pt x="215" y="171"/>
                  </a:cubicBezTo>
                  <a:cubicBezTo>
                    <a:pt x="96" y="295"/>
                    <a:pt x="36" y="463"/>
                    <a:pt x="38" y="633"/>
                  </a:cubicBezTo>
                  <a:cubicBezTo>
                    <a:pt x="39" y="667"/>
                    <a:pt x="23" y="690"/>
                    <a:pt x="1" y="700"/>
                  </a:cubicBezTo>
                  <a:lnTo>
                    <a:pt x="25" y="742"/>
                  </a:lnTo>
                  <a:cubicBezTo>
                    <a:pt x="32" y="740"/>
                    <a:pt x="38" y="735"/>
                    <a:pt x="45" y="732"/>
                  </a:cubicBezTo>
                  <a:cubicBezTo>
                    <a:pt x="203" y="670"/>
                    <a:pt x="358" y="626"/>
                    <a:pt x="498" y="520"/>
                  </a:cubicBezTo>
                  <a:cubicBezTo>
                    <a:pt x="624" y="422"/>
                    <a:pt x="902" y="171"/>
                    <a:pt x="688" y="37"/>
                  </a:cubicBezTo>
                  <a:cubicBezTo>
                    <a:pt x="648" y="12"/>
                    <a:pt x="604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1"/>
            <p:cNvSpPr/>
            <p:nvPr/>
          </p:nvSpPr>
          <p:spPr>
            <a:xfrm>
              <a:off x="1387008" y="1297730"/>
              <a:ext cx="35666" cy="18538"/>
            </a:xfrm>
            <a:custGeom>
              <a:avLst/>
              <a:gdLst/>
              <a:ahLst/>
              <a:cxnLst/>
              <a:rect l="l" t="t" r="r" b="b"/>
              <a:pathLst>
                <a:path w="708" h="368" extrusionOk="0">
                  <a:moveTo>
                    <a:pt x="707" y="1"/>
                  </a:moveTo>
                  <a:cubicBezTo>
                    <a:pt x="695" y="10"/>
                    <a:pt x="680" y="18"/>
                    <a:pt x="661" y="18"/>
                  </a:cubicBezTo>
                  <a:cubicBezTo>
                    <a:pt x="659" y="18"/>
                    <a:pt x="656" y="18"/>
                    <a:pt x="654" y="18"/>
                  </a:cubicBezTo>
                  <a:cubicBezTo>
                    <a:pt x="595" y="17"/>
                    <a:pt x="529" y="13"/>
                    <a:pt x="462" y="13"/>
                  </a:cubicBezTo>
                  <a:cubicBezTo>
                    <a:pt x="335" y="13"/>
                    <a:pt x="207" y="30"/>
                    <a:pt x="128" y="130"/>
                  </a:cubicBezTo>
                  <a:cubicBezTo>
                    <a:pt x="0" y="288"/>
                    <a:pt x="139" y="367"/>
                    <a:pt x="282" y="367"/>
                  </a:cubicBezTo>
                  <a:cubicBezTo>
                    <a:pt x="330" y="367"/>
                    <a:pt x="378" y="358"/>
                    <a:pt x="417" y="341"/>
                  </a:cubicBezTo>
                  <a:cubicBezTo>
                    <a:pt x="539" y="287"/>
                    <a:pt x="638" y="185"/>
                    <a:pt x="689" y="60"/>
                  </a:cubicBezTo>
                  <a:cubicBezTo>
                    <a:pt x="698" y="39"/>
                    <a:pt x="703" y="21"/>
                    <a:pt x="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1"/>
            <p:cNvSpPr/>
            <p:nvPr/>
          </p:nvSpPr>
          <p:spPr>
            <a:xfrm>
              <a:off x="149275" y="437713"/>
              <a:ext cx="2420116" cy="1969814"/>
            </a:xfrm>
            <a:custGeom>
              <a:avLst/>
              <a:gdLst/>
              <a:ahLst/>
              <a:cxnLst/>
              <a:rect l="l" t="t" r="r" b="b"/>
              <a:pathLst>
                <a:path w="48042" h="39103" extrusionOk="0">
                  <a:moveTo>
                    <a:pt x="12145" y="1624"/>
                  </a:moveTo>
                  <a:cubicBezTo>
                    <a:pt x="13951" y="1624"/>
                    <a:pt x="15757" y="2020"/>
                    <a:pt x="17387" y="2797"/>
                  </a:cubicBezTo>
                  <a:cubicBezTo>
                    <a:pt x="19273" y="3695"/>
                    <a:pt x="20753" y="5105"/>
                    <a:pt x="21961" y="6793"/>
                  </a:cubicBezTo>
                  <a:cubicBezTo>
                    <a:pt x="23234" y="8576"/>
                    <a:pt x="24267" y="10517"/>
                    <a:pt x="25528" y="12307"/>
                  </a:cubicBezTo>
                  <a:cubicBezTo>
                    <a:pt x="26740" y="14028"/>
                    <a:pt x="28086" y="15652"/>
                    <a:pt x="29573" y="17140"/>
                  </a:cubicBezTo>
                  <a:cubicBezTo>
                    <a:pt x="30298" y="17869"/>
                    <a:pt x="31061" y="18557"/>
                    <a:pt x="31853" y="19209"/>
                  </a:cubicBezTo>
                  <a:cubicBezTo>
                    <a:pt x="31860" y="19243"/>
                    <a:pt x="31891" y="19270"/>
                    <a:pt x="31924" y="19270"/>
                  </a:cubicBezTo>
                  <a:cubicBezTo>
                    <a:pt x="31925" y="19270"/>
                    <a:pt x="31926" y="19269"/>
                    <a:pt x="31927" y="19269"/>
                  </a:cubicBezTo>
                  <a:cubicBezTo>
                    <a:pt x="32724" y="19921"/>
                    <a:pt x="33555" y="20534"/>
                    <a:pt x="34415" y="21105"/>
                  </a:cubicBezTo>
                  <a:cubicBezTo>
                    <a:pt x="36049" y="22189"/>
                    <a:pt x="37755" y="23155"/>
                    <a:pt x="39403" y="24215"/>
                  </a:cubicBezTo>
                  <a:cubicBezTo>
                    <a:pt x="41046" y="25270"/>
                    <a:pt x="42654" y="26419"/>
                    <a:pt x="43990" y="27852"/>
                  </a:cubicBezTo>
                  <a:cubicBezTo>
                    <a:pt x="45238" y="29189"/>
                    <a:pt x="46361" y="30839"/>
                    <a:pt x="46567" y="32699"/>
                  </a:cubicBezTo>
                  <a:cubicBezTo>
                    <a:pt x="46961" y="36292"/>
                    <a:pt x="43351" y="37548"/>
                    <a:pt x="40165" y="37548"/>
                  </a:cubicBezTo>
                  <a:cubicBezTo>
                    <a:pt x="39200" y="37548"/>
                    <a:pt x="38274" y="37433"/>
                    <a:pt x="37510" y="37233"/>
                  </a:cubicBezTo>
                  <a:cubicBezTo>
                    <a:pt x="31261" y="35596"/>
                    <a:pt x="28499" y="28503"/>
                    <a:pt x="23262" y="25403"/>
                  </a:cubicBezTo>
                  <a:cubicBezTo>
                    <a:pt x="23266" y="25353"/>
                    <a:pt x="23221" y="25318"/>
                    <a:pt x="23175" y="25318"/>
                  </a:cubicBezTo>
                  <a:cubicBezTo>
                    <a:pt x="23161" y="25318"/>
                    <a:pt x="23146" y="25321"/>
                    <a:pt x="23133" y="25329"/>
                  </a:cubicBezTo>
                  <a:cubicBezTo>
                    <a:pt x="21930" y="24639"/>
                    <a:pt x="20598" y="24157"/>
                    <a:pt x="19063" y="24001"/>
                  </a:cubicBezTo>
                  <a:cubicBezTo>
                    <a:pt x="17536" y="23844"/>
                    <a:pt x="16002" y="23915"/>
                    <a:pt x="14473" y="23835"/>
                  </a:cubicBezTo>
                  <a:lnTo>
                    <a:pt x="14473" y="23833"/>
                  </a:lnTo>
                  <a:cubicBezTo>
                    <a:pt x="14484" y="23776"/>
                    <a:pt x="14441" y="23743"/>
                    <a:pt x="14397" y="23743"/>
                  </a:cubicBezTo>
                  <a:cubicBezTo>
                    <a:pt x="14362" y="23743"/>
                    <a:pt x="14327" y="23763"/>
                    <a:pt x="14317" y="23807"/>
                  </a:cubicBezTo>
                  <a:cubicBezTo>
                    <a:pt x="14317" y="23813"/>
                    <a:pt x="14316" y="23818"/>
                    <a:pt x="14313" y="23825"/>
                  </a:cubicBezTo>
                  <a:cubicBezTo>
                    <a:pt x="13821" y="23797"/>
                    <a:pt x="13327" y="23750"/>
                    <a:pt x="12835" y="23675"/>
                  </a:cubicBezTo>
                  <a:cubicBezTo>
                    <a:pt x="12098" y="23560"/>
                    <a:pt x="11368" y="23396"/>
                    <a:pt x="10660" y="23174"/>
                  </a:cubicBezTo>
                  <a:cubicBezTo>
                    <a:pt x="10643" y="23140"/>
                    <a:pt x="10610" y="23124"/>
                    <a:pt x="10576" y="23124"/>
                  </a:cubicBezTo>
                  <a:cubicBezTo>
                    <a:pt x="10561" y="23124"/>
                    <a:pt x="10546" y="23127"/>
                    <a:pt x="10532" y="23134"/>
                  </a:cubicBezTo>
                  <a:cubicBezTo>
                    <a:pt x="9563" y="22819"/>
                    <a:pt x="8635" y="22391"/>
                    <a:pt x="7785" y="21827"/>
                  </a:cubicBezTo>
                  <a:cubicBezTo>
                    <a:pt x="7797" y="21769"/>
                    <a:pt x="7747" y="21726"/>
                    <a:pt x="7697" y="21726"/>
                  </a:cubicBezTo>
                  <a:cubicBezTo>
                    <a:pt x="7682" y="21726"/>
                    <a:pt x="7667" y="21730"/>
                    <a:pt x="7653" y="21738"/>
                  </a:cubicBezTo>
                  <a:cubicBezTo>
                    <a:pt x="7457" y="21603"/>
                    <a:pt x="7266" y="21462"/>
                    <a:pt x="7079" y="21313"/>
                  </a:cubicBezTo>
                  <a:cubicBezTo>
                    <a:pt x="6363" y="20739"/>
                    <a:pt x="5733" y="20074"/>
                    <a:pt x="5200" y="19340"/>
                  </a:cubicBezTo>
                  <a:lnTo>
                    <a:pt x="5227" y="19319"/>
                  </a:lnTo>
                  <a:cubicBezTo>
                    <a:pt x="5291" y="19265"/>
                    <a:pt x="5243" y="19173"/>
                    <a:pt x="5177" y="19173"/>
                  </a:cubicBezTo>
                  <a:cubicBezTo>
                    <a:pt x="5162" y="19173"/>
                    <a:pt x="5146" y="19178"/>
                    <a:pt x="5130" y="19189"/>
                  </a:cubicBezTo>
                  <a:cubicBezTo>
                    <a:pt x="5122" y="19194"/>
                    <a:pt x="5115" y="19201"/>
                    <a:pt x="5106" y="19207"/>
                  </a:cubicBezTo>
                  <a:cubicBezTo>
                    <a:pt x="4443" y="18265"/>
                    <a:pt x="3937" y="17215"/>
                    <a:pt x="3611" y="16098"/>
                  </a:cubicBezTo>
                  <a:cubicBezTo>
                    <a:pt x="2993" y="13979"/>
                    <a:pt x="2947" y="11749"/>
                    <a:pt x="2614" y="9579"/>
                  </a:cubicBezTo>
                  <a:cubicBezTo>
                    <a:pt x="2555" y="9197"/>
                    <a:pt x="2486" y="8818"/>
                    <a:pt x="2405" y="8440"/>
                  </a:cubicBezTo>
                  <a:cubicBezTo>
                    <a:pt x="2459" y="8389"/>
                    <a:pt x="2434" y="8295"/>
                    <a:pt x="2367" y="8275"/>
                  </a:cubicBezTo>
                  <a:cubicBezTo>
                    <a:pt x="2254" y="7772"/>
                    <a:pt x="2116" y="7275"/>
                    <a:pt x="1947" y="6785"/>
                  </a:cubicBezTo>
                  <a:cubicBezTo>
                    <a:pt x="2016" y="6354"/>
                    <a:pt x="2204" y="5957"/>
                    <a:pt x="2470" y="5594"/>
                  </a:cubicBezTo>
                  <a:cubicBezTo>
                    <a:pt x="2480" y="5599"/>
                    <a:pt x="2491" y="5601"/>
                    <a:pt x="2502" y="5601"/>
                  </a:cubicBezTo>
                  <a:cubicBezTo>
                    <a:pt x="2555" y="5601"/>
                    <a:pt x="2609" y="5552"/>
                    <a:pt x="2580" y="5497"/>
                  </a:cubicBezTo>
                  <a:cubicBezTo>
                    <a:pt x="2577" y="5488"/>
                    <a:pt x="2571" y="5478"/>
                    <a:pt x="2565" y="5470"/>
                  </a:cubicBezTo>
                  <a:cubicBezTo>
                    <a:pt x="3298" y="4548"/>
                    <a:pt x="4507" y="3855"/>
                    <a:pt x="5407" y="3377"/>
                  </a:cubicBezTo>
                  <a:cubicBezTo>
                    <a:pt x="7368" y="2331"/>
                    <a:pt x="9557" y="1694"/>
                    <a:pt x="11782" y="1629"/>
                  </a:cubicBezTo>
                  <a:cubicBezTo>
                    <a:pt x="11903" y="1626"/>
                    <a:pt x="12024" y="1624"/>
                    <a:pt x="12145" y="1624"/>
                  </a:cubicBezTo>
                  <a:close/>
                  <a:moveTo>
                    <a:pt x="12043" y="1"/>
                  </a:moveTo>
                  <a:cubicBezTo>
                    <a:pt x="12019" y="1"/>
                    <a:pt x="11996" y="14"/>
                    <a:pt x="11986" y="43"/>
                  </a:cubicBezTo>
                  <a:cubicBezTo>
                    <a:pt x="11856" y="423"/>
                    <a:pt x="11771" y="819"/>
                    <a:pt x="11693" y="1210"/>
                  </a:cubicBezTo>
                  <a:cubicBezTo>
                    <a:pt x="11309" y="1224"/>
                    <a:pt x="10926" y="1252"/>
                    <a:pt x="10545" y="1296"/>
                  </a:cubicBezTo>
                  <a:cubicBezTo>
                    <a:pt x="10556" y="982"/>
                    <a:pt x="10588" y="678"/>
                    <a:pt x="10670" y="361"/>
                  </a:cubicBezTo>
                  <a:cubicBezTo>
                    <a:pt x="10684" y="304"/>
                    <a:pt x="10633" y="267"/>
                    <a:pt x="10584" y="267"/>
                  </a:cubicBezTo>
                  <a:cubicBezTo>
                    <a:pt x="10553" y="267"/>
                    <a:pt x="10523" y="282"/>
                    <a:pt x="10510" y="316"/>
                  </a:cubicBezTo>
                  <a:cubicBezTo>
                    <a:pt x="10389" y="629"/>
                    <a:pt x="10321" y="982"/>
                    <a:pt x="10342" y="1325"/>
                  </a:cubicBezTo>
                  <a:cubicBezTo>
                    <a:pt x="10130" y="1353"/>
                    <a:pt x="9917" y="1383"/>
                    <a:pt x="9705" y="1422"/>
                  </a:cubicBezTo>
                  <a:cubicBezTo>
                    <a:pt x="9706" y="1415"/>
                    <a:pt x="9709" y="1410"/>
                    <a:pt x="9712" y="1402"/>
                  </a:cubicBezTo>
                  <a:cubicBezTo>
                    <a:pt x="9757" y="1098"/>
                    <a:pt x="9749" y="779"/>
                    <a:pt x="9742" y="473"/>
                  </a:cubicBezTo>
                  <a:cubicBezTo>
                    <a:pt x="9739" y="421"/>
                    <a:pt x="9695" y="394"/>
                    <a:pt x="9650" y="394"/>
                  </a:cubicBezTo>
                  <a:cubicBezTo>
                    <a:pt x="9609" y="394"/>
                    <a:pt x="9568" y="418"/>
                    <a:pt x="9564" y="467"/>
                  </a:cubicBezTo>
                  <a:cubicBezTo>
                    <a:pt x="9539" y="773"/>
                    <a:pt x="9509" y="1091"/>
                    <a:pt x="9538" y="1397"/>
                  </a:cubicBezTo>
                  <a:cubicBezTo>
                    <a:pt x="9539" y="1418"/>
                    <a:pt x="9549" y="1435"/>
                    <a:pt x="9560" y="1446"/>
                  </a:cubicBezTo>
                  <a:cubicBezTo>
                    <a:pt x="9261" y="1503"/>
                    <a:pt x="8964" y="1571"/>
                    <a:pt x="8667" y="1645"/>
                  </a:cubicBezTo>
                  <a:cubicBezTo>
                    <a:pt x="8652" y="1404"/>
                    <a:pt x="8631" y="1167"/>
                    <a:pt x="8597" y="928"/>
                  </a:cubicBezTo>
                  <a:cubicBezTo>
                    <a:pt x="8588" y="868"/>
                    <a:pt x="8543" y="840"/>
                    <a:pt x="8498" y="840"/>
                  </a:cubicBezTo>
                  <a:cubicBezTo>
                    <a:pt x="8445" y="840"/>
                    <a:pt x="8391" y="879"/>
                    <a:pt x="8394" y="949"/>
                  </a:cubicBezTo>
                  <a:cubicBezTo>
                    <a:pt x="8405" y="1201"/>
                    <a:pt x="8431" y="1451"/>
                    <a:pt x="8462" y="1699"/>
                  </a:cubicBezTo>
                  <a:cubicBezTo>
                    <a:pt x="8207" y="1769"/>
                    <a:pt x="7955" y="1843"/>
                    <a:pt x="7704" y="1925"/>
                  </a:cubicBezTo>
                  <a:cubicBezTo>
                    <a:pt x="7581" y="1594"/>
                    <a:pt x="7477" y="1262"/>
                    <a:pt x="7388" y="921"/>
                  </a:cubicBezTo>
                  <a:cubicBezTo>
                    <a:pt x="7377" y="878"/>
                    <a:pt x="7344" y="860"/>
                    <a:pt x="7309" y="860"/>
                  </a:cubicBezTo>
                  <a:cubicBezTo>
                    <a:pt x="7254" y="860"/>
                    <a:pt x="7194" y="904"/>
                    <a:pt x="7199" y="967"/>
                  </a:cubicBezTo>
                  <a:cubicBezTo>
                    <a:pt x="7229" y="1325"/>
                    <a:pt x="7340" y="1677"/>
                    <a:pt x="7508" y="1995"/>
                  </a:cubicBezTo>
                  <a:cubicBezTo>
                    <a:pt x="7320" y="2059"/>
                    <a:pt x="7130" y="2125"/>
                    <a:pt x="6944" y="2197"/>
                  </a:cubicBezTo>
                  <a:cubicBezTo>
                    <a:pt x="6886" y="2222"/>
                    <a:pt x="6825" y="2246"/>
                    <a:pt x="6766" y="2268"/>
                  </a:cubicBezTo>
                  <a:cubicBezTo>
                    <a:pt x="6702" y="1935"/>
                    <a:pt x="6608" y="1584"/>
                    <a:pt x="6462" y="1283"/>
                  </a:cubicBezTo>
                  <a:cubicBezTo>
                    <a:pt x="6445" y="1248"/>
                    <a:pt x="6412" y="1232"/>
                    <a:pt x="6379" y="1232"/>
                  </a:cubicBezTo>
                  <a:cubicBezTo>
                    <a:pt x="6332" y="1232"/>
                    <a:pt x="6287" y="1265"/>
                    <a:pt x="6294" y="1325"/>
                  </a:cubicBezTo>
                  <a:cubicBezTo>
                    <a:pt x="6335" y="1666"/>
                    <a:pt x="6450" y="2020"/>
                    <a:pt x="6581" y="2343"/>
                  </a:cubicBezTo>
                  <a:cubicBezTo>
                    <a:pt x="6070" y="2550"/>
                    <a:pt x="5541" y="2786"/>
                    <a:pt x="5023" y="3058"/>
                  </a:cubicBezTo>
                  <a:cubicBezTo>
                    <a:pt x="4887" y="2732"/>
                    <a:pt x="4790" y="2393"/>
                    <a:pt x="4685" y="2054"/>
                  </a:cubicBezTo>
                  <a:cubicBezTo>
                    <a:pt x="4671" y="2009"/>
                    <a:pt x="4635" y="1990"/>
                    <a:pt x="4598" y="1990"/>
                  </a:cubicBezTo>
                  <a:cubicBezTo>
                    <a:pt x="4541" y="1990"/>
                    <a:pt x="4480" y="2035"/>
                    <a:pt x="4486" y="2104"/>
                  </a:cubicBezTo>
                  <a:cubicBezTo>
                    <a:pt x="4511" y="2484"/>
                    <a:pt x="4647" y="2834"/>
                    <a:pt x="4827" y="3164"/>
                  </a:cubicBezTo>
                  <a:cubicBezTo>
                    <a:pt x="4556" y="3310"/>
                    <a:pt x="4291" y="3466"/>
                    <a:pt x="4033" y="3634"/>
                  </a:cubicBezTo>
                  <a:cubicBezTo>
                    <a:pt x="3951" y="3293"/>
                    <a:pt x="3802" y="2961"/>
                    <a:pt x="3604" y="2672"/>
                  </a:cubicBezTo>
                  <a:cubicBezTo>
                    <a:pt x="3579" y="2636"/>
                    <a:pt x="3547" y="2621"/>
                    <a:pt x="3515" y="2621"/>
                  </a:cubicBezTo>
                  <a:cubicBezTo>
                    <a:pt x="3432" y="2621"/>
                    <a:pt x="3350" y="2723"/>
                    <a:pt x="3409" y="2818"/>
                  </a:cubicBezTo>
                  <a:cubicBezTo>
                    <a:pt x="3591" y="3112"/>
                    <a:pt x="3736" y="3408"/>
                    <a:pt x="3866" y="3728"/>
                  </a:cubicBezTo>
                  <a:cubicBezTo>
                    <a:pt x="3868" y="3734"/>
                    <a:pt x="3871" y="3735"/>
                    <a:pt x="3875" y="3741"/>
                  </a:cubicBezTo>
                  <a:cubicBezTo>
                    <a:pt x="3614" y="3918"/>
                    <a:pt x="3363" y="4108"/>
                    <a:pt x="3129" y="4309"/>
                  </a:cubicBezTo>
                  <a:cubicBezTo>
                    <a:pt x="3005" y="3969"/>
                    <a:pt x="2825" y="3647"/>
                    <a:pt x="2594" y="3369"/>
                  </a:cubicBezTo>
                  <a:cubicBezTo>
                    <a:pt x="2568" y="3339"/>
                    <a:pt x="2537" y="3326"/>
                    <a:pt x="2507" y="3326"/>
                  </a:cubicBezTo>
                  <a:cubicBezTo>
                    <a:pt x="2429" y="3326"/>
                    <a:pt x="2359" y="3415"/>
                    <a:pt x="2414" y="3504"/>
                  </a:cubicBezTo>
                  <a:cubicBezTo>
                    <a:pt x="2608" y="3823"/>
                    <a:pt x="2779" y="4145"/>
                    <a:pt x="2934" y="4482"/>
                  </a:cubicBezTo>
                  <a:cubicBezTo>
                    <a:pt x="2720" y="4680"/>
                    <a:pt x="2520" y="4890"/>
                    <a:pt x="2339" y="5114"/>
                  </a:cubicBezTo>
                  <a:cubicBezTo>
                    <a:pt x="2161" y="4857"/>
                    <a:pt x="1960" y="4612"/>
                    <a:pt x="1776" y="4366"/>
                  </a:cubicBezTo>
                  <a:cubicBezTo>
                    <a:pt x="1755" y="4339"/>
                    <a:pt x="1726" y="4328"/>
                    <a:pt x="1697" y="4328"/>
                  </a:cubicBezTo>
                  <a:cubicBezTo>
                    <a:pt x="1628" y="4328"/>
                    <a:pt x="1558" y="4390"/>
                    <a:pt x="1596" y="4465"/>
                  </a:cubicBezTo>
                  <a:cubicBezTo>
                    <a:pt x="1752" y="4770"/>
                    <a:pt x="1933" y="5081"/>
                    <a:pt x="2169" y="5339"/>
                  </a:cubicBezTo>
                  <a:cubicBezTo>
                    <a:pt x="2127" y="5393"/>
                    <a:pt x="2088" y="5448"/>
                    <a:pt x="2050" y="5505"/>
                  </a:cubicBezTo>
                  <a:cubicBezTo>
                    <a:pt x="1943" y="5667"/>
                    <a:pt x="1851" y="5832"/>
                    <a:pt x="1777" y="6005"/>
                  </a:cubicBezTo>
                  <a:cubicBezTo>
                    <a:pt x="1400" y="5722"/>
                    <a:pt x="1065" y="5403"/>
                    <a:pt x="723" y="5067"/>
                  </a:cubicBezTo>
                  <a:cubicBezTo>
                    <a:pt x="707" y="5051"/>
                    <a:pt x="689" y="5044"/>
                    <a:pt x="673" y="5044"/>
                  </a:cubicBezTo>
                  <a:cubicBezTo>
                    <a:pt x="615" y="5044"/>
                    <a:pt x="569" y="5127"/>
                    <a:pt x="603" y="5186"/>
                  </a:cubicBezTo>
                  <a:cubicBezTo>
                    <a:pt x="855" y="5617"/>
                    <a:pt x="1259" y="5963"/>
                    <a:pt x="1705" y="6192"/>
                  </a:cubicBezTo>
                  <a:cubicBezTo>
                    <a:pt x="1658" y="6317"/>
                    <a:pt x="1623" y="6442"/>
                    <a:pt x="1599" y="6569"/>
                  </a:cubicBezTo>
                  <a:cubicBezTo>
                    <a:pt x="1593" y="6572"/>
                    <a:pt x="1592" y="6575"/>
                    <a:pt x="1586" y="6579"/>
                  </a:cubicBezTo>
                  <a:cubicBezTo>
                    <a:pt x="1319" y="6535"/>
                    <a:pt x="1032" y="6502"/>
                    <a:pt x="750" y="6502"/>
                  </a:cubicBezTo>
                  <a:cubicBezTo>
                    <a:pt x="546" y="6502"/>
                    <a:pt x="345" y="6519"/>
                    <a:pt x="156" y="6561"/>
                  </a:cubicBezTo>
                  <a:cubicBezTo>
                    <a:pt x="36" y="6588"/>
                    <a:pt x="0" y="6795"/>
                    <a:pt x="149" y="6800"/>
                  </a:cubicBezTo>
                  <a:cubicBezTo>
                    <a:pt x="246" y="6804"/>
                    <a:pt x="343" y="6805"/>
                    <a:pt x="440" y="6805"/>
                  </a:cubicBezTo>
                  <a:cubicBezTo>
                    <a:pt x="789" y="6805"/>
                    <a:pt x="1138" y="6786"/>
                    <a:pt x="1487" y="6782"/>
                  </a:cubicBezTo>
                  <a:cubicBezTo>
                    <a:pt x="1488" y="6796"/>
                    <a:pt x="1493" y="6813"/>
                    <a:pt x="1497" y="6829"/>
                  </a:cubicBezTo>
                  <a:cubicBezTo>
                    <a:pt x="1515" y="6880"/>
                    <a:pt x="1531" y="6935"/>
                    <a:pt x="1549" y="6987"/>
                  </a:cubicBezTo>
                  <a:cubicBezTo>
                    <a:pt x="1545" y="7082"/>
                    <a:pt x="1549" y="7177"/>
                    <a:pt x="1558" y="7275"/>
                  </a:cubicBezTo>
                  <a:cubicBezTo>
                    <a:pt x="1246" y="7302"/>
                    <a:pt x="935" y="7303"/>
                    <a:pt x="617" y="7303"/>
                  </a:cubicBezTo>
                  <a:cubicBezTo>
                    <a:pt x="587" y="7303"/>
                    <a:pt x="557" y="7303"/>
                    <a:pt x="526" y="7303"/>
                  </a:cubicBezTo>
                  <a:cubicBezTo>
                    <a:pt x="391" y="7303"/>
                    <a:pt x="399" y="7507"/>
                    <a:pt x="522" y="7531"/>
                  </a:cubicBezTo>
                  <a:cubicBezTo>
                    <a:pt x="696" y="7567"/>
                    <a:pt x="873" y="7582"/>
                    <a:pt x="1051" y="7582"/>
                  </a:cubicBezTo>
                  <a:cubicBezTo>
                    <a:pt x="1233" y="7582"/>
                    <a:pt x="1416" y="7566"/>
                    <a:pt x="1596" y="7537"/>
                  </a:cubicBezTo>
                  <a:cubicBezTo>
                    <a:pt x="1600" y="7551"/>
                    <a:pt x="1602" y="7564"/>
                    <a:pt x="1603" y="7575"/>
                  </a:cubicBezTo>
                  <a:cubicBezTo>
                    <a:pt x="1623" y="7666"/>
                    <a:pt x="1694" y="7713"/>
                    <a:pt x="1766" y="7720"/>
                  </a:cubicBezTo>
                  <a:cubicBezTo>
                    <a:pt x="1827" y="7948"/>
                    <a:pt x="1879" y="8176"/>
                    <a:pt x="1929" y="8407"/>
                  </a:cubicBezTo>
                  <a:cubicBezTo>
                    <a:pt x="1500" y="8546"/>
                    <a:pt x="1063" y="8679"/>
                    <a:pt x="639" y="8837"/>
                  </a:cubicBezTo>
                  <a:cubicBezTo>
                    <a:pt x="531" y="8877"/>
                    <a:pt x="563" y="9055"/>
                    <a:pt x="673" y="9055"/>
                  </a:cubicBezTo>
                  <a:cubicBezTo>
                    <a:pt x="679" y="9055"/>
                    <a:pt x="686" y="9055"/>
                    <a:pt x="693" y="9053"/>
                  </a:cubicBezTo>
                  <a:cubicBezTo>
                    <a:pt x="1133" y="8968"/>
                    <a:pt x="1565" y="8818"/>
                    <a:pt x="1981" y="8643"/>
                  </a:cubicBezTo>
                  <a:cubicBezTo>
                    <a:pt x="2061" y="9038"/>
                    <a:pt x="2126" y="9436"/>
                    <a:pt x="2184" y="9836"/>
                  </a:cubicBezTo>
                  <a:cubicBezTo>
                    <a:pt x="1756" y="9905"/>
                    <a:pt x="1325" y="9976"/>
                    <a:pt x="906" y="10094"/>
                  </a:cubicBezTo>
                  <a:cubicBezTo>
                    <a:pt x="785" y="10128"/>
                    <a:pt x="833" y="10310"/>
                    <a:pt x="947" y="10310"/>
                  </a:cubicBezTo>
                  <a:cubicBezTo>
                    <a:pt x="951" y="10310"/>
                    <a:pt x="954" y="10309"/>
                    <a:pt x="958" y="10309"/>
                  </a:cubicBezTo>
                  <a:cubicBezTo>
                    <a:pt x="1383" y="10267"/>
                    <a:pt x="1804" y="10174"/>
                    <a:pt x="2220" y="10084"/>
                  </a:cubicBezTo>
                  <a:cubicBezTo>
                    <a:pt x="2252" y="10318"/>
                    <a:pt x="2282" y="10551"/>
                    <a:pt x="2310" y="10788"/>
                  </a:cubicBezTo>
                  <a:cubicBezTo>
                    <a:pt x="1928" y="10883"/>
                    <a:pt x="1546" y="10951"/>
                    <a:pt x="1160" y="11022"/>
                  </a:cubicBezTo>
                  <a:cubicBezTo>
                    <a:pt x="993" y="11052"/>
                    <a:pt x="1019" y="11280"/>
                    <a:pt x="1184" y="11280"/>
                  </a:cubicBezTo>
                  <a:cubicBezTo>
                    <a:pt x="1184" y="11280"/>
                    <a:pt x="1185" y="11280"/>
                    <a:pt x="1185" y="11280"/>
                  </a:cubicBezTo>
                  <a:cubicBezTo>
                    <a:pt x="1568" y="11278"/>
                    <a:pt x="1974" y="11189"/>
                    <a:pt x="2343" y="11057"/>
                  </a:cubicBezTo>
                  <a:cubicBezTo>
                    <a:pt x="2368" y="11271"/>
                    <a:pt x="2392" y="11485"/>
                    <a:pt x="2417" y="11702"/>
                  </a:cubicBezTo>
                  <a:cubicBezTo>
                    <a:pt x="2042" y="11804"/>
                    <a:pt x="1653" y="11893"/>
                    <a:pt x="1296" y="12035"/>
                  </a:cubicBezTo>
                  <a:cubicBezTo>
                    <a:pt x="1178" y="12079"/>
                    <a:pt x="1232" y="12235"/>
                    <a:pt x="1344" y="12235"/>
                  </a:cubicBezTo>
                  <a:cubicBezTo>
                    <a:pt x="1712" y="12235"/>
                    <a:pt x="2106" y="12107"/>
                    <a:pt x="2445" y="11947"/>
                  </a:cubicBezTo>
                  <a:cubicBezTo>
                    <a:pt x="2473" y="12205"/>
                    <a:pt x="2503" y="12463"/>
                    <a:pt x="2534" y="12722"/>
                  </a:cubicBezTo>
                  <a:cubicBezTo>
                    <a:pt x="2052" y="12868"/>
                    <a:pt x="1586" y="13053"/>
                    <a:pt x="1171" y="13343"/>
                  </a:cubicBezTo>
                  <a:cubicBezTo>
                    <a:pt x="1080" y="13408"/>
                    <a:pt x="1142" y="13545"/>
                    <a:pt x="1238" y="13545"/>
                  </a:cubicBezTo>
                  <a:cubicBezTo>
                    <a:pt x="1250" y="13545"/>
                    <a:pt x="1264" y="13543"/>
                    <a:pt x="1277" y="13537"/>
                  </a:cubicBezTo>
                  <a:cubicBezTo>
                    <a:pt x="1709" y="13362"/>
                    <a:pt x="2132" y="13169"/>
                    <a:pt x="2570" y="13010"/>
                  </a:cubicBezTo>
                  <a:cubicBezTo>
                    <a:pt x="2598" y="13237"/>
                    <a:pt x="2623" y="13462"/>
                    <a:pt x="2656" y="13689"/>
                  </a:cubicBezTo>
                  <a:cubicBezTo>
                    <a:pt x="2670" y="13789"/>
                    <a:pt x="2686" y="13889"/>
                    <a:pt x="2701" y="13991"/>
                  </a:cubicBezTo>
                  <a:cubicBezTo>
                    <a:pt x="2687" y="13991"/>
                    <a:pt x="2676" y="13991"/>
                    <a:pt x="2662" y="13995"/>
                  </a:cubicBezTo>
                  <a:cubicBezTo>
                    <a:pt x="2266" y="14127"/>
                    <a:pt x="1861" y="14257"/>
                    <a:pt x="1480" y="14426"/>
                  </a:cubicBezTo>
                  <a:cubicBezTo>
                    <a:pt x="1375" y="14473"/>
                    <a:pt x="1400" y="14641"/>
                    <a:pt x="1513" y="14641"/>
                  </a:cubicBezTo>
                  <a:cubicBezTo>
                    <a:pt x="1519" y="14641"/>
                    <a:pt x="1526" y="14641"/>
                    <a:pt x="1532" y="14640"/>
                  </a:cubicBezTo>
                  <a:cubicBezTo>
                    <a:pt x="1950" y="14580"/>
                    <a:pt x="2367" y="14423"/>
                    <a:pt x="2741" y="14227"/>
                  </a:cubicBezTo>
                  <a:cubicBezTo>
                    <a:pt x="2782" y="14481"/>
                    <a:pt x="2828" y="14730"/>
                    <a:pt x="2881" y="14980"/>
                  </a:cubicBezTo>
                  <a:cubicBezTo>
                    <a:pt x="2557" y="15112"/>
                    <a:pt x="2215" y="15263"/>
                    <a:pt x="1929" y="15462"/>
                  </a:cubicBezTo>
                  <a:cubicBezTo>
                    <a:pt x="1839" y="15525"/>
                    <a:pt x="1905" y="15650"/>
                    <a:pt x="1998" y="15650"/>
                  </a:cubicBezTo>
                  <a:cubicBezTo>
                    <a:pt x="2008" y="15650"/>
                    <a:pt x="2020" y="15648"/>
                    <a:pt x="2031" y="15644"/>
                  </a:cubicBezTo>
                  <a:cubicBezTo>
                    <a:pt x="2339" y="15542"/>
                    <a:pt x="2643" y="15374"/>
                    <a:pt x="2928" y="15205"/>
                  </a:cubicBezTo>
                  <a:cubicBezTo>
                    <a:pt x="3006" y="15551"/>
                    <a:pt x="3095" y="15891"/>
                    <a:pt x="3195" y="16225"/>
                  </a:cubicBezTo>
                  <a:cubicBezTo>
                    <a:pt x="2833" y="16332"/>
                    <a:pt x="2517" y="16523"/>
                    <a:pt x="2296" y="16842"/>
                  </a:cubicBezTo>
                  <a:cubicBezTo>
                    <a:pt x="2253" y="16904"/>
                    <a:pt x="2307" y="16997"/>
                    <a:pt x="2371" y="16997"/>
                  </a:cubicBezTo>
                  <a:cubicBezTo>
                    <a:pt x="2389" y="16997"/>
                    <a:pt x="2407" y="16990"/>
                    <a:pt x="2424" y="16974"/>
                  </a:cubicBezTo>
                  <a:cubicBezTo>
                    <a:pt x="2669" y="16734"/>
                    <a:pt x="2939" y="16543"/>
                    <a:pt x="3258" y="16435"/>
                  </a:cubicBezTo>
                  <a:cubicBezTo>
                    <a:pt x="3314" y="16607"/>
                    <a:pt x="3372" y="16777"/>
                    <a:pt x="3434" y="16947"/>
                  </a:cubicBezTo>
                  <a:cubicBezTo>
                    <a:pt x="3111" y="17052"/>
                    <a:pt x="2728" y="17223"/>
                    <a:pt x="2543" y="17484"/>
                  </a:cubicBezTo>
                  <a:cubicBezTo>
                    <a:pt x="2489" y="17558"/>
                    <a:pt x="2544" y="17666"/>
                    <a:pt x="2629" y="17666"/>
                  </a:cubicBezTo>
                  <a:cubicBezTo>
                    <a:pt x="2642" y="17666"/>
                    <a:pt x="2657" y="17663"/>
                    <a:pt x="2672" y="17657"/>
                  </a:cubicBezTo>
                  <a:cubicBezTo>
                    <a:pt x="2829" y="17590"/>
                    <a:pt x="2961" y="17471"/>
                    <a:pt x="3110" y="17385"/>
                  </a:cubicBezTo>
                  <a:cubicBezTo>
                    <a:pt x="3243" y="17307"/>
                    <a:pt x="3380" y="17243"/>
                    <a:pt x="3522" y="17183"/>
                  </a:cubicBezTo>
                  <a:cubicBezTo>
                    <a:pt x="3598" y="17380"/>
                    <a:pt x="3679" y="17576"/>
                    <a:pt x="3767" y="17769"/>
                  </a:cubicBezTo>
                  <a:cubicBezTo>
                    <a:pt x="3750" y="17769"/>
                    <a:pt x="3732" y="17770"/>
                    <a:pt x="3712" y="17774"/>
                  </a:cubicBezTo>
                  <a:cubicBezTo>
                    <a:pt x="3604" y="17796"/>
                    <a:pt x="3491" y="17845"/>
                    <a:pt x="3393" y="17896"/>
                  </a:cubicBezTo>
                  <a:cubicBezTo>
                    <a:pt x="3216" y="17984"/>
                    <a:pt x="3066" y="18105"/>
                    <a:pt x="2928" y="18246"/>
                  </a:cubicBezTo>
                  <a:cubicBezTo>
                    <a:pt x="2874" y="18303"/>
                    <a:pt x="2935" y="18389"/>
                    <a:pt x="3001" y="18389"/>
                  </a:cubicBezTo>
                  <a:cubicBezTo>
                    <a:pt x="3017" y="18389"/>
                    <a:pt x="3034" y="18383"/>
                    <a:pt x="3049" y="18371"/>
                  </a:cubicBezTo>
                  <a:cubicBezTo>
                    <a:pt x="3202" y="18249"/>
                    <a:pt x="3360" y="18137"/>
                    <a:pt x="3533" y="18045"/>
                  </a:cubicBezTo>
                  <a:cubicBezTo>
                    <a:pt x="3601" y="18010"/>
                    <a:pt x="3669" y="17977"/>
                    <a:pt x="3740" y="17946"/>
                  </a:cubicBezTo>
                  <a:cubicBezTo>
                    <a:pt x="3781" y="17926"/>
                    <a:pt x="3804" y="17910"/>
                    <a:pt x="3825" y="17892"/>
                  </a:cubicBezTo>
                  <a:cubicBezTo>
                    <a:pt x="3939" y="18136"/>
                    <a:pt x="4060" y="18374"/>
                    <a:pt x="4192" y="18610"/>
                  </a:cubicBezTo>
                  <a:cubicBezTo>
                    <a:pt x="3946" y="18788"/>
                    <a:pt x="3689" y="18961"/>
                    <a:pt x="3464" y="19163"/>
                  </a:cubicBezTo>
                  <a:cubicBezTo>
                    <a:pt x="3403" y="19217"/>
                    <a:pt x="3447" y="19303"/>
                    <a:pt x="3511" y="19303"/>
                  </a:cubicBezTo>
                  <a:cubicBezTo>
                    <a:pt x="3526" y="19303"/>
                    <a:pt x="3542" y="19298"/>
                    <a:pt x="3557" y="19288"/>
                  </a:cubicBezTo>
                  <a:cubicBezTo>
                    <a:pt x="3807" y="19129"/>
                    <a:pt x="4038" y="18934"/>
                    <a:pt x="4270" y="18748"/>
                  </a:cubicBezTo>
                  <a:cubicBezTo>
                    <a:pt x="4413" y="18996"/>
                    <a:pt x="4569" y="19238"/>
                    <a:pt x="4735" y="19476"/>
                  </a:cubicBezTo>
                  <a:cubicBezTo>
                    <a:pt x="4477" y="19670"/>
                    <a:pt x="4225" y="19886"/>
                    <a:pt x="4048" y="20138"/>
                  </a:cubicBezTo>
                  <a:cubicBezTo>
                    <a:pt x="4007" y="20194"/>
                    <a:pt x="4052" y="20262"/>
                    <a:pt x="4108" y="20262"/>
                  </a:cubicBezTo>
                  <a:cubicBezTo>
                    <a:pt x="4122" y="20262"/>
                    <a:pt x="4138" y="20258"/>
                    <a:pt x="4153" y="20247"/>
                  </a:cubicBezTo>
                  <a:cubicBezTo>
                    <a:pt x="4402" y="20073"/>
                    <a:pt x="4627" y="19855"/>
                    <a:pt x="4855" y="19645"/>
                  </a:cubicBezTo>
                  <a:cubicBezTo>
                    <a:pt x="4860" y="19649"/>
                    <a:pt x="4862" y="19653"/>
                    <a:pt x="4867" y="19659"/>
                  </a:cubicBezTo>
                  <a:cubicBezTo>
                    <a:pt x="5014" y="19855"/>
                    <a:pt x="5164" y="20045"/>
                    <a:pt x="5322" y="20227"/>
                  </a:cubicBezTo>
                  <a:cubicBezTo>
                    <a:pt x="5127" y="20433"/>
                    <a:pt x="4926" y="20645"/>
                    <a:pt x="4773" y="20879"/>
                  </a:cubicBezTo>
                  <a:cubicBezTo>
                    <a:pt x="4732" y="20941"/>
                    <a:pt x="4783" y="21033"/>
                    <a:pt x="4846" y="21033"/>
                  </a:cubicBezTo>
                  <a:cubicBezTo>
                    <a:pt x="4864" y="21033"/>
                    <a:pt x="4883" y="21025"/>
                    <a:pt x="4901" y="21008"/>
                  </a:cubicBezTo>
                  <a:cubicBezTo>
                    <a:pt x="5102" y="20818"/>
                    <a:pt x="5276" y="20592"/>
                    <a:pt x="5444" y="20368"/>
                  </a:cubicBezTo>
                  <a:cubicBezTo>
                    <a:pt x="5663" y="20616"/>
                    <a:pt x="5894" y="20850"/>
                    <a:pt x="6131" y="21071"/>
                  </a:cubicBezTo>
                  <a:cubicBezTo>
                    <a:pt x="5979" y="21307"/>
                    <a:pt x="5825" y="21560"/>
                    <a:pt x="5730" y="21813"/>
                  </a:cubicBezTo>
                  <a:cubicBezTo>
                    <a:pt x="5707" y="21871"/>
                    <a:pt x="5756" y="21927"/>
                    <a:pt x="5807" y="21927"/>
                  </a:cubicBezTo>
                  <a:cubicBezTo>
                    <a:pt x="5828" y="21927"/>
                    <a:pt x="5849" y="21918"/>
                    <a:pt x="5866" y="21895"/>
                  </a:cubicBezTo>
                  <a:cubicBezTo>
                    <a:pt x="6023" y="21688"/>
                    <a:pt x="6151" y="21440"/>
                    <a:pt x="6268" y="21197"/>
                  </a:cubicBezTo>
                  <a:cubicBezTo>
                    <a:pt x="6399" y="21313"/>
                    <a:pt x="6533" y="21425"/>
                    <a:pt x="6668" y="21534"/>
                  </a:cubicBezTo>
                  <a:cubicBezTo>
                    <a:pt x="6502" y="21739"/>
                    <a:pt x="6329" y="21978"/>
                    <a:pt x="6280" y="22235"/>
                  </a:cubicBezTo>
                  <a:cubicBezTo>
                    <a:pt x="6270" y="22280"/>
                    <a:pt x="6308" y="22312"/>
                    <a:pt x="6347" y="22312"/>
                  </a:cubicBezTo>
                  <a:cubicBezTo>
                    <a:pt x="6365" y="22312"/>
                    <a:pt x="6384" y="22305"/>
                    <a:pt x="6397" y="22288"/>
                  </a:cubicBezTo>
                  <a:cubicBezTo>
                    <a:pt x="6553" y="22087"/>
                    <a:pt x="6662" y="21857"/>
                    <a:pt x="6814" y="21652"/>
                  </a:cubicBezTo>
                  <a:cubicBezTo>
                    <a:pt x="7017" y="21810"/>
                    <a:pt x="7228" y="21962"/>
                    <a:pt x="7442" y="22105"/>
                  </a:cubicBezTo>
                  <a:cubicBezTo>
                    <a:pt x="7286" y="22389"/>
                    <a:pt x="7121" y="22672"/>
                    <a:pt x="7012" y="22970"/>
                  </a:cubicBezTo>
                  <a:cubicBezTo>
                    <a:pt x="6992" y="23025"/>
                    <a:pt x="7036" y="23073"/>
                    <a:pt x="7083" y="23073"/>
                  </a:cubicBezTo>
                  <a:cubicBezTo>
                    <a:pt x="7102" y="23073"/>
                    <a:pt x="7121" y="23065"/>
                    <a:pt x="7137" y="23046"/>
                  </a:cubicBezTo>
                  <a:cubicBezTo>
                    <a:pt x="7335" y="22808"/>
                    <a:pt x="7484" y="22512"/>
                    <a:pt x="7615" y="22218"/>
                  </a:cubicBezTo>
                  <a:cubicBezTo>
                    <a:pt x="7780" y="22325"/>
                    <a:pt x="7949" y="22425"/>
                    <a:pt x="8119" y="22522"/>
                  </a:cubicBezTo>
                  <a:cubicBezTo>
                    <a:pt x="7940" y="22877"/>
                    <a:pt x="7738" y="23235"/>
                    <a:pt x="7617" y="23613"/>
                  </a:cubicBezTo>
                  <a:cubicBezTo>
                    <a:pt x="7602" y="23664"/>
                    <a:pt x="7647" y="23717"/>
                    <a:pt x="7692" y="23717"/>
                  </a:cubicBezTo>
                  <a:cubicBezTo>
                    <a:pt x="7710" y="23717"/>
                    <a:pt x="7728" y="23708"/>
                    <a:pt x="7742" y="23687"/>
                  </a:cubicBezTo>
                  <a:cubicBezTo>
                    <a:pt x="7957" y="23352"/>
                    <a:pt x="8108" y="22970"/>
                    <a:pt x="8269" y="22604"/>
                  </a:cubicBezTo>
                  <a:cubicBezTo>
                    <a:pt x="8445" y="22702"/>
                    <a:pt x="8624" y="22792"/>
                    <a:pt x="8805" y="22879"/>
                  </a:cubicBezTo>
                  <a:cubicBezTo>
                    <a:pt x="8638" y="23242"/>
                    <a:pt x="8458" y="23631"/>
                    <a:pt x="8397" y="24028"/>
                  </a:cubicBezTo>
                  <a:cubicBezTo>
                    <a:pt x="8388" y="24078"/>
                    <a:pt x="8427" y="24109"/>
                    <a:pt x="8467" y="24109"/>
                  </a:cubicBezTo>
                  <a:cubicBezTo>
                    <a:pt x="8493" y="24109"/>
                    <a:pt x="8519" y="24096"/>
                    <a:pt x="8533" y="24068"/>
                  </a:cubicBezTo>
                  <a:cubicBezTo>
                    <a:pt x="8706" y="23712"/>
                    <a:pt x="8809" y="23317"/>
                    <a:pt x="8949" y="22947"/>
                  </a:cubicBezTo>
                  <a:cubicBezTo>
                    <a:pt x="9121" y="23028"/>
                    <a:pt x="9297" y="23103"/>
                    <a:pt x="9474" y="23175"/>
                  </a:cubicBezTo>
                  <a:cubicBezTo>
                    <a:pt x="9451" y="23185"/>
                    <a:pt x="9436" y="23209"/>
                    <a:pt x="9430" y="23242"/>
                  </a:cubicBezTo>
                  <a:cubicBezTo>
                    <a:pt x="9380" y="23575"/>
                    <a:pt x="9256" y="23892"/>
                    <a:pt x="9209" y="24224"/>
                  </a:cubicBezTo>
                  <a:cubicBezTo>
                    <a:pt x="9201" y="24276"/>
                    <a:pt x="9250" y="24319"/>
                    <a:pt x="9296" y="24319"/>
                  </a:cubicBezTo>
                  <a:cubicBezTo>
                    <a:pt x="9317" y="24319"/>
                    <a:pt x="9338" y="24310"/>
                    <a:pt x="9352" y="24287"/>
                  </a:cubicBezTo>
                  <a:cubicBezTo>
                    <a:pt x="9539" y="23993"/>
                    <a:pt x="9587" y="23613"/>
                    <a:pt x="9621" y="23273"/>
                  </a:cubicBezTo>
                  <a:cubicBezTo>
                    <a:pt x="9623" y="23259"/>
                    <a:pt x="9621" y="23244"/>
                    <a:pt x="9617" y="23233"/>
                  </a:cubicBezTo>
                  <a:lnTo>
                    <a:pt x="9617" y="23233"/>
                  </a:lnTo>
                  <a:cubicBezTo>
                    <a:pt x="9896" y="23345"/>
                    <a:pt x="10180" y="23446"/>
                    <a:pt x="10464" y="23538"/>
                  </a:cubicBezTo>
                  <a:cubicBezTo>
                    <a:pt x="10445" y="23825"/>
                    <a:pt x="10385" y="24105"/>
                    <a:pt x="10307" y="24387"/>
                  </a:cubicBezTo>
                  <a:cubicBezTo>
                    <a:pt x="10290" y="24451"/>
                    <a:pt x="10345" y="24492"/>
                    <a:pt x="10400" y="24492"/>
                  </a:cubicBezTo>
                  <a:cubicBezTo>
                    <a:pt x="10435" y="24492"/>
                    <a:pt x="10471" y="24476"/>
                    <a:pt x="10487" y="24438"/>
                  </a:cubicBezTo>
                  <a:cubicBezTo>
                    <a:pt x="10605" y="24170"/>
                    <a:pt x="10657" y="23889"/>
                    <a:pt x="10670" y="23602"/>
                  </a:cubicBezTo>
                  <a:cubicBezTo>
                    <a:pt x="10960" y="23691"/>
                    <a:pt x="11257" y="23769"/>
                    <a:pt x="11554" y="23841"/>
                  </a:cubicBezTo>
                  <a:cubicBezTo>
                    <a:pt x="11541" y="23984"/>
                    <a:pt x="11527" y="24130"/>
                    <a:pt x="11506" y="24275"/>
                  </a:cubicBezTo>
                  <a:cubicBezTo>
                    <a:pt x="11466" y="24521"/>
                    <a:pt x="11402" y="24764"/>
                    <a:pt x="11370" y="25012"/>
                  </a:cubicBezTo>
                  <a:cubicBezTo>
                    <a:pt x="11362" y="25069"/>
                    <a:pt x="11412" y="25109"/>
                    <a:pt x="11460" y="25109"/>
                  </a:cubicBezTo>
                  <a:cubicBezTo>
                    <a:pt x="11489" y="25109"/>
                    <a:pt x="11517" y="25095"/>
                    <a:pt x="11530" y="25060"/>
                  </a:cubicBezTo>
                  <a:cubicBezTo>
                    <a:pt x="11662" y="24704"/>
                    <a:pt x="11727" y="24282"/>
                    <a:pt x="11735" y="23884"/>
                  </a:cubicBezTo>
                  <a:cubicBezTo>
                    <a:pt x="12008" y="23946"/>
                    <a:pt x="12278" y="24000"/>
                    <a:pt x="12553" y="24048"/>
                  </a:cubicBezTo>
                  <a:cubicBezTo>
                    <a:pt x="12455" y="24527"/>
                    <a:pt x="12406" y="25054"/>
                    <a:pt x="12484" y="25515"/>
                  </a:cubicBezTo>
                  <a:cubicBezTo>
                    <a:pt x="12492" y="25567"/>
                    <a:pt x="12541" y="25596"/>
                    <a:pt x="12586" y="25596"/>
                  </a:cubicBezTo>
                  <a:cubicBezTo>
                    <a:pt x="12626" y="25596"/>
                    <a:pt x="12664" y="25573"/>
                    <a:pt x="12668" y="25520"/>
                  </a:cubicBezTo>
                  <a:cubicBezTo>
                    <a:pt x="12689" y="25224"/>
                    <a:pt x="12661" y="24927"/>
                    <a:pt x="12674" y="24629"/>
                  </a:cubicBezTo>
                  <a:cubicBezTo>
                    <a:pt x="12682" y="24445"/>
                    <a:pt x="12699" y="24261"/>
                    <a:pt x="12719" y="24078"/>
                  </a:cubicBezTo>
                  <a:cubicBezTo>
                    <a:pt x="13021" y="24130"/>
                    <a:pt x="13321" y="24173"/>
                    <a:pt x="13626" y="24208"/>
                  </a:cubicBezTo>
                  <a:cubicBezTo>
                    <a:pt x="13556" y="24579"/>
                    <a:pt x="13510" y="24956"/>
                    <a:pt x="13481" y="25335"/>
                  </a:cubicBezTo>
                  <a:cubicBezTo>
                    <a:pt x="13477" y="25383"/>
                    <a:pt x="13515" y="25412"/>
                    <a:pt x="13552" y="25412"/>
                  </a:cubicBezTo>
                  <a:cubicBezTo>
                    <a:pt x="13581" y="25412"/>
                    <a:pt x="13609" y="25394"/>
                    <a:pt x="13617" y="25356"/>
                  </a:cubicBezTo>
                  <a:cubicBezTo>
                    <a:pt x="13691" y="24983"/>
                    <a:pt x="13745" y="24605"/>
                    <a:pt x="13776" y="24225"/>
                  </a:cubicBezTo>
                  <a:cubicBezTo>
                    <a:pt x="13924" y="24241"/>
                    <a:pt x="14072" y="24258"/>
                    <a:pt x="14220" y="24269"/>
                  </a:cubicBezTo>
                  <a:cubicBezTo>
                    <a:pt x="14157" y="24637"/>
                    <a:pt x="14121" y="25012"/>
                    <a:pt x="14140" y="25384"/>
                  </a:cubicBezTo>
                  <a:cubicBezTo>
                    <a:pt x="14143" y="25434"/>
                    <a:pt x="14185" y="25459"/>
                    <a:pt x="14227" y="25459"/>
                  </a:cubicBezTo>
                  <a:cubicBezTo>
                    <a:pt x="14267" y="25459"/>
                    <a:pt x="14307" y="25436"/>
                    <a:pt x="14310" y="25389"/>
                  </a:cubicBezTo>
                  <a:cubicBezTo>
                    <a:pt x="14340" y="25019"/>
                    <a:pt x="14360" y="24652"/>
                    <a:pt x="14403" y="24286"/>
                  </a:cubicBezTo>
                  <a:cubicBezTo>
                    <a:pt x="14689" y="24309"/>
                    <a:pt x="14974" y="24324"/>
                    <a:pt x="15261" y="24336"/>
                  </a:cubicBezTo>
                  <a:cubicBezTo>
                    <a:pt x="15239" y="24507"/>
                    <a:pt x="15217" y="24677"/>
                    <a:pt x="15196" y="24847"/>
                  </a:cubicBezTo>
                  <a:cubicBezTo>
                    <a:pt x="15168" y="25073"/>
                    <a:pt x="15108" y="25309"/>
                    <a:pt x="15139" y="25536"/>
                  </a:cubicBezTo>
                  <a:cubicBezTo>
                    <a:pt x="15144" y="25578"/>
                    <a:pt x="15183" y="25604"/>
                    <a:pt x="15220" y="25604"/>
                  </a:cubicBezTo>
                  <a:cubicBezTo>
                    <a:pt x="15247" y="25604"/>
                    <a:pt x="15273" y="25590"/>
                    <a:pt x="15284" y="25559"/>
                  </a:cubicBezTo>
                  <a:cubicBezTo>
                    <a:pt x="15362" y="25345"/>
                    <a:pt x="15360" y="25102"/>
                    <a:pt x="15382" y="24877"/>
                  </a:cubicBezTo>
                  <a:cubicBezTo>
                    <a:pt x="15397" y="24698"/>
                    <a:pt x="15416" y="24521"/>
                    <a:pt x="15431" y="24343"/>
                  </a:cubicBezTo>
                  <a:cubicBezTo>
                    <a:pt x="15569" y="24347"/>
                    <a:pt x="15711" y="24353"/>
                    <a:pt x="15849" y="24354"/>
                  </a:cubicBezTo>
                  <a:cubicBezTo>
                    <a:pt x="15977" y="24357"/>
                    <a:pt x="16103" y="24357"/>
                    <a:pt x="16228" y="24358"/>
                  </a:cubicBezTo>
                  <a:cubicBezTo>
                    <a:pt x="16058" y="24704"/>
                    <a:pt x="15959" y="25104"/>
                    <a:pt x="16028" y="25486"/>
                  </a:cubicBezTo>
                  <a:cubicBezTo>
                    <a:pt x="16035" y="25522"/>
                    <a:pt x="16069" y="25543"/>
                    <a:pt x="16101" y="25543"/>
                  </a:cubicBezTo>
                  <a:cubicBezTo>
                    <a:pt x="16129" y="25543"/>
                    <a:pt x="16154" y="25527"/>
                    <a:pt x="16155" y="25491"/>
                  </a:cubicBezTo>
                  <a:cubicBezTo>
                    <a:pt x="16177" y="25094"/>
                    <a:pt x="16218" y="24725"/>
                    <a:pt x="16377" y="24358"/>
                  </a:cubicBezTo>
                  <a:cubicBezTo>
                    <a:pt x="16680" y="24358"/>
                    <a:pt x="16983" y="24360"/>
                    <a:pt x="17286" y="24361"/>
                  </a:cubicBezTo>
                  <a:cubicBezTo>
                    <a:pt x="17187" y="24669"/>
                    <a:pt x="17112" y="24997"/>
                    <a:pt x="17135" y="25316"/>
                  </a:cubicBezTo>
                  <a:cubicBezTo>
                    <a:pt x="17138" y="25372"/>
                    <a:pt x="17183" y="25400"/>
                    <a:pt x="17229" y="25400"/>
                  </a:cubicBezTo>
                  <a:cubicBezTo>
                    <a:pt x="17273" y="25400"/>
                    <a:pt x="17317" y="25374"/>
                    <a:pt x="17325" y="25322"/>
                  </a:cubicBezTo>
                  <a:cubicBezTo>
                    <a:pt x="17376" y="24999"/>
                    <a:pt x="17407" y="24683"/>
                    <a:pt x="17486" y="24365"/>
                  </a:cubicBezTo>
                  <a:cubicBezTo>
                    <a:pt x="17700" y="24368"/>
                    <a:pt x="17917" y="24374"/>
                    <a:pt x="18131" y="24382"/>
                  </a:cubicBezTo>
                  <a:cubicBezTo>
                    <a:pt x="18056" y="24708"/>
                    <a:pt x="17952" y="25058"/>
                    <a:pt x="17967" y="25384"/>
                  </a:cubicBezTo>
                  <a:cubicBezTo>
                    <a:pt x="17967" y="25432"/>
                    <a:pt x="18007" y="25457"/>
                    <a:pt x="18047" y="25457"/>
                  </a:cubicBezTo>
                  <a:cubicBezTo>
                    <a:pt x="18079" y="25457"/>
                    <a:pt x="18111" y="25441"/>
                    <a:pt x="18124" y="25408"/>
                  </a:cubicBezTo>
                  <a:cubicBezTo>
                    <a:pt x="18253" y="25102"/>
                    <a:pt x="18273" y="24728"/>
                    <a:pt x="18317" y="24389"/>
                  </a:cubicBezTo>
                  <a:cubicBezTo>
                    <a:pt x="18514" y="24401"/>
                    <a:pt x="18711" y="24414"/>
                    <a:pt x="18906" y="24432"/>
                  </a:cubicBezTo>
                  <a:cubicBezTo>
                    <a:pt x="18788" y="24758"/>
                    <a:pt x="18672" y="25115"/>
                    <a:pt x="18662" y="25457"/>
                  </a:cubicBezTo>
                  <a:cubicBezTo>
                    <a:pt x="18662" y="25519"/>
                    <a:pt x="18708" y="25555"/>
                    <a:pt x="18753" y="25555"/>
                  </a:cubicBezTo>
                  <a:cubicBezTo>
                    <a:pt x="18790" y="25555"/>
                    <a:pt x="18826" y="25532"/>
                    <a:pt x="18838" y="25484"/>
                  </a:cubicBezTo>
                  <a:cubicBezTo>
                    <a:pt x="18926" y="25138"/>
                    <a:pt x="18973" y="24791"/>
                    <a:pt x="19075" y="24449"/>
                  </a:cubicBezTo>
                  <a:cubicBezTo>
                    <a:pt x="19201" y="24460"/>
                    <a:pt x="19327" y="24477"/>
                    <a:pt x="19452" y="24494"/>
                  </a:cubicBezTo>
                  <a:cubicBezTo>
                    <a:pt x="19551" y="24509"/>
                    <a:pt x="19650" y="24527"/>
                    <a:pt x="19748" y="24544"/>
                  </a:cubicBezTo>
                  <a:cubicBezTo>
                    <a:pt x="19615" y="24912"/>
                    <a:pt x="19487" y="25301"/>
                    <a:pt x="19426" y="25678"/>
                  </a:cubicBezTo>
                  <a:cubicBezTo>
                    <a:pt x="19415" y="25741"/>
                    <a:pt x="19468" y="25783"/>
                    <a:pt x="19520" y="25783"/>
                  </a:cubicBezTo>
                  <a:cubicBezTo>
                    <a:pt x="19553" y="25783"/>
                    <a:pt x="19585" y="25766"/>
                    <a:pt x="19600" y="25729"/>
                  </a:cubicBezTo>
                  <a:cubicBezTo>
                    <a:pt x="19752" y="25372"/>
                    <a:pt x="19853" y="24969"/>
                    <a:pt x="19939" y="24581"/>
                  </a:cubicBezTo>
                  <a:cubicBezTo>
                    <a:pt x="20376" y="24670"/>
                    <a:pt x="20802" y="24792"/>
                    <a:pt x="21220" y="24941"/>
                  </a:cubicBezTo>
                  <a:cubicBezTo>
                    <a:pt x="21056" y="25335"/>
                    <a:pt x="20859" y="25733"/>
                    <a:pt x="20768" y="26150"/>
                  </a:cubicBezTo>
                  <a:cubicBezTo>
                    <a:pt x="20756" y="26198"/>
                    <a:pt x="20791" y="26224"/>
                    <a:pt x="20829" y="26224"/>
                  </a:cubicBezTo>
                  <a:cubicBezTo>
                    <a:pt x="20855" y="26224"/>
                    <a:pt x="20882" y="26212"/>
                    <a:pt x="20897" y="26186"/>
                  </a:cubicBezTo>
                  <a:cubicBezTo>
                    <a:pt x="21113" y="25824"/>
                    <a:pt x="21240" y="25400"/>
                    <a:pt x="21386" y="25003"/>
                  </a:cubicBezTo>
                  <a:cubicBezTo>
                    <a:pt x="21627" y="25095"/>
                    <a:pt x="21865" y="25201"/>
                    <a:pt x="22100" y="25311"/>
                  </a:cubicBezTo>
                  <a:cubicBezTo>
                    <a:pt x="21951" y="25591"/>
                    <a:pt x="21804" y="25903"/>
                    <a:pt x="21762" y="26209"/>
                  </a:cubicBezTo>
                  <a:cubicBezTo>
                    <a:pt x="21755" y="26268"/>
                    <a:pt x="21798" y="26302"/>
                    <a:pt x="21843" y="26302"/>
                  </a:cubicBezTo>
                  <a:cubicBezTo>
                    <a:pt x="21872" y="26302"/>
                    <a:pt x="21902" y="26288"/>
                    <a:pt x="21920" y="26256"/>
                  </a:cubicBezTo>
                  <a:cubicBezTo>
                    <a:pt x="22007" y="26094"/>
                    <a:pt x="22058" y="25920"/>
                    <a:pt x="22126" y="25753"/>
                  </a:cubicBezTo>
                  <a:cubicBezTo>
                    <a:pt x="22175" y="25632"/>
                    <a:pt x="22226" y="25513"/>
                    <a:pt x="22279" y="25394"/>
                  </a:cubicBezTo>
                  <a:cubicBezTo>
                    <a:pt x="22319" y="25414"/>
                    <a:pt x="22357" y="25430"/>
                    <a:pt x="22396" y="25449"/>
                  </a:cubicBezTo>
                  <a:cubicBezTo>
                    <a:pt x="22574" y="25537"/>
                    <a:pt x="22745" y="25635"/>
                    <a:pt x="22917" y="25734"/>
                  </a:cubicBezTo>
                  <a:cubicBezTo>
                    <a:pt x="22789" y="25998"/>
                    <a:pt x="22664" y="26264"/>
                    <a:pt x="22579" y="26541"/>
                  </a:cubicBezTo>
                  <a:cubicBezTo>
                    <a:pt x="22557" y="26609"/>
                    <a:pt x="22606" y="26659"/>
                    <a:pt x="22658" y="26659"/>
                  </a:cubicBezTo>
                  <a:cubicBezTo>
                    <a:pt x="22686" y="26659"/>
                    <a:pt x="22716" y="26644"/>
                    <a:pt x="22735" y="26610"/>
                  </a:cubicBezTo>
                  <a:cubicBezTo>
                    <a:pt x="22877" y="26366"/>
                    <a:pt x="22985" y="26101"/>
                    <a:pt x="23089" y="25835"/>
                  </a:cubicBezTo>
                  <a:cubicBezTo>
                    <a:pt x="23264" y="25941"/>
                    <a:pt x="23437" y="26050"/>
                    <a:pt x="23604" y="26164"/>
                  </a:cubicBezTo>
                  <a:cubicBezTo>
                    <a:pt x="23394" y="26468"/>
                    <a:pt x="23204" y="26803"/>
                    <a:pt x="23084" y="27139"/>
                  </a:cubicBezTo>
                  <a:cubicBezTo>
                    <a:pt x="23056" y="27216"/>
                    <a:pt x="23115" y="27272"/>
                    <a:pt x="23176" y="27272"/>
                  </a:cubicBezTo>
                  <a:cubicBezTo>
                    <a:pt x="23208" y="27272"/>
                    <a:pt x="23242" y="27256"/>
                    <a:pt x="23262" y="27217"/>
                  </a:cubicBezTo>
                  <a:cubicBezTo>
                    <a:pt x="23432" y="26902"/>
                    <a:pt x="23593" y="26585"/>
                    <a:pt x="23767" y="26273"/>
                  </a:cubicBezTo>
                  <a:cubicBezTo>
                    <a:pt x="23937" y="26390"/>
                    <a:pt x="24103" y="26511"/>
                    <a:pt x="24267" y="26634"/>
                  </a:cubicBezTo>
                  <a:cubicBezTo>
                    <a:pt x="23994" y="26990"/>
                    <a:pt x="23738" y="27418"/>
                    <a:pt x="23663" y="27850"/>
                  </a:cubicBezTo>
                  <a:cubicBezTo>
                    <a:pt x="23652" y="27914"/>
                    <a:pt x="23701" y="27952"/>
                    <a:pt x="23752" y="27952"/>
                  </a:cubicBezTo>
                  <a:cubicBezTo>
                    <a:pt x="23785" y="27952"/>
                    <a:pt x="23818" y="27936"/>
                    <a:pt x="23836" y="27901"/>
                  </a:cubicBezTo>
                  <a:cubicBezTo>
                    <a:pt x="24035" y="27513"/>
                    <a:pt x="24183" y="27117"/>
                    <a:pt x="24403" y="26740"/>
                  </a:cubicBezTo>
                  <a:cubicBezTo>
                    <a:pt x="24552" y="26855"/>
                    <a:pt x="24699" y="26974"/>
                    <a:pt x="24844" y="27093"/>
                  </a:cubicBezTo>
                  <a:cubicBezTo>
                    <a:pt x="24606" y="27337"/>
                    <a:pt x="24422" y="27652"/>
                    <a:pt x="24332" y="27979"/>
                  </a:cubicBezTo>
                  <a:cubicBezTo>
                    <a:pt x="24317" y="28035"/>
                    <a:pt x="24366" y="28070"/>
                    <a:pt x="24414" y="28070"/>
                  </a:cubicBezTo>
                  <a:cubicBezTo>
                    <a:pt x="24445" y="28070"/>
                    <a:pt x="24475" y="28056"/>
                    <a:pt x="24490" y="28023"/>
                  </a:cubicBezTo>
                  <a:cubicBezTo>
                    <a:pt x="24623" y="27724"/>
                    <a:pt x="24773" y="27456"/>
                    <a:pt x="24964" y="27194"/>
                  </a:cubicBezTo>
                  <a:cubicBezTo>
                    <a:pt x="25204" y="27394"/>
                    <a:pt x="25438" y="27602"/>
                    <a:pt x="25669" y="27815"/>
                  </a:cubicBezTo>
                  <a:cubicBezTo>
                    <a:pt x="25416" y="28057"/>
                    <a:pt x="25208" y="28357"/>
                    <a:pt x="25141" y="28707"/>
                  </a:cubicBezTo>
                  <a:cubicBezTo>
                    <a:pt x="25132" y="28755"/>
                    <a:pt x="25171" y="28786"/>
                    <a:pt x="25211" y="28786"/>
                  </a:cubicBezTo>
                  <a:cubicBezTo>
                    <a:pt x="25236" y="28786"/>
                    <a:pt x="25261" y="28774"/>
                    <a:pt x="25273" y="28746"/>
                  </a:cubicBezTo>
                  <a:cubicBezTo>
                    <a:pt x="25404" y="28440"/>
                    <a:pt x="25544" y="28156"/>
                    <a:pt x="25778" y="27917"/>
                  </a:cubicBezTo>
                  <a:cubicBezTo>
                    <a:pt x="25900" y="28030"/>
                    <a:pt x="26020" y="28143"/>
                    <a:pt x="26139" y="28261"/>
                  </a:cubicBezTo>
                  <a:cubicBezTo>
                    <a:pt x="25949" y="28665"/>
                    <a:pt x="25728" y="29049"/>
                    <a:pt x="25521" y="29444"/>
                  </a:cubicBezTo>
                  <a:cubicBezTo>
                    <a:pt x="25492" y="29497"/>
                    <a:pt x="25544" y="29548"/>
                    <a:pt x="25594" y="29548"/>
                  </a:cubicBezTo>
                  <a:cubicBezTo>
                    <a:pt x="25614" y="29548"/>
                    <a:pt x="25634" y="29540"/>
                    <a:pt x="25647" y="29519"/>
                  </a:cubicBezTo>
                  <a:cubicBezTo>
                    <a:pt x="25885" y="29155"/>
                    <a:pt x="26067" y="28757"/>
                    <a:pt x="26237" y="28356"/>
                  </a:cubicBezTo>
                  <a:cubicBezTo>
                    <a:pt x="26559" y="28672"/>
                    <a:pt x="26875" y="28995"/>
                    <a:pt x="27181" y="29325"/>
                  </a:cubicBezTo>
                  <a:cubicBezTo>
                    <a:pt x="27246" y="29395"/>
                    <a:pt x="27312" y="29463"/>
                    <a:pt x="27376" y="29534"/>
                  </a:cubicBezTo>
                  <a:cubicBezTo>
                    <a:pt x="27373" y="29533"/>
                    <a:pt x="27370" y="29533"/>
                    <a:pt x="27367" y="29533"/>
                  </a:cubicBezTo>
                  <a:cubicBezTo>
                    <a:pt x="27349" y="29533"/>
                    <a:pt x="27331" y="29541"/>
                    <a:pt x="27314" y="29561"/>
                  </a:cubicBezTo>
                  <a:cubicBezTo>
                    <a:pt x="27046" y="29879"/>
                    <a:pt x="26814" y="30255"/>
                    <a:pt x="26668" y="30645"/>
                  </a:cubicBezTo>
                  <a:cubicBezTo>
                    <a:pt x="26643" y="30707"/>
                    <a:pt x="26689" y="30751"/>
                    <a:pt x="26738" y="30751"/>
                  </a:cubicBezTo>
                  <a:cubicBezTo>
                    <a:pt x="26765" y="30751"/>
                    <a:pt x="26792" y="30738"/>
                    <a:pt x="26809" y="30707"/>
                  </a:cubicBezTo>
                  <a:cubicBezTo>
                    <a:pt x="27011" y="30348"/>
                    <a:pt x="27209" y="29997"/>
                    <a:pt x="27429" y="29651"/>
                  </a:cubicBezTo>
                  <a:cubicBezTo>
                    <a:pt x="27440" y="29636"/>
                    <a:pt x="27443" y="29619"/>
                    <a:pt x="27441" y="29603"/>
                  </a:cubicBezTo>
                  <a:lnTo>
                    <a:pt x="27441" y="29603"/>
                  </a:lnTo>
                  <a:cubicBezTo>
                    <a:pt x="27818" y="30014"/>
                    <a:pt x="28191" y="30436"/>
                    <a:pt x="28564" y="30859"/>
                  </a:cubicBezTo>
                  <a:cubicBezTo>
                    <a:pt x="28314" y="31168"/>
                    <a:pt x="28122" y="31523"/>
                    <a:pt x="28049" y="31917"/>
                  </a:cubicBezTo>
                  <a:cubicBezTo>
                    <a:pt x="28038" y="31974"/>
                    <a:pt x="28087" y="32012"/>
                    <a:pt x="28135" y="32012"/>
                  </a:cubicBezTo>
                  <a:cubicBezTo>
                    <a:pt x="28165" y="32012"/>
                    <a:pt x="28194" y="31997"/>
                    <a:pt x="28208" y="31963"/>
                  </a:cubicBezTo>
                  <a:cubicBezTo>
                    <a:pt x="28343" y="31624"/>
                    <a:pt x="28486" y="31298"/>
                    <a:pt x="28687" y="30999"/>
                  </a:cubicBezTo>
                  <a:cubicBezTo>
                    <a:pt x="28836" y="31166"/>
                    <a:pt x="28980" y="31332"/>
                    <a:pt x="29128" y="31501"/>
                  </a:cubicBezTo>
                  <a:cubicBezTo>
                    <a:pt x="28846" y="31815"/>
                    <a:pt x="28545" y="32223"/>
                    <a:pt x="28470" y="32640"/>
                  </a:cubicBezTo>
                  <a:cubicBezTo>
                    <a:pt x="28463" y="32690"/>
                    <a:pt x="28509" y="32731"/>
                    <a:pt x="28554" y="32731"/>
                  </a:cubicBezTo>
                  <a:cubicBezTo>
                    <a:pt x="28576" y="32731"/>
                    <a:pt x="28596" y="32721"/>
                    <a:pt x="28611" y="32699"/>
                  </a:cubicBezTo>
                  <a:cubicBezTo>
                    <a:pt x="28725" y="32527"/>
                    <a:pt x="28802" y="32331"/>
                    <a:pt x="28904" y="32148"/>
                  </a:cubicBezTo>
                  <a:cubicBezTo>
                    <a:pt x="29006" y="31970"/>
                    <a:pt x="29122" y="31798"/>
                    <a:pt x="29247" y="31635"/>
                  </a:cubicBezTo>
                  <a:cubicBezTo>
                    <a:pt x="29448" y="31863"/>
                    <a:pt x="29651" y="32092"/>
                    <a:pt x="29856" y="32318"/>
                  </a:cubicBezTo>
                  <a:cubicBezTo>
                    <a:pt x="29577" y="32630"/>
                    <a:pt x="29296" y="33004"/>
                    <a:pt x="29170" y="33407"/>
                  </a:cubicBezTo>
                  <a:cubicBezTo>
                    <a:pt x="29151" y="33467"/>
                    <a:pt x="29206" y="33532"/>
                    <a:pt x="29258" y="33532"/>
                  </a:cubicBezTo>
                  <a:cubicBezTo>
                    <a:pt x="29280" y="33532"/>
                    <a:pt x="29302" y="33521"/>
                    <a:pt x="29318" y="33494"/>
                  </a:cubicBezTo>
                  <a:cubicBezTo>
                    <a:pt x="29533" y="33137"/>
                    <a:pt x="29716" y="32776"/>
                    <a:pt x="29967" y="32443"/>
                  </a:cubicBezTo>
                  <a:cubicBezTo>
                    <a:pt x="30121" y="32613"/>
                    <a:pt x="30277" y="32782"/>
                    <a:pt x="30433" y="32949"/>
                  </a:cubicBezTo>
                  <a:cubicBezTo>
                    <a:pt x="30430" y="32952"/>
                    <a:pt x="30426" y="32953"/>
                    <a:pt x="30424" y="32956"/>
                  </a:cubicBezTo>
                  <a:cubicBezTo>
                    <a:pt x="30220" y="33278"/>
                    <a:pt x="29958" y="33601"/>
                    <a:pt x="29818" y="33955"/>
                  </a:cubicBezTo>
                  <a:cubicBezTo>
                    <a:pt x="29791" y="34025"/>
                    <a:pt x="29845" y="34083"/>
                    <a:pt x="29903" y="34083"/>
                  </a:cubicBezTo>
                  <a:cubicBezTo>
                    <a:pt x="29927" y="34083"/>
                    <a:pt x="29952" y="34073"/>
                    <a:pt x="29972" y="34050"/>
                  </a:cubicBezTo>
                  <a:cubicBezTo>
                    <a:pt x="30215" y="33774"/>
                    <a:pt x="30380" y="33409"/>
                    <a:pt x="30565" y="33089"/>
                  </a:cubicBezTo>
                  <a:cubicBezTo>
                    <a:pt x="30763" y="33302"/>
                    <a:pt x="30963" y="33509"/>
                    <a:pt x="31167" y="33714"/>
                  </a:cubicBezTo>
                  <a:cubicBezTo>
                    <a:pt x="30987" y="34002"/>
                    <a:pt x="30810" y="34298"/>
                    <a:pt x="30674" y="34603"/>
                  </a:cubicBezTo>
                  <a:cubicBezTo>
                    <a:pt x="30644" y="34669"/>
                    <a:pt x="30705" y="34732"/>
                    <a:pt x="30764" y="34732"/>
                  </a:cubicBezTo>
                  <a:cubicBezTo>
                    <a:pt x="30788" y="34732"/>
                    <a:pt x="30812" y="34721"/>
                    <a:pt x="30830" y="34696"/>
                  </a:cubicBezTo>
                  <a:cubicBezTo>
                    <a:pt x="31011" y="34433"/>
                    <a:pt x="31163" y="34145"/>
                    <a:pt x="31309" y="33856"/>
                  </a:cubicBezTo>
                  <a:cubicBezTo>
                    <a:pt x="31408" y="33958"/>
                    <a:pt x="31510" y="34054"/>
                    <a:pt x="31611" y="34153"/>
                  </a:cubicBezTo>
                  <a:cubicBezTo>
                    <a:pt x="31443" y="34512"/>
                    <a:pt x="31238" y="34848"/>
                    <a:pt x="31065" y="35205"/>
                  </a:cubicBezTo>
                  <a:cubicBezTo>
                    <a:pt x="31035" y="35267"/>
                    <a:pt x="31089" y="35318"/>
                    <a:pt x="31145" y="35318"/>
                  </a:cubicBezTo>
                  <a:cubicBezTo>
                    <a:pt x="31168" y="35318"/>
                    <a:pt x="31191" y="35309"/>
                    <a:pt x="31209" y="35290"/>
                  </a:cubicBezTo>
                  <a:cubicBezTo>
                    <a:pt x="31462" y="35015"/>
                    <a:pt x="31636" y="34655"/>
                    <a:pt x="31766" y="34301"/>
                  </a:cubicBezTo>
                  <a:cubicBezTo>
                    <a:pt x="31914" y="34440"/>
                    <a:pt x="32063" y="34576"/>
                    <a:pt x="32213" y="34710"/>
                  </a:cubicBezTo>
                  <a:cubicBezTo>
                    <a:pt x="31968" y="35042"/>
                    <a:pt x="31749" y="35419"/>
                    <a:pt x="31659" y="35813"/>
                  </a:cubicBezTo>
                  <a:cubicBezTo>
                    <a:pt x="31647" y="35866"/>
                    <a:pt x="31688" y="35897"/>
                    <a:pt x="31730" y="35897"/>
                  </a:cubicBezTo>
                  <a:cubicBezTo>
                    <a:pt x="31758" y="35897"/>
                    <a:pt x="31787" y="35883"/>
                    <a:pt x="31802" y="35854"/>
                  </a:cubicBezTo>
                  <a:cubicBezTo>
                    <a:pt x="31983" y="35504"/>
                    <a:pt x="32139" y="35155"/>
                    <a:pt x="32339" y="34822"/>
                  </a:cubicBezTo>
                  <a:cubicBezTo>
                    <a:pt x="32465" y="34933"/>
                    <a:pt x="32594" y="35043"/>
                    <a:pt x="32723" y="35150"/>
                  </a:cubicBezTo>
                  <a:cubicBezTo>
                    <a:pt x="32543" y="35512"/>
                    <a:pt x="32315" y="35840"/>
                    <a:pt x="32078" y="36170"/>
                  </a:cubicBezTo>
                  <a:cubicBezTo>
                    <a:pt x="32029" y="36239"/>
                    <a:pt x="32085" y="36309"/>
                    <a:pt x="32149" y="36309"/>
                  </a:cubicBezTo>
                  <a:cubicBezTo>
                    <a:pt x="32172" y="36309"/>
                    <a:pt x="32196" y="36300"/>
                    <a:pt x="32217" y="36278"/>
                  </a:cubicBezTo>
                  <a:cubicBezTo>
                    <a:pt x="32496" y="35987"/>
                    <a:pt x="32700" y="35633"/>
                    <a:pt x="32856" y="35260"/>
                  </a:cubicBezTo>
                  <a:cubicBezTo>
                    <a:pt x="32982" y="35364"/>
                    <a:pt x="33111" y="35463"/>
                    <a:pt x="33240" y="35562"/>
                  </a:cubicBezTo>
                  <a:cubicBezTo>
                    <a:pt x="33124" y="35855"/>
                    <a:pt x="33005" y="36146"/>
                    <a:pt x="32913" y="36446"/>
                  </a:cubicBezTo>
                  <a:cubicBezTo>
                    <a:pt x="32897" y="36501"/>
                    <a:pt x="32940" y="36544"/>
                    <a:pt x="32982" y="36544"/>
                  </a:cubicBezTo>
                  <a:cubicBezTo>
                    <a:pt x="33005" y="36544"/>
                    <a:pt x="33028" y="36531"/>
                    <a:pt x="33042" y="36502"/>
                  </a:cubicBezTo>
                  <a:cubicBezTo>
                    <a:pt x="33172" y="36228"/>
                    <a:pt x="33278" y="35949"/>
                    <a:pt x="33382" y="35665"/>
                  </a:cubicBezTo>
                  <a:cubicBezTo>
                    <a:pt x="33524" y="35772"/>
                    <a:pt x="33670" y="35874"/>
                    <a:pt x="33817" y="35977"/>
                  </a:cubicBezTo>
                  <a:cubicBezTo>
                    <a:pt x="33708" y="36299"/>
                    <a:pt x="33609" y="36631"/>
                    <a:pt x="33543" y="36958"/>
                  </a:cubicBezTo>
                  <a:cubicBezTo>
                    <a:pt x="33534" y="37008"/>
                    <a:pt x="33578" y="37042"/>
                    <a:pt x="33621" y="37042"/>
                  </a:cubicBezTo>
                  <a:cubicBezTo>
                    <a:pt x="33647" y="37042"/>
                    <a:pt x="33672" y="37029"/>
                    <a:pt x="33682" y="36999"/>
                  </a:cubicBezTo>
                  <a:cubicBezTo>
                    <a:pt x="33791" y="36701"/>
                    <a:pt x="33881" y="36387"/>
                    <a:pt x="33954" y="36072"/>
                  </a:cubicBezTo>
                  <a:cubicBezTo>
                    <a:pt x="34174" y="36220"/>
                    <a:pt x="34398" y="36361"/>
                    <a:pt x="34626" y="36494"/>
                  </a:cubicBezTo>
                  <a:cubicBezTo>
                    <a:pt x="34544" y="36857"/>
                    <a:pt x="34424" y="37233"/>
                    <a:pt x="34398" y="37603"/>
                  </a:cubicBezTo>
                  <a:cubicBezTo>
                    <a:pt x="34394" y="37651"/>
                    <a:pt x="34438" y="37688"/>
                    <a:pt x="34478" y="37688"/>
                  </a:cubicBezTo>
                  <a:cubicBezTo>
                    <a:pt x="34502" y="37688"/>
                    <a:pt x="34525" y="37675"/>
                    <a:pt x="34535" y="37644"/>
                  </a:cubicBezTo>
                  <a:cubicBezTo>
                    <a:pt x="34656" y="37308"/>
                    <a:pt x="34706" y="36935"/>
                    <a:pt x="34774" y="36581"/>
                  </a:cubicBezTo>
                  <a:cubicBezTo>
                    <a:pt x="35003" y="36710"/>
                    <a:pt x="35238" y="36833"/>
                    <a:pt x="35479" y="36949"/>
                  </a:cubicBezTo>
                  <a:cubicBezTo>
                    <a:pt x="35425" y="37319"/>
                    <a:pt x="35366" y="37691"/>
                    <a:pt x="35336" y="38066"/>
                  </a:cubicBezTo>
                  <a:cubicBezTo>
                    <a:pt x="35331" y="38125"/>
                    <a:pt x="35377" y="38159"/>
                    <a:pt x="35422" y="38159"/>
                  </a:cubicBezTo>
                  <a:cubicBezTo>
                    <a:pt x="35458" y="38159"/>
                    <a:pt x="35493" y="38137"/>
                    <a:pt x="35502" y="38090"/>
                  </a:cubicBezTo>
                  <a:cubicBezTo>
                    <a:pt x="35569" y="37740"/>
                    <a:pt x="35611" y="37383"/>
                    <a:pt x="35654" y="37029"/>
                  </a:cubicBezTo>
                  <a:cubicBezTo>
                    <a:pt x="35904" y="37145"/>
                    <a:pt x="36162" y="37253"/>
                    <a:pt x="36426" y="37348"/>
                  </a:cubicBezTo>
                  <a:cubicBezTo>
                    <a:pt x="36458" y="37360"/>
                    <a:pt x="36491" y="37372"/>
                    <a:pt x="36524" y="37382"/>
                  </a:cubicBezTo>
                  <a:cubicBezTo>
                    <a:pt x="36440" y="37692"/>
                    <a:pt x="36405" y="38016"/>
                    <a:pt x="36412" y="38337"/>
                  </a:cubicBezTo>
                  <a:cubicBezTo>
                    <a:pt x="36412" y="38381"/>
                    <a:pt x="36451" y="38403"/>
                    <a:pt x="36489" y="38403"/>
                  </a:cubicBezTo>
                  <a:cubicBezTo>
                    <a:pt x="36525" y="38403"/>
                    <a:pt x="36559" y="38384"/>
                    <a:pt x="36561" y="38342"/>
                  </a:cubicBezTo>
                  <a:cubicBezTo>
                    <a:pt x="36576" y="38033"/>
                    <a:pt x="36619" y="37736"/>
                    <a:pt x="36680" y="37437"/>
                  </a:cubicBezTo>
                  <a:cubicBezTo>
                    <a:pt x="36925" y="37522"/>
                    <a:pt x="37176" y="37594"/>
                    <a:pt x="37426" y="37659"/>
                  </a:cubicBezTo>
                  <a:cubicBezTo>
                    <a:pt x="37382" y="37934"/>
                    <a:pt x="37339" y="38212"/>
                    <a:pt x="37334" y="38487"/>
                  </a:cubicBezTo>
                  <a:cubicBezTo>
                    <a:pt x="37334" y="38539"/>
                    <a:pt x="37370" y="38563"/>
                    <a:pt x="37410" y="38563"/>
                  </a:cubicBezTo>
                  <a:cubicBezTo>
                    <a:pt x="37451" y="38563"/>
                    <a:pt x="37496" y="38537"/>
                    <a:pt x="37509" y="38493"/>
                  </a:cubicBezTo>
                  <a:cubicBezTo>
                    <a:pt x="37570" y="38239"/>
                    <a:pt x="37595" y="37974"/>
                    <a:pt x="37618" y="37709"/>
                  </a:cubicBezTo>
                  <a:cubicBezTo>
                    <a:pt x="37795" y="37751"/>
                    <a:pt x="37973" y="37790"/>
                    <a:pt x="38153" y="37822"/>
                  </a:cubicBezTo>
                  <a:cubicBezTo>
                    <a:pt x="38141" y="38092"/>
                    <a:pt x="38126" y="38365"/>
                    <a:pt x="38158" y="38626"/>
                  </a:cubicBezTo>
                  <a:cubicBezTo>
                    <a:pt x="38164" y="38678"/>
                    <a:pt x="38209" y="38706"/>
                    <a:pt x="38252" y="38706"/>
                  </a:cubicBezTo>
                  <a:cubicBezTo>
                    <a:pt x="38293" y="38706"/>
                    <a:pt x="38334" y="38682"/>
                    <a:pt x="38340" y="38630"/>
                  </a:cubicBezTo>
                  <a:cubicBezTo>
                    <a:pt x="38374" y="38381"/>
                    <a:pt x="38369" y="38118"/>
                    <a:pt x="38360" y="37861"/>
                  </a:cubicBezTo>
                  <a:lnTo>
                    <a:pt x="38360" y="37861"/>
                  </a:lnTo>
                  <a:cubicBezTo>
                    <a:pt x="38588" y="37899"/>
                    <a:pt x="38817" y="37927"/>
                    <a:pt x="39048" y="37953"/>
                  </a:cubicBezTo>
                  <a:cubicBezTo>
                    <a:pt x="39072" y="38247"/>
                    <a:pt x="39090" y="38552"/>
                    <a:pt x="39157" y="38840"/>
                  </a:cubicBezTo>
                  <a:cubicBezTo>
                    <a:pt x="39169" y="38892"/>
                    <a:pt x="39209" y="38917"/>
                    <a:pt x="39249" y="38917"/>
                  </a:cubicBezTo>
                  <a:cubicBezTo>
                    <a:pt x="39295" y="38917"/>
                    <a:pt x="39340" y="38884"/>
                    <a:pt x="39338" y="38820"/>
                  </a:cubicBezTo>
                  <a:cubicBezTo>
                    <a:pt x="39330" y="38538"/>
                    <a:pt x="39270" y="38252"/>
                    <a:pt x="39219" y="37970"/>
                  </a:cubicBezTo>
                  <a:lnTo>
                    <a:pt x="39219" y="37970"/>
                  </a:lnTo>
                  <a:cubicBezTo>
                    <a:pt x="39412" y="37988"/>
                    <a:pt x="39607" y="37997"/>
                    <a:pt x="39801" y="38005"/>
                  </a:cubicBezTo>
                  <a:cubicBezTo>
                    <a:pt x="39844" y="38287"/>
                    <a:pt x="39898" y="38573"/>
                    <a:pt x="40010" y="38824"/>
                  </a:cubicBezTo>
                  <a:cubicBezTo>
                    <a:pt x="40025" y="38858"/>
                    <a:pt x="40055" y="38873"/>
                    <a:pt x="40085" y="38873"/>
                  </a:cubicBezTo>
                  <a:cubicBezTo>
                    <a:pt x="40129" y="38873"/>
                    <a:pt x="40172" y="38840"/>
                    <a:pt x="40167" y="38785"/>
                  </a:cubicBezTo>
                  <a:cubicBezTo>
                    <a:pt x="40142" y="38524"/>
                    <a:pt x="40071" y="38267"/>
                    <a:pt x="40003" y="38011"/>
                  </a:cubicBezTo>
                  <a:lnTo>
                    <a:pt x="40003" y="38011"/>
                  </a:lnTo>
                  <a:cubicBezTo>
                    <a:pt x="40060" y="38012"/>
                    <a:pt x="40116" y="38012"/>
                    <a:pt x="40173" y="38012"/>
                  </a:cubicBezTo>
                  <a:cubicBezTo>
                    <a:pt x="40251" y="38012"/>
                    <a:pt x="40329" y="38012"/>
                    <a:pt x="40407" y="38011"/>
                  </a:cubicBezTo>
                  <a:cubicBezTo>
                    <a:pt x="40516" y="38358"/>
                    <a:pt x="40635" y="38715"/>
                    <a:pt x="40796" y="39044"/>
                  </a:cubicBezTo>
                  <a:cubicBezTo>
                    <a:pt x="40813" y="39081"/>
                    <a:pt x="40844" y="39096"/>
                    <a:pt x="40874" y="39096"/>
                  </a:cubicBezTo>
                  <a:cubicBezTo>
                    <a:pt x="40926" y="39096"/>
                    <a:pt x="40978" y="39049"/>
                    <a:pt x="40956" y="38980"/>
                  </a:cubicBezTo>
                  <a:cubicBezTo>
                    <a:pt x="40860" y="38649"/>
                    <a:pt x="40713" y="38321"/>
                    <a:pt x="40565" y="38007"/>
                  </a:cubicBezTo>
                  <a:cubicBezTo>
                    <a:pt x="40734" y="38002"/>
                    <a:pt x="40903" y="37991"/>
                    <a:pt x="41068" y="37978"/>
                  </a:cubicBezTo>
                  <a:cubicBezTo>
                    <a:pt x="41179" y="38359"/>
                    <a:pt x="41322" y="38749"/>
                    <a:pt x="41554" y="39072"/>
                  </a:cubicBezTo>
                  <a:cubicBezTo>
                    <a:pt x="41570" y="39094"/>
                    <a:pt x="41593" y="39103"/>
                    <a:pt x="41616" y="39103"/>
                  </a:cubicBezTo>
                  <a:cubicBezTo>
                    <a:pt x="41670" y="39103"/>
                    <a:pt x="41727" y="39051"/>
                    <a:pt x="41698" y="38991"/>
                  </a:cubicBezTo>
                  <a:cubicBezTo>
                    <a:pt x="41530" y="38649"/>
                    <a:pt x="41350" y="38323"/>
                    <a:pt x="41217" y="37964"/>
                  </a:cubicBezTo>
                  <a:cubicBezTo>
                    <a:pt x="41450" y="37941"/>
                    <a:pt x="41683" y="37913"/>
                    <a:pt x="41914" y="37876"/>
                  </a:cubicBezTo>
                  <a:cubicBezTo>
                    <a:pt x="42052" y="38294"/>
                    <a:pt x="42257" y="38722"/>
                    <a:pt x="42528" y="39067"/>
                  </a:cubicBezTo>
                  <a:cubicBezTo>
                    <a:pt x="42547" y="39089"/>
                    <a:pt x="42573" y="39099"/>
                    <a:pt x="42599" y="39099"/>
                  </a:cubicBezTo>
                  <a:cubicBezTo>
                    <a:pt x="42661" y="39099"/>
                    <a:pt x="42724" y="39045"/>
                    <a:pt x="42688" y="38977"/>
                  </a:cubicBezTo>
                  <a:cubicBezTo>
                    <a:pt x="42487" y="38599"/>
                    <a:pt x="42280" y="38232"/>
                    <a:pt x="42096" y="37846"/>
                  </a:cubicBezTo>
                  <a:cubicBezTo>
                    <a:pt x="42171" y="37834"/>
                    <a:pt x="42245" y="37819"/>
                    <a:pt x="42320" y="37805"/>
                  </a:cubicBezTo>
                  <a:cubicBezTo>
                    <a:pt x="42476" y="37773"/>
                    <a:pt x="42629" y="37736"/>
                    <a:pt x="42787" y="37698"/>
                  </a:cubicBezTo>
                  <a:lnTo>
                    <a:pt x="42787" y="37698"/>
                  </a:lnTo>
                  <a:cubicBezTo>
                    <a:pt x="42782" y="37709"/>
                    <a:pt x="42780" y="37726"/>
                    <a:pt x="42783" y="37742"/>
                  </a:cubicBezTo>
                  <a:cubicBezTo>
                    <a:pt x="42899" y="38182"/>
                    <a:pt x="43112" y="38592"/>
                    <a:pt x="43392" y="38952"/>
                  </a:cubicBezTo>
                  <a:cubicBezTo>
                    <a:pt x="43410" y="38974"/>
                    <a:pt x="43433" y="38983"/>
                    <a:pt x="43455" y="38983"/>
                  </a:cubicBezTo>
                  <a:cubicBezTo>
                    <a:pt x="43515" y="38983"/>
                    <a:pt x="43571" y="38916"/>
                    <a:pt x="43526" y="38853"/>
                  </a:cubicBezTo>
                  <a:cubicBezTo>
                    <a:pt x="43265" y="38488"/>
                    <a:pt x="43069" y="38109"/>
                    <a:pt x="42918" y="37709"/>
                  </a:cubicBezTo>
                  <a:cubicBezTo>
                    <a:pt x="42912" y="37699"/>
                    <a:pt x="42909" y="37692"/>
                    <a:pt x="42904" y="37686"/>
                  </a:cubicBezTo>
                  <a:cubicBezTo>
                    <a:pt x="43096" y="37635"/>
                    <a:pt x="43292" y="37576"/>
                    <a:pt x="43483" y="37512"/>
                  </a:cubicBezTo>
                  <a:cubicBezTo>
                    <a:pt x="43543" y="37913"/>
                    <a:pt x="43680" y="38289"/>
                    <a:pt x="43922" y="38620"/>
                  </a:cubicBezTo>
                  <a:cubicBezTo>
                    <a:pt x="43942" y="38646"/>
                    <a:pt x="43966" y="38657"/>
                    <a:pt x="43989" y="38657"/>
                  </a:cubicBezTo>
                  <a:cubicBezTo>
                    <a:pt x="44051" y="38657"/>
                    <a:pt x="44110" y="38582"/>
                    <a:pt x="44067" y="38510"/>
                  </a:cubicBezTo>
                  <a:cubicBezTo>
                    <a:pt x="43869" y="38178"/>
                    <a:pt x="43720" y="37834"/>
                    <a:pt x="43646" y="37455"/>
                  </a:cubicBezTo>
                  <a:cubicBezTo>
                    <a:pt x="43779" y="37409"/>
                    <a:pt x="43910" y="37359"/>
                    <a:pt x="44039" y="37304"/>
                  </a:cubicBezTo>
                  <a:cubicBezTo>
                    <a:pt x="44173" y="37700"/>
                    <a:pt x="44362" y="38084"/>
                    <a:pt x="44622" y="38412"/>
                  </a:cubicBezTo>
                  <a:cubicBezTo>
                    <a:pt x="44638" y="38432"/>
                    <a:pt x="44660" y="38441"/>
                    <a:pt x="44683" y="38441"/>
                  </a:cubicBezTo>
                  <a:cubicBezTo>
                    <a:pt x="44734" y="38441"/>
                    <a:pt x="44787" y="38395"/>
                    <a:pt x="44757" y="38338"/>
                  </a:cubicBezTo>
                  <a:cubicBezTo>
                    <a:pt x="44567" y="37968"/>
                    <a:pt x="44383" y="37607"/>
                    <a:pt x="44226" y="37226"/>
                  </a:cubicBezTo>
                  <a:cubicBezTo>
                    <a:pt x="44424" y="37136"/>
                    <a:pt x="44618" y="37037"/>
                    <a:pt x="44804" y="36931"/>
                  </a:cubicBezTo>
                  <a:cubicBezTo>
                    <a:pt x="44995" y="37217"/>
                    <a:pt x="45147" y="37518"/>
                    <a:pt x="45279" y="37835"/>
                  </a:cubicBezTo>
                  <a:cubicBezTo>
                    <a:pt x="45294" y="37871"/>
                    <a:pt x="45323" y="37887"/>
                    <a:pt x="45352" y="37887"/>
                  </a:cubicBezTo>
                  <a:cubicBezTo>
                    <a:pt x="45404" y="37887"/>
                    <a:pt x="45457" y="37839"/>
                    <a:pt x="45437" y="37773"/>
                  </a:cubicBezTo>
                  <a:cubicBezTo>
                    <a:pt x="45331" y="37434"/>
                    <a:pt x="45158" y="37128"/>
                    <a:pt x="44943" y="36849"/>
                  </a:cubicBezTo>
                  <a:cubicBezTo>
                    <a:pt x="45086" y="36759"/>
                    <a:pt x="45228" y="36666"/>
                    <a:pt x="45362" y="36565"/>
                  </a:cubicBezTo>
                  <a:cubicBezTo>
                    <a:pt x="45534" y="36820"/>
                    <a:pt x="45707" y="37078"/>
                    <a:pt x="45919" y="37302"/>
                  </a:cubicBezTo>
                  <a:cubicBezTo>
                    <a:pt x="45937" y="37321"/>
                    <a:pt x="45959" y="37329"/>
                    <a:pt x="45978" y="37329"/>
                  </a:cubicBezTo>
                  <a:cubicBezTo>
                    <a:pt x="46031" y="37329"/>
                    <a:pt x="46076" y="37273"/>
                    <a:pt x="46040" y="37212"/>
                  </a:cubicBezTo>
                  <a:cubicBezTo>
                    <a:pt x="45885" y="36944"/>
                    <a:pt x="45682" y="36704"/>
                    <a:pt x="45484" y="36469"/>
                  </a:cubicBezTo>
                  <a:cubicBezTo>
                    <a:pt x="45631" y="36353"/>
                    <a:pt x="45772" y="36228"/>
                    <a:pt x="45902" y="36095"/>
                  </a:cubicBezTo>
                  <a:cubicBezTo>
                    <a:pt x="46105" y="36357"/>
                    <a:pt x="46316" y="36622"/>
                    <a:pt x="46558" y="36850"/>
                  </a:cubicBezTo>
                  <a:cubicBezTo>
                    <a:pt x="46572" y="36863"/>
                    <a:pt x="46588" y="36869"/>
                    <a:pt x="46603" y="36869"/>
                  </a:cubicBezTo>
                  <a:cubicBezTo>
                    <a:pt x="46655" y="36869"/>
                    <a:pt x="46702" y="36799"/>
                    <a:pt x="46665" y="36745"/>
                  </a:cubicBezTo>
                  <a:cubicBezTo>
                    <a:pt x="46475" y="36470"/>
                    <a:pt x="46242" y="36221"/>
                    <a:pt x="46008" y="35980"/>
                  </a:cubicBezTo>
                  <a:cubicBezTo>
                    <a:pt x="46195" y="35776"/>
                    <a:pt x="46361" y="35556"/>
                    <a:pt x="46503" y="35315"/>
                  </a:cubicBezTo>
                  <a:cubicBezTo>
                    <a:pt x="46724" y="35590"/>
                    <a:pt x="47005" y="35853"/>
                    <a:pt x="47297" y="36031"/>
                  </a:cubicBezTo>
                  <a:cubicBezTo>
                    <a:pt x="47314" y="36042"/>
                    <a:pt x="47331" y="36046"/>
                    <a:pt x="47347" y="36046"/>
                  </a:cubicBezTo>
                  <a:cubicBezTo>
                    <a:pt x="47414" y="36046"/>
                    <a:pt x="47458" y="35964"/>
                    <a:pt x="47397" y="35902"/>
                  </a:cubicBezTo>
                  <a:cubicBezTo>
                    <a:pt x="47142" y="35641"/>
                    <a:pt x="46864" y="35393"/>
                    <a:pt x="46594" y="35150"/>
                  </a:cubicBezTo>
                  <a:cubicBezTo>
                    <a:pt x="46645" y="35052"/>
                    <a:pt x="46691" y="34951"/>
                    <a:pt x="46734" y="34848"/>
                  </a:cubicBezTo>
                  <a:cubicBezTo>
                    <a:pt x="46765" y="34767"/>
                    <a:pt x="46795" y="34685"/>
                    <a:pt x="46823" y="34604"/>
                  </a:cubicBezTo>
                  <a:cubicBezTo>
                    <a:pt x="47003" y="34698"/>
                    <a:pt x="47192" y="34777"/>
                    <a:pt x="47376" y="34862"/>
                  </a:cubicBezTo>
                  <a:cubicBezTo>
                    <a:pt x="47552" y="34943"/>
                    <a:pt x="47729" y="35031"/>
                    <a:pt x="47917" y="35077"/>
                  </a:cubicBezTo>
                  <a:cubicBezTo>
                    <a:pt x="47923" y="35079"/>
                    <a:pt x="47928" y="35079"/>
                    <a:pt x="47933" y="35079"/>
                  </a:cubicBezTo>
                  <a:cubicBezTo>
                    <a:pt x="48000" y="35079"/>
                    <a:pt x="48041" y="34976"/>
                    <a:pt x="47978" y="34936"/>
                  </a:cubicBezTo>
                  <a:cubicBezTo>
                    <a:pt x="47818" y="34829"/>
                    <a:pt x="47634" y="34760"/>
                    <a:pt x="47457" y="34685"/>
                  </a:cubicBezTo>
                  <a:cubicBezTo>
                    <a:pt x="47265" y="34604"/>
                    <a:pt x="47074" y="34519"/>
                    <a:pt x="46877" y="34450"/>
                  </a:cubicBezTo>
                  <a:lnTo>
                    <a:pt x="46873" y="34450"/>
                  </a:lnTo>
                  <a:cubicBezTo>
                    <a:pt x="46915" y="34299"/>
                    <a:pt x="46949" y="34151"/>
                    <a:pt x="46976" y="33998"/>
                  </a:cubicBezTo>
                  <a:cubicBezTo>
                    <a:pt x="47220" y="34071"/>
                    <a:pt x="47467" y="34139"/>
                    <a:pt x="47720" y="34168"/>
                  </a:cubicBezTo>
                  <a:cubicBezTo>
                    <a:pt x="47724" y="34168"/>
                    <a:pt x="47728" y="34168"/>
                    <a:pt x="47731" y="34168"/>
                  </a:cubicBezTo>
                  <a:cubicBezTo>
                    <a:pt x="47803" y="34168"/>
                    <a:pt x="47831" y="34064"/>
                    <a:pt x="47759" y="34032"/>
                  </a:cubicBezTo>
                  <a:cubicBezTo>
                    <a:pt x="47518" y="33924"/>
                    <a:pt x="47263" y="33853"/>
                    <a:pt x="47006" y="33791"/>
                  </a:cubicBezTo>
                  <a:cubicBezTo>
                    <a:pt x="47032" y="33589"/>
                    <a:pt x="47040" y="33385"/>
                    <a:pt x="47039" y="33181"/>
                  </a:cubicBezTo>
                  <a:lnTo>
                    <a:pt x="47039" y="33181"/>
                  </a:lnTo>
                  <a:cubicBezTo>
                    <a:pt x="47137" y="33184"/>
                    <a:pt x="47236" y="33186"/>
                    <a:pt x="47336" y="33186"/>
                  </a:cubicBezTo>
                  <a:cubicBezTo>
                    <a:pt x="47535" y="33186"/>
                    <a:pt x="47735" y="33177"/>
                    <a:pt x="47929" y="33147"/>
                  </a:cubicBezTo>
                  <a:cubicBezTo>
                    <a:pt x="48024" y="33133"/>
                    <a:pt x="48038" y="32983"/>
                    <a:pt x="47933" y="32973"/>
                  </a:cubicBezTo>
                  <a:cubicBezTo>
                    <a:pt x="47816" y="32961"/>
                    <a:pt x="47697" y="32956"/>
                    <a:pt x="47578" y="32956"/>
                  </a:cubicBezTo>
                  <a:cubicBezTo>
                    <a:pt x="47395" y="32956"/>
                    <a:pt x="47211" y="32967"/>
                    <a:pt x="47029" y="32980"/>
                  </a:cubicBezTo>
                  <a:cubicBezTo>
                    <a:pt x="47015" y="32707"/>
                    <a:pt x="46978" y="32434"/>
                    <a:pt x="46925" y="32165"/>
                  </a:cubicBezTo>
                  <a:lnTo>
                    <a:pt x="46927" y="32165"/>
                  </a:lnTo>
                  <a:cubicBezTo>
                    <a:pt x="47123" y="32179"/>
                    <a:pt x="47318" y="32190"/>
                    <a:pt x="47513" y="32190"/>
                  </a:cubicBezTo>
                  <a:cubicBezTo>
                    <a:pt x="47626" y="32190"/>
                    <a:pt x="47740" y="32186"/>
                    <a:pt x="47855" y="32177"/>
                  </a:cubicBezTo>
                  <a:cubicBezTo>
                    <a:pt x="47941" y="32172"/>
                    <a:pt x="47947" y="32038"/>
                    <a:pt x="47861" y="32026"/>
                  </a:cubicBezTo>
                  <a:cubicBezTo>
                    <a:pt x="47655" y="32001"/>
                    <a:pt x="47450" y="31993"/>
                    <a:pt x="47245" y="31993"/>
                  </a:cubicBezTo>
                  <a:cubicBezTo>
                    <a:pt x="47141" y="31993"/>
                    <a:pt x="47037" y="31995"/>
                    <a:pt x="46932" y="31998"/>
                  </a:cubicBezTo>
                  <a:cubicBezTo>
                    <a:pt x="46931" y="31998"/>
                    <a:pt x="46929" y="31998"/>
                    <a:pt x="46928" y="31998"/>
                  </a:cubicBezTo>
                  <a:cubicBezTo>
                    <a:pt x="46913" y="31998"/>
                    <a:pt x="46903" y="32004"/>
                    <a:pt x="46893" y="32011"/>
                  </a:cubicBezTo>
                  <a:cubicBezTo>
                    <a:pt x="46850" y="31822"/>
                    <a:pt x="46799" y="31635"/>
                    <a:pt x="46741" y="31451"/>
                  </a:cubicBezTo>
                  <a:cubicBezTo>
                    <a:pt x="47084" y="31437"/>
                    <a:pt x="47416" y="31374"/>
                    <a:pt x="47742" y="31254"/>
                  </a:cubicBezTo>
                  <a:cubicBezTo>
                    <a:pt x="47820" y="31226"/>
                    <a:pt x="47798" y="31097"/>
                    <a:pt x="47722" y="31097"/>
                  </a:cubicBezTo>
                  <a:cubicBezTo>
                    <a:pt x="47716" y="31097"/>
                    <a:pt x="47711" y="31098"/>
                    <a:pt x="47705" y="31100"/>
                  </a:cubicBezTo>
                  <a:cubicBezTo>
                    <a:pt x="47366" y="31180"/>
                    <a:pt x="47026" y="31240"/>
                    <a:pt x="46682" y="31275"/>
                  </a:cubicBezTo>
                  <a:cubicBezTo>
                    <a:pt x="46625" y="31109"/>
                    <a:pt x="46561" y="30946"/>
                    <a:pt x="46493" y="30785"/>
                  </a:cubicBezTo>
                  <a:cubicBezTo>
                    <a:pt x="46862" y="30609"/>
                    <a:pt x="47220" y="30510"/>
                    <a:pt x="47634" y="30452"/>
                  </a:cubicBezTo>
                  <a:cubicBezTo>
                    <a:pt x="47705" y="30443"/>
                    <a:pt x="47715" y="30326"/>
                    <a:pt x="47637" y="30320"/>
                  </a:cubicBezTo>
                  <a:cubicBezTo>
                    <a:pt x="47605" y="30318"/>
                    <a:pt x="47573" y="30318"/>
                    <a:pt x="47541" y="30318"/>
                  </a:cubicBezTo>
                  <a:cubicBezTo>
                    <a:pt x="47154" y="30318"/>
                    <a:pt x="46758" y="30443"/>
                    <a:pt x="46434" y="30656"/>
                  </a:cubicBezTo>
                  <a:cubicBezTo>
                    <a:pt x="46323" y="30404"/>
                    <a:pt x="46200" y="30161"/>
                    <a:pt x="46069" y="29928"/>
                  </a:cubicBezTo>
                  <a:cubicBezTo>
                    <a:pt x="46040" y="29877"/>
                    <a:pt x="46011" y="29827"/>
                    <a:pt x="45980" y="29777"/>
                  </a:cubicBezTo>
                  <a:cubicBezTo>
                    <a:pt x="46014" y="29745"/>
                    <a:pt x="46055" y="29722"/>
                    <a:pt x="46099" y="29709"/>
                  </a:cubicBezTo>
                  <a:cubicBezTo>
                    <a:pt x="46108" y="29713"/>
                    <a:pt x="46118" y="29715"/>
                    <a:pt x="46129" y="29715"/>
                  </a:cubicBezTo>
                  <a:cubicBezTo>
                    <a:pt x="46131" y="29715"/>
                    <a:pt x="46133" y="29715"/>
                    <a:pt x="46136" y="29715"/>
                  </a:cubicBezTo>
                  <a:cubicBezTo>
                    <a:pt x="46163" y="29714"/>
                    <a:pt x="46188" y="29709"/>
                    <a:pt x="46211" y="29708"/>
                  </a:cubicBezTo>
                  <a:cubicBezTo>
                    <a:pt x="46225" y="29711"/>
                    <a:pt x="46238" y="29714"/>
                    <a:pt x="46249" y="29718"/>
                  </a:cubicBezTo>
                  <a:cubicBezTo>
                    <a:pt x="46262" y="29723"/>
                    <a:pt x="46274" y="29725"/>
                    <a:pt x="46285" y="29725"/>
                  </a:cubicBezTo>
                  <a:cubicBezTo>
                    <a:pt x="46314" y="29725"/>
                    <a:pt x="46337" y="29709"/>
                    <a:pt x="46351" y="29688"/>
                  </a:cubicBezTo>
                  <a:cubicBezTo>
                    <a:pt x="46597" y="29646"/>
                    <a:pt x="46830" y="29566"/>
                    <a:pt x="47043" y="29420"/>
                  </a:cubicBezTo>
                  <a:cubicBezTo>
                    <a:pt x="47109" y="29376"/>
                    <a:pt x="47063" y="29279"/>
                    <a:pt x="46995" y="29279"/>
                  </a:cubicBezTo>
                  <a:cubicBezTo>
                    <a:pt x="46986" y="29279"/>
                    <a:pt x="46977" y="29281"/>
                    <a:pt x="46968" y="29284"/>
                  </a:cubicBezTo>
                  <a:cubicBezTo>
                    <a:pt x="46706" y="29382"/>
                    <a:pt x="46445" y="29483"/>
                    <a:pt x="46171" y="29544"/>
                  </a:cubicBezTo>
                  <a:cubicBezTo>
                    <a:pt x="46072" y="29551"/>
                    <a:pt x="45980" y="29595"/>
                    <a:pt x="45912" y="29664"/>
                  </a:cubicBezTo>
                  <a:cubicBezTo>
                    <a:pt x="45770" y="29430"/>
                    <a:pt x="45617" y="29201"/>
                    <a:pt x="45460" y="28978"/>
                  </a:cubicBezTo>
                  <a:cubicBezTo>
                    <a:pt x="45758" y="28875"/>
                    <a:pt x="46055" y="28778"/>
                    <a:pt x="46341" y="28647"/>
                  </a:cubicBezTo>
                  <a:cubicBezTo>
                    <a:pt x="46420" y="28610"/>
                    <a:pt x="46386" y="28502"/>
                    <a:pt x="46314" y="28502"/>
                  </a:cubicBezTo>
                  <a:cubicBezTo>
                    <a:pt x="46305" y="28502"/>
                    <a:pt x="46297" y="28503"/>
                    <a:pt x="46288" y="28506"/>
                  </a:cubicBezTo>
                  <a:cubicBezTo>
                    <a:pt x="45979" y="28610"/>
                    <a:pt x="45682" y="28744"/>
                    <a:pt x="45385" y="28875"/>
                  </a:cubicBezTo>
                  <a:cubicBezTo>
                    <a:pt x="45255" y="28695"/>
                    <a:pt x="45120" y="28516"/>
                    <a:pt x="44980" y="28342"/>
                  </a:cubicBezTo>
                  <a:lnTo>
                    <a:pt x="44980" y="28342"/>
                  </a:lnTo>
                  <a:cubicBezTo>
                    <a:pt x="44983" y="28342"/>
                    <a:pt x="44987" y="28342"/>
                    <a:pt x="44990" y="28342"/>
                  </a:cubicBezTo>
                  <a:cubicBezTo>
                    <a:pt x="45006" y="28342"/>
                    <a:pt x="45023" y="28339"/>
                    <a:pt x="45041" y="28328"/>
                  </a:cubicBezTo>
                  <a:cubicBezTo>
                    <a:pt x="45300" y="28159"/>
                    <a:pt x="45561" y="27992"/>
                    <a:pt x="45807" y="27800"/>
                  </a:cubicBezTo>
                  <a:cubicBezTo>
                    <a:pt x="45876" y="27745"/>
                    <a:pt x="45825" y="27657"/>
                    <a:pt x="45756" y="27657"/>
                  </a:cubicBezTo>
                  <a:cubicBezTo>
                    <a:pt x="45741" y="27657"/>
                    <a:pt x="45726" y="27661"/>
                    <a:pt x="45711" y="27670"/>
                  </a:cubicBezTo>
                  <a:cubicBezTo>
                    <a:pt x="45442" y="27830"/>
                    <a:pt x="45192" y="28010"/>
                    <a:pt x="44939" y="28193"/>
                  </a:cubicBezTo>
                  <a:cubicBezTo>
                    <a:pt x="44917" y="28209"/>
                    <a:pt x="44907" y="28228"/>
                    <a:pt x="44906" y="28248"/>
                  </a:cubicBezTo>
                  <a:cubicBezTo>
                    <a:pt x="44757" y="28070"/>
                    <a:pt x="44604" y="27894"/>
                    <a:pt x="44447" y="27723"/>
                  </a:cubicBezTo>
                  <a:cubicBezTo>
                    <a:pt x="44583" y="27479"/>
                    <a:pt x="44780" y="27283"/>
                    <a:pt x="45016" y="27132"/>
                  </a:cubicBezTo>
                  <a:cubicBezTo>
                    <a:pt x="45068" y="27100"/>
                    <a:pt x="45033" y="27018"/>
                    <a:pt x="44981" y="27018"/>
                  </a:cubicBezTo>
                  <a:cubicBezTo>
                    <a:pt x="44973" y="27018"/>
                    <a:pt x="44965" y="27020"/>
                    <a:pt x="44957" y="27024"/>
                  </a:cubicBezTo>
                  <a:cubicBezTo>
                    <a:pt x="44689" y="27157"/>
                    <a:pt x="44485" y="27361"/>
                    <a:pt x="44346" y="27613"/>
                  </a:cubicBezTo>
                  <a:cubicBezTo>
                    <a:pt x="44185" y="27441"/>
                    <a:pt x="44020" y="27269"/>
                    <a:pt x="43850" y="27102"/>
                  </a:cubicBezTo>
                  <a:cubicBezTo>
                    <a:pt x="44030" y="26912"/>
                    <a:pt x="44204" y="26719"/>
                    <a:pt x="44356" y="26507"/>
                  </a:cubicBezTo>
                  <a:cubicBezTo>
                    <a:pt x="44404" y="26440"/>
                    <a:pt x="44350" y="26372"/>
                    <a:pt x="44287" y="26372"/>
                  </a:cubicBezTo>
                  <a:cubicBezTo>
                    <a:pt x="44265" y="26372"/>
                    <a:pt x="44241" y="26380"/>
                    <a:pt x="44221" y="26400"/>
                  </a:cubicBezTo>
                  <a:cubicBezTo>
                    <a:pt x="44041" y="26582"/>
                    <a:pt x="43881" y="26780"/>
                    <a:pt x="43727" y="26983"/>
                  </a:cubicBezTo>
                  <a:cubicBezTo>
                    <a:pt x="43578" y="26841"/>
                    <a:pt x="43428" y="26699"/>
                    <a:pt x="43276" y="26563"/>
                  </a:cubicBezTo>
                  <a:cubicBezTo>
                    <a:pt x="43407" y="26213"/>
                    <a:pt x="43633" y="25961"/>
                    <a:pt x="43959" y="25763"/>
                  </a:cubicBezTo>
                  <a:cubicBezTo>
                    <a:pt x="44028" y="25719"/>
                    <a:pt x="43974" y="25629"/>
                    <a:pt x="43908" y="25629"/>
                  </a:cubicBezTo>
                  <a:cubicBezTo>
                    <a:pt x="43901" y="25629"/>
                    <a:pt x="43893" y="25630"/>
                    <a:pt x="43886" y="25632"/>
                  </a:cubicBezTo>
                  <a:cubicBezTo>
                    <a:pt x="43514" y="25740"/>
                    <a:pt x="43228" y="26067"/>
                    <a:pt x="43137" y="26441"/>
                  </a:cubicBezTo>
                  <a:cubicBezTo>
                    <a:pt x="42981" y="26305"/>
                    <a:pt x="42826" y="26172"/>
                    <a:pt x="42667" y="26039"/>
                  </a:cubicBezTo>
                  <a:cubicBezTo>
                    <a:pt x="42887" y="25817"/>
                    <a:pt x="43118" y="25590"/>
                    <a:pt x="43295" y="25339"/>
                  </a:cubicBezTo>
                  <a:cubicBezTo>
                    <a:pt x="43345" y="25269"/>
                    <a:pt x="43285" y="25169"/>
                    <a:pt x="43212" y="25169"/>
                  </a:cubicBezTo>
                  <a:cubicBezTo>
                    <a:pt x="43192" y="25169"/>
                    <a:pt x="43171" y="25176"/>
                    <a:pt x="43152" y="25193"/>
                  </a:cubicBezTo>
                  <a:cubicBezTo>
                    <a:pt x="42915" y="25400"/>
                    <a:pt x="42705" y="25658"/>
                    <a:pt x="42500" y="25903"/>
                  </a:cubicBezTo>
                  <a:cubicBezTo>
                    <a:pt x="42374" y="25800"/>
                    <a:pt x="42246" y="25699"/>
                    <a:pt x="42118" y="25598"/>
                  </a:cubicBezTo>
                  <a:cubicBezTo>
                    <a:pt x="42089" y="25576"/>
                    <a:pt x="42058" y="25554"/>
                    <a:pt x="42026" y="25529"/>
                  </a:cubicBezTo>
                  <a:cubicBezTo>
                    <a:pt x="42202" y="25359"/>
                    <a:pt x="42372" y="25167"/>
                    <a:pt x="42478" y="24956"/>
                  </a:cubicBezTo>
                  <a:cubicBezTo>
                    <a:pt x="42508" y="24895"/>
                    <a:pt x="42456" y="24846"/>
                    <a:pt x="42401" y="24846"/>
                  </a:cubicBezTo>
                  <a:cubicBezTo>
                    <a:pt x="42379" y="24846"/>
                    <a:pt x="42356" y="24854"/>
                    <a:pt x="42338" y="24874"/>
                  </a:cubicBezTo>
                  <a:cubicBezTo>
                    <a:pt x="42181" y="25051"/>
                    <a:pt x="42046" y="25245"/>
                    <a:pt x="41896" y="25430"/>
                  </a:cubicBezTo>
                  <a:cubicBezTo>
                    <a:pt x="41676" y="25261"/>
                    <a:pt x="41455" y="25098"/>
                    <a:pt x="41230" y="24938"/>
                  </a:cubicBezTo>
                  <a:cubicBezTo>
                    <a:pt x="41486" y="24757"/>
                    <a:pt x="41761" y="24548"/>
                    <a:pt x="41919" y="24280"/>
                  </a:cubicBezTo>
                  <a:cubicBezTo>
                    <a:pt x="41952" y="24222"/>
                    <a:pt x="41894" y="24166"/>
                    <a:pt x="41837" y="24166"/>
                  </a:cubicBezTo>
                  <a:cubicBezTo>
                    <a:pt x="41821" y="24166"/>
                    <a:pt x="41805" y="24171"/>
                    <a:pt x="41791" y="24181"/>
                  </a:cubicBezTo>
                  <a:cubicBezTo>
                    <a:pt x="41536" y="24372"/>
                    <a:pt x="41325" y="24626"/>
                    <a:pt x="41081" y="24833"/>
                  </a:cubicBezTo>
                  <a:cubicBezTo>
                    <a:pt x="40941" y="24734"/>
                    <a:pt x="40799" y="24636"/>
                    <a:pt x="40659" y="24538"/>
                  </a:cubicBezTo>
                  <a:cubicBezTo>
                    <a:pt x="40890" y="24361"/>
                    <a:pt x="41122" y="24133"/>
                    <a:pt x="41243" y="23882"/>
                  </a:cubicBezTo>
                  <a:cubicBezTo>
                    <a:pt x="41270" y="23823"/>
                    <a:pt x="41214" y="23755"/>
                    <a:pt x="41158" y="23755"/>
                  </a:cubicBezTo>
                  <a:cubicBezTo>
                    <a:pt x="41141" y="23755"/>
                    <a:pt x="41124" y="23761"/>
                    <a:pt x="41109" y="23776"/>
                  </a:cubicBezTo>
                  <a:cubicBezTo>
                    <a:pt x="40998" y="23882"/>
                    <a:pt x="40907" y="24007"/>
                    <a:pt x="40803" y="24120"/>
                  </a:cubicBezTo>
                  <a:cubicBezTo>
                    <a:pt x="40706" y="24229"/>
                    <a:pt x="40598" y="24324"/>
                    <a:pt x="40489" y="24421"/>
                  </a:cubicBezTo>
                  <a:cubicBezTo>
                    <a:pt x="40316" y="24303"/>
                    <a:pt x="40142" y="24187"/>
                    <a:pt x="39967" y="24071"/>
                  </a:cubicBezTo>
                  <a:cubicBezTo>
                    <a:pt x="40183" y="23833"/>
                    <a:pt x="40395" y="23587"/>
                    <a:pt x="40550" y="23305"/>
                  </a:cubicBezTo>
                  <a:cubicBezTo>
                    <a:pt x="40582" y="23247"/>
                    <a:pt x="40528" y="23195"/>
                    <a:pt x="40474" y="23195"/>
                  </a:cubicBezTo>
                  <a:cubicBezTo>
                    <a:pt x="40452" y="23195"/>
                    <a:pt x="40430" y="23203"/>
                    <a:pt x="40414" y="23223"/>
                  </a:cubicBezTo>
                  <a:cubicBezTo>
                    <a:pt x="40211" y="23468"/>
                    <a:pt x="40047" y="23743"/>
                    <a:pt x="39868" y="24005"/>
                  </a:cubicBezTo>
                  <a:cubicBezTo>
                    <a:pt x="39624" y="23847"/>
                    <a:pt x="39381" y="23691"/>
                    <a:pt x="39135" y="23535"/>
                  </a:cubicBezTo>
                  <a:cubicBezTo>
                    <a:pt x="39318" y="23318"/>
                    <a:pt x="39504" y="23093"/>
                    <a:pt x="39629" y="22851"/>
                  </a:cubicBezTo>
                  <a:cubicBezTo>
                    <a:pt x="39661" y="22788"/>
                    <a:pt x="39608" y="22741"/>
                    <a:pt x="39553" y="22741"/>
                  </a:cubicBezTo>
                  <a:cubicBezTo>
                    <a:pt x="39530" y="22741"/>
                    <a:pt x="39507" y="22749"/>
                    <a:pt x="39490" y="22767"/>
                  </a:cubicBezTo>
                  <a:cubicBezTo>
                    <a:pt x="39301" y="22958"/>
                    <a:pt x="39147" y="23210"/>
                    <a:pt x="39001" y="23450"/>
                  </a:cubicBezTo>
                  <a:cubicBezTo>
                    <a:pt x="38753" y="23291"/>
                    <a:pt x="38505" y="23135"/>
                    <a:pt x="38254" y="22982"/>
                  </a:cubicBezTo>
                  <a:cubicBezTo>
                    <a:pt x="38491" y="22787"/>
                    <a:pt x="38689" y="22537"/>
                    <a:pt x="38773" y="22243"/>
                  </a:cubicBezTo>
                  <a:cubicBezTo>
                    <a:pt x="38787" y="22198"/>
                    <a:pt x="38745" y="22166"/>
                    <a:pt x="38704" y="22166"/>
                  </a:cubicBezTo>
                  <a:cubicBezTo>
                    <a:pt x="38685" y="22166"/>
                    <a:pt x="38665" y="22174"/>
                    <a:pt x="38652" y="22190"/>
                  </a:cubicBezTo>
                  <a:cubicBezTo>
                    <a:pt x="38472" y="22440"/>
                    <a:pt x="38302" y="22673"/>
                    <a:pt x="38083" y="22873"/>
                  </a:cubicBezTo>
                  <a:cubicBezTo>
                    <a:pt x="37837" y="22723"/>
                    <a:pt x="37594" y="22573"/>
                    <a:pt x="37347" y="22423"/>
                  </a:cubicBezTo>
                  <a:cubicBezTo>
                    <a:pt x="37523" y="22179"/>
                    <a:pt x="37738" y="21978"/>
                    <a:pt x="37978" y="21793"/>
                  </a:cubicBezTo>
                  <a:cubicBezTo>
                    <a:pt x="38029" y="21753"/>
                    <a:pt x="37996" y="21665"/>
                    <a:pt x="37941" y="21665"/>
                  </a:cubicBezTo>
                  <a:cubicBezTo>
                    <a:pt x="37932" y="21665"/>
                    <a:pt x="37922" y="21668"/>
                    <a:pt x="37912" y="21673"/>
                  </a:cubicBezTo>
                  <a:cubicBezTo>
                    <a:pt x="37615" y="21827"/>
                    <a:pt x="37391" y="22064"/>
                    <a:pt x="37232" y="22349"/>
                  </a:cubicBezTo>
                  <a:cubicBezTo>
                    <a:pt x="37065" y="22247"/>
                    <a:pt x="36899" y="22143"/>
                    <a:pt x="36731" y="22041"/>
                  </a:cubicBezTo>
                  <a:cubicBezTo>
                    <a:pt x="36945" y="21815"/>
                    <a:pt x="37150" y="21572"/>
                    <a:pt x="37290" y="21290"/>
                  </a:cubicBezTo>
                  <a:cubicBezTo>
                    <a:pt x="37318" y="21236"/>
                    <a:pt x="37270" y="21189"/>
                    <a:pt x="37221" y="21189"/>
                  </a:cubicBezTo>
                  <a:cubicBezTo>
                    <a:pt x="37201" y="21189"/>
                    <a:pt x="37181" y="21197"/>
                    <a:pt x="37166" y="21215"/>
                  </a:cubicBezTo>
                  <a:cubicBezTo>
                    <a:pt x="36967" y="21456"/>
                    <a:pt x="36797" y="21718"/>
                    <a:pt x="36604" y="21965"/>
                  </a:cubicBezTo>
                  <a:cubicBezTo>
                    <a:pt x="36433" y="21859"/>
                    <a:pt x="36264" y="21754"/>
                    <a:pt x="36094" y="21647"/>
                  </a:cubicBezTo>
                  <a:cubicBezTo>
                    <a:pt x="36223" y="21319"/>
                    <a:pt x="36424" y="21052"/>
                    <a:pt x="36626" y="20757"/>
                  </a:cubicBezTo>
                  <a:cubicBezTo>
                    <a:pt x="36665" y="20699"/>
                    <a:pt x="36621" y="20627"/>
                    <a:pt x="36564" y="20627"/>
                  </a:cubicBezTo>
                  <a:cubicBezTo>
                    <a:pt x="36549" y="20627"/>
                    <a:pt x="36532" y="20632"/>
                    <a:pt x="36517" y="20644"/>
                  </a:cubicBezTo>
                  <a:cubicBezTo>
                    <a:pt x="36228" y="20857"/>
                    <a:pt x="36045" y="21207"/>
                    <a:pt x="35938" y="21551"/>
                  </a:cubicBezTo>
                  <a:cubicBezTo>
                    <a:pt x="35758" y="21438"/>
                    <a:pt x="35578" y="21326"/>
                    <a:pt x="35400" y="21211"/>
                  </a:cubicBezTo>
                  <a:cubicBezTo>
                    <a:pt x="35454" y="21112"/>
                    <a:pt x="35505" y="21008"/>
                    <a:pt x="35554" y="20906"/>
                  </a:cubicBezTo>
                  <a:cubicBezTo>
                    <a:pt x="35625" y="20755"/>
                    <a:pt x="35720" y="20602"/>
                    <a:pt x="35739" y="20433"/>
                  </a:cubicBezTo>
                  <a:cubicBezTo>
                    <a:pt x="35743" y="20386"/>
                    <a:pt x="35707" y="20354"/>
                    <a:pt x="35668" y="20354"/>
                  </a:cubicBezTo>
                  <a:cubicBezTo>
                    <a:pt x="35649" y="20354"/>
                    <a:pt x="35629" y="20361"/>
                    <a:pt x="35614" y="20379"/>
                  </a:cubicBezTo>
                  <a:cubicBezTo>
                    <a:pt x="35506" y="20511"/>
                    <a:pt x="35462" y="20684"/>
                    <a:pt x="35406" y="20842"/>
                  </a:cubicBezTo>
                  <a:cubicBezTo>
                    <a:pt x="35366" y="20942"/>
                    <a:pt x="35330" y="21044"/>
                    <a:pt x="35298" y="21147"/>
                  </a:cubicBezTo>
                  <a:cubicBezTo>
                    <a:pt x="35060" y="20994"/>
                    <a:pt x="34823" y="20840"/>
                    <a:pt x="34586" y="20684"/>
                  </a:cubicBezTo>
                  <a:cubicBezTo>
                    <a:pt x="34710" y="20456"/>
                    <a:pt x="34832" y="20230"/>
                    <a:pt x="34918" y="19987"/>
                  </a:cubicBezTo>
                  <a:cubicBezTo>
                    <a:pt x="34938" y="19927"/>
                    <a:pt x="34886" y="19867"/>
                    <a:pt x="34834" y="19867"/>
                  </a:cubicBezTo>
                  <a:cubicBezTo>
                    <a:pt x="34813" y="19867"/>
                    <a:pt x="34791" y="19877"/>
                    <a:pt x="34775" y="19901"/>
                  </a:cubicBezTo>
                  <a:cubicBezTo>
                    <a:pt x="34626" y="20121"/>
                    <a:pt x="34533" y="20355"/>
                    <a:pt x="34456" y="20599"/>
                  </a:cubicBezTo>
                  <a:cubicBezTo>
                    <a:pt x="34300" y="20495"/>
                    <a:pt x="34144" y="20390"/>
                    <a:pt x="33990" y="20284"/>
                  </a:cubicBezTo>
                  <a:lnTo>
                    <a:pt x="33990" y="20284"/>
                  </a:lnTo>
                  <a:cubicBezTo>
                    <a:pt x="34001" y="20287"/>
                    <a:pt x="34013" y="20289"/>
                    <a:pt x="34025" y="20289"/>
                  </a:cubicBezTo>
                  <a:cubicBezTo>
                    <a:pt x="34053" y="20289"/>
                    <a:pt x="34081" y="20279"/>
                    <a:pt x="34102" y="20252"/>
                  </a:cubicBezTo>
                  <a:cubicBezTo>
                    <a:pt x="34279" y="20029"/>
                    <a:pt x="34465" y="19777"/>
                    <a:pt x="34579" y="19515"/>
                  </a:cubicBezTo>
                  <a:cubicBezTo>
                    <a:pt x="34612" y="19439"/>
                    <a:pt x="34552" y="19381"/>
                    <a:pt x="34488" y="19381"/>
                  </a:cubicBezTo>
                  <a:cubicBezTo>
                    <a:pt x="34461" y="19381"/>
                    <a:pt x="34434" y="19391"/>
                    <a:pt x="34412" y="19414"/>
                  </a:cubicBezTo>
                  <a:cubicBezTo>
                    <a:pt x="34214" y="19621"/>
                    <a:pt x="34055" y="19893"/>
                    <a:pt x="33918" y="20142"/>
                  </a:cubicBezTo>
                  <a:cubicBezTo>
                    <a:pt x="33896" y="20178"/>
                    <a:pt x="33903" y="20213"/>
                    <a:pt x="33923" y="20240"/>
                  </a:cubicBezTo>
                  <a:cubicBezTo>
                    <a:pt x="33762" y="20127"/>
                    <a:pt x="33599" y="20013"/>
                    <a:pt x="33439" y="19897"/>
                  </a:cubicBezTo>
                  <a:cubicBezTo>
                    <a:pt x="33708" y="19702"/>
                    <a:pt x="33937" y="19441"/>
                    <a:pt x="34044" y="19122"/>
                  </a:cubicBezTo>
                  <a:cubicBezTo>
                    <a:pt x="34065" y="19054"/>
                    <a:pt x="34016" y="19007"/>
                    <a:pt x="33965" y="19007"/>
                  </a:cubicBezTo>
                  <a:cubicBezTo>
                    <a:pt x="33937" y="19007"/>
                    <a:pt x="33908" y="19021"/>
                    <a:pt x="33889" y="19054"/>
                  </a:cubicBezTo>
                  <a:cubicBezTo>
                    <a:pt x="33729" y="19337"/>
                    <a:pt x="33551" y="19591"/>
                    <a:pt x="33295" y="19794"/>
                  </a:cubicBezTo>
                  <a:cubicBezTo>
                    <a:pt x="33162" y="19697"/>
                    <a:pt x="33033" y="19602"/>
                    <a:pt x="32903" y="19505"/>
                  </a:cubicBezTo>
                  <a:cubicBezTo>
                    <a:pt x="33089" y="19224"/>
                    <a:pt x="33287" y="18932"/>
                    <a:pt x="33406" y="18626"/>
                  </a:cubicBezTo>
                  <a:cubicBezTo>
                    <a:pt x="33432" y="18558"/>
                    <a:pt x="33377" y="18498"/>
                    <a:pt x="33319" y="18498"/>
                  </a:cubicBezTo>
                  <a:cubicBezTo>
                    <a:pt x="33296" y="18498"/>
                    <a:pt x="33271" y="18508"/>
                    <a:pt x="33252" y="18533"/>
                  </a:cubicBezTo>
                  <a:cubicBezTo>
                    <a:pt x="33047" y="18783"/>
                    <a:pt x="32896" y="19094"/>
                    <a:pt x="32748" y="19387"/>
                  </a:cubicBezTo>
                  <a:cubicBezTo>
                    <a:pt x="32564" y="19248"/>
                    <a:pt x="32380" y="19106"/>
                    <a:pt x="32199" y="18959"/>
                  </a:cubicBezTo>
                  <a:cubicBezTo>
                    <a:pt x="32362" y="18747"/>
                    <a:pt x="32525" y="18530"/>
                    <a:pt x="32658" y="18296"/>
                  </a:cubicBezTo>
                  <a:cubicBezTo>
                    <a:pt x="32689" y="18240"/>
                    <a:pt x="32638" y="18193"/>
                    <a:pt x="32586" y="18193"/>
                  </a:cubicBezTo>
                  <a:cubicBezTo>
                    <a:pt x="32565" y="18193"/>
                    <a:pt x="32545" y="18201"/>
                    <a:pt x="32529" y="18218"/>
                  </a:cubicBezTo>
                  <a:cubicBezTo>
                    <a:pt x="32359" y="18415"/>
                    <a:pt x="32213" y="18633"/>
                    <a:pt x="32070" y="18853"/>
                  </a:cubicBezTo>
                  <a:cubicBezTo>
                    <a:pt x="31939" y="18747"/>
                    <a:pt x="31808" y="18640"/>
                    <a:pt x="31679" y="18530"/>
                  </a:cubicBezTo>
                  <a:cubicBezTo>
                    <a:pt x="31645" y="18500"/>
                    <a:pt x="31611" y="18472"/>
                    <a:pt x="31578" y="18442"/>
                  </a:cubicBezTo>
                  <a:lnTo>
                    <a:pt x="31578" y="18442"/>
                  </a:lnTo>
                  <a:cubicBezTo>
                    <a:pt x="31588" y="18447"/>
                    <a:pt x="31598" y="18449"/>
                    <a:pt x="31609" y="18449"/>
                  </a:cubicBezTo>
                  <a:cubicBezTo>
                    <a:pt x="31627" y="18449"/>
                    <a:pt x="31646" y="18442"/>
                    <a:pt x="31660" y="18426"/>
                  </a:cubicBezTo>
                  <a:cubicBezTo>
                    <a:pt x="31859" y="18197"/>
                    <a:pt x="32054" y="17932"/>
                    <a:pt x="32197" y="17664"/>
                  </a:cubicBezTo>
                  <a:cubicBezTo>
                    <a:pt x="32233" y="17597"/>
                    <a:pt x="32171" y="17539"/>
                    <a:pt x="32109" y="17539"/>
                  </a:cubicBezTo>
                  <a:cubicBezTo>
                    <a:pt x="32084" y="17539"/>
                    <a:pt x="32060" y="17548"/>
                    <a:pt x="32041" y="17570"/>
                  </a:cubicBezTo>
                  <a:cubicBezTo>
                    <a:pt x="31850" y="17803"/>
                    <a:pt x="31680" y="18086"/>
                    <a:pt x="31545" y="18355"/>
                  </a:cubicBezTo>
                  <a:cubicBezTo>
                    <a:pt x="31535" y="18377"/>
                    <a:pt x="31537" y="18398"/>
                    <a:pt x="31547" y="18414"/>
                  </a:cubicBezTo>
                  <a:cubicBezTo>
                    <a:pt x="31270" y="18173"/>
                    <a:pt x="30998" y="17930"/>
                    <a:pt x="30731" y="17682"/>
                  </a:cubicBezTo>
                  <a:cubicBezTo>
                    <a:pt x="30933" y="17427"/>
                    <a:pt x="31124" y="17162"/>
                    <a:pt x="31287" y="16886"/>
                  </a:cubicBezTo>
                  <a:cubicBezTo>
                    <a:pt x="31323" y="16827"/>
                    <a:pt x="31267" y="16775"/>
                    <a:pt x="31211" y="16775"/>
                  </a:cubicBezTo>
                  <a:cubicBezTo>
                    <a:pt x="31189" y="16775"/>
                    <a:pt x="31166" y="16784"/>
                    <a:pt x="31150" y="16804"/>
                  </a:cubicBezTo>
                  <a:cubicBezTo>
                    <a:pt x="30950" y="17039"/>
                    <a:pt x="30772" y="17297"/>
                    <a:pt x="30604" y="17559"/>
                  </a:cubicBezTo>
                  <a:cubicBezTo>
                    <a:pt x="30382" y="17351"/>
                    <a:pt x="30162" y="17140"/>
                    <a:pt x="29945" y="16924"/>
                  </a:cubicBezTo>
                  <a:cubicBezTo>
                    <a:pt x="30093" y="16573"/>
                    <a:pt x="30305" y="16281"/>
                    <a:pt x="30553" y="15993"/>
                  </a:cubicBezTo>
                  <a:cubicBezTo>
                    <a:pt x="30605" y="15934"/>
                    <a:pt x="30549" y="15863"/>
                    <a:pt x="30486" y="15863"/>
                  </a:cubicBezTo>
                  <a:cubicBezTo>
                    <a:pt x="30470" y="15863"/>
                    <a:pt x="30455" y="15867"/>
                    <a:pt x="30440" y="15877"/>
                  </a:cubicBezTo>
                  <a:cubicBezTo>
                    <a:pt x="30121" y="16084"/>
                    <a:pt x="29910" y="16417"/>
                    <a:pt x="29802" y="16777"/>
                  </a:cubicBezTo>
                  <a:cubicBezTo>
                    <a:pt x="29542" y="16515"/>
                    <a:pt x="29286" y="16248"/>
                    <a:pt x="29037" y="15979"/>
                  </a:cubicBezTo>
                  <a:cubicBezTo>
                    <a:pt x="29058" y="15977"/>
                    <a:pt x="29080" y="15969"/>
                    <a:pt x="29094" y="15948"/>
                  </a:cubicBezTo>
                  <a:cubicBezTo>
                    <a:pt x="29322" y="15620"/>
                    <a:pt x="29551" y="15289"/>
                    <a:pt x="29774" y="14956"/>
                  </a:cubicBezTo>
                  <a:cubicBezTo>
                    <a:pt x="29814" y="14896"/>
                    <a:pt x="29768" y="14834"/>
                    <a:pt x="29714" y="14834"/>
                  </a:cubicBezTo>
                  <a:cubicBezTo>
                    <a:pt x="29694" y="14834"/>
                    <a:pt x="29672" y="14842"/>
                    <a:pt x="29654" y="14862"/>
                  </a:cubicBezTo>
                  <a:cubicBezTo>
                    <a:pt x="29370" y="15161"/>
                    <a:pt x="29136" y="15496"/>
                    <a:pt x="28946" y="15861"/>
                  </a:cubicBezTo>
                  <a:cubicBezTo>
                    <a:pt x="28944" y="15866"/>
                    <a:pt x="28944" y="15871"/>
                    <a:pt x="28942" y="15877"/>
                  </a:cubicBezTo>
                  <a:cubicBezTo>
                    <a:pt x="28724" y="15642"/>
                    <a:pt x="28507" y="15402"/>
                    <a:pt x="28297" y="15160"/>
                  </a:cubicBezTo>
                  <a:cubicBezTo>
                    <a:pt x="28465" y="14994"/>
                    <a:pt x="28618" y="14814"/>
                    <a:pt x="28769" y="14637"/>
                  </a:cubicBezTo>
                  <a:cubicBezTo>
                    <a:pt x="28931" y="14448"/>
                    <a:pt x="29108" y="14268"/>
                    <a:pt x="29234" y="14056"/>
                  </a:cubicBezTo>
                  <a:cubicBezTo>
                    <a:pt x="29272" y="13991"/>
                    <a:pt x="29204" y="13919"/>
                    <a:pt x="29138" y="13919"/>
                  </a:cubicBezTo>
                  <a:cubicBezTo>
                    <a:pt x="29120" y="13919"/>
                    <a:pt x="29101" y="13925"/>
                    <a:pt x="29085" y="13938"/>
                  </a:cubicBezTo>
                  <a:cubicBezTo>
                    <a:pt x="28908" y="14090"/>
                    <a:pt x="28773" y="14283"/>
                    <a:pt x="28626" y="14463"/>
                  </a:cubicBezTo>
                  <a:cubicBezTo>
                    <a:pt x="28476" y="14650"/>
                    <a:pt x="28321" y="14831"/>
                    <a:pt x="28185" y="15029"/>
                  </a:cubicBezTo>
                  <a:cubicBezTo>
                    <a:pt x="27954" y="14760"/>
                    <a:pt x="27725" y="14491"/>
                    <a:pt x="27501" y="14217"/>
                  </a:cubicBezTo>
                  <a:cubicBezTo>
                    <a:pt x="27773" y="13901"/>
                    <a:pt x="28054" y="13570"/>
                    <a:pt x="28266" y="13218"/>
                  </a:cubicBezTo>
                  <a:cubicBezTo>
                    <a:pt x="28306" y="13153"/>
                    <a:pt x="28258" y="13088"/>
                    <a:pt x="28200" y="13088"/>
                  </a:cubicBezTo>
                  <a:cubicBezTo>
                    <a:pt x="28179" y="13088"/>
                    <a:pt x="28157" y="13096"/>
                    <a:pt x="28137" y="13116"/>
                  </a:cubicBezTo>
                  <a:cubicBezTo>
                    <a:pt x="27858" y="13404"/>
                    <a:pt x="27619" y="13747"/>
                    <a:pt x="27388" y="14080"/>
                  </a:cubicBezTo>
                  <a:cubicBezTo>
                    <a:pt x="27210" y="13863"/>
                    <a:pt x="27038" y="13641"/>
                    <a:pt x="26866" y="13418"/>
                  </a:cubicBezTo>
                  <a:cubicBezTo>
                    <a:pt x="26641" y="13128"/>
                    <a:pt x="26424" y="12831"/>
                    <a:pt x="26211" y="12534"/>
                  </a:cubicBezTo>
                  <a:cubicBezTo>
                    <a:pt x="26442" y="12242"/>
                    <a:pt x="26689" y="11953"/>
                    <a:pt x="26897" y="11648"/>
                  </a:cubicBezTo>
                  <a:cubicBezTo>
                    <a:pt x="26936" y="11593"/>
                    <a:pt x="26892" y="11523"/>
                    <a:pt x="26837" y="11523"/>
                  </a:cubicBezTo>
                  <a:cubicBezTo>
                    <a:pt x="26822" y="11523"/>
                    <a:pt x="26806" y="11528"/>
                    <a:pt x="26791" y="11539"/>
                  </a:cubicBezTo>
                  <a:cubicBezTo>
                    <a:pt x="26513" y="11749"/>
                    <a:pt x="26278" y="12063"/>
                    <a:pt x="26104" y="12378"/>
                  </a:cubicBezTo>
                  <a:cubicBezTo>
                    <a:pt x="25969" y="12185"/>
                    <a:pt x="25833" y="11993"/>
                    <a:pt x="25701" y="11797"/>
                  </a:cubicBezTo>
                  <a:cubicBezTo>
                    <a:pt x="25715" y="11796"/>
                    <a:pt x="25732" y="11790"/>
                    <a:pt x="25747" y="11777"/>
                  </a:cubicBezTo>
                  <a:cubicBezTo>
                    <a:pt x="25973" y="11565"/>
                    <a:pt x="26203" y="11355"/>
                    <a:pt x="26400" y="11111"/>
                  </a:cubicBezTo>
                  <a:cubicBezTo>
                    <a:pt x="26453" y="11046"/>
                    <a:pt x="26391" y="10954"/>
                    <a:pt x="26321" y="10954"/>
                  </a:cubicBezTo>
                  <a:cubicBezTo>
                    <a:pt x="26303" y="10954"/>
                    <a:pt x="26284" y="10960"/>
                    <a:pt x="26267" y="10975"/>
                  </a:cubicBezTo>
                  <a:cubicBezTo>
                    <a:pt x="26027" y="11175"/>
                    <a:pt x="25819" y="11407"/>
                    <a:pt x="25609" y="11638"/>
                  </a:cubicBezTo>
                  <a:cubicBezTo>
                    <a:pt x="25606" y="11643"/>
                    <a:pt x="25606" y="11647"/>
                    <a:pt x="25602" y="11652"/>
                  </a:cubicBezTo>
                  <a:cubicBezTo>
                    <a:pt x="25466" y="11451"/>
                    <a:pt x="25333" y="11249"/>
                    <a:pt x="25201" y="11046"/>
                  </a:cubicBezTo>
                  <a:cubicBezTo>
                    <a:pt x="25486" y="10804"/>
                    <a:pt x="25755" y="10512"/>
                    <a:pt x="25905" y="10172"/>
                  </a:cubicBezTo>
                  <a:cubicBezTo>
                    <a:pt x="25934" y="10103"/>
                    <a:pt x="25874" y="10040"/>
                    <a:pt x="25814" y="10040"/>
                  </a:cubicBezTo>
                  <a:cubicBezTo>
                    <a:pt x="25789" y="10040"/>
                    <a:pt x="25765" y="10050"/>
                    <a:pt x="25747" y="10075"/>
                  </a:cubicBezTo>
                  <a:cubicBezTo>
                    <a:pt x="25537" y="10360"/>
                    <a:pt x="25347" y="10641"/>
                    <a:pt x="25099" y="10889"/>
                  </a:cubicBezTo>
                  <a:cubicBezTo>
                    <a:pt x="24967" y="10686"/>
                    <a:pt x="24837" y="10483"/>
                    <a:pt x="24706" y="10279"/>
                  </a:cubicBezTo>
                  <a:cubicBezTo>
                    <a:pt x="24947" y="10058"/>
                    <a:pt x="25204" y="9841"/>
                    <a:pt x="25413" y="9591"/>
                  </a:cubicBezTo>
                  <a:cubicBezTo>
                    <a:pt x="25460" y="9534"/>
                    <a:pt x="25407" y="9456"/>
                    <a:pt x="25347" y="9456"/>
                  </a:cubicBezTo>
                  <a:cubicBezTo>
                    <a:pt x="25331" y="9456"/>
                    <a:pt x="25315" y="9461"/>
                    <a:pt x="25300" y="9473"/>
                  </a:cubicBezTo>
                  <a:cubicBezTo>
                    <a:pt x="25055" y="9676"/>
                    <a:pt x="24842" y="9921"/>
                    <a:pt x="24628" y="10155"/>
                  </a:cubicBezTo>
                  <a:cubicBezTo>
                    <a:pt x="24515" y="9976"/>
                    <a:pt x="24403" y="9799"/>
                    <a:pt x="24290" y="9620"/>
                  </a:cubicBezTo>
                  <a:lnTo>
                    <a:pt x="24290" y="9620"/>
                  </a:lnTo>
                  <a:cubicBezTo>
                    <a:pt x="24297" y="9621"/>
                    <a:pt x="24304" y="9622"/>
                    <a:pt x="24311" y="9622"/>
                  </a:cubicBezTo>
                  <a:cubicBezTo>
                    <a:pt x="24338" y="9622"/>
                    <a:pt x="24365" y="9613"/>
                    <a:pt x="24388" y="9588"/>
                  </a:cubicBezTo>
                  <a:cubicBezTo>
                    <a:pt x="24636" y="9338"/>
                    <a:pt x="24919" y="9069"/>
                    <a:pt x="25110" y="8771"/>
                  </a:cubicBezTo>
                  <a:cubicBezTo>
                    <a:pt x="25155" y="8702"/>
                    <a:pt x="25102" y="8608"/>
                    <a:pt x="25032" y="8608"/>
                  </a:cubicBezTo>
                  <a:cubicBezTo>
                    <a:pt x="25014" y="8608"/>
                    <a:pt x="24994" y="8615"/>
                    <a:pt x="24974" y="8631"/>
                  </a:cubicBezTo>
                  <a:cubicBezTo>
                    <a:pt x="24692" y="8862"/>
                    <a:pt x="24451" y="9177"/>
                    <a:pt x="24223" y="9460"/>
                  </a:cubicBezTo>
                  <a:cubicBezTo>
                    <a:pt x="24216" y="9472"/>
                    <a:pt x="24212" y="9481"/>
                    <a:pt x="24209" y="9491"/>
                  </a:cubicBezTo>
                  <a:cubicBezTo>
                    <a:pt x="24040" y="9224"/>
                    <a:pt x="23872" y="8956"/>
                    <a:pt x="23706" y="8691"/>
                  </a:cubicBezTo>
                  <a:lnTo>
                    <a:pt x="23706" y="8691"/>
                  </a:lnTo>
                  <a:cubicBezTo>
                    <a:pt x="23713" y="8693"/>
                    <a:pt x="23720" y="8694"/>
                    <a:pt x="23727" y="8694"/>
                  </a:cubicBezTo>
                  <a:cubicBezTo>
                    <a:pt x="23747" y="8694"/>
                    <a:pt x="23769" y="8686"/>
                    <a:pt x="23787" y="8669"/>
                  </a:cubicBezTo>
                  <a:cubicBezTo>
                    <a:pt x="24103" y="8376"/>
                    <a:pt x="24436" y="8064"/>
                    <a:pt x="24698" y="7727"/>
                  </a:cubicBezTo>
                  <a:cubicBezTo>
                    <a:pt x="24750" y="7660"/>
                    <a:pt x="24689" y="7567"/>
                    <a:pt x="24619" y="7567"/>
                  </a:cubicBezTo>
                  <a:cubicBezTo>
                    <a:pt x="24600" y="7567"/>
                    <a:pt x="24581" y="7574"/>
                    <a:pt x="24563" y="7588"/>
                  </a:cubicBezTo>
                  <a:cubicBezTo>
                    <a:pt x="24227" y="7856"/>
                    <a:pt x="23920" y="8192"/>
                    <a:pt x="23635" y="8511"/>
                  </a:cubicBezTo>
                  <a:cubicBezTo>
                    <a:pt x="23624" y="8522"/>
                    <a:pt x="23618" y="8536"/>
                    <a:pt x="23615" y="8546"/>
                  </a:cubicBezTo>
                  <a:cubicBezTo>
                    <a:pt x="23510" y="8383"/>
                    <a:pt x="23408" y="8220"/>
                    <a:pt x="23305" y="8057"/>
                  </a:cubicBezTo>
                  <a:cubicBezTo>
                    <a:pt x="23424" y="7906"/>
                    <a:pt x="23529" y="7738"/>
                    <a:pt x="23635" y="7580"/>
                  </a:cubicBezTo>
                  <a:cubicBezTo>
                    <a:pt x="23741" y="7422"/>
                    <a:pt x="23849" y="7268"/>
                    <a:pt x="23921" y="7091"/>
                  </a:cubicBezTo>
                  <a:cubicBezTo>
                    <a:pt x="23946" y="7029"/>
                    <a:pt x="23899" y="6984"/>
                    <a:pt x="23847" y="6984"/>
                  </a:cubicBezTo>
                  <a:cubicBezTo>
                    <a:pt x="23826" y="6984"/>
                    <a:pt x="23804" y="6991"/>
                    <a:pt x="23787" y="7009"/>
                  </a:cubicBezTo>
                  <a:cubicBezTo>
                    <a:pt x="23644" y="7156"/>
                    <a:pt x="23536" y="7335"/>
                    <a:pt x="23425" y="7507"/>
                  </a:cubicBezTo>
                  <a:cubicBezTo>
                    <a:pt x="23346" y="7629"/>
                    <a:pt x="23262" y="7751"/>
                    <a:pt x="23189" y="7877"/>
                  </a:cubicBezTo>
                  <a:cubicBezTo>
                    <a:pt x="23135" y="7798"/>
                    <a:pt x="23084" y="7717"/>
                    <a:pt x="23033" y="7636"/>
                  </a:cubicBezTo>
                  <a:cubicBezTo>
                    <a:pt x="22951" y="7510"/>
                    <a:pt x="22866" y="7384"/>
                    <a:pt x="22782" y="7259"/>
                  </a:cubicBezTo>
                  <a:cubicBezTo>
                    <a:pt x="23047" y="7055"/>
                    <a:pt x="23267" y="6802"/>
                    <a:pt x="23401" y="6491"/>
                  </a:cubicBezTo>
                  <a:cubicBezTo>
                    <a:pt x="23426" y="6433"/>
                    <a:pt x="23370" y="6373"/>
                    <a:pt x="23316" y="6373"/>
                  </a:cubicBezTo>
                  <a:cubicBezTo>
                    <a:pt x="23294" y="6373"/>
                    <a:pt x="23272" y="6383"/>
                    <a:pt x="23257" y="6406"/>
                  </a:cubicBezTo>
                  <a:cubicBezTo>
                    <a:pt x="23091" y="6666"/>
                    <a:pt x="22909" y="6907"/>
                    <a:pt x="22680" y="7108"/>
                  </a:cubicBezTo>
                  <a:cubicBezTo>
                    <a:pt x="22582" y="6970"/>
                    <a:pt x="22487" y="6830"/>
                    <a:pt x="22389" y="6694"/>
                  </a:cubicBezTo>
                  <a:cubicBezTo>
                    <a:pt x="22608" y="6498"/>
                    <a:pt x="22803" y="6255"/>
                    <a:pt x="22881" y="5980"/>
                  </a:cubicBezTo>
                  <a:cubicBezTo>
                    <a:pt x="22893" y="5941"/>
                    <a:pt x="22856" y="5913"/>
                    <a:pt x="22822" y="5913"/>
                  </a:cubicBezTo>
                  <a:cubicBezTo>
                    <a:pt x="22805" y="5913"/>
                    <a:pt x="22788" y="5920"/>
                    <a:pt x="22778" y="5934"/>
                  </a:cubicBezTo>
                  <a:cubicBezTo>
                    <a:pt x="22610" y="6150"/>
                    <a:pt x="22470" y="6367"/>
                    <a:pt x="22293" y="6565"/>
                  </a:cubicBezTo>
                  <a:cubicBezTo>
                    <a:pt x="22141" y="6352"/>
                    <a:pt x="21984" y="6143"/>
                    <a:pt x="21823" y="5939"/>
                  </a:cubicBezTo>
                  <a:cubicBezTo>
                    <a:pt x="22042" y="5679"/>
                    <a:pt x="22276" y="5419"/>
                    <a:pt x="22456" y="5128"/>
                  </a:cubicBezTo>
                  <a:cubicBezTo>
                    <a:pt x="22497" y="5065"/>
                    <a:pt x="22449" y="5000"/>
                    <a:pt x="22393" y="5000"/>
                  </a:cubicBezTo>
                  <a:cubicBezTo>
                    <a:pt x="22372" y="5000"/>
                    <a:pt x="22351" y="5009"/>
                    <a:pt x="22331" y="5029"/>
                  </a:cubicBezTo>
                  <a:cubicBezTo>
                    <a:pt x="22102" y="5263"/>
                    <a:pt x="21910" y="5540"/>
                    <a:pt x="21719" y="5807"/>
                  </a:cubicBezTo>
                  <a:cubicBezTo>
                    <a:pt x="21417" y="5431"/>
                    <a:pt x="21100" y="5070"/>
                    <a:pt x="20763" y="4726"/>
                  </a:cubicBezTo>
                  <a:cubicBezTo>
                    <a:pt x="20918" y="4533"/>
                    <a:pt x="21094" y="4363"/>
                    <a:pt x="21263" y="4173"/>
                  </a:cubicBezTo>
                  <a:cubicBezTo>
                    <a:pt x="21305" y="4124"/>
                    <a:pt x="21257" y="4068"/>
                    <a:pt x="21205" y="4068"/>
                  </a:cubicBezTo>
                  <a:cubicBezTo>
                    <a:pt x="21193" y="4068"/>
                    <a:pt x="21181" y="4071"/>
                    <a:pt x="21169" y="4078"/>
                  </a:cubicBezTo>
                  <a:cubicBezTo>
                    <a:pt x="20960" y="4203"/>
                    <a:pt x="20794" y="4404"/>
                    <a:pt x="20655" y="4616"/>
                  </a:cubicBezTo>
                  <a:cubicBezTo>
                    <a:pt x="20505" y="4465"/>
                    <a:pt x="20352" y="4320"/>
                    <a:pt x="20194" y="4179"/>
                  </a:cubicBezTo>
                  <a:cubicBezTo>
                    <a:pt x="20248" y="4101"/>
                    <a:pt x="20301" y="4021"/>
                    <a:pt x="20352" y="3941"/>
                  </a:cubicBezTo>
                  <a:cubicBezTo>
                    <a:pt x="20435" y="3813"/>
                    <a:pt x="20534" y="3685"/>
                    <a:pt x="20588" y="3541"/>
                  </a:cubicBezTo>
                  <a:cubicBezTo>
                    <a:pt x="20608" y="3485"/>
                    <a:pt x="20566" y="3441"/>
                    <a:pt x="20519" y="3441"/>
                  </a:cubicBezTo>
                  <a:cubicBezTo>
                    <a:pt x="20500" y="3441"/>
                    <a:pt x="20480" y="3448"/>
                    <a:pt x="20464" y="3466"/>
                  </a:cubicBezTo>
                  <a:cubicBezTo>
                    <a:pt x="20357" y="3576"/>
                    <a:pt x="20286" y="3724"/>
                    <a:pt x="20210" y="3855"/>
                  </a:cubicBezTo>
                  <a:cubicBezTo>
                    <a:pt x="20166" y="3929"/>
                    <a:pt x="20123" y="4003"/>
                    <a:pt x="20081" y="4078"/>
                  </a:cubicBezTo>
                  <a:cubicBezTo>
                    <a:pt x="19972" y="3982"/>
                    <a:pt x="19861" y="3888"/>
                    <a:pt x="19748" y="3796"/>
                  </a:cubicBezTo>
                  <a:cubicBezTo>
                    <a:pt x="19905" y="3534"/>
                    <a:pt x="20038" y="3253"/>
                    <a:pt x="20160" y="2975"/>
                  </a:cubicBezTo>
                  <a:cubicBezTo>
                    <a:pt x="20188" y="2911"/>
                    <a:pt x="20138" y="2865"/>
                    <a:pt x="20086" y="2865"/>
                  </a:cubicBezTo>
                  <a:cubicBezTo>
                    <a:pt x="20057" y="2865"/>
                    <a:pt x="20028" y="2879"/>
                    <a:pt x="20010" y="2910"/>
                  </a:cubicBezTo>
                  <a:cubicBezTo>
                    <a:pt x="19865" y="3160"/>
                    <a:pt x="19724" y="3419"/>
                    <a:pt x="19608" y="3685"/>
                  </a:cubicBezTo>
                  <a:cubicBezTo>
                    <a:pt x="19447" y="3558"/>
                    <a:pt x="19282" y="3436"/>
                    <a:pt x="19112" y="3317"/>
                  </a:cubicBezTo>
                  <a:cubicBezTo>
                    <a:pt x="19216" y="2983"/>
                    <a:pt x="19369" y="2689"/>
                    <a:pt x="19535" y="2379"/>
                  </a:cubicBezTo>
                  <a:cubicBezTo>
                    <a:pt x="19567" y="2319"/>
                    <a:pt x="19513" y="2269"/>
                    <a:pt x="19459" y="2269"/>
                  </a:cubicBezTo>
                  <a:cubicBezTo>
                    <a:pt x="19438" y="2269"/>
                    <a:pt x="19416" y="2277"/>
                    <a:pt x="19399" y="2297"/>
                  </a:cubicBezTo>
                  <a:cubicBezTo>
                    <a:pt x="19182" y="2552"/>
                    <a:pt x="19045" y="2895"/>
                    <a:pt x="18976" y="3225"/>
                  </a:cubicBezTo>
                  <a:cubicBezTo>
                    <a:pt x="18869" y="3153"/>
                    <a:pt x="18760" y="3082"/>
                    <a:pt x="18648" y="3015"/>
                  </a:cubicBezTo>
                  <a:cubicBezTo>
                    <a:pt x="18005" y="2618"/>
                    <a:pt x="17323" y="2290"/>
                    <a:pt x="16616" y="2023"/>
                  </a:cubicBezTo>
                  <a:cubicBezTo>
                    <a:pt x="16680" y="1847"/>
                    <a:pt x="16738" y="1670"/>
                    <a:pt x="16799" y="1493"/>
                  </a:cubicBezTo>
                  <a:cubicBezTo>
                    <a:pt x="16863" y="1302"/>
                    <a:pt x="16943" y="1106"/>
                    <a:pt x="16975" y="905"/>
                  </a:cubicBezTo>
                  <a:cubicBezTo>
                    <a:pt x="16986" y="827"/>
                    <a:pt x="16927" y="781"/>
                    <a:pt x="16866" y="781"/>
                  </a:cubicBezTo>
                  <a:cubicBezTo>
                    <a:pt x="16827" y="781"/>
                    <a:pt x="16787" y="800"/>
                    <a:pt x="16765" y="843"/>
                  </a:cubicBezTo>
                  <a:cubicBezTo>
                    <a:pt x="16667" y="1038"/>
                    <a:pt x="16620" y="1261"/>
                    <a:pt x="16558" y="1468"/>
                  </a:cubicBezTo>
                  <a:cubicBezTo>
                    <a:pt x="16508" y="1628"/>
                    <a:pt x="16462" y="1789"/>
                    <a:pt x="16416" y="1949"/>
                  </a:cubicBezTo>
                  <a:cubicBezTo>
                    <a:pt x="16121" y="1843"/>
                    <a:pt x="15822" y="1748"/>
                    <a:pt x="15522" y="1665"/>
                  </a:cubicBezTo>
                  <a:cubicBezTo>
                    <a:pt x="15638" y="1360"/>
                    <a:pt x="15756" y="1052"/>
                    <a:pt x="15834" y="736"/>
                  </a:cubicBezTo>
                  <a:cubicBezTo>
                    <a:pt x="15849" y="674"/>
                    <a:pt x="15795" y="634"/>
                    <a:pt x="15741" y="634"/>
                  </a:cubicBezTo>
                  <a:cubicBezTo>
                    <a:pt x="15707" y="634"/>
                    <a:pt x="15674" y="649"/>
                    <a:pt x="15658" y="685"/>
                  </a:cubicBezTo>
                  <a:cubicBezTo>
                    <a:pt x="15532" y="986"/>
                    <a:pt x="15444" y="1305"/>
                    <a:pt x="15355" y="1621"/>
                  </a:cubicBezTo>
                  <a:cubicBezTo>
                    <a:pt x="15114" y="1558"/>
                    <a:pt x="14870" y="1500"/>
                    <a:pt x="14625" y="1451"/>
                  </a:cubicBezTo>
                  <a:cubicBezTo>
                    <a:pt x="14750" y="1145"/>
                    <a:pt x="14877" y="820"/>
                    <a:pt x="14916" y="497"/>
                  </a:cubicBezTo>
                  <a:cubicBezTo>
                    <a:pt x="14923" y="440"/>
                    <a:pt x="14880" y="405"/>
                    <a:pt x="14835" y="405"/>
                  </a:cubicBezTo>
                  <a:cubicBezTo>
                    <a:pt x="14806" y="405"/>
                    <a:pt x="14776" y="420"/>
                    <a:pt x="14760" y="453"/>
                  </a:cubicBezTo>
                  <a:cubicBezTo>
                    <a:pt x="14611" y="744"/>
                    <a:pt x="14534" y="1092"/>
                    <a:pt x="14463" y="1418"/>
                  </a:cubicBezTo>
                  <a:cubicBezTo>
                    <a:pt x="14221" y="1373"/>
                    <a:pt x="13975" y="1333"/>
                    <a:pt x="13729" y="1303"/>
                  </a:cubicBezTo>
                  <a:cubicBezTo>
                    <a:pt x="13823" y="992"/>
                    <a:pt x="13908" y="666"/>
                    <a:pt x="13952" y="347"/>
                  </a:cubicBezTo>
                  <a:cubicBezTo>
                    <a:pt x="13960" y="292"/>
                    <a:pt x="13909" y="252"/>
                    <a:pt x="13862" y="252"/>
                  </a:cubicBezTo>
                  <a:cubicBezTo>
                    <a:pt x="13834" y="252"/>
                    <a:pt x="13807" y="267"/>
                    <a:pt x="13796" y="301"/>
                  </a:cubicBezTo>
                  <a:cubicBezTo>
                    <a:pt x="13691" y="615"/>
                    <a:pt x="13620" y="953"/>
                    <a:pt x="13568" y="1283"/>
                  </a:cubicBezTo>
                  <a:cubicBezTo>
                    <a:pt x="13471" y="1274"/>
                    <a:pt x="13375" y="1262"/>
                    <a:pt x="13277" y="1254"/>
                  </a:cubicBezTo>
                  <a:cubicBezTo>
                    <a:pt x="13127" y="1239"/>
                    <a:pt x="12973" y="1230"/>
                    <a:pt x="12820" y="1222"/>
                  </a:cubicBezTo>
                  <a:cubicBezTo>
                    <a:pt x="12882" y="885"/>
                    <a:pt x="12985" y="564"/>
                    <a:pt x="13073" y="233"/>
                  </a:cubicBezTo>
                  <a:cubicBezTo>
                    <a:pt x="13086" y="187"/>
                    <a:pt x="13050" y="161"/>
                    <a:pt x="13013" y="161"/>
                  </a:cubicBezTo>
                  <a:cubicBezTo>
                    <a:pt x="12988" y="161"/>
                    <a:pt x="12962" y="172"/>
                    <a:pt x="12950" y="197"/>
                  </a:cubicBezTo>
                  <a:cubicBezTo>
                    <a:pt x="12780" y="508"/>
                    <a:pt x="12709" y="863"/>
                    <a:pt x="12681" y="1213"/>
                  </a:cubicBezTo>
                  <a:cubicBezTo>
                    <a:pt x="12496" y="1206"/>
                    <a:pt x="12311" y="1202"/>
                    <a:pt x="12127" y="1202"/>
                  </a:cubicBezTo>
                  <a:cubicBezTo>
                    <a:pt x="12046" y="1202"/>
                    <a:pt x="11964" y="1202"/>
                    <a:pt x="11883" y="1204"/>
                  </a:cubicBezTo>
                  <a:cubicBezTo>
                    <a:pt x="11981" y="834"/>
                    <a:pt x="12073" y="460"/>
                    <a:pt x="12122" y="83"/>
                  </a:cubicBezTo>
                  <a:cubicBezTo>
                    <a:pt x="12128" y="35"/>
                    <a:pt x="12083" y="1"/>
                    <a:pt x="12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1"/>
            <p:cNvSpPr/>
            <p:nvPr/>
          </p:nvSpPr>
          <p:spPr>
            <a:xfrm>
              <a:off x="289924" y="583904"/>
              <a:ext cx="2161088" cy="1668521"/>
            </a:xfrm>
            <a:custGeom>
              <a:avLst/>
              <a:gdLst/>
              <a:ahLst/>
              <a:cxnLst/>
              <a:rect l="l" t="t" r="r" b="b"/>
              <a:pathLst>
                <a:path w="42900" h="33122" extrusionOk="0">
                  <a:moveTo>
                    <a:pt x="9181" y="353"/>
                  </a:moveTo>
                  <a:cubicBezTo>
                    <a:pt x="9353" y="353"/>
                    <a:pt x="9525" y="356"/>
                    <a:pt x="9697" y="364"/>
                  </a:cubicBezTo>
                  <a:cubicBezTo>
                    <a:pt x="13568" y="538"/>
                    <a:pt x="16551" y="2947"/>
                    <a:pt x="18805" y="5925"/>
                  </a:cubicBezTo>
                  <a:cubicBezTo>
                    <a:pt x="21271" y="9178"/>
                    <a:pt x="23013" y="12918"/>
                    <a:pt x="25946" y="15818"/>
                  </a:cubicBezTo>
                  <a:cubicBezTo>
                    <a:pt x="28644" y="18486"/>
                    <a:pt x="31938" y="20453"/>
                    <a:pt x="35251" y="22253"/>
                  </a:cubicBezTo>
                  <a:cubicBezTo>
                    <a:pt x="36951" y="23177"/>
                    <a:pt x="38806" y="23973"/>
                    <a:pt x="40300" y="25226"/>
                  </a:cubicBezTo>
                  <a:cubicBezTo>
                    <a:pt x="41614" y="26330"/>
                    <a:pt x="42617" y="28013"/>
                    <a:pt x="42268" y="29789"/>
                  </a:cubicBezTo>
                  <a:cubicBezTo>
                    <a:pt x="41873" y="31804"/>
                    <a:pt x="39725" y="32510"/>
                    <a:pt x="37919" y="32704"/>
                  </a:cubicBezTo>
                  <a:cubicBezTo>
                    <a:pt x="37574" y="32741"/>
                    <a:pt x="37228" y="32760"/>
                    <a:pt x="36882" y="32760"/>
                  </a:cubicBezTo>
                  <a:cubicBezTo>
                    <a:pt x="35373" y="32760"/>
                    <a:pt x="33871" y="32408"/>
                    <a:pt x="32526" y="31723"/>
                  </a:cubicBezTo>
                  <a:cubicBezTo>
                    <a:pt x="30202" y="30540"/>
                    <a:pt x="28498" y="28550"/>
                    <a:pt x="26830" y="26574"/>
                  </a:cubicBezTo>
                  <a:lnTo>
                    <a:pt x="26830" y="26574"/>
                  </a:lnTo>
                  <a:cubicBezTo>
                    <a:pt x="26883" y="26610"/>
                    <a:pt x="26928" y="26634"/>
                    <a:pt x="26995" y="26634"/>
                  </a:cubicBezTo>
                  <a:cubicBezTo>
                    <a:pt x="27081" y="26634"/>
                    <a:pt x="27136" y="26507"/>
                    <a:pt x="27078" y="26443"/>
                  </a:cubicBezTo>
                  <a:cubicBezTo>
                    <a:pt x="27029" y="26391"/>
                    <a:pt x="26978" y="26375"/>
                    <a:pt x="26910" y="26360"/>
                  </a:cubicBezTo>
                  <a:cubicBezTo>
                    <a:pt x="26901" y="26358"/>
                    <a:pt x="26893" y="26357"/>
                    <a:pt x="26886" y="26357"/>
                  </a:cubicBezTo>
                  <a:cubicBezTo>
                    <a:pt x="26807" y="26357"/>
                    <a:pt x="26756" y="26450"/>
                    <a:pt x="26782" y="26518"/>
                  </a:cubicBezTo>
                  <a:cubicBezTo>
                    <a:pt x="26275" y="25920"/>
                    <a:pt x="25773" y="25321"/>
                    <a:pt x="25254" y="24750"/>
                  </a:cubicBezTo>
                  <a:cubicBezTo>
                    <a:pt x="24190" y="23568"/>
                    <a:pt x="23040" y="22437"/>
                    <a:pt x="21688" y="21587"/>
                  </a:cubicBezTo>
                  <a:cubicBezTo>
                    <a:pt x="20231" y="20673"/>
                    <a:pt x="18580" y="20175"/>
                    <a:pt x="16896" y="19896"/>
                  </a:cubicBezTo>
                  <a:cubicBezTo>
                    <a:pt x="13393" y="19315"/>
                    <a:pt x="9700" y="19525"/>
                    <a:pt x="6455" y="17864"/>
                  </a:cubicBezTo>
                  <a:cubicBezTo>
                    <a:pt x="4762" y="16998"/>
                    <a:pt x="3492" y="15659"/>
                    <a:pt x="2868" y="13846"/>
                  </a:cubicBezTo>
                  <a:cubicBezTo>
                    <a:pt x="2161" y="11794"/>
                    <a:pt x="1728" y="9622"/>
                    <a:pt x="1182" y="7525"/>
                  </a:cubicBezTo>
                  <a:cubicBezTo>
                    <a:pt x="904" y="6462"/>
                    <a:pt x="628" y="5396"/>
                    <a:pt x="333" y="4339"/>
                  </a:cubicBezTo>
                  <a:cubicBezTo>
                    <a:pt x="326" y="4316"/>
                    <a:pt x="318" y="4298"/>
                    <a:pt x="303" y="4284"/>
                  </a:cubicBezTo>
                  <a:cubicBezTo>
                    <a:pt x="660" y="2607"/>
                    <a:pt x="2783" y="1831"/>
                    <a:pt x="4209" y="1305"/>
                  </a:cubicBezTo>
                  <a:cubicBezTo>
                    <a:pt x="5795" y="719"/>
                    <a:pt x="7485" y="353"/>
                    <a:pt x="9181" y="353"/>
                  </a:cubicBezTo>
                  <a:close/>
                  <a:moveTo>
                    <a:pt x="9170" y="1"/>
                  </a:moveTo>
                  <a:cubicBezTo>
                    <a:pt x="8044" y="1"/>
                    <a:pt x="6917" y="157"/>
                    <a:pt x="5824" y="428"/>
                  </a:cubicBezTo>
                  <a:cubicBezTo>
                    <a:pt x="4198" y="832"/>
                    <a:pt x="2289" y="1438"/>
                    <a:pt x="1016" y="2583"/>
                  </a:cubicBezTo>
                  <a:cubicBezTo>
                    <a:pt x="486" y="3062"/>
                    <a:pt x="102" y="3646"/>
                    <a:pt x="7" y="4362"/>
                  </a:cubicBezTo>
                  <a:cubicBezTo>
                    <a:pt x="0" y="4414"/>
                    <a:pt x="20" y="4452"/>
                    <a:pt x="48" y="4479"/>
                  </a:cubicBezTo>
                  <a:cubicBezTo>
                    <a:pt x="585" y="6707"/>
                    <a:pt x="1175" y="8923"/>
                    <a:pt x="1747" y="11145"/>
                  </a:cubicBezTo>
                  <a:cubicBezTo>
                    <a:pt x="2255" y="13118"/>
                    <a:pt x="2653" y="15144"/>
                    <a:pt x="4137" y="16645"/>
                  </a:cubicBezTo>
                  <a:cubicBezTo>
                    <a:pt x="6757" y="19295"/>
                    <a:pt x="10732" y="19594"/>
                    <a:pt x="14225" y="19936"/>
                  </a:cubicBezTo>
                  <a:cubicBezTo>
                    <a:pt x="16158" y="20126"/>
                    <a:pt x="18129" y="20367"/>
                    <a:pt x="19936" y="21115"/>
                  </a:cubicBezTo>
                  <a:cubicBezTo>
                    <a:pt x="21656" y="21826"/>
                    <a:pt x="23105" y="23009"/>
                    <a:pt x="24382" y="24343"/>
                  </a:cubicBezTo>
                  <a:cubicBezTo>
                    <a:pt x="26758" y="26823"/>
                    <a:pt x="28692" y="29870"/>
                    <a:pt x="31691" y="31674"/>
                  </a:cubicBezTo>
                  <a:cubicBezTo>
                    <a:pt x="33230" y="32601"/>
                    <a:pt x="34993" y="33101"/>
                    <a:pt x="36791" y="33121"/>
                  </a:cubicBezTo>
                  <a:cubicBezTo>
                    <a:pt x="36837" y="33121"/>
                    <a:pt x="36884" y="33121"/>
                    <a:pt x="36931" y="33121"/>
                  </a:cubicBezTo>
                  <a:cubicBezTo>
                    <a:pt x="38582" y="33121"/>
                    <a:pt x="40575" y="32773"/>
                    <a:pt x="41762" y="31546"/>
                  </a:cubicBezTo>
                  <a:cubicBezTo>
                    <a:pt x="42852" y="30424"/>
                    <a:pt x="42899" y="28730"/>
                    <a:pt x="42342" y="27336"/>
                  </a:cubicBezTo>
                  <a:cubicBezTo>
                    <a:pt x="41659" y="25624"/>
                    <a:pt x="40109" y="24505"/>
                    <a:pt x="38563" y="23620"/>
                  </a:cubicBezTo>
                  <a:cubicBezTo>
                    <a:pt x="34974" y="21573"/>
                    <a:pt x="31253" y="19821"/>
                    <a:pt x="28024" y="17199"/>
                  </a:cubicBezTo>
                  <a:cubicBezTo>
                    <a:pt x="26336" y="15829"/>
                    <a:pt x="24852" y="14259"/>
                    <a:pt x="23587" y="12487"/>
                  </a:cubicBezTo>
                  <a:cubicBezTo>
                    <a:pt x="22263" y="10632"/>
                    <a:pt x="21139" y="8641"/>
                    <a:pt x="19844" y="6766"/>
                  </a:cubicBezTo>
                  <a:cubicBezTo>
                    <a:pt x="17747" y="3728"/>
                    <a:pt x="14982" y="878"/>
                    <a:pt x="11205" y="181"/>
                  </a:cubicBezTo>
                  <a:cubicBezTo>
                    <a:pt x="10533" y="58"/>
                    <a:pt x="9852" y="1"/>
                    <a:pt x="9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1"/>
            <p:cNvSpPr/>
            <p:nvPr/>
          </p:nvSpPr>
          <p:spPr>
            <a:xfrm>
              <a:off x="305087" y="601485"/>
              <a:ext cx="2131669" cy="1632603"/>
            </a:xfrm>
            <a:custGeom>
              <a:avLst/>
              <a:gdLst/>
              <a:ahLst/>
              <a:cxnLst/>
              <a:rect l="l" t="t" r="r" b="b"/>
              <a:pathLst>
                <a:path w="42316" h="32409" extrusionOk="0">
                  <a:moveTo>
                    <a:pt x="7355" y="210"/>
                  </a:moveTo>
                  <a:cubicBezTo>
                    <a:pt x="7418" y="210"/>
                    <a:pt x="7473" y="250"/>
                    <a:pt x="7502" y="310"/>
                  </a:cubicBezTo>
                  <a:lnTo>
                    <a:pt x="7533" y="374"/>
                  </a:lnTo>
                  <a:cubicBezTo>
                    <a:pt x="7573" y="454"/>
                    <a:pt x="7517" y="549"/>
                    <a:pt x="7442" y="580"/>
                  </a:cubicBezTo>
                  <a:cubicBezTo>
                    <a:pt x="7424" y="588"/>
                    <a:pt x="7404" y="592"/>
                    <a:pt x="7384" y="592"/>
                  </a:cubicBezTo>
                  <a:cubicBezTo>
                    <a:pt x="7319" y="592"/>
                    <a:pt x="7251" y="553"/>
                    <a:pt x="7234" y="490"/>
                  </a:cubicBezTo>
                  <a:lnTo>
                    <a:pt x="7211" y="423"/>
                  </a:lnTo>
                  <a:cubicBezTo>
                    <a:pt x="7187" y="344"/>
                    <a:pt x="7217" y="254"/>
                    <a:pt x="7300" y="220"/>
                  </a:cubicBezTo>
                  <a:cubicBezTo>
                    <a:pt x="7319" y="214"/>
                    <a:pt x="7337" y="210"/>
                    <a:pt x="7355" y="210"/>
                  </a:cubicBezTo>
                  <a:close/>
                  <a:moveTo>
                    <a:pt x="8879" y="499"/>
                  </a:moveTo>
                  <a:cubicBezTo>
                    <a:pt x="8915" y="499"/>
                    <a:pt x="8949" y="517"/>
                    <a:pt x="8966" y="561"/>
                  </a:cubicBezTo>
                  <a:cubicBezTo>
                    <a:pt x="8996" y="638"/>
                    <a:pt x="8931" y="696"/>
                    <a:pt x="8868" y="696"/>
                  </a:cubicBezTo>
                  <a:cubicBezTo>
                    <a:pt x="8832" y="696"/>
                    <a:pt x="8797" y="678"/>
                    <a:pt x="8780" y="634"/>
                  </a:cubicBezTo>
                  <a:cubicBezTo>
                    <a:pt x="8750" y="557"/>
                    <a:pt x="8816" y="499"/>
                    <a:pt x="8879" y="499"/>
                  </a:cubicBezTo>
                  <a:close/>
                  <a:moveTo>
                    <a:pt x="11169" y="1124"/>
                  </a:moveTo>
                  <a:cubicBezTo>
                    <a:pt x="11226" y="1124"/>
                    <a:pt x="11281" y="1154"/>
                    <a:pt x="11305" y="1218"/>
                  </a:cubicBezTo>
                  <a:cubicBezTo>
                    <a:pt x="11351" y="1333"/>
                    <a:pt x="11257" y="1428"/>
                    <a:pt x="11148" y="1428"/>
                  </a:cubicBezTo>
                  <a:cubicBezTo>
                    <a:pt x="11146" y="1428"/>
                    <a:pt x="11143" y="1428"/>
                    <a:pt x="11141" y="1428"/>
                  </a:cubicBezTo>
                  <a:lnTo>
                    <a:pt x="11141" y="1429"/>
                  </a:lnTo>
                  <a:cubicBezTo>
                    <a:pt x="11135" y="1431"/>
                    <a:pt x="11113" y="1435"/>
                    <a:pt x="11113" y="1435"/>
                  </a:cubicBezTo>
                  <a:cubicBezTo>
                    <a:pt x="11105" y="1436"/>
                    <a:pt x="11098" y="1437"/>
                    <a:pt x="11090" y="1437"/>
                  </a:cubicBezTo>
                  <a:cubicBezTo>
                    <a:pt x="10976" y="1437"/>
                    <a:pt x="10914" y="1257"/>
                    <a:pt x="11019" y="1194"/>
                  </a:cubicBezTo>
                  <a:cubicBezTo>
                    <a:pt x="11019" y="1194"/>
                    <a:pt x="11039" y="1180"/>
                    <a:pt x="11043" y="1177"/>
                  </a:cubicBezTo>
                  <a:cubicBezTo>
                    <a:pt x="11078" y="1142"/>
                    <a:pt x="11125" y="1124"/>
                    <a:pt x="11169" y="1124"/>
                  </a:cubicBezTo>
                  <a:close/>
                  <a:moveTo>
                    <a:pt x="5296" y="1285"/>
                  </a:moveTo>
                  <a:cubicBezTo>
                    <a:pt x="5339" y="1285"/>
                    <a:pt x="5381" y="1307"/>
                    <a:pt x="5402" y="1358"/>
                  </a:cubicBezTo>
                  <a:cubicBezTo>
                    <a:pt x="5438" y="1450"/>
                    <a:pt x="5360" y="1518"/>
                    <a:pt x="5284" y="1518"/>
                  </a:cubicBezTo>
                  <a:cubicBezTo>
                    <a:pt x="5242" y="1518"/>
                    <a:pt x="5200" y="1496"/>
                    <a:pt x="5179" y="1445"/>
                  </a:cubicBezTo>
                  <a:cubicBezTo>
                    <a:pt x="5143" y="1353"/>
                    <a:pt x="5221" y="1285"/>
                    <a:pt x="5296" y="1285"/>
                  </a:cubicBezTo>
                  <a:close/>
                  <a:moveTo>
                    <a:pt x="12774" y="1452"/>
                  </a:moveTo>
                  <a:cubicBezTo>
                    <a:pt x="12809" y="1452"/>
                    <a:pt x="12843" y="1469"/>
                    <a:pt x="12860" y="1510"/>
                  </a:cubicBezTo>
                  <a:cubicBezTo>
                    <a:pt x="12888" y="1585"/>
                    <a:pt x="12825" y="1641"/>
                    <a:pt x="12764" y="1641"/>
                  </a:cubicBezTo>
                  <a:cubicBezTo>
                    <a:pt x="12729" y="1641"/>
                    <a:pt x="12695" y="1623"/>
                    <a:pt x="12678" y="1581"/>
                  </a:cubicBezTo>
                  <a:cubicBezTo>
                    <a:pt x="12648" y="1507"/>
                    <a:pt x="12712" y="1452"/>
                    <a:pt x="12774" y="1452"/>
                  </a:cubicBezTo>
                  <a:close/>
                  <a:moveTo>
                    <a:pt x="4090" y="1446"/>
                  </a:moveTo>
                  <a:cubicBezTo>
                    <a:pt x="4136" y="1446"/>
                    <a:pt x="4182" y="1469"/>
                    <a:pt x="4204" y="1524"/>
                  </a:cubicBezTo>
                  <a:cubicBezTo>
                    <a:pt x="4244" y="1626"/>
                    <a:pt x="4159" y="1701"/>
                    <a:pt x="4077" y="1701"/>
                  </a:cubicBezTo>
                  <a:cubicBezTo>
                    <a:pt x="4030" y="1701"/>
                    <a:pt x="3984" y="1677"/>
                    <a:pt x="3962" y="1621"/>
                  </a:cubicBezTo>
                  <a:cubicBezTo>
                    <a:pt x="3922" y="1521"/>
                    <a:pt x="4007" y="1446"/>
                    <a:pt x="4090" y="1446"/>
                  </a:cubicBezTo>
                  <a:close/>
                  <a:moveTo>
                    <a:pt x="7637" y="1274"/>
                  </a:moveTo>
                  <a:cubicBezTo>
                    <a:pt x="7663" y="1274"/>
                    <a:pt x="7688" y="1279"/>
                    <a:pt x="7711" y="1288"/>
                  </a:cubicBezTo>
                  <a:cubicBezTo>
                    <a:pt x="7802" y="1323"/>
                    <a:pt x="7850" y="1443"/>
                    <a:pt x="7808" y="1531"/>
                  </a:cubicBezTo>
                  <a:cubicBezTo>
                    <a:pt x="7794" y="1560"/>
                    <a:pt x="7777" y="1591"/>
                    <a:pt x="7762" y="1621"/>
                  </a:cubicBezTo>
                  <a:cubicBezTo>
                    <a:pt x="7729" y="1688"/>
                    <a:pt x="7665" y="1728"/>
                    <a:pt x="7596" y="1728"/>
                  </a:cubicBezTo>
                  <a:cubicBezTo>
                    <a:pt x="7572" y="1728"/>
                    <a:pt x="7548" y="1723"/>
                    <a:pt x="7524" y="1714"/>
                  </a:cubicBezTo>
                  <a:cubicBezTo>
                    <a:pt x="7429" y="1677"/>
                    <a:pt x="7397" y="1564"/>
                    <a:pt x="7432" y="1475"/>
                  </a:cubicBezTo>
                  <a:cubicBezTo>
                    <a:pt x="7442" y="1445"/>
                    <a:pt x="7455" y="1412"/>
                    <a:pt x="7468" y="1382"/>
                  </a:cubicBezTo>
                  <a:cubicBezTo>
                    <a:pt x="7495" y="1310"/>
                    <a:pt x="7566" y="1274"/>
                    <a:pt x="7637" y="1274"/>
                  </a:cubicBezTo>
                  <a:close/>
                  <a:moveTo>
                    <a:pt x="9827" y="796"/>
                  </a:moveTo>
                  <a:cubicBezTo>
                    <a:pt x="9864" y="796"/>
                    <a:pt x="9901" y="801"/>
                    <a:pt x="9936" y="810"/>
                  </a:cubicBezTo>
                  <a:cubicBezTo>
                    <a:pt x="10210" y="884"/>
                    <a:pt x="10354" y="1160"/>
                    <a:pt x="10466" y="1391"/>
                  </a:cubicBezTo>
                  <a:cubicBezTo>
                    <a:pt x="10501" y="1462"/>
                    <a:pt x="10429" y="1528"/>
                    <a:pt x="10365" y="1528"/>
                  </a:cubicBezTo>
                  <a:cubicBezTo>
                    <a:pt x="10337" y="1528"/>
                    <a:pt x="10311" y="1516"/>
                    <a:pt x="10295" y="1487"/>
                  </a:cubicBezTo>
                  <a:cubicBezTo>
                    <a:pt x="10211" y="1343"/>
                    <a:pt x="10119" y="1171"/>
                    <a:pt x="9966" y="1089"/>
                  </a:cubicBezTo>
                  <a:cubicBezTo>
                    <a:pt x="9927" y="1067"/>
                    <a:pt x="9874" y="1054"/>
                    <a:pt x="9820" y="1054"/>
                  </a:cubicBezTo>
                  <a:cubicBezTo>
                    <a:pt x="9741" y="1054"/>
                    <a:pt x="9662" y="1083"/>
                    <a:pt x="9630" y="1159"/>
                  </a:cubicBezTo>
                  <a:cubicBezTo>
                    <a:pt x="9566" y="1310"/>
                    <a:pt x="9857" y="1463"/>
                    <a:pt x="9965" y="1509"/>
                  </a:cubicBezTo>
                  <a:cubicBezTo>
                    <a:pt x="10094" y="1564"/>
                    <a:pt x="10228" y="1590"/>
                    <a:pt x="10366" y="1590"/>
                  </a:cubicBezTo>
                  <a:cubicBezTo>
                    <a:pt x="10402" y="1590"/>
                    <a:pt x="10437" y="1589"/>
                    <a:pt x="10473" y="1585"/>
                  </a:cubicBezTo>
                  <a:cubicBezTo>
                    <a:pt x="10476" y="1585"/>
                    <a:pt x="10479" y="1585"/>
                    <a:pt x="10482" y="1585"/>
                  </a:cubicBezTo>
                  <a:cubicBezTo>
                    <a:pt x="10567" y="1585"/>
                    <a:pt x="10573" y="1709"/>
                    <a:pt x="10488" y="1728"/>
                  </a:cubicBezTo>
                  <a:cubicBezTo>
                    <a:pt x="10404" y="1747"/>
                    <a:pt x="10320" y="1756"/>
                    <a:pt x="10236" y="1756"/>
                  </a:cubicBezTo>
                  <a:cubicBezTo>
                    <a:pt x="10038" y="1756"/>
                    <a:pt x="9844" y="1704"/>
                    <a:pt x="9671" y="1599"/>
                  </a:cubicBezTo>
                  <a:cubicBezTo>
                    <a:pt x="9480" y="1482"/>
                    <a:pt x="9282" y="1280"/>
                    <a:pt x="9402" y="1041"/>
                  </a:cubicBezTo>
                  <a:cubicBezTo>
                    <a:pt x="9479" y="889"/>
                    <a:pt x="9657" y="796"/>
                    <a:pt x="9827" y="796"/>
                  </a:cubicBezTo>
                  <a:close/>
                  <a:moveTo>
                    <a:pt x="6667" y="1732"/>
                  </a:moveTo>
                  <a:cubicBezTo>
                    <a:pt x="6706" y="1732"/>
                    <a:pt x="6744" y="1752"/>
                    <a:pt x="6762" y="1799"/>
                  </a:cubicBezTo>
                  <a:cubicBezTo>
                    <a:pt x="6795" y="1883"/>
                    <a:pt x="6724" y="1945"/>
                    <a:pt x="6656" y="1945"/>
                  </a:cubicBezTo>
                  <a:cubicBezTo>
                    <a:pt x="6617" y="1945"/>
                    <a:pt x="6579" y="1926"/>
                    <a:pt x="6561" y="1878"/>
                  </a:cubicBezTo>
                  <a:cubicBezTo>
                    <a:pt x="6527" y="1795"/>
                    <a:pt x="6598" y="1732"/>
                    <a:pt x="6667" y="1732"/>
                  </a:cubicBezTo>
                  <a:close/>
                  <a:moveTo>
                    <a:pt x="9264" y="1991"/>
                  </a:moveTo>
                  <a:cubicBezTo>
                    <a:pt x="9335" y="1991"/>
                    <a:pt x="9401" y="2040"/>
                    <a:pt x="9432" y="2105"/>
                  </a:cubicBezTo>
                  <a:lnTo>
                    <a:pt x="9460" y="2168"/>
                  </a:lnTo>
                  <a:cubicBezTo>
                    <a:pt x="9504" y="2260"/>
                    <a:pt x="9442" y="2366"/>
                    <a:pt x="9355" y="2406"/>
                  </a:cubicBezTo>
                  <a:cubicBezTo>
                    <a:pt x="9336" y="2414"/>
                    <a:pt x="9314" y="2418"/>
                    <a:pt x="9293" y="2418"/>
                  </a:cubicBezTo>
                  <a:cubicBezTo>
                    <a:pt x="9219" y="2418"/>
                    <a:pt x="9142" y="2372"/>
                    <a:pt x="9119" y="2301"/>
                  </a:cubicBezTo>
                  <a:lnTo>
                    <a:pt x="9099" y="2237"/>
                  </a:lnTo>
                  <a:cubicBezTo>
                    <a:pt x="9069" y="2141"/>
                    <a:pt x="9107" y="2047"/>
                    <a:pt x="9199" y="2005"/>
                  </a:cubicBezTo>
                  <a:cubicBezTo>
                    <a:pt x="9221" y="1995"/>
                    <a:pt x="9243" y="1991"/>
                    <a:pt x="9264" y="1991"/>
                  </a:cubicBezTo>
                  <a:close/>
                  <a:moveTo>
                    <a:pt x="8285" y="2191"/>
                  </a:moveTo>
                  <a:cubicBezTo>
                    <a:pt x="8336" y="2191"/>
                    <a:pt x="8386" y="2217"/>
                    <a:pt x="8412" y="2278"/>
                  </a:cubicBezTo>
                  <a:cubicBezTo>
                    <a:pt x="8453" y="2388"/>
                    <a:pt x="8361" y="2469"/>
                    <a:pt x="8271" y="2469"/>
                  </a:cubicBezTo>
                  <a:cubicBezTo>
                    <a:pt x="8220" y="2469"/>
                    <a:pt x="8170" y="2443"/>
                    <a:pt x="8145" y="2382"/>
                  </a:cubicBezTo>
                  <a:cubicBezTo>
                    <a:pt x="8103" y="2272"/>
                    <a:pt x="8195" y="2191"/>
                    <a:pt x="8285" y="2191"/>
                  </a:cubicBezTo>
                  <a:close/>
                  <a:moveTo>
                    <a:pt x="13855" y="2275"/>
                  </a:moveTo>
                  <a:cubicBezTo>
                    <a:pt x="13891" y="2275"/>
                    <a:pt x="13926" y="2290"/>
                    <a:pt x="13952" y="2323"/>
                  </a:cubicBezTo>
                  <a:cubicBezTo>
                    <a:pt x="13967" y="2342"/>
                    <a:pt x="13977" y="2360"/>
                    <a:pt x="13988" y="2380"/>
                  </a:cubicBezTo>
                  <a:cubicBezTo>
                    <a:pt x="14032" y="2457"/>
                    <a:pt x="14018" y="2556"/>
                    <a:pt x="13927" y="2591"/>
                  </a:cubicBezTo>
                  <a:cubicBezTo>
                    <a:pt x="13910" y="2598"/>
                    <a:pt x="13893" y="2601"/>
                    <a:pt x="13877" y="2601"/>
                  </a:cubicBezTo>
                  <a:cubicBezTo>
                    <a:pt x="13809" y="2601"/>
                    <a:pt x="13756" y="2545"/>
                    <a:pt x="13740" y="2477"/>
                  </a:cubicBezTo>
                  <a:cubicBezTo>
                    <a:pt x="13736" y="2455"/>
                    <a:pt x="13731" y="2434"/>
                    <a:pt x="13729" y="2410"/>
                  </a:cubicBezTo>
                  <a:cubicBezTo>
                    <a:pt x="13722" y="2330"/>
                    <a:pt x="13788" y="2275"/>
                    <a:pt x="13855" y="2275"/>
                  </a:cubicBezTo>
                  <a:close/>
                  <a:moveTo>
                    <a:pt x="12897" y="2526"/>
                  </a:moveTo>
                  <a:cubicBezTo>
                    <a:pt x="12933" y="2526"/>
                    <a:pt x="12968" y="2544"/>
                    <a:pt x="12985" y="2587"/>
                  </a:cubicBezTo>
                  <a:cubicBezTo>
                    <a:pt x="13015" y="2664"/>
                    <a:pt x="12949" y="2722"/>
                    <a:pt x="12885" y="2722"/>
                  </a:cubicBezTo>
                  <a:cubicBezTo>
                    <a:pt x="12850" y="2722"/>
                    <a:pt x="12815" y="2704"/>
                    <a:pt x="12797" y="2661"/>
                  </a:cubicBezTo>
                  <a:cubicBezTo>
                    <a:pt x="12767" y="2584"/>
                    <a:pt x="12833" y="2526"/>
                    <a:pt x="12897" y="2526"/>
                  </a:cubicBezTo>
                  <a:close/>
                  <a:moveTo>
                    <a:pt x="7140" y="2733"/>
                  </a:moveTo>
                  <a:cubicBezTo>
                    <a:pt x="7184" y="2733"/>
                    <a:pt x="7228" y="2756"/>
                    <a:pt x="7249" y="2810"/>
                  </a:cubicBezTo>
                  <a:cubicBezTo>
                    <a:pt x="7287" y="2905"/>
                    <a:pt x="7205" y="2975"/>
                    <a:pt x="7126" y="2975"/>
                  </a:cubicBezTo>
                  <a:cubicBezTo>
                    <a:pt x="7082" y="2975"/>
                    <a:pt x="7038" y="2953"/>
                    <a:pt x="7017" y="2899"/>
                  </a:cubicBezTo>
                  <a:cubicBezTo>
                    <a:pt x="6980" y="2803"/>
                    <a:pt x="7061" y="2733"/>
                    <a:pt x="7140" y="2733"/>
                  </a:cubicBezTo>
                  <a:close/>
                  <a:moveTo>
                    <a:pt x="11406" y="2687"/>
                  </a:moveTo>
                  <a:cubicBezTo>
                    <a:pt x="11459" y="2687"/>
                    <a:pt x="11511" y="2714"/>
                    <a:pt x="11536" y="2778"/>
                  </a:cubicBezTo>
                  <a:cubicBezTo>
                    <a:pt x="11582" y="2893"/>
                    <a:pt x="11484" y="2979"/>
                    <a:pt x="11390" y="2979"/>
                  </a:cubicBezTo>
                  <a:cubicBezTo>
                    <a:pt x="11337" y="2979"/>
                    <a:pt x="11285" y="2952"/>
                    <a:pt x="11260" y="2887"/>
                  </a:cubicBezTo>
                  <a:cubicBezTo>
                    <a:pt x="11215" y="2772"/>
                    <a:pt x="11312" y="2687"/>
                    <a:pt x="11406" y="2687"/>
                  </a:cubicBezTo>
                  <a:close/>
                  <a:moveTo>
                    <a:pt x="1379" y="2711"/>
                  </a:moveTo>
                  <a:cubicBezTo>
                    <a:pt x="1436" y="2711"/>
                    <a:pt x="1489" y="2739"/>
                    <a:pt x="1509" y="2807"/>
                  </a:cubicBezTo>
                  <a:lnTo>
                    <a:pt x="1520" y="2849"/>
                  </a:lnTo>
                  <a:cubicBezTo>
                    <a:pt x="1564" y="2940"/>
                    <a:pt x="1509" y="3012"/>
                    <a:pt x="1432" y="3038"/>
                  </a:cubicBezTo>
                  <a:cubicBezTo>
                    <a:pt x="1408" y="3049"/>
                    <a:pt x="1383" y="3055"/>
                    <a:pt x="1359" y="3055"/>
                  </a:cubicBezTo>
                  <a:cubicBezTo>
                    <a:pt x="1307" y="3055"/>
                    <a:pt x="1259" y="3027"/>
                    <a:pt x="1239" y="2960"/>
                  </a:cubicBezTo>
                  <a:lnTo>
                    <a:pt x="1221" y="2920"/>
                  </a:lnTo>
                  <a:cubicBezTo>
                    <a:pt x="1164" y="2804"/>
                    <a:pt x="1277" y="2711"/>
                    <a:pt x="1379" y="2711"/>
                  </a:cubicBezTo>
                  <a:close/>
                  <a:moveTo>
                    <a:pt x="5391" y="2153"/>
                  </a:moveTo>
                  <a:cubicBezTo>
                    <a:pt x="5449" y="2153"/>
                    <a:pt x="5478" y="2201"/>
                    <a:pt x="5474" y="2244"/>
                  </a:cubicBezTo>
                  <a:cubicBezTo>
                    <a:pt x="5485" y="2247"/>
                    <a:pt x="5494" y="2250"/>
                    <a:pt x="5505" y="2254"/>
                  </a:cubicBezTo>
                  <a:cubicBezTo>
                    <a:pt x="5729" y="2367"/>
                    <a:pt x="5750" y="2662"/>
                    <a:pt x="5618" y="2859"/>
                  </a:cubicBezTo>
                  <a:cubicBezTo>
                    <a:pt x="5531" y="2988"/>
                    <a:pt x="5389" y="3072"/>
                    <a:pt x="5246" y="3126"/>
                  </a:cubicBezTo>
                  <a:cubicBezTo>
                    <a:pt x="5158" y="3161"/>
                    <a:pt x="5041" y="3211"/>
                    <a:pt x="4937" y="3211"/>
                  </a:cubicBezTo>
                  <a:cubicBezTo>
                    <a:pt x="4906" y="3211"/>
                    <a:pt x="4876" y="3207"/>
                    <a:pt x="4849" y="3196"/>
                  </a:cubicBezTo>
                  <a:cubicBezTo>
                    <a:pt x="4588" y="3107"/>
                    <a:pt x="4672" y="2712"/>
                    <a:pt x="4775" y="2533"/>
                  </a:cubicBezTo>
                  <a:cubicBezTo>
                    <a:pt x="4903" y="2309"/>
                    <a:pt x="5131" y="2162"/>
                    <a:pt x="5389" y="2153"/>
                  </a:cubicBezTo>
                  <a:cubicBezTo>
                    <a:pt x="5390" y="2153"/>
                    <a:pt x="5391" y="2153"/>
                    <a:pt x="5391" y="2153"/>
                  </a:cubicBezTo>
                  <a:close/>
                  <a:moveTo>
                    <a:pt x="15330" y="2980"/>
                  </a:moveTo>
                  <a:cubicBezTo>
                    <a:pt x="15372" y="2980"/>
                    <a:pt x="15413" y="3002"/>
                    <a:pt x="15433" y="3053"/>
                  </a:cubicBezTo>
                  <a:cubicBezTo>
                    <a:pt x="15470" y="3144"/>
                    <a:pt x="15393" y="3211"/>
                    <a:pt x="15319" y="3211"/>
                  </a:cubicBezTo>
                  <a:cubicBezTo>
                    <a:pt x="15277" y="3211"/>
                    <a:pt x="15235" y="3190"/>
                    <a:pt x="15215" y="3138"/>
                  </a:cubicBezTo>
                  <a:cubicBezTo>
                    <a:pt x="15180" y="3048"/>
                    <a:pt x="15256" y="2980"/>
                    <a:pt x="15330" y="2980"/>
                  </a:cubicBezTo>
                  <a:close/>
                  <a:moveTo>
                    <a:pt x="3161" y="2366"/>
                  </a:moveTo>
                  <a:cubicBezTo>
                    <a:pt x="3287" y="2366"/>
                    <a:pt x="3430" y="2427"/>
                    <a:pt x="3538" y="2502"/>
                  </a:cubicBezTo>
                  <a:cubicBezTo>
                    <a:pt x="3793" y="2685"/>
                    <a:pt x="3898" y="2933"/>
                    <a:pt x="3912" y="3236"/>
                  </a:cubicBezTo>
                  <a:cubicBezTo>
                    <a:pt x="3914" y="3260"/>
                    <a:pt x="3899" y="3277"/>
                    <a:pt x="3882" y="3286"/>
                  </a:cubicBezTo>
                  <a:cubicBezTo>
                    <a:pt x="3889" y="3330"/>
                    <a:pt x="3870" y="3378"/>
                    <a:pt x="3821" y="3400"/>
                  </a:cubicBezTo>
                  <a:cubicBezTo>
                    <a:pt x="3750" y="3433"/>
                    <a:pt x="3676" y="3447"/>
                    <a:pt x="3603" y="3447"/>
                  </a:cubicBezTo>
                  <a:cubicBezTo>
                    <a:pt x="3201" y="3447"/>
                    <a:pt x="2819" y="3004"/>
                    <a:pt x="2892" y="2607"/>
                  </a:cubicBezTo>
                  <a:cubicBezTo>
                    <a:pt x="2924" y="2430"/>
                    <a:pt x="3033" y="2366"/>
                    <a:pt x="3161" y="2366"/>
                  </a:cubicBezTo>
                  <a:close/>
                  <a:moveTo>
                    <a:pt x="5893" y="3333"/>
                  </a:moveTo>
                  <a:cubicBezTo>
                    <a:pt x="5951" y="3333"/>
                    <a:pt x="6009" y="3363"/>
                    <a:pt x="6036" y="3434"/>
                  </a:cubicBezTo>
                  <a:cubicBezTo>
                    <a:pt x="6086" y="3559"/>
                    <a:pt x="5978" y="3653"/>
                    <a:pt x="5874" y="3653"/>
                  </a:cubicBezTo>
                  <a:cubicBezTo>
                    <a:pt x="5816" y="3653"/>
                    <a:pt x="5759" y="3624"/>
                    <a:pt x="5732" y="3554"/>
                  </a:cubicBezTo>
                  <a:cubicBezTo>
                    <a:pt x="5682" y="3428"/>
                    <a:pt x="5789" y="3333"/>
                    <a:pt x="5893" y="3333"/>
                  </a:cubicBezTo>
                  <a:close/>
                  <a:moveTo>
                    <a:pt x="2324" y="3630"/>
                  </a:moveTo>
                  <a:cubicBezTo>
                    <a:pt x="2373" y="3630"/>
                    <a:pt x="2422" y="3655"/>
                    <a:pt x="2445" y="3714"/>
                  </a:cubicBezTo>
                  <a:cubicBezTo>
                    <a:pt x="2487" y="3821"/>
                    <a:pt x="2397" y="3900"/>
                    <a:pt x="2309" y="3900"/>
                  </a:cubicBezTo>
                  <a:cubicBezTo>
                    <a:pt x="2260" y="3900"/>
                    <a:pt x="2212" y="3875"/>
                    <a:pt x="2189" y="3816"/>
                  </a:cubicBezTo>
                  <a:cubicBezTo>
                    <a:pt x="2146" y="3709"/>
                    <a:pt x="2236" y="3630"/>
                    <a:pt x="2324" y="3630"/>
                  </a:cubicBezTo>
                  <a:close/>
                  <a:moveTo>
                    <a:pt x="14336" y="3930"/>
                  </a:moveTo>
                  <a:cubicBezTo>
                    <a:pt x="14365" y="3930"/>
                    <a:pt x="14393" y="3945"/>
                    <a:pt x="14407" y="3980"/>
                  </a:cubicBezTo>
                  <a:cubicBezTo>
                    <a:pt x="14431" y="4041"/>
                    <a:pt x="14378" y="4087"/>
                    <a:pt x="14328" y="4087"/>
                  </a:cubicBezTo>
                  <a:cubicBezTo>
                    <a:pt x="14299" y="4087"/>
                    <a:pt x="14272" y="4073"/>
                    <a:pt x="14259" y="4038"/>
                  </a:cubicBezTo>
                  <a:cubicBezTo>
                    <a:pt x="14235" y="3976"/>
                    <a:pt x="14286" y="3930"/>
                    <a:pt x="14336" y="3930"/>
                  </a:cubicBezTo>
                  <a:close/>
                  <a:moveTo>
                    <a:pt x="4122" y="4203"/>
                  </a:moveTo>
                  <a:cubicBezTo>
                    <a:pt x="4169" y="4203"/>
                    <a:pt x="4217" y="4228"/>
                    <a:pt x="4240" y="4286"/>
                  </a:cubicBezTo>
                  <a:cubicBezTo>
                    <a:pt x="4279" y="4389"/>
                    <a:pt x="4192" y="4467"/>
                    <a:pt x="4108" y="4467"/>
                  </a:cubicBezTo>
                  <a:cubicBezTo>
                    <a:pt x="4060" y="4467"/>
                    <a:pt x="4013" y="4442"/>
                    <a:pt x="3990" y="4384"/>
                  </a:cubicBezTo>
                  <a:cubicBezTo>
                    <a:pt x="3949" y="4281"/>
                    <a:pt x="4037" y="4203"/>
                    <a:pt x="4122" y="4203"/>
                  </a:cubicBezTo>
                  <a:close/>
                  <a:moveTo>
                    <a:pt x="3162" y="4401"/>
                  </a:moveTo>
                  <a:cubicBezTo>
                    <a:pt x="3221" y="4401"/>
                    <a:pt x="3278" y="4432"/>
                    <a:pt x="3306" y="4503"/>
                  </a:cubicBezTo>
                  <a:cubicBezTo>
                    <a:pt x="3356" y="4628"/>
                    <a:pt x="3248" y="4723"/>
                    <a:pt x="3143" y="4723"/>
                  </a:cubicBezTo>
                  <a:cubicBezTo>
                    <a:pt x="3085" y="4723"/>
                    <a:pt x="3027" y="4694"/>
                    <a:pt x="3000" y="4623"/>
                  </a:cubicBezTo>
                  <a:cubicBezTo>
                    <a:pt x="2950" y="4496"/>
                    <a:pt x="3058" y="4401"/>
                    <a:pt x="3162" y="4401"/>
                  </a:cubicBezTo>
                  <a:close/>
                  <a:moveTo>
                    <a:pt x="1018" y="4497"/>
                  </a:moveTo>
                  <a:cubicBezTo>
                    <a:pt x="1158" y="4497"/>
                    <a:pt x="1229" y="4737"/>
                    <a:pt x="1067" y="4789"/>
                  </a:cubicBezTo>
                  <a:lnTo>
                    <a:pt x="1000" y="4812"/>
                  </a:lnTo>
                  <a:cubicBezTo>
                    <a:pt x="981" y="4818"/>
                    <a:pt x="964" y="4821"/>
                    <a:pt x="947" y="4821"/>
                  </a:cubicBezTo>
                  <a:cubicBezTo>
                    <a:pt x="803" y="4821"/>
                    <a:pt x="740" y="4610"/>
                    <a:pt x="894" y="4540"/>
                  </a:cubicBezTo>
                  <a:lnTo>
                    <a:pt x="957" y="4511"/>
                  </a:lnTo>
                  <a:cubicBezTo>
                    <a:pt x="979" y="4502"/>
                    <a:pt x="999" y="4497"/>
                    <a:pt x="1018" y="4497"/>
                  </a:cubicBezTo>
                  <a:close/>
                  <a:moveTo>
                    <a:pt x="15645" y="4216"/>
                  </a:moveTo>
                  <a:cubicBezTo>
                    <a:pt x="15698" y="4216"/>
                    <a:pt x="15752" y="4225"/>
                    <a:pt x="15809" y="4245"/>
                  </a:cubicBezTo>
                  <a:cubicBezTo>
                    <a:pt x="16102" y="4347"/>
                    <a:pt x="16156" y="4674"/>
                    <a:pt x="15999" y="4917"/>
                  </a:cubicBezTo>
                  <a:cubicBezTo>
                    <a:pt x="15883" y="5095"/>
                    <a:pt x="15672" y="5216"/>
                    <a:pt x="15461" y="5216"/>
                  </a:cubicBezTo>
                  <a:cubicBezTo>
                    <a:pt x="15380" y="5216"/>
                    <a:pt x="15298" y="5198"/>
                    <a:pt x="15222" y="5159"/>
                  </a:cubicBezTo>
                  <a:cubicBezTo>
                    <a:pt x="15079" y="5085"/>
                    <a:pt x="14995" y="4869"/>
                    <a:pt x="15039" y="4717"/>
                  </a:cubicBezTo>
                  <a:cubicBezTo>
                    <a:pt x="15041" y="4710"/>
                    <a:pt x="15041" y="4703"/>
                    <a:pt x="15045" y="4696"/>
                  </a:cubicBezTo>
                  <a:cubicBezTo>
                    <a:pt x="15153" y="4452"/>
                    <a:pt x="15374" y="4216"/>
                    <a:pt x="15645" y="4216"/>
                  </a:cubicBezTo>
                  <a:close/>
                  <a:moveTo>
                    <a:pt x="17436" y="4874"/>
                  </a:moveTo>
                  <a:cubicBezTo>
                    <a:pt x="17516" y="4874"/>
                    <a:pt x="17585" y="4936"/>
                    <a:pt x="17603" y="5017"/>
                  </a:cubicBezTo>
                  <a:cubicBezTo>
                    <a:pt x="17603" y="5016"/>
                    <a:pt x="17603" y="5016"/>
                    <a:pt x="17603" y="5016"/>
                  </a:cubicBezTo>
                  <a:cubicBezTo>
                    <a:pt x="17604" y="5016"/>
                    <a:pt x="17614" y="5046"/>
                    <a:pt x="17614" y="5049"/>
                  </a:cubicBezTo>
                  <a:cubicBezTo>
                    <a:pt x="17644" y="5135"/>
                    <a:pt x="17607" y="5223"/>
                    <a:pt x="17522" y="5261"/>
                  </a:cubicBezTo>
                  <a:cubicBezTo>
                    <a:pt x="17504" y="5269"/>
                    <a:pt x="17485" y="5273"/>
                    <a:pt x="17466" y="5273"/>
                  </a:cubicBezTo>
                  <a:cubicBezTo>
                    <a:pt x="17399" y="5273"/>
                    <a:pt x="17335" y="5227"/>
                    <a:pt x="17310" y="5166"/>
                  </a:cubicBezTo>
                  <a:cubicBezTo>
                    <a:pt x="17310" y="5165"/>
                    <a:pt x="17294" y="5136"/>
                    <a:pt x="17295" y="5136"/>
                  </a:cubicBezTo>
                  <a:lnTo>
                    <a:pt x="17295" y="5136"/>
                  </a:lnTo>
                  <a:cubicBezTo>
                    <a:pt x="17296" y="5136"/>
                    <a:pt x="17296" y="5137"/>
                    <a:pt x="17297" y="5138"/>
                  </a:cubicBezTo>
                  <a:cubicBezTo>
                    <a:pt x="17243" y="5046"/>
                    <a:pt x="17270" y="4925"/>
                    <a:pt x="17375" y="4886"/>
                  </a:cubicBezTo>
                  <a:cubicBezTo>
                    <a:pt x="17395" y="4877"/>
                    <a:pt x="17416" y="4874"/>
                    <a:pt x="17436" y="4874"/>
                  </a:cubicBezTo>
                  <a:close/>
                  <a:moveTo>
                    <a:pt x="3023" y="5602"/>
                  </a:moveTo>
                  <a:cubicBezTo>
                    <a:pt x="3074" y="5602"/>
                    <a:pt x="3123" y="5628"/>
                    <a:pt x="3147" y="5689"/>
                  </a:cubicBezTo>
                  <a:cubicBezTo>
                    <a:pt x="3190" y="5797"/>
                    <a:pt x="3097" y="5879"/>
                    <a:pt x="3007" y="5879"/>
                  </a:cubicBezTo>
                  <a:cubicBezTo>
                    <a:pt x="2956" y="5879"/>
                    <a:pt x="2907" y="5854"/>
                    <a:pt x="2883" y="5793"/>
                  </a:cubicBezTo>
                  <a:cubicBezTo>
                    <a:pt x="2840" y="5684"/>
                    <a:pt x="2933" y="5602"/>
                    <a:pt x="3023" y="5602"/>
                  </a:cubicBezTo>
                  <a:close/>
                  <a:moveTo>
                    <a:pt x="16744" y="5610"/>
                  </a:moveTo>
                  <a:cubicBezTo>
                    <a:pt x="16820" y="5610"/>
                    <a:pt x="16889" y="5670"/>
                    <a:pt x="16899" y="5747"/>
                  </a:cubicBezTo>
                  <a:cubicBezTo>
                    <a:pt x="16906" y="5824"/>
                    <a:pt x="16843" y="5916"/>
                    <a:pt x="16760" y="5916"/>
                  </a:cubicBezTo>
                  <a:cubicBezTo>
                    <a:pt x="16687" y="5916"/>
                    <a:pt x="16612" y="5916"/>
                    <a:pt x="16539" y="5917"/>
                  </a:cubicBezTo>
                  <a:cubicBezTo>
                    <a:pt x="16536" y="5917"/>
                    <a:pt x="16534" y="5917"/>
                    <a:pt x="16532" y="5917"/>
                  </a:cubicBezTo>
                  <a:cubicBezTo>
                    <a:pt x="16458" y="5917"/>
                    <a:pt x="16391" y="5872"/>
                    <a:pt x="16383" y="5793"/>
                  </a:cubicBezTo>
                  <a:cubicBezTo>
                    <a:pt x="16374" y="5715"/>
                    <a:pt x="16434" y="5641"/>
                    <a:pt x="16510" y="5634"/>
                  </a:cubicBezTo>
                  <a:cubicBezTo>
                    <a:pt x="16581" y="5625"/>
                    <a:pt x="16655" y="5618"/>
                    <a:pt x="16729" y="5611"/>
                  </a:cubicBezTo>
                  <a:cubicBezTo>
                    <a:pt x="16734" y="5611"/>
                    <a:pt x="16739" y="5610"/>
                    <a:pt x="16744" y="5610"/>
                  </a:cubicBezTo>
                  <a:close/>
                  <a:moveTo>
                    <a:pt x="15221" y="5763"/>
                  </a:moveTo>
                  <a:cubicBezTo>
                    <a:pt x="15279" y="5763"/>
                    <a:pt x="15339" y="5801"/>
                    <a:pt x="15361" y="5856"/>
                  </a:cubicBezTo>
                  <a:cubicBezTo>
                    <a:pt x="15392" y="5937"/>
                    <a:pt x="15336" y="6049"/>
                    <a:pt x="15242" y="6050"/>
                  </a:cubicBezTo>
                  <a:cubicBezTo>
                    <a:pt x="15244" y="6047"/>
                    <a:pt x="15244" y="6046"/>
                    <a:pt x="15242" y="6046"/>
                  </a:cubicBezTo>
                  <a:cubicBezTo>
                    <a:pt x="15241" y="6046"/>
                    <a:pt x="15239" y="6046"/>
                    <a:pt x="15236" y="6048"/>
                  </a:cubicBezTo>
                  <a:cubicBezTo>
                    <a:pt x="15228" y="6050"/>
                    <a:pt x="15221" y="6052"/>
                    <a:pt x="15212" y="6055"/>
                  </a:cubicBezTo>
                  <a:cubicBezTo>
                    <a:pt x="15196" y="6059"/>
                    <a:pt x="15181" y="6061"/>
                    <a:pt x="15167" y="6061"/>
                  </a:cubicBezTo>
                  <a:cubicBezTo>
                    <a:pt x="15032" y="6061"/>
                    <a:pt x="14976" y="5879"/>
                    <a:pt x="15114" y="5808"/>
                  </a:cubicBezTo>
                  <a:cubicBezTo>
                    <a:pt x="15122" y="5804"/>
                    <a:pt x="15129" y="5801"/>
                    <a:pt x="15137" y="5797"/>
                  </a:cubicBezTo>
                  <a:cubicBezTo>
                    <a:pt x="15146" y="5795"/>
                    <a:pt x="15148" y="5794"/>
                    <a:pt x="15141" y="5793"/>
                  </a:cubicBezTo>
                  <a:cubicBezTo>
                    <a:pt x="15165" y="5772"/>
                    <a:pt x="15193" y="5763"/>
                    <a:pt x="15221" y="5763"/>
                  </a:cubicBezTo>
                  <a:close/>
                  <a:moveTo>
                    <a:pt x="3770" y="6368"/>
                  </a:moveTo>
                  <a:cubicBezTo>
                    <a:pt x="3817" y="6368"/>
                    <a:pt x="3863" y="6392"/>
                    <a:pt x="3885" y="6449"/>
                  </a:cubicBezTo>
                  <a:cubicBezTo>
                    <a:pt x="3926" y="6551"/>
                    <a:pt x="3838" y="6628"/>
                    <a:pt x="3754" y="6628"/>
                  </a:cubicBezTo>
                  <a:cubicBezTo>
                    <a:pt x="3706" y="6628"/>
                    <a:pt x="3660" y="6604"/>
                    <a:pt x="3637" y="6546"/>
                  </a:cubicBezTo>
                  <a:cubicBezTo>
                    <a:pt x="3597" y="6445"/>
                    <a:pt x="3685" y="6368"/>
                    <a:pt x="3770" y="6368"/>
                  </a:cubicBezTo>
                  <a:close/>
                  <a:moveTo>
                    <a:pt x="17711" y="6378"/>
                  </a:moveTo>
                  <a:cubicBezTo>
                    <a:pt x="17787" y="6378"/>
                    <a:pt x="17845" y="6450"/>
                    <a:pt x="17841" y="6531"/>
                  </a:cubicBezTo>
                  <a:cubicBezTo>
                    <a:pt x="17841" y="6531"/>
                    <a:pt x="17849" y="6561"/>
                    <a:pt x="17849" y="6562"/>
                  </a:cubicBezTo>
                  <a:cubicBezTo>
                    <a:pt x="17861" y="6635"/>
                    <a:pt x="17794" y="6687"/>
                    <a:pt x="17730" y="6687"/>
                  </a:cubicBezTo>
                  <a:cubicBezTo>
                    <a:pt x="17697" y="6687"/>
                    <a:pt x="17666" y="6674"/>
                    <a:pt x="17645" y="6643"/>
                  </a:cubicBezTo>
                  <a:cubicBezTo>
                    <a:pt x="17645" y="6640"/>
                    <a:pt x="17631" y="6616"/>
                    <a:pt x="17628" y="6612"/>
                  </a:cubicBezTo>
                  <a:cubicBezTo>
                    <a:pt x="17558" y="6546"/>
                    <a:pt x="17562" y="6426"/>
                    <a:pt x="17661" y="6388"/>
                  </a:cubicBezTo>
                  <a:cubicBezTo>
                    <a:pt x="17678" y="6381"/>
                    <a:pt x="17695" y="6378"/>
                    <a:pt x="17711" y="6378"/>
                  </a:cubicBezTo>
                  <a:close/>
                  <a:moveTo>
                    <a:pt x="14132" y="6414"/>
                  </a:moveTo>
                  <a:cubicBezTo>
                    <a:pt x="14190" y="6414"/>
                    <a:pt x="14240" y="6454"/>
                    <a:pt x="14268" y="6508"/>
                  </a:cubicBezTo>
                  <a:lnTo>
                    <a:pt x="14302" y="6569"/>
                  </a:lnTo>
                  <a:cubicBezTo>
                    <a:pt x="14342" y="6644"/>
                    <a:pt x="14285" y="6742"/>
                    <a:pt x="14215" y="6770"/>
                  </a:cubicBezTo>
                  <a:cubicBezTo>
                    <a:pt x="14198" y="6777"/>
                    <a:pt x="14180" y="6780"/>
                    <a:pt x="14162" y="6780"/>
                  </a:cubicBezTo>
                  <a:cubicBezTo>
                    <a:pt x="14099" y="6780"/>
                    <a:pt x="14031" y="6744"/>
                    <a:pt x="14013" y="6681"/>
                  </a:cubicBezTo>
                  <a:lnTo>
                    <a:pt x="13998" y="6614"/>
                  </a:lnTo>
                  <a:cubicBezTo>
                    <a:pt x="13977" y="6537"/>
                    <a:pt x="13998" y="6456"/>
                    <a:pt x="14080" y="6425"/>
                  </a:cubicBezTo>
                  <a:cubicBezTo>
                    <a:pt x="14098" y="6417"/>
                    <a:pt x="14115" y="6414"/>
                    <a:pt x="14132" y="6414"/>
                  </a:cubicBezTo>
                  <a:close/>
                  <a:moveTo>
                    <a:pt x="18676" y="6527"/>
                  </a:moveTo>
                  <a:cubicBezTo>
                    <a:pt x="18724" y="6527"/>
                    <a:pt x="18771" y="6552"/>
                    <a:pt x="18793" y="6610"/>
                  </a:cubicBezTo>
                  <a:cubicBezTo>
                    <a:pt x="18834" y="6713"/>
                    <a:pt x="18747" y="6790"/>
                    <a:pt x="18662" y="6790"/>
                  </a:cubicBezTo>
                  <a:cubicBezTo>
                    <a:pt x="18615" y="6790"/>
                    <a:pt x="18568" y="6765"/>
                    <a:pt x="18545" y="6708"/>
                  </a:cubicBezTo>
                  <a:cubicBezTo>
                    <a:pt x="18505" y="6605"/>
                    <a:pt x="18592" y="6527"/>
                    <a:pt x="18676" y="6527"/>
                  </a:cubicBezTo>
                  <a:close/>
                  <a:moveTo>
                    <a:pt x="10521" y="6599"/>
                  </a:moveTo>
                  <a:cubicBezTo>
                    <a:pt x="10559" y="6599"/>
                    <a:pt x="10596" y="6618"/>
                    <a:pt x="10614" y="6664"/>
                  </a:cubicBezTo>
                  <a:cubicBezTo>
                    <a:pt x="10646" y="6747"/>
                    <a:pt x="10576" y="6808"/>
                    <a:pt x="10509" y="6808"/>
                  </a:cubicBezTo>
                  <a:cubicBezTo>
                    <a:pt x="10471" y="6808"/>
                    <a:pt x="10433" y="6789"/>
                    <a:pt x="10415" y="6742"/>
                  </a:cubicBezTo>
                  <a:cubicBezTo>
                    <a:pt x="10384" y="6660"/>
                    <a:pt x="10454" y="6599"/>
                    <a:pt x="10521" y="6599"/>
                  </a:cubicBezTo>
                  <a:close/>
                  <a:moveTo>
                    <a:pt x="2367" y="6615"/>
                  </a:moveTo>
                  <a:cubicBezTo>
                    <a:pt x="2415" y="6615"/>
                    <a:pt x="2462" y="6639"/>
                    <a:pt x="2484" y="6697"/>
                  </a:cubicBezTo>
                  <a:cubicBezTo>
                    <a:pt x="2525" y="6801"/>
                    <a:pt x="2436" y="6879"/>
                    <a:pt x="2351" y="6879"/>
                  </a:cubicBezTo>
                  <a:cubicBezTo>
                    <a:pt x="2303" y="6879"/>
                    <a:pt x="2256" y="6855"/>
                    <a:pt x="2233" y="6796"/>
                  </a:cubicBezTo>
                  <a:cubicBezTo>
                    <a:pt x="2193" y="6692"/>
                    <a:pt x="2282" y="6615"/>
                    <a:pt x="2367" y="6615"/>
                  </a:cubicBezTo>
                  <a:close/>
                  <a:moveTo>
                    <a:pt x="12554" y="6982"/>
                  </a:moveTo>
                  <a:cubicBezTo>
                    <a:pt x="12599" y="6982"/>
                    <a:pt x="12644" y="7006"/>
                    <a:pt x="12666" y="7061"/>
                  </a:cubicBezTo>
                  <a:cubicBezTo>
                    <a:pt x="12704" y="7158"/>
                    <a:pt x="12621" y="7231"/>
                    <a:pt x="12540" y="7231"/>
                  </a:cubicBezTo>
                  <a:cubicBezTo>
                    <a:pt x="12495" y="7231"/>
                    <a:pt x="12450" y="7208"/>
                    <a:pt x="12429" y="7153"/>
                  </a:cubicBezTo>
                  <a:cubicBezTo>
                    <a:pt x="12390" y="7055"/>
                    <a:pt x="12473" y="6982"/>
                    <a:pt x="12554" y="6982"/>
                  </a:cubicBezTo>
                  <a:close/>
                  <a:moveTo>
                    <a:pt x="15988" y="7151"/>
                  </a:moveTo>
                  <a:cubicBezTo>
                    <a:pt x="16028" y="7151"/>
                    <a:pt x="16067" y="7171"/>
                    <a:pt x="16085" y="7220"/>
                  </a:cubicBezTo>
                  <a:cubicBezTo>
                    <a:pt x="16119" y="7306"/>
                    <a:pt x="16045" y="7371"/>
                    <a:pt x="15974" y="7371"/>
                  </a:cubicBezTo>
                  <a:cubicBezTo>
                    <a:pt x="15934" y="7371"/>
                    <a:pt x="15895" y="7350"/>
                    <a:pt x="15875" y="7302"/>
                  </a:cubicBezTo>
                  <a:cubicBezTo>
                    <a:pt x="15842" y="7216"/>
                    <a:pt x="15916" y="7151"/>
                    <a:pt x="15988" y="7151"/>
                  </a:cubicBezTo>
                  <a:close/>
                  <a:moveTo>
                    <a:pt x="14104" y="7524"/>
                  </a:moveTo>
                  <a:cubicBezTo>
                    <a:pt x="14140" y="7524"/>
                    <a:pt x="14176" y="7543"/>
                    <a:pt x="14193" y="7587"/>
                  </a:cubicBezTo>
                  <a:cubicBezTo>
                    <a:pt x="14225" y="7665"/>
                    <a:pt x="14158" y="7723"/>
                    <a:pt x="14093" y="7723"/>
                  </a:cubicBezTo>
                  <a:cubicBezTo>
                    <a:pt x="14057" y="7723"/>
                    <a:pt x="14021" y="7705"/>
                    <a:pt x="14003" y="7660"/>
                  </a:cubicBezTo>
                  <a:cubicBezTo>
                    <a:pt x="13973" y="7582"/>
                    <a:pt x="14039" y="7524"/>
                    <a:pt x="14104" y="7524"/>
                  </a:cubicBezTo>
                  <a:close/>
                  <a:moveTo>
                    <a:pt x="3728" y="7385"/>
                  </a:moveTo>
                  <a:cubicBezTo>
                    <a:pt x="3798" y="7385"/>
                    <a:pt x="3863" y="7427"/>
                    <a:pt x="3892" y="7496"/>
                  </a:cubicBezTo>
                  <a:cubicBezTo>
                    <a:pt x="3932" y="7584"/>
                    <a:pt x="3878" y="7689"/>
                    <a:pt x="3792" y="7724"/>
                  </a:cubicBezTo>
                  <a:lnTo>
                    <a:pt x="3728" y="7751"/>
                  </a:lnTo>
                  <a:cubicBezTo>
                    <a:pt x="3707" y="7760"/>
                    <a:pt x="3685" y="7764"/>
                    <a:pt x="3664" y="7764"/>
                  </a:cubicBezTo>
                  <a:cubicBezTo>
                    <a:pt x="3593" y="7764"/>
                    <a:pt x="3526" y="7717"/>
                    <a:pt x="3496" y="7650"/>
                  </a:cubicBezTo>
                  <a:cubicBezTo>
                    <a:pt x="3459" y="7565"/>
                    <a:pt x="3510" y="7452"/>
                    <a:pt x="3599" y="7419"/>
                  </a:cubicBezTo>
                  <a:lnTo>
                    <a:pt x="3664" y="7397"/>
                  </a:lnTo>
                  <a:cubicBezTo>
                    <a:pt x="3685" y="7389"/>
                    <a:pt x="3707" y="7385"/>
                    <a:pt x="3728" y="7385"/>
                  </a:cubicBezTo>
                  <a:close/>
                  <a:moveTo>
                    <a:pt x="17384" y="7643"/>
                  </a:moveTo>
                  <a:cubicBezTo>
                    <a:pt x="17428" y="7643"/>
                    <a:pt x="17472" y="7666"/>
                    <a:pt x="17494" y="7720"/>
                  </a:cubicBezTo>
                  <a:cubicBezTo>
                    <a:pt x="17531" y="7815"/>
                    <a:pt x="17450" y="7886"/>
                    <a:pt x="17371" y="7886"/>
                  </a:cubicBezTo>
                  <a:cubicBezTo>
                    <a:pt x="17326" y="7886"/>
                    <a:pt x="17282" y="7863"/>
                    <a:pt x="17261" y="7809"/>
                  </a:cubicBezTo>
                  <a:cubicBezTo>
                    <a:pt x="17224" y="7714"/>
                    <a:pt x="17305" y="7643"/>
                    <a:pt x="17384" y="7643"/>
                  </a:cubicBezTo>
                  <a:close/>
                  <a:moveTo>
                    <a:pt x="1900" y="7516"/>
                  </a:moveTo>
                  <a:cubicBezTo>
                    <a:pt x="1922" y="7516"/>
                    <a:pt x="1944" y="7520"/>
                    <a:pt x="1965" y="7526"/>
                  </a:cubicBezTo>
                  <a:cubicBezTo>
                    <a:pt x="1995" y="7537"/>
                    <a:pt x="2027" y="7546"/>
                    <a:pt x="2059" y="7557"/>
                  </a:cubicBezTo>
                  <a:cubicBezTo>
                    <a:pt x="2154" y="7585"/>
                    <a:pt x="2180" y="7707"/>
                    <a:pt x="2149" y="7786"/>
                  </a:cubicBezTo>
                  <a:cubicBezTo>
                    <a:pt x="2126" y="7848"/>
                    <a:pt x="2053" y="7894"/>
                    <a:pt x="1984" y="7894"/>
                  </a:cubicBezTo>
                  <a:cubicBezTo>
                    <a:pt x="1961" y="7894"/>
                    <a:pt x="1939" y="7889"/>
                    <a:pt x="1918" y="7877"/>
                  </a:cubicBezTo>
                  <a:cubicBezTo>
                    <a:pt x="1891" y="7862"/>
                    <a:pt x="1860" y="7845"/>
                    <a:pt x="1832" y="7828"/>
                  </a:cubicBezTo>
                  <a:cubicBezTo>
                    <a:pt x="1752" y="7781"/>
                    <a:pt x="1711" y="7701"/>
                    <a:pt x="1747" y="7611"/>
                  </a:cubicBezTo>
                  <a:cubicBezTo>
                    <a:pt x="1773" y="7544"/>
                    <a:pt x="1836" y="7516"/>
                    <a:pt x="1900" y="7516"/>
                  </a:cubicBezTo>
                  <a:close/>
                  <a:moveTo>
                    <a:pt x="19595" y="7739"/>
                  </a:moveTo>
                  <a:cubicBezTo>
                    <a:pt x="19642" y="7739"/>
                    <a:pt x="19691" y="7763"/>
                    <a:pt x="19720" y="7820"/>
                  </a:cubicBezTo>
                  <a:cubicBezTo>
                    <a:pt x="19730" y="7843"/>
                    <a:pt x="19741" y="7863"/>
                    <a:pt x="19751" y="7884"/>
                  </a:cubicBezTo>
                  <a:cubicBezTo>
                    <a:pt x="19785" y="7954"/>
                    <a:pt x="19736" y="8042"/>
                    <a:pt x="19670" y="8068"/>
                  </a:cubicBezTo>
                  <a:cubicBezTo>
                    <a:pt x="19655" y="8075"/>
                    <a:pt x="19638" y="8078"/>
                    <a:pt x="19620" y="8078"/>
                  </a:cubicBezTo>
                  <a:cubicBezTo>
                    <a:pt x="19563" y="8078"/>
                    <a:pt x="19504" y="8045"/>
                    <a:pt x="19488" y="7989"/>
                  </a:cubicBezTo>
                  <a:cubicBezTo>
                    <a:pt x="19481" y="7965"/>
                    <a:pt x="19474" y="7944"/>
                    <a:pt x="19466" y="7920"/>
                  </a:cubicBezTo>
                  <a:cubicBezTo>
                    <a:pt x="19436" y="7813"/>
                    <a:pt x="19514" y="7739"/>
                    <a:pt x="19595" y="7739"/>
                  </a:cubicBezTo>
                  <a:close/>
                  <a:moveTo>
                    <a:pt x="12378" y="7876"/>
                  </a:moveTo>
                  <a:cubicBezTo>
                    <a:pt x="12423" y="7876"/>
                    <a:pt x="12467" y="7899"/>
                    <a:pt x="12489" y="7954"/>
                  </a:cubicBezTo>
                  <a:cubicBezTo>
                    <a:pt x="12527" y="8051"/>
                    <a:pt x="12443" y="8123"/>
                    <a:pt x="12363" y="8123"/>
                  </a:cubicBezTo>
                  <a:cubicBezTo>
                    <a:pt x="12318" y="8123"/>
                    <a:pt x="12274" y="8100"/>
                    <a:pt x="12253" y="8046"/>
                  </a:cubicBezTo>
                  <a:cubicBezTo>
                    <a:pt x="12216" y="7949"/>
                    <a:pt x="12299" y="7876"/>
                    <a:pt x="12378" y="7876"/>
                  </a:cubicBezTo>
                  <a:close/>
                  <a:moveTo>
                    <a:pt x="10767" y="7590"/>
                  </a:moveTo>
                  <a:cubicBezTo>
                    <a:pt x="10830" y="7590"/>
                    <a:pt x="10892" y="7596"/>
                    <a:pt x="10951" y="7606"/>
                  </a:cubicBezTo>
                  <a:cubicBezTo>
                    <a:pt x="11188" y="7650"/>
                    <a:pt x="11538" y="7815"/>
                    <a:pt x="11521" y="8100"/>
                  </a:cubicBezTo>
                  <a:cubicBezTo>
                    <a:pt x="11507" y="8314"/>
                    <a:pt x="11299" y="8390"/>
                    <a:pt x="11110" y="8390"/>
                  </a:cubicBezTo>
                  <a:cubicBezTo>
                    <a:pt x="11066" y="8390"/>
                    <a:pt x="11023" y="8386"/>
                    <a:pt x="10984" y="8379"/>
                  </a:cubicBezTo>
                  <a:cubicBezTo>
                    <a:pt x="10706" y="8326"/>
                    <a:pt x="10451" y="8180"/>
                    <a:pt x="10245" y="7983"/>
                  </a:cubicBezTo>
                  <a:cubicBezTo>
                    <a:pt x="10241" y="7984"/>
                    <a:pt x="10236" y="7985"/>
                    <a:pt x="10231" y="7985"/>
                  </a:cubicBezTo>
                  <a:cubicBezTo>
                    <a:pt x="10161" y="7985"/>
                    <a:pt x="10104" y="7886"/>
                    <a:pt x="10157" y="7828"/>
                  </a:cubicBezTo>
                  <a:cubicBezTo>
                    <a:pt x="10307" y="7662"/>
                    <a:pt x="10542" y="7590"/>
                    <a:pt x="10767" y="7590"/>
                  </a:cubicBezTo>
                  <a:close/>
                  <a:moveTo>
                    <a:pt x="18668" y="8073"/>
                  </a:moveTo>
                  <a:cubicBezTo>
                    <a:pt x="18695" y="8073"/>
                    <a:pt x="18721" y="8084"/>
                    <a:pt x="18738" y="8110"/>
                  </a:cubicBezTo>
                  <a:cubicBezTo>
                    <a:pt x="19010" y="8508"/>
                    <a:pt x="18349" y="8994"/>
                    <a:pt x="17897" y="8994"/>
                  </a:cubicBezTo>
                  <a:cubicBezTo>
                    <a:pt x="17810" y="8994"/>
                    <a:pt x="17730" y="8976"/>
                    <a:pt x="17667" y="8936"/>
                  </a:cubicBezTo>
                  <a:cubicBezTo>
                    <a:pt x="17427" y="8784"/>
                    <a:pt x="17426" y="8495"/>
                    <a:pt x="17645" y="8324"/>
                  </a:cubicBezTo>
                  <a:cubicBezTo>
                    <a:pt x="17869" y="8148"/>
                    <a:pt x="18199" y="8088"/>
                    <a:pt x="18493" y="8088"/>
                  </a:cubicBezTo>
                  <a:cubicBezTo>
                    <a:pt x="18532" y="8088"/>
                    <a:pt x="18570" y="8089"/>
                    <a:pt x="18608" y="8091"/>
                  </a:cubicBezTo>
                  <a:cubicBezTo>
                    <a:pt x="18626" y="8079"/>
                    <a:pt x="18647" y="8073"/>
                    <a:pt x="18668" y="8073"/>
                  </a:cubicBezTo>
                  <a:close/>
                  <a:moveTo>
                    <a:pt x="9383" y="8638"/>
                  </a:moveTo>
                  <a:cubicBezTo>
                    <a:pt x="9447" y="8638"/>
                    <a:pt x="9515" y="8677"/>
                    <a:pt x="9532" y="8737"/>
                  </a:cubicBezTo>
                  <a:lnTo>
                    <a:pt x="9552" y="8805"/>
                  </a:lnTo>
                  <a:cubicBezTo>
                    <a:pt x="9575" y="8883"/>
                    <a:pt x="9548" y="8970"/>
                    <a:pt x="9466" y="9002"/>
                  </a:cubicBezTo>
                  <a:cubicBezTo>
                    <a:pt x="9447" y="9009"/>
                    <a:pt x="9429" y="9013"/>
                    <a:pt x="9412" y="9013"/>
                  </a:cubicBezTo>
                  <a:cubicBezTo>
                    <a:pt x="9351" y="9013"/>
                    <a:pt x="9297" y="8974"/>
                    <a:pt x="9269" y="8919"/>
                  </a:cubicBezTo>
                  <a:lnTo>
                    <a:pt x="9236" y="8855"/>
                  </a:lnTo>
                  <a:cubicBezTo>
                    <a:pt x="9198" y="8776"/>
                    <a:pt x="9255" y="8681"/>
                    <a:pt x="9327" y="8649"/>
                  </a:cubicBezTo>
                  <a:cubicBezTo>
                    <a:pt x="9344" y="8641"/>
                    <a:pt x="9363" y="8638"/>
                    <a:pt x="9383" y="8638"/>
                  </a:cubicBezTo>
                  <a:close/>
                  <a:moveTo>
                    <a:pt x="12593" y="8827"/>
                  </a:moveTo>
                  <a:cubicBezTo>
                    <a:pt x="12601" y="8827"/>
                    <a:pt x="12610" y="8827"/>
                    <a:pt x="12619" y="8829"/>
                  </a:cubicBezTo>
                  <a:cubicBezTo>
                    <a:pt x="12650" y="8837"/>
                    <a:pt x="12681" y="8844"/>
                    <a:pt x="12712" y="8851"/>
                  </a:cubicBezTo>
                  <a:cubicBezTo>
                    <a:pt x="12806" y="8872"/>
                    <a:pt x="12868" y="8968"/>
                    <a:pt x="12827" y="9060"/>
                  </a:cubicBezTo>
                  <a:cubicBezTo>
                    <a:pt x="12801" y="9119"/>
                    <a:pt x="12747" y="9149"/>
                    <a:pt x="12690" y="9149"/>
                  </a:cubicBezTo>
                  <a:cubicBezTo>
                    <a:pt x="12657" y="9149"/>
                    <a:pt x="12624" y="9139"/>
                    <a:pt x="12595" y="9119"/>
                  </a:cubicBezTo>
                  <a:lnTo>
                    <a:pt x="12515" y="9066"/>
                  </a:lnTo>
                  <a:cubicBezTo>
                    <a:pt x="12415" y="8996"/>
                    <a:pt x="12480" y="8827"/>
                    <a:pt x="12593" y="8827"/>
                  </a:cubicBezTo>
                  <a:close/>
                  <a:moveTo>
                    <a:pt x="15290" y="8973"/>
                  </a:moveTo>
                  <a:cubicBezTo>
                    <a:pt x="15350" y="8973"/>
                    <a:pt x="15408" y="9009"/>
                    <a:pt x="15422" y="9096"/>
                  </a:cubicBezTo>
                  <a:cubicBezTo>
                    <a:pt x="15425" y="9110"/>
                    <a:pt x="15428" y="9123"/>
                    <a:pt x="15429" y="9137"/>
                  </a:cubicBezTo>
                  <a:cubicBezTo>
                    <a:pt x="15443" y="9215"/>
                    <a:pt x="15399" y="9259"/>
                    <a:pt x="15344" y="9273"/>
                  </a:cubicBezTo>
                  <a:cubicBezTo>
                    <a:pt x="15326" y="9283"/>
                    <a:pt x="15305" y="9289"/>
                    <a:pt x="15285" y="9289"/>
                  </a:cubicBezTo>
                  <a:cubicBezTo>
                    <a:pt x="15250" y="9289"/>
                    <a:pt x="15215" y="9272"/>
                    <a:pt x="15188" y="9232"/>
                  </a:cubicBezTo>
                  <a:cubicBezTo>
                    <a:pt x="15181" y="9219"/>
                    <a:pt x="15173" y="9209"/>
                    <a:pt x="15165" y="9196"/>
                  </a:cubicBezTo>
                  <a:cubicBezTo>
                    <a:pt x="15085" y="9072"/>
                    <a:pt x="15190" y="8973"/>
                    <a:pt x="15290" y="8973"/>
                  </a:cubicBezTo>
                  <a:close/>
                  <a:moveTo>
                    <a:pt x="2755" y="8494"/>
                  </a:moveTo>
                  <a:cubicBezTo>
                    <a:pt x="2965" y="8494"/>
                    <a:pt x="3179" y="8543"/>
                    <a:pt x="3375" y="8606"/>
                  </a:cubicBezTo>
                  <a:cubicBezTo>
                    <a:pt x="3442" y="8624"/>
                    <a:pt x="3423" y="8715"/>
                    <a:pt x="3369" y="8736"/>
                  </a:cubicBezTo>
                  <a:lnTo>
                    <a:pt x="3375" y="8757"/>
                  </a:lnTo>
                  <a:cubicBezTo>
                    <a:pt x="3382" y="8754"/>
                    <a:pt x="3388" y="8754"/>
                    <a:pt x="3395" y="8751"/>
                  </a:cubicBezTo>
                  <a:cubicBezTo>
                    <a:pt x="3402" y="8750"/>
                    <a:pt x="3408" y="8750"/>
                    <a:pt x="3414" y="8750"/>
                  </a:cubicBezTo>
                  <a:cubicBezTo>
                    <a:pt x="3508" y="8750"/>
                    <a:pt x="3525" y="8894"/>
                    <a:pt x="3439" y="8934"/>
                  </a:cubicBezTo>
                  <a:cubicBezTo>
                    <a:pt x="3187" y="9050"/>
                    <a:pt x="2941" y="9290"/>
                    <a:pt x="2649" y="9290"/>
                  </a:cubicBezTo>
                  <a:cubicBezTo>
                    <a:pt x="2645" y="9290"/>
                    <a:pt x="2641" y="9290"/>
                    <a:pt x="2637" y="9290"/>
                  </a:cubicBezTo>
                  <a:cubicBezTo>
                    <a:pt x="2433" y="9287"/>
                    <a:pt x="2190" y="9170"/>
                    <a:pt x="2151" y="8950"/>
                  </a:cubicBezTo>
                  <a:cubicBezTo>
                    <a:pt x="2112" y="8726"/>
                    <a:pt x="2305" y="8564"/>
                    <a:pt x="2504" y="8520"/>
                  </a:cubicBezTo>
                  <a:cubicBezTo>
                    <a:pt x="2586" y="8502"/>
                    <a:pt x="2670" y="8494"/>
                    <a:pt x="2755" y="8494"/>
                  </a:cubicBezTo>
                  <a:close/>
                  <a:moveTo>
                    <a:pt x="10453" y="3113"/>
                  </a:moveTo>
                  <a:cubicBezTo>
                    <a:pt x="11448" y="3113"/>
                    <a:pt x="12451" y="3301"/>
                    <a:pt x="13182" y="3896"/>
                  </a:cubicBezTo>
                  <a:cubicBezTo>
                    <a:pt x="13889" y="4086"/>
                    <a:pt x="14193" y="4951"/>
                    <a:pt x="13836" y="5590"/>
                  </a:cubicBezTo>
                  <a:cubicBezTo>
                    <a:pt x="13561" y="6085"/>
                    <a:pt x="13157" y="6196"/>
                    <a:pt x="12714" y="6196"/>
                  </a:cubicBezTo>
                  <a:cubicBezTo>
                    <a:pt x="12353" y="6196"/>
                    <a:pt x="11966" y="6122"/>
                    <a:pt x="11601" y="6122"/>
                  </a:cubicBezTo>
                  <a:cubicBezTo>
                    <a:pt x="11589" y="6122"/>
                    <a:pt x="11577" y="6123"/>
                    <a:pt x="11565" y="6123"/>
                  </a:cubicBezTo>
                  <a:cubicBezTo>
                    <a:pt x="9418" y="6155"/>
                    <a:pt x="8796" y="9126"/>
                    <a:pt x="6678" y="9416"/>
                  </a:cubicBezTo>
                  <a:cubicBezTo>
                    <a:pt x="6578" y="9430"/>
                    <a:pt x="6480" y="9437"/>
                    <a:pt x="6386" y="9437"/>
                  </a:cubicBezTo>
                  <a:cubicBezTo>
                    <a:pt x="4864" y="9437"/>
                    <a:pt x="4204" y="7689"/>
                    <a:pt x="4597" y="6345"/>
                  </a:cubicBezTo>
                  <a:cubicBezTo>
                    <a:pt x="5121" y="4543"/>
                    <a:pt x="6871" y="3592"/>
                    <a:pt x="8611" y="3289"/>
                  </a:cubicBezTo>
                  <a:cubicBezTo>
                    <a:pt x="9172" y="3191"/>
                    <a:pt x="9811" y="3113"/>
                    <a:pt x="10453" y="3113"/>
                  </a:cubicBezTo>
                  <a:close/>
                  <a:moveTo>
                    <a:pt x="17971" y="9194"/>
                  </a:moveTo>
                  <a:cubicBezTo>
                    <a:pt x="18026" y="9194"/>
                    <a:pt x="18067" y="9235"/>
                    <a:pt x="18083" y="9287"/>
                  </a:cubicBezTo>
                  <a:cubicBezTo>
                    <a:pt x="18113" y="9352"/>
                    <a:pt x="18099" y="9435"/>
                    <a:pt x="18012" y="9460"/>
                  </a:cubicBezTo>
                  <a:lnTo>
                    <a:pt x="17973" y="9480"/>
                  </a:lnTo>
                  <a:cubicBezTo>
                    <a:pt x="17954" y="9489"/>
                    <a:pt x="17935" y="9493"/>
                    <a:pt x="17918" y="9493"/>
                  </a:cubicBezTo>
                  <a:cubicBezTo>
                    <a:pt x="17790" y="9493"/>
                    <a:pt x="17722" y="9267"/>
                    <a:pt x="17872" y="9222"/>
                  </a:cubicBezTo>
                  <a:lnTo>
                    <a:pt x="17913" y="9208"/>
                  </a:lnTo>
                  <a:cubicBezTo>
                    <a:pt x="17934" y="9198"/>
                    <a:pt x="17953" y="9194"/>
                    <a:pt x="17971" y="9194"/>
                  </a:cubicBezTo>
                  <a:close/>
                  <a:moveTo>
                    <a:pt x="16223" y="8244"/>
                  </a:moveTo>
                  <a:cubicBezTo>
                    <a:pt x="16276" y="8244"/>
                    <a:pt x="16335" y="8260"/>
                    <a:pt x="16400" y="8295"/>
                  </a:cubicBezTo>
                  <a:cubicBezTo>
                    <a:pt x="16707" y="8464"/>
                    <a:pt x="16842" y="8863"/>
                    <a:pt x="16816" y="9202"/>
                  </a:cubicBezTo>
                  <a:cubicBezTo>
                    <a:pt x="16822" y="9230"/>
                    <a:pt x="16816" y="9260"/>
                    <a:pt x="16807" y="9289"/>
                  </a:cubicBezTo>
                  <a:cubicBezTo>
                    <a:pt x="16807" y="9297"/>
                    <a:pt x="16804" y="9310"/>
                    <a:pt x="16802" y="9318"/>
                  </a:cubicBezTo>
                  <a:cubicBezTo>
                    <a:pt x="16794" y="9358"/>
                    <a:pt x="16768" y="9379"/>
                    <a:pt x="16743" y="9389"/>
                  </a:cubicBezTo>
                  <a:cubicBezTo>
                    <a:pt x="16653" y="9486"/>
                    <a:pt x="16509" y="9556"/>
                    <a:pt x="16407" y="9556"/>
                  </a:cubicBezTo>
                  <a:cubicBezTo>
                    <a:pt x="16024" y="9552"/>
                    <a:pt x="15904" y="9066"/>
                    <a:pt x="15892" y="8763"/>
                  </a:cubicBezTo>
                  <a:cubicBezTo>
                    <a:pt x="15882" y="8526"/>
                    <a:pt x="15998" y="8244"/>
                    <a:pt x="16223" y="8244"/>
                  </a:cubicBezTo>
                  <a:close/>
                  <a:moveTo>
                    <a:pt x="19739" y="9230"/>
                  </a:moveTo>
                  <a:cubicBezTo>
                    <a:pt x="19801" y="9230"/>
                    <a:pt x="19860" y="9274"/>
                    <a:pt x="19886" y="9331"/>
                  </a:cubicBezTo>
                  <a:cubicBezTo>
                    <a:pt x="19918" y="9408"/>
                    <a:pt x="19876" y="9512"/>
                    <a:pt x="19797" y="9537"/>
                  </a:cubicBezTo>
                  <a:lnTo>
                    <a:pt x="19733" y="9556"/>
                  </a:lnTo>
                  <a:cubicBezTo>
                    <a:pt x="19715" y="9562"/>
                    <a:pt x="19696" y="9565"/>
                    <a:pt x="19678" y="9565"/>
                  </a:cubicBezTo>
                  <a:cubicBezTo>
                    <a:pt x="19616" y="9565"/>
                    <a:pt x="19558" y="9532"/>
                    <a:pt x="19533" y="9469"/>
                  </a:cubicBezTo>
                  <a:cubicBezTo>
                    <a:pt x="19502" y="9389"/>
                    <a:pt x="19546" y="9307"/>
                    <a:pt x="19621" y="9272"/>
                  </a:cubicBezTo>
                  <a:lnTo>
                    <a:pt x="19683" y="9243"/>
                  </a:lnTo>
                  <a:cubicBezTo>
                    <a:pt x="19702" y="9234"/>
                    <a:pt x="19721" y="9230"/>
                    <a:pt x="19739" y="9230"/>
                  </a:cubicBezTo>
                  <a:close/>
                  <a:moveTo>
                    <a:pt x="14169" y="9185"/>
                  </a:moveTo>
                  <a:cubicBezTo>
                    <a:pt x="14198" y="9185"/>
                    <a:pt x="14227" y="9194"/>
                    <a:pt x="14249" y="9215"/>
                  </a:cubicBezTo>
                  <a:cubicBezTo>
                    <a:pt x="14305" y="9269"/>
                    <a:pt x="14365" y="9323"/>
                    <a:pt x="14416" y="9382"/>
                  </a:cubicBezTo>
                  <a:cubicBezTo>
                    <a:pt x="14471" y="9446"/>
                    <a:pt x="14447" y="9551"/>
                    <a:pt x="14385" y="9599"/>
                  </a:cubicBezTo>
                  <a:cubicBezTo>
                    <a:pt x="14357" y="9620"/>
                    <a:pt x="14326" y="9630"/>
                    <a:pt x="14294" y="9630"/>
                  </a:cubicBezTo>
                  <a:cubicBezTo>
                    <a:pt x="14247" y="9630"/>
                    <a:pt x="14200" y="9608"/>
                    <a:pt x="14168" y="9569"/>
                  </a:cubicBezTo>
                  <a:cubicBezTo>
                    <a:pt x="14128" y="9517"/>
                    <a:pt x="14093" y="9459"/>
                    <a:pt x="14054" y="9402"/>
                  </a:cubicBezTo>
                  <a:cubicBezTo>
                    <a:pt x="14016" y="9344"/>
                    <a:pt x="14019" y="9273"/>
                    <a:pt x="14069" y="9223"/>
                  </a:cubicBezTo>
                  <a:cubicBezTo>
                    <a:pt x="14092" y="9200"/>
                    <a:pt x="14131" y="9185"/>
                    <a:pt x="14169" y="9185"/>
                  </a:cubicBezTo>
                  <a:close/>
                  <a:moveTo>
                    <a:pt x="7829" y="9293"/>
                  </a:moveTo>
                  <a:cubicBezTo>
                    <a:pt x="7861" y="9293"/>
                    <a:pt x="7893" y="9306"/>
                    <a:pt x="7914" y="9337"/>
                  </a:cubicBezTo>
                  <a:cubicBezTo>
                    <a:pt x="7931" y="9364"/>
                    <a:pt x="7951" y="9388"/>
                    <a:pt x="7965" y="9416"/>
                  </a:cubicBezTo>
                  <a:cubicBezTo>
                    <a:pt x="7982" y="9452"/>
                    <a:pt x="7985" y="9484"/>
                    <a:pt x="7985" y="9522"/>
                  </a:cubicBezTo>
                  <a:cubicBezTo>
                    <a:pt x="7985" y="9596"/>
                    <a:pt x="7933" y="9643"/>
                    <a:pt x="7875" y="9643"/>
                  </a:cubicBezTo>
                  <a:cubicBezTo>
                    <a:pt x="7845" y="9643"/>
                    <a:pt x="7813" y="9629"/>
                    <a:pt x="7787" y="9600"/>
                  </a:cubicBezTo>
                  <a:cubicBezTo>
                    <a:pt x="7760" y="9573"/>
                    <a:pt x="7741" y="9549"/>
                    <a:pt x="7730" y="9508"/>
                  </a:cubicBezTo>
                  <a:cubicBezTo>
                    <a:pt x="7719" y="9478"/>
                    <a:pt x="7717" y="9444"/>
                    <a:pt x="7713" y="9415"/>
                  </a:cubicBezTo>
                  <a:cubicBezTo>
                    <a:pt x="7703" y="9343"/>
                    <a:pt x="7767" y="9293"/>
                    <a:pt x="7829" y="9293"/>
                  </a:cubicBezTo>
                  <a:close/>
                  <a:moveTo>
                    <a:pt x="11639" y="9808"/>
                  </a:moveTo>
                  <a:cubicBezTo>
                    <a:pt x="11687" y="9808"/>
                    <a:pt x="11733" y="9833"/>
                    <a:pt x="11756" y="9891"/>
                  </a:cubicBezTo>
                  <a:cubicBezTo>
                    <a:pt x="11797" y="9993"/>
                    <a:pt x="11709" y="10070"/>
                    <a:pt x="11624" y="10070"/>
                  </a:cubicBezTo>
                  <a:cubicBezTo>
                    <a:pt x="11576" y="10070"/>
                    <a:pt x="11530" y="10046"/>
                    <a:pt x="11508" y="9989"/>
                  </a:cubicBezTo>
                  <a:cubicBezTo>
                    <a:pt x="11467" y="9885"/>
                    <a:pt x="11554" y="9808"/>
                    <a:pt x="11639" y="9808"/>
                  </a:cubicBezTo>
                  <a:close/>
                  <a:moveTo>
                    <a:pt x="18184" y="9886"/>
                  </a:moveTo>
                  <a:cubicBezTo>
                    <a:pt x="18227" y="9886"/>
                    <a:pt x="18268" y="9908"/>
                    <a:pt x="18289" y="9959"/>
                  </a:cubicBezTo>
                  <a:cubicBezTo>
                    <a:pt x="18324" y="10048"/>
                    <a:pt x="18247" y="10116"/>
                    <a:pt x="18172" y="10116"/>
                  </a:cubicBezTo>
                  <a:cubicBezTo>
                    <a:pt x="18130" y="10116"/>
                    <a:pt x="18089" y="10095"/>
                    <a:pt x="18069" y="10044"/>
                  </a:cubicBezTo>
                  <a:cubicBezTo>
                    <a:pt x="18033" y="9953"/>
                    <a:pt x="18109" y="9886"/>
                    <a:pt x="18184" y="9886"/>
                  </a:cubicBezTo>
                  <a:close/>
                  <a:moveTo>
                    <a:pt x="3730" y="9893"/>
                  </a:moveTo>
                  <a:cubicBezTo>
                    <a:pt x="3783" y="9893"/>
                    <a:pt x="3834" y="9920"/>
                    <a:pt x="3858" y="9983"/>
                  </a:cubicBezTo>
                  <a:cubicBezTo>
                    <a:pt x="3902" y="10095"/>
                    <a:pt x="3806" y="10179"/>
                    <a:pt x="3714" y="10179"/>
                  </a:cubicBezTo>
                  <a:cubicBezTo>
                    <a:pt x="3662" y="10179"/>
                    <a:pt x="3611" y="10153"/>
                    <a:pt x="3586" y="10089"/>
                  </a:cubicBezTo>
                  <a:cubicBezTo>
                    <a:pt x="3542" y="9977"/>
                    <a:pt x="3638" y="9893"/>
                    <a:pt x="3730" y="9893"/>
                  </a:cubicBezTo>
                  <a:close/>
                  <a:moveTo>
                    <a:pt x="8633" y="9968"/>
                  </a:moveTo>
                  <a:cubicBezTo>
                    <a:pt x="8700" y="9968"/>
                    <a:pt x="8771" y="10011"/>
                    <a:pt x="8793" y="10075"/>
                  </a:cubicBezTo>
                  <a:cubicBezTo>
                    <a:pt x="8801" y="10098"/>
                    <a:pt x="8808" y="10122"/>
                    <a:pt x="8815" y="10143"/>
                  </a:cubicBezTo>
                  <a:cubicBezTo>
                    <a:pt x="8845" y="10231"/>
                    <a:pt x="8807" y="10320"/>
                    <a:pt x="8722" y="10357"/>
                  </a:cubicBezTo>
                  <a:cubicBezTo>
                    <a:pt x="8703" y="10365"/>
                    <a:pt x="8683" y="10369"/>
                    <a:pt x="8663" y="10369"/>
                  </a:cubicBezTo>
                  <a:cubicBezTo>
                    <a:pt x="8597" y="10369"/>
                    <a:pt x="8534" y="10325"/>
                    <a:pt x="8506" y="10264"/>
                  </a:cubicBezTo>
                  <a:cubicBezTo>
                    <a:pt x="8498" y="10242"/>
                    <a:pt x="8488" y="10221"/>
                    <a:pt x="8478" y="10197"/>
                  </a:cubicBezTo>
                  <a:cubicBezTo>
                    <a:pt x="8441" y="10111"/>
                    <a:pt x="8495" y="10016"/>
                    <a:pt x="8574" y="9980"/>
                  </a:cubicBezTo>
                  <a:cubicBezTo>
                    <a:pt x="8593" y="9972"/>
                    <a:pt x="8613" y="9968"/>
                    <a:pt x="8633" y="9968"/>
                  </a:cubicBezTo>
                  <a:close/>
                  <a:moveTo>
                    <a:pt x="5991" y="10116"/>
                  </a:moveTo>
                  <a:cubicBezTo>
                    <a:pt x="6054" y="10116"/>
                    <a:pt x="6114" y="10150"/>
                    <a:pt x="6138" y="10215"/>
                  </a:cubicBezTo>
                  <a:cubicBezTo>
                    <a:pt x="6180" y="10316"/>
                    <a:pt x="6109" y="10419"/>
                    <a:pt x="6005" y="10435"/>
                  </a:cubicBezTo>
                  <a:cubicBezTo>
                    <a:pt x="5984" y="10438"/>
                    <a:pt x="5961" y="10442"/>
                    <a:pt x="5939" y="10444"/>
                  </a:cubicBezTo>
                  <a:cubicBezTo>
                    <a:pt x="5791" y="10442"/>
                    <a:pt x="5729" y="10283"/>
                    <a:pt x="5838" y="10186"/>
                  </a:cubicBezTo>
                  <a:cubicBezTo>
                    <a:pt x="5855" y="10169"/>
                    <a:pt x="5875" y="10159"/>
                    <a:pt x="5892" y="10146"/>
                  </a:cubicBezTo>
                  <a:cubicBezTo>
                    <a:pt x="5923" y="10126"/>
                    <a:pt x="5957" y="10116"/>
                    <a:pt x="5991" y="10116"/>
                  </a:cubicBezTo>
                  <a:close/>
                  <a:moveTo>
                    <a:pt x="9836" y="9227"/>
                  </a:moveTo>
                  <a:cubicBezTo>
                    <a:pt x="9884" y="9227"/>
                    <a:pt x="9932" y="9266"/>
                    <a:pt x="9936" y="9315"/>
                  </a:cubicBezTo>
                  <a:cubicBezTo>
                    <a:pt x="9940" y="9315"/>
                    <a:pt x="9943" y="9315"/>
                    <a:pt x="9947" y="9315"/>
                  </a:cubicBezTo>
                  <a:cubicBezTo>
                    <a:pt x="9966" y="9315"/>
                    <a:pt x="9984" y="9321"/>
                    <a:pt x="10002" y="9338"/>
                  </a:cubicBezTo>
                  <a:cubicBezTo>
                    <a:pt x="10203" y="9522"/>
                    <a:pt x="10424" y="9796"/>
                    <a:pt x="10370" y="10088"/>
                  </a:cubicBezTo>
                  <a:cubicBezTo>
                    <a:pt x="10337" y="10282"/>
                    <a:pt x="10169" y="10479"/>
                    <a:pt x="9959" y="10485"/>
                  </a:cubicBezTo>
                  <a:cubicBezTo>
                    <a:pt x="9957" y="10485"/>
                    <a:pt x="9956" y="10485"/>
                    <a:pt x="9954" y="10485"/>
                  </a:cubicBezTo>
                  <a:cubicBezTo>
                    <a:pt x="9723" y="10485"/>
                    <a:pt x="9589" y="10278"/>
                    <a:pt x="9558" y="10071"/>
                  </a:cubicBezTo>
                  <a:cubicBezTo>
                    <a:pt x="9517" y="9792"/>
                    <a:pt x="9608" y="9490"/>
                    <a:pt x="9768" y="9263"/>
                  </a:cubicBezTo>
                  <a:cubicBezTo>
                    <a:pt x="9786" y="9238"/>
                    <a:pt x="9811" y="9227"/>
                    <a:pt x="9836" y="9227"/>
                  </a:cubicBezTo>
                  <a:close/>
                  <a:moveTo>
                    <a:pt x="4298" y="9376"/>
                  </a:moveTo>
                  <a:cubicBezTo>
                    <a:pt x="4325" y="9376"/>
                    <a:pt x="4353" y="9392"/>
                    <a:pt x="4361" y="9425"/>
                  </a:cubicBezTo>
                  <a:cubicBezTo>
                    <a:pt x="4364" y="9432"/>
                    <a:pt x="4364" y="9437"/>
                    <a:pt x="4366" y="9444"/>
                  </a:cubicBezTo>
                  <a:cubicBezTo>
                    <a:pt x="4391" y="9440"/>
                    <a:pt x="4415" y="9438"/>
                    <a:pt x="4439" y="9438"/>
                  </a:cubicBezTo>
                  <a:cubicBezTo>
                    <a:pt x="4666" y="9438"/>
                    <a:pt x="4840" y="9623"/>
                    <a:pt x="4941" y="9821"/>
                  </a:cubicBezTo>
                  <a:cubicBezTo>
                    <a:pt x="5046" y="10033"/>
                    <a:pt x="5173" y="10398"/>
                    <a:pt x="4975" y="10591"/>
                  </a:cubicBezTo>
                  <a:cubicBezTo>
                    <a:pt x="4907" y="10657"/>
                    <a:pt x="4819" y="10686"/>
                    <a:pt x="4729" y="10686"/>
                  </a:cubicBezTo>
                  <a:cubicBezTo>
                    <a:pt x="4606" y="10686"/>
                    <a:pt x="4480" y="10631"/>
                    <a:pt x="4400" y="10541"/>
                  </a:cubicBezTo>
                  <a:cubicBezTo>
                    <a:pt x="4174" y="10288"/>
                    <a:pt x="4266" y="9925"/>
                    <a:pt x="4259" y="9605"/>
                  </a:cubicBezTo>
                  <a:cubicBezTo>
                    <a:pt x="4252" y="9580"/>
                    <a:pt x="4248" y="9555"/>
                    <a:pt x="4255" y="9531"/>
                  </a:cubicBezTo>
                  <a:cubicBezTo>
                    <a:pt x="4254" y="9500"/>
                    <a:pt x="4249" y="9467"/>
                    <a:pt x="4245" y="9439"/>
                  </a:cubicBezTo>
                  <a:cubicBezTo>
                    <a:pt x="4238" y="9397"/>
                    <a:pt x="4267" y="9376"/>
                    <a:pt x="4298" y="9376"/>
                  </a:cubicBezTo>
                  <a:close/>
                  <a:moveTo>
                    <a:pt x="2636" y="10544"/>
                  </a:moveTo>
                  <a:cubicBezTo>
                    <a:pt x="2689" y="10544"/>
                    <a:pt x="2742" y="10571"/>
                    <a:pt x="2767" y="10636"/>
                  </a:cubicBezTo>
                  <a:cubicBezTo>
                    <a:pt x="2812" y="10751"/>
                    <a:pt x="2715" y="10837"/>
                    <a:pt x="2621" y="10837"/>
                  </a:cubicBezTo>
                  <a:cubicBezTo>
                    <a:pt x="2567" y="10837"/>
                    <a:pt x="2515" y="10810"/>
                    <a:pt x="2489" y="10745"/>
                  </a:cubicBezTo>
                  <a:cubicBezTo>
                    <a:pt x="2445" y="10630"/>
                    <a:pt x="2542" y="10544"/>
                    <a:pt x="2636" y="10544"/>
                  </a:cubicBezTo>
                  <a:close/>
                  <a:moveTo>
                    <a:pt x="12786" y="10651"/>
                  </a:moveTo>
                  <a:cubicBezTo>
                    <a:pt x="12827" y="10651"/>
                    <a:pt x="12867" y="10672"/>
                    <a:pt x="12885" y="10721"/>
                  </a:cubicBezTo>
                  <a:cubicBezTo>
                    <a:pt x="12921" y="10810"/>
                    <a:pt x="12846" y="10876"/>
                    <a:pt x="12773" y="10876"/>
                  </a:cubicBezTo>
                  <a:cubicBezTo>
                    <a:pt x="12732" y="10876"/>
                    <a:pt x="12691" y="10855"/>
                    <a:pt x="12671" y="10805"/>
                  </a:cubicBezTo>
                  <a:cubicBezTo>
                    <a:pt x="12638" y="10718"/>
                    <a:pt x="12714" y="10651"/>
                    <a:pt x="12786" y="10651"/>
                  </a:cubicBezTo>
                  <a:close/>
                  <a:moveTo>
                    <a:pt x="15859" y="10638"/>
                  </a:moveTo>
                  <a:cubicBezTo>
                    <a:pt x="15903" y="10638"/>
                    <a:pt x="15945" y="10661"/>
                    <a:pt x="15966" y="10714"/>
                  </a:cubicBezTo>
                  <a:cubicBezTo>
                    <a:pt x="16003" y="10809"/>
                    <a:pt x="15923" y="10881"/>
                    <a:pt x="15844" y="10881"/>
                  </a:cubicBezTo>
                  <a:cubicBezTo>
                    <a:pt x="15801" y="10881"/>
                    <a:pt x="15757" y="10858"/>
                    <a:pt x="15737" y="10805"/>
                  </a:cubicBezTo>
                  <a:cubicBezTo>
                    <a:pt x="15699" y="10710"/>
                    <a:pt x="15780" y="10638"/>
                    <a:pt x="15859" y="10638"/>
                  </a:cubicBezTo>
                  <a:close/>
                  <a:moveTo>
                    <a:pt x="19685" y="10625"/>
                  </a:moveTo>
                  <a:cubicBezTo>
                    <a:pt x="19735" y="10625"/>
                    <a:pt x="19784" y="10651"/>
                    <a:pt x="19808" y="10711"/>
                  </a:cubicBezTo>
                  <a:cubicBezTo>
                    <a:pt x="19850" y="10820"/>
                    <a:pt x="19759" y="10900"/>
                    <a:pt x="19670" y="10900"/>
                  </a:cubicBezTo>
                  <a:cubicBezTo>
                    <a:pt x="19620" y="10900"/>
                    <a:pt x="19570" y="10874"/>
                    <a:pt x="19546" y="10813"/>
                  </a:cubicBezTo>
                  <a:cubicBezTo>
                    <a:pt x="19503" y="10706"/>
                    <a:pt x="19595" y="10625"/>
                    <a:pt x="19685" y="10625"/>
                  </a:cubicBezTo>
                  <a:close/>
                  <a:moveTo>
                    <a:pt x="18765" y="10590"/>
                  </a:moveTo>
                  <a:cubicBezTo>
                    <a:pt x="18825" y="10590"/>
                    <a:pt x="18888" y="10636"/>
                    <a:pt x="18908" y="10689"/>
                  </a:cubicBezTo>
                  <a:cubicBezTo>
                    <a:pt x="18935" y="10757"/>
                    <a:pt x="18901" y="10862"/>
                    <a:pt x="18823" y="10881"/>
                  </a:cubicBezTo>
                  <a:cubicBezTo>
                    <a:pt x="18800" y="10887"/>
                    <a:pt x="18778" y="10891"/>
                    <a:pt x="18756" y="10897"/>
                  </a:cubicBezTo>
                  <a:cubicBezTo>
                    <a:pt x="18740" y="10901"/>
                    <a:pt x="18723" y="10904"/>
                    <a:pt x="18706" y="10904"/>
                  </a:cubicBezTo>
                  <a:cubicBezTo>
                    <a:pt x="18650" y="10904"/>
                    <a:pt x="18598" y="10877"/>
                    <a:pt x="18575" y="10818"/>
                  </a:cubicBezTo>
                  <a:cubicBezTo>
                    <a:pt x="18545" y="10741"/>
                    <a:pt x="18588" y="10672"/>
                    <a:pt x="18653" y="10636"/>
                  </a:cubicBezTo>
                  <a:cubicBezTo>
                    <a:pt x="18674" y="10626"/>
                    <a:pt x="18696" y="10614"/>
                    <a:pt x="18715" y="10602"/>
                  </a:cubicBezTo>
                  <a:cubicBezTo>
                    <a:pt x="18731" y="10594"/>
                    <a:pt x="18748" y="10590"/>
                    <a:pt x="18765" y="10590"/>
                  </a:cubicBezTo>
                  <a:close/>
                  <a:moveTo>
                    <a:pt x="9897" y="10904"/>
                  </a:moveTo>
                  <a:cubicBezTo>
                    <a:pt x="9962" y="10904"/>
                    <a:pt x="10023" y="10948"/>
                    <a:pt x="10050" y="11009"/>
                  </a:cubicBezTo>
                  <a:cubicBezTo>
                    <a:pt x="10085" y="11087"/>
                    <a:pt x="10040" y="11192"/>
                    <a:pt x="9958" y="11220"/>
                  </a:cubicBezTo>
                  <a:cubicBezTo>
                    <a:pt x="9936" y="11229"/>
                    <a:pt x="9915" y="11236"/>
                    <a:pt x="9892" y="11246"/>
                  </a:cubicBezTo>
                  <a:cubicBezTo>
                    <a:pt x="9873" y="11253"/>
                    <a:pt x="9853" y="11256"/>
                    <a:pt x="9834" y="11256"/>
                  </a:cubicBezTo>
                  <a:cubicBezTo>
                    <a:pt x="9769" y="11256"/>
                    <a:pt x="9710" y="11218"/>
                    <a:pt x="9683" y="11153"/>
                  </a:cubicBezTo>
                  <a:cubicBezTo>
                    <a:pt x="9646" y="11073"/>
                    <a:pt x="9695" y="10975"/>
                    <a:pt x="9773" y="10944"/>
                  </a:cubicBezTo>
                  <a:cubicBezTo>
                    <a:pt x="9796" y="10934"/>
                    <a:pt x="9817" y="10925"/>
                    <a:pt x="9839" y="10917"/>
                  </a:cubicBezTo>
                  <a:cubicBezTo>
                    <a:pt x="9858" y="10908"/>
                    <a:pt x="9878" y="10904"/>
                    <a:pt x="9897" y="10904"/>
                  </a:cubicBezTo>
                  <a:close/>
                  <a:moveTo>
                    <a:pt x="21029" y="11008"/>
                  </a:moveTo>
                  <a:cubicBezTo>
                    <a:pt x="21076" y="11008"/>
                    <a:pt x="21121" y="11031"/>
                    <a:pt x="21143" y="11087"/>
                  </a:cubicBezTo>
                  <a:cubicBezTo>
                    <a:pt x="21182" y="11187"/>
                    <a:pt x="21097" y="11263"/>
                    <a:pt x="21014" y="11263"/>
                  </a:cubicBezTo>
                  <a:cubicBezTo>
                    <a:pt x="20967" y="11263"/>
                    <a:pt x="20922" y="11239"/>
                    <a:pt x="20899" y="11182"/>
                  </a:cubicBezTo>
                  <a:cubicBezTo>
                    <a:pt x="20861" y="11082"/>
                    <a:pt x="20947" y="11008"/>
                    <a:pt x="21029" y="11008"/>
                  </a:cubicBezTo>
                  <a:close/>
                  <a:moveTo>
                    <a:pt x="7531" y="11192"/>
                  </a:moveTo>
                  <a:cubicBezTo>
                    <a:pt x="7579" y="11192"/>
                    <a:pt x="7626" y="11216"/>
                    <a:pt x="7649" y="11274"/>
                  </a:cubicBezTo>
                  <a:cubicBezTo>
                    <a:pt x="7689" y="11377"/>
                    <a:pt x="7602" y="11455"/>
                    <a:pt x="7517" y="11455"/>
                  </a:cubicBezTo>
                  <a:cubicBezTo>
                    <a:pt x="7470" y="11455"/>
                    <a:pt x="7423" y="11430"/>
                    <a:pt x="7400" y="11372"/>
                  </a:cubicBezTo>
                  <a:cubicBezTo>
                    <a:pt x="7359" y="11268"/>
                    <a:pt x="7446" y="11192"/>
                    <a:pt x="7531" y="11192"/>
                  </a:cubicBezTo>
                  <a:close/>
                  <a:moveTo>
                    <a:pt x="4345" y="11126"/>
                  </a:moveTo>
                  <a:cubicBezTo>
                    <a:pt x="4412" y="11126"/>
                    <a:pt x="4464" y="11176"/>
                    <a:pt x="4485" y="11237"/>
                  </a:cubicBezTo>
                  <a:cubicBezTo>
                    <a:pt x="4520" y="11315"/>
                    <a:pt x="4502" y="11414"/>
                    <a:pt x="4397" y="11448"/>
                  </a:cubicBezTo>
                  <a:lnTo>
                    <a:pt x="4359" y="11468"/>
                  </a:lnTo>
                  <a:cubicBezTo>
                    <a:pt x="4336" y="11478"/>
                    <a:pt x="4314" y="11483"/>
                    <a:pt x="4293" y="11483"/>
                  </a:cubicBezTo>
                  <a:cubicBezTo>
                    <a:pt x="4136" y="11483"/>
                    <a:pt x="4055" y="11215"/>
                    <a:pt x="4237" y="11156"/>
                  </a:cubicBezTo>
                  <a:lnTo>
                    <a:pt x="4276" y="11142"/>
                  </a:lnTo>
                  <a:cubicBezTo>
                    <a:pt x="4300" y="11131"/>
                    <a:pt x="4323" y="11126"/>
                    <a:pt x="4345" y="11126"/>
                  </a:cubicBezTo>
                  <a:close/>
                  <a:moveTo>
                    <a:pt x="6031" y="11220"/>
                  </a:moveTo>
                  <a:cubicBezTo>
                    <a:pt x="6096" y="11220"/>
                    <a:pt x="6145" y="11269"/>
                    <a:pt x="6164" y="11329"/>
                  </a:cubicBezTo>
                  <a:cubicBezTo>
                    <a:pt x="6201" y="11406"/>
                    <a:pt x="6185" y="11504"/>
                    <a:pt x="6080" y="11533"/>
                  </a:cubicBezTo>
                  <a:cubicBezTo>
                    <a:pt x="6068" y="11540"/>
                    <a:pt x="6053" y="11546"/>
                    <a:pt x="6041" y="11553"/>
                  </a:cubicBezTo>
                  <a:cubicBezTo>
                    <a:pt x="6018" y="11564"/>
                    <a:pt x="5996" y="11569"/>
                    <a:pt x="5976" y="11569"/>
                  </a:cubicBezTo>
                  <a:cubicBezTo>
                    <a:pt x="5826" y="11569"/>
                    <a:pt x="5745" y="11302"/>
                    <a:pt x="5923" y="11250"/>
                  </a:cubicBezTo>
                  <a:cubicBezTo>
                    <a:pt x="5937" y="11246"/>
                    <a:pt x="5951" y="11241"/>
                    <a:pt x="5963" y="11237"/>
                  </a:cubicBezTo>
                  <a:cubicBezTo>
                    <a:pt x="5987" y="11225"/>
                    <a:pt x="6010" y="11220"/>
                    <a:pt x="6031" y="11220"/>
                  </a:cubicBezTo>
                  <a:close/>
                  <a:moveTo>
                    <a:pt x="14445" y="11396"/>
                  </a:moveTo>
                  <a:cubicBezTo>
                    <a:pt x="14509" y="11396"/>
                    <a:pt x="14571" y="11433"/>
                    <a:pt x="14584" y="11526"/>
                  </a:cubicBezTo>
                  <a:lnTo>
                    <a:pt x="14592" y="11567"/>
                  </a:lnTo>
                  <a:cubicBezTo>
                    <a:pt x="14603" y="11645"/>
                    <a:pt x="14556" y="11695"/>
                    <a:pt x="14499" y="11712"/>
                  </a:cubicBezTo>
                  <a:cubicBezTo>
                    <a:pt x="14480" y="11721"/>
                    <a:pt x="14459" y="11726"/>
                    <a:pt x="14439" y="11726"/>
                  </a:cubicBezTo>
                  <a:cubicBezTo>
                    <a:pt x="14401" y="11726"/>
                    <a:pt x="14363" y="11709"/>
                    <a:pt x="14335" y="11666"/>
                  </a:cubicBezTo>
                  <a:lnTo>
                    <a:pt x="14311" y="11632"/>
                  </a:lnTo>
                  <a:cubicBezTo>
                    <a:pt x="14222" y="11501"/>
                    <a:pt x="14337" y="11396"/>
                    <a:pt x="14445" y="11396"/>
                  </a:cubicBezTo>
                  <a:close/>
                  <a:moveTo>
                    <a:pt x="8160" y="11815"/>
                  </a:moveTo>
                  <a:cubicBezTo>
                    <a:pt x="8181" y="11815"/>
                    <a:pt x="8202" y="11818"/>
                    <a:pt x="8222" y="11827"/>
                  </a:cubicBezTo>
                  <a:cubicBezTo>
                    <a:pt x="8298" y="11861"/>
                    <a:pt x="8346" y="11964"/>
                    <a:pt x="8305" y="12042"/>
                  </a:cubicBezTo>
                  <a:cubicBezTo>
                    <a:pt x="8291" y="12070"/>
                    <a:pt x="8275" y="12100"/>
                    <a:pt x="8258" y="12128"/>
                  </a:cubicBezTo>
                  <a:cubicBezTo>
                    <a:pt x="8230" y="12184"/>
                    <a:pt x="8175" y="12221"/>
                    <a:pt x="8115" y="12221"/>
                  </a:cubicBezTo>
                  <a:cubicBezTo>
                    <a:pt x="8094" y="12221"/>
                    <a:pt x="8074" y="12217"/>
                    <a:pt x="8053" y="12208"/>
                  </a:cubicBezTo>
                  <a:cubicBezTo>
                    <a:pt x="7972" y="12174"/>
                    <a:pt x="7944" y="12082"/>
                    <a:pt x="7974" y="12002"/>
                  </a:cubicBezTo>
                  <a:cubicBezTo>
                    <a:pt x="7986" y="11973"/>
                    <a:pt x="7996" y="11943"/>
                    <a:pt x="8008" y="11910"/>
                  </a:cubicBezTo>
                  <a:cubicBezTo>
                    <a:pt x="8030" y="11850"/>
                    <a:pt x="8096" y="11815"/>
                    <a:pt x="8160" y="11815"/>
                  </a:cubicBezTo>
                  <a:close/>
                  <a:moveTo>
                    <a:pt x="3418" y="11954"/>
                  </a:moveTo>
                  <a:cubicBezTo>
                    <a:pt x="3474" y="11954"/>
                    <a:pt x="3530" y="11983"/>
                    <a:pt x="3556" y="12052"/>
                  </a:cubicBezTo>
                  <a:cubicBezTo>
                    <a:pt x="3604" y="12173"/>
                    <a:pt x="3501" y="12264"/>
                    <a:pt x="3401" y="12264"/>
                  </a:cubicBezTo>
                  <a:cubicBezTo>
                    <a:pt x="3344" y="12264"/>
                    <a:pt x="3289" y="12235"/>
                    <a:pt x="3262" y="12167"/>
                  </a:cubicBezTo>
                  <a:cubicBezTo>
                    <a:pt x="3215" y="12045"/>
                    <a:pt x="3318" y="11954"/>
                    <a:pt x="3418" y="11954"/>
                  </a:cubicBezTo>
                  <a:close/>
                  <a:moveTo>
                    <a:pt x="4804" y="12254"/>
                  </a:moveTo>
                  <a:cubicBezTo>
                    <a:pt x="4854" y="12254"/>
                    <a:pt x="4902" y="12279"/>
                    <a:pt x="4925" y="12338"/>
                  </a:cubicBezTo>
                  <a:cubicBezTo>
                    <a:pt x="4967" y="12446"/>
                    <a:pt x="4874" y="12528"/>
                    <a:pt x="4785" y="12528"/>
                  </a:cubicBezTo>
                  <a:cubicBezTo>
                    <a:pt x="4735" y="12528"/>
                    <a:pt x="4687" y="12502"/>
                    <a:pt x="4663" y="12442"/>
                  </a:cubicBezTo>
                  <a:cubicBezTo>
                    <a:pt x="4621" y="12335"/>
                    <a:pt x="4715" y="12254"/>
                    <a:pt x="4804" y="12254"/>
                  </a:cubicBezTo>
                  <a:close/>
                  <a:moveTo>
                    <a:pt x="21383" y="12289"/>
                  </a:moveTo>
                  <a:cubicBezTo>
                    <a:pt x="21431" y="12289"/>
                    <a:pt x="21478" y="12314"/>
                    <a:pt x="21501" y="12372"/>
                  </a:cubicBezTo>
                  <a:cubicBezTo>
                    <a:pt x="21542" y="12477"/>
                    <a:pt x="21454" y="12554"/>
                    <a:pt x="21368" y="12554"/>
                  </a:cubicBezTo>
                  <a:cubicBezTo>
                    <a:pt x="21319" y="12554"/>
                    <a:pt x="21272" y="12530"/>
                    <a:pt x="21249" y="12471"/>
                  </a:cubicBezTo>
                  <a:cubicBezTo>
                    <a:pt x="21208" y="12367"/>
                    <a:pt x="21297" y="12289"/>
                    <a:pt x="21383" y="12289"/>
                  </a:cubicBezTo>
                  <a:close/>
                  <a:moveTo>
                    <a:pt x="22807" y="12518"/>
                  </a:moveTo>
                  <a:cubicBezTo>
                    <a:pt x="22842" y="12518"/>
                    <a:pt x="22876" y="12536"/>
                    <a:pt x="22893" y="12578"/>
                  </a:cubicBezTo>
                  <a:cubicBezTo>
                    <a:pt x="22922" y="12653"/>
                    <a:pt x="22858" y="12709"/>
                    <a:pt x="22796" y="12709"/>
                  </a:cubicBezTo>
                  <a:cubicBezTo>
                    <a:pt x="22761" y="12709"/>
                    <a:pt x="22727" y="12691"/>
                    <a:pt x="22710" y="12649"/>
                  </a:cubicBezTo>
                  <a:cubicBezTo>
                    <a:pt x="22680" y="12574"/>
                    <a:pt x="22744" y="12518"/>
                    <a:pt x="22807" y="12518"/>
                  </a:cubicBezTo>
                  <a:close/>
                  <a:moveTo>
                    <a:pt x="6150" y="12579"/>
                  </a:moveTo>
                  <a:cubicBezTo>
                    <a:pt x="6218" y="12579"/>
                    <a:pt x="6284" y="12614"/>
                    <a:pt x="6316" y="12695"/>
                  </a:cubicBezTo>
                  <a:cubicBezTo>
                    <a:pt x="6373" y="12840"/>
                    <a:pt x="6249" y="12949"/>
                    <a:pt x="6129" y="12949"/>
                  </a:cubicBezTo>
                  <a:cubicBezTo>
                    <a:pt x="6061" y="12949"/>
                    <a:pt x="5995" y="12914"/>
                    <a:pt x="5963" y="12833"/>
                  </a:cubicBezTo>
                  <a:cubicBezTo>
                    <a:pt x="5907" y="12688"/>
                    <a:pt x="6031" y="12579"/>
                    <a:pt x="6150" y="12579"/>
                  </a:cubicBezTo>
                  <a:close/>
                  <a:moveTo>
                    <a:pt x="2648" y="12702"/>
                  </a:moveTo>
                  <a:cubicBezTo>
                    <a:pt x="2670" y="12702"/>
                    <a:pt x="2692" y="12705"/>
                    <a:pt x="2713" y="12712"/>
                  </a:cubicBezTo>
                  <a:cubicBezTo>
                    <a:pt x="2743" y="12725"/>
                    <a:pt x="2774" y="12734"/>
                    <a:pt x="2805" y="12746"/>
                  </a:cubicBezTo>
                  <a:cubicBezTo>
                    <a:pt x="2905" y="12786"/>
                    <a:pt x="2936" y="12911"/>
                    <a:pt x="2885" y="12999"/>
                  </a:cubicBezTo>
                  <a:cubicBezTo>
                    <a:pt x="2851" y="13055"/>
                    <a:pt x="2798" y="13081"/>
                    <a:pt x="2742" y="13081"/>
                  </a:cubicBezTo>
                  <a:cubicBezTo>
                    <a:pt x="2703" y="13081"/>
                    <a:pt x="2662" y="13068"/>
                    <a:pt x="2625" y="13045"/>
                  </a:cubicBezTo>
                  <a:cubicBezTo>
                    <a:pt x="2600" y="13030"/>
                    <a:pt x="2573" y="13010"/>
                    <a:pt x="2547" y="12993"/>
                  </a:cubicBezTo>
                  <a:cubicBezTo>
                    <a:pt x="2479" y="12946"/>
                    <a:pt x="2470" y="12846"/>
                    <a:pt x="2509" y="12780"/>
                  </a:cubicBezTo>
                  <a:cubicBezTo>
                    <a:pt x="2540" y="12726"/>
                    <a:pt x="2593" y="12702"/>
                    <a:pt x="2648" y="12702"/>
                  </a:cubicBezTo>
                  <a:close/>
                  <a:moveTo>
                    <a:pt x="3914" y="13425"/>
                  </a:moveTo>
                  <a:cubicBezTo>
                    <a:pt x="3964" y="13425"/>
                    <a:pt x="4014" y="13451"/>
                    <a:pt x="4038" y="13512"/>
                  </a:cubicBezTo>
                  <a:cubicBezTo>
                    <a:pt x="4081" y="13621"/>
                    <a:pt x="3987" y="13704"/>
                    <a:pt x="3896" y="13704"/>
                  </a:cubicBezTo>
                  <a:cubicBezTo>
                    <a:pt x="3846" y="13704"/>
                    <a:pt x="3796" y="13678"/>
                    <a:pt x="3772" y="13616"/>
                  </a:cubicBezTo>
                  <a:cubicBezTo>
                    <a:pt x="3729" y="13507"/>
                    <a:pt x="3823" y="13425"/>
                    <a:pt x="3914" y="13425"/>
                  </a:cubicBezTo>
                  <a:close/>
                  <a:moveTo>
                    <a:pt x="14974" y="13391"/>
                  </a:moveTo>
                  <a:cubicBezTo>
                    <a:pt x="15038" y="13391"/>
                    <a:pt x="15097" y="13444"/>
                    <a:pt x="15089" y="13523"/>
                  </a:cubicBezTo>
                  <a:cubicBezTo>
                    <a:pt x="15086" y="13565"/>
                    <a:pt x="15086" y="13604"/>
                    <a:pt x="15058" y="13641"/>
                  </a:cubicBezTo>
                  <a:cubicBezTo>
                    <a:pt x="15029" y="13679"/>
                    <a:pt x="14994" y="13697"/>
                    <a:pt x="14947" y="13704"/>
                  </a:cubicBezTo>
                  <a:cubicBezTo>
                    <a:pt x="14944" y="13705"/>
                    <a:pt x="14940" y="13705"/>
                    <a:pt x="14937" y="13705"/>
                  </a:cubicBezTo>
                  <a:cubicBezTo>
                    <a:pt x="14903" y="13705"/>
                    <a:pt x="14867" y="13687"/>
                    <a:pt x="14845" y="13660"/>
                  </a:cubicBezTo>
                  <a:cubicBezTo>
                    <a:pt x="14820" y="13624"/>
                    <a:pt x="14811" y="13582"/>
                    <a:pt x="14818" y="13537"/>
                  </a:cubicBezTo>
                  <a:cubicBezTo>
                    <a:pt x="14827" y="13489"/>
                    <a:pt x="14854" y="13466"/>
                    <a:pt x="14883" y="13432"/>
                  </a:cubicBezTo>
                  <a:cubicBezTo>
                    <a:pt x="14910" y="13404"/>
                    <a:pt x="14943" y="13391"/>
                    <a:pt x="14974" y="13391"/>
                  </a:cubicBezTo>
                  <a:close/>
                  <a:moveTo>
                    <a:pt x="13602" y="13293"/>
                  </a:moveTo>
                  <a:cubicBezTo>
                    <a:pt x="13661" y="13293"/>
                    <a:pt x="13713" y="13333"/>
                    <a:pt x="13741" y="13388"/>
                  </a:cubicBezTo>
                  <a:cubicBezTo>
                    <a:pt x="13770" y="13442"/>
                    <a:pt x="13802" y="13495"/>
                    <a:pt x="13804" y="13556"/>
                  </a:cubicBezTo>
                  <a:cubicBezTo>
                    <a:pt x="13805" y="13655"/>
                    <a:pt x="13732" y="13717"/>
                    <a:pt x="13654" y="13717"/>
                  </a:cubicBezTo>
                  <a:cubicBezTo>
                    <a:pt x="13612" y="13717"/>
                    <a:pt x="13569" y="13700"/>
                    <a:pt x="13534" y="13660"/>
                  </a:cubicBezTo>
                  <a:cubicBezTo>
                    <a:pt x="13492" y="13615"/>
                    <a:pt x="13479" y="13554"/>
                    <a:pt x="13465" y="13496"/>
                  </a:cubicBezTo>
                  <a:cubicBezTo>
                    <a:pt x="13445" y="13418"/>
                    <a:pt x="13469" y="13334"/>
                    <a:pt x="13550" y="13303"/>
                  </a:cubicBezTo>
                  <a:cubicBezTo>
                    <a:pt x="13568" y="13296"/>
                    <a:pt x="13585" y="13293"/>
                    <a:pt x="13602" y="13293"/>
                  </a:cubicBezTo>
                  <a:close/>
                  <a:moveTo>
                    <a:pt x="20204" y="13475"/>
                  </a:moveTo>
                  <a:cubicBezTo>
                    <a:pt x="20251" y="13475"/>
                    <a:pt x="20295" y="13498"/>
                    <a:pt x="20331" y="13537"/>
                  </a:cubicBezTo>
                  <a:cubicBezTo>
                    <a:pt x="20345" y="13553"/>
                    <a:pt x="20361" y="13570"/>
                    <a:pt x="20375" y="13588"/>
                  </a:cubicBezTo>
                  <a:cubicBezTo>
                    <a:pt x="20437" y="13669"/>
                    <a:pt x="20409" y="13788"/>
                    <a:pt x="20322" y="13836"/>
                  </a:cubicBezTo>
                  <a:cubicBezTo>
                    <a:pt x="20296" y="13851"/>
                    <a:pt x="20267" y="13857"/>
                    <a:pt x="20240" y="13857"/>
                  </a:cubicBezTo>
                  <a:cubicBezTo>
                    <a:pt x="20173" y="13857"/>
                    <a:pt x="20111" y="13817"/>
                    <a:pt x="20081" y="13751"/>
                  </a:cubicBezTo>
                  <a:cubicBezTo>
                    <a:pt x="20070" y="13730"/>
                    <a:pt x="20066" y="13709"/>
                    <a:pt x="20060" y="13687"/>
                  </a:cubicBezTo>
                  <a:cubicBezTo>
                    <a:pt x="20035" y="13612"/>
                    <a:pt x="20060" y="13533"/>
                    <a:pt x="20131" y="13495"/>
                  </a:cubicBezTo>
                  <a:cubicBezTo>
                    <a:pt x="20155" y="13481"/>
                    <a:pt x="20180" y="13475"/>
                    <a:pt x="20204" y="13475"/>
                  </a:cubicBezTo>
                  <a:close/>
                  <a:moveTo>
                    <a:pt x="6917" y="13817"/>
                  </a:moveTo>
                  <a:cubicBezTo>
                    <a:pt x="6970" y="13817"/>
                    <a:pt x="7022" y="13844"/>
                    <a:pt x="7047" y="13908"/>
                  </a:cubicBezTo>
                  <a:cubicBezTo>
                    <a:pt x="7092" y="14023"/>
                    <a:pt x="6995" y="14108"/>
                    <a:pt x="6900" y="14108"/>
                  </a:cubicBezTo>
                  <a:cubicBezTo>
                    <a:pt x="6847" y="14108"/>
                    <a:pt x="6795" y="14081"/>
                    <a:pt x="6769" y="14016"/>
                  </a:cubicBezTo>
                  <a:cubicBezTo>
                    <a:pt x="6725" y="13902"/>
                    <a:pt x="6823" y="13817"/>
                    <a:pt x="6917" y="13817"/>
                  </a:cubicBezTo>
                  <a:close/>
                  <a:moveTo>
                    <a:pt x="7849" y="13933"/>
                  </a:moveTo>
                  <a:cubicBezTo>
                    <a:pt x="7890" y="13933"/>
                    <a:pt x="7931" y="13954"/>
                    <a:pt x="7951" y="14003"/>
                  </a:cubicBezTo>
                  <a:cubicBezTo>
                    <a:pt x="7986" y="14093"/>
                    <a:pt x="7909" y="14161"/>
                    <a:pt x="7835" y="14161"/>
                  </a:cubicBezTo>
                  <a:cubicBezTo>
                    <a:pt x="7793" y="14161"/>
                    <a:pt x="7753" y="14140"/>
                    <a:pt x="7733" y="14090"/>
                  </a:cubicBezTo>
                  <a:cubicBezTo>
                    <a:pt x="7697" y="14000"/>
                    <a:pt x="7774" y="13933"/>
                    <a:pt x="7849" y="13933"/>
                  </a:cubicBezTo>
                  <a:close/>
                  <a:moveTo>
                    <a:pt x="5363" y="14012"/>
                  </a:moveTo>
                  <a:cubicBezTo>
                    <a:pt x="5430" y="14012"/>
                    <a:pt x="5496" y="14047"/>
                    <a:pt x="5528" y="14128"/>
                  </a:cubicBezTo>
                  <a:cubicBezTo>
                    <a:pt x="5584" y="14273"/>
                    <a:pt x="5460" y="14383"/>
                    <a:pt x="5340" y="14383"/>
                  </a:cubicBezTo>
                  <a:cubicBezTo>
                    <a:pt x="5273" y="14383"/>
                    <a:pt x="5207" y="14348"/>
                    <a:pt x="5175" y="14267"/>
                  </a:cubicBezTo>
                  <a:cubicBezTo>
                    <a:pt x="5119" y="14122"/>
                    <a:pt x="5243" y="14012"/>
                    <a:pt x="5363" y="14012"/>
                  </a:cubicBezTo>
                  <a:close/>
                  <a:moveTo>
                    <a:pt x="22295" y="13473"/>
                  </a:moveTo>
                  <a:cubicBezTo>
                    <a:pt x="22322" y="13473"/>
                    <a:pt x="22350" y="13484"/>
                    <a:pt x="22372" y="13507"/>
                  </a:cubicBezTo>
                  <a:cubicBezTo>
                    <a:pt x="22534" y="13683"/>
                    <a:pt x="22406" y="14009"/>
                    <a:pt x="22278" y="14169"/>
                  </a:cubicBezTo>
                  <a:cubicBezTo>
                    <a:pt x="22148" y="14331"/>
                    <a:pt x="21948" y="14441"/>
                    <a:pt x="21740" y="14441"/>
                  </a:cubicBezTo>
                  <a:cubicBezTo>
                    <a:pt x="21707" y="14441"/>
                    <a:pt x="21673" y="14439"/>
                    <a:pt x="21640" y="14433"/>
                  </a:cubicBezTo>
                  <a:cubicBezTo>
                    <a:pt x="21370" y="14385"/>
                    <a:pt x="21231" y="14129"/>
                    <a:pt x="21364" y="13881"/>
                  </a:cubicBezTo>
                  <a:cubicBezTo>
                    <a:pt x="21467" y="13688"/>
                    <a:pt x="21663" y="13627"/>
                    <a:pt x="21864" y="13627"/>
                  </a:cubicBezTo>
                  <a:cubicBezTo>
                    <a:pt x="21957" y="13627"/>
                    <a:pt x="22050" y="13640"/>
                    <a:pt x="22136" y="13659"/>
                  </a:cubicBezTo>
                  <a:cubicBezTo>
                    <a:pt x="22163" y="13665"/>
                    <a:pt x="22182" y="13682"/>
                    <a:pt x="22194" y="13703"/>
                  </a:cubicBezTo>
                  <a:cubicBezTo>
                    <a:pt x="22194" y="13652"/>
                    <a:pt x="22194" y="13601"/>
                    <a:pt x="22204" y="13551"/>
                  </a:cubicBezTo>
                  <a:cubicBezTo>
                    <a:pt x="22215" y="13499"/>
                    <a:pt x="22254" y="13473"/>
                    <a:pt x="22295" y="13473"/>
                  </a:cubicBezTo>
                  <a:close/>
                  <a:moveTo>
                    <a:pt x="13858" y="14556"/>
                  </a:moveTo>
                  <a:cubicBezTo>
                    <a:pt x="13867" y="14556"/>
                    <a:pt x="13876" y="14558"/>
                    <a:pt x="13886" y="14560"/>
                  </a:cubicBezTo>
                  <a:cubicBezTo>
                    <a:pt x="13911" y="14567"/>
                    <a:pt x="13938" y="14573"/>
                    <a:pt x="13961" y="14580"/>
                  </a:cubicBezTo>
                  <a:cubicBezTo>
                    <a:pt x="14005" y="14593"/>
                    <a:pt x="14032" y="14614"/>
                    <a:pt x="14062" y="14647"/>
                  </a:cubicBezTo>
                  <a:cubicBezTo>
                    <a:pt x="14124" y="14722"/>
                    <a:pt x="14067" y="14852"/>
                    <a:pt x="13969" y="14856"/>
                  </a:cubicBezTo>
                  <a:cubicBezTo>
                    <a:pt x="13962" y="14857"/>
                    <a:pt x="13954" y="14857"/>
                    <a:pt x="13947" y="14857"/>
                  </a:cubicBezTo>
                  <a:cubicBezTo>
                    <a:pt x="13913" y="14857"/>
                    <a:pt x="13884" y="14850"/>
                    <a:pt x="13853" y="14828"/>
                  </a:cubicBezTo>
                  <a:cubicBezTo>
                    <a:pt x="13832" y="14814"/>
                    <a:pt x="13811" y="14800"/>
                    <a:pt x="13788" y="14786"/>
                  </a:cubicBezTo>
                  <a:cubicBezTo>
                    <a:pt x="13691" y="14727"/>
                    <a:pt x="13754" y="14556"/>
                    <a:pt x="13858" y="14556"/>
                  </a:cubicBezTo>
                  <a:close/>
                  <a:moveTo>
                    <a:pt x="4022" y="14621"/>
                  </a:moveTo>
                  <a:cubicBezTo>
                    <a:pt x="4086" y="14621"/>
                    <a:pt x="4149" y="14654"/>
                    <a:pt x="4180" y="14732"/>
                  </a:cubicBezTo>
                  <a:cubicBezTo>
                    <a:pt x="4233" y="14870"/>
                    <a:pt x="4115" y="14973"/>
                    <a:pt x="4001" y="14973"/>
                  </a:cubicBezTo>
                  <a:cubicBezTo>
                    <a:pt x="3937" y="14973"/>
                    <a:pt x="3874" y="14941"/>
                    <a:pt x="3844" y="14864"/>
                  </a:cubicBezTo>
                  <a:cubicBezTo>
                    <a:pt x="3790" y="14725"/>
                    <a:pt x="3908" y="14621"/>
                    <a:pt x="4022" y="14621"/>
                  </a:cubicBezTo>
                  <a:close/>
                  <a:moveTo>
                    <a:pt x="24344" y="14904"/>
                  </a:moveTo>
                  <a:cubicBezTo>
                    <a:pt x="24383" y="14904"/>
                    <a:pt x="24421" y="14924"/>
                    <a:pt x="24439" y="14970"/>
                  </a:cubicBezTo>
                  <a:cubicBezTo>
                    <a:pt x="24472" y="15053"/>
                    <a:pt x="24401" y="15116"/>
                    <a:pt x="24332" y="15116"/>
                  </a:cubicBezTo>
                  <a:cubicBezTo>
                    <a:pt x="24293" y="15116"/>
                    <a:pt x="24255" y="15097"/>
                    <a:pt x="24236" y="15049"/>
                  </a:cubicBezTo>
                  <a:cubicBezTo>
                    <a:pt x="24204" y="14966"/>
                    <a:pt x="24275" y="14904"/>
                    <a:pt x="24344" y="14904"/>
                  </a:cubicBezTo>
                  <a:close/>
                  <a:moveTo>
                    <a:pt x="13063" y="15212"/>
                  </a:moveTo>
                  <a:cubicBezTo>
                    <a:pt x="13096" y="15212"/>
                    <a:pt x="13128" y="15229"/>
                    <a:pt x="13143" y="15270"/>
                  </a:cubicBezTo>
                  <a:cubicBezTo>
                    <a:pt x="13171" y="15342"/>
                    <a:pt x="13111" y="15396"/>
                    <a:pt x="13052" y="15396"/>
                  </a:cubicBezTo>
                  <a:cubicBezTo>
                    <a:pt x="13019" y="15396"/>
                    <a:pt x="12987" y="15379"/>
                    <a:pt x="12970" y="15338"/>
                  </a:cubicBezTo>
                  <a:cubicBezTo>
                    <a:pt x="12942" y="15267"/>
                    <a:pt x="13004" y="15212"/>
                    <a:pt x="13063" y="15212"/>
                  </a:cubicBezTo>
                  <a:close/>
                  <a:moveTo>
                    <a:pt x="22660" y="15152"/>
                  </a:moveTo>
                  <a:cubicBezTo>
                    <a:pt x="22713" y="15152"/>
                    <a:pt x="22765" y="15178"/>
                    <a:pt x="22790" y="15242"/>
                  </a:cubicBezTo>
                  <a:cubicBezTo>
                    <a:pt x="22834" y="15356"/>
                    <a:pt x="22736" y="15441"/>
                    <a:pt x="22642" y="15441"/>
                  </a:cubicBezTo>
                  <a:cubicBezTo>
                    <a:pt x="22590" y="15441"/>
                    <a:pt x="22538" y="15414"/>
                    <a:pt x="22513" y="15351"/>
                  </a:cubicBezTo>
                  <a:cubicBezTo>
                    <a:pt x="22468" y="15237"/>
                    <a:pt x="22566" y="15152"/>
                    <a:pt x="22660" y="15152"/>
                  </a:cubicBezTo>
                  <a:close/>
                  <a:moveTo>
                    <a:pt x="7133" y="14929"/>
                  </a:moveTo>
                  <a:cubicBezTo>
                    <a:pt x="7339" y="14929"/>
                    <a:pt x="7549" y="14986"/>
                    <a:pt x="7716" y="15079"/>
                  </a:cubicBezTo>
                  <a:cubicBezTo>
                    <a:pt x="7745" y="15096"/>
                    <a:pt x="7758" y="15124"/>
                    <a:pt x="7760" y="15150"/>
                  </a:cubicBezTo>
                  <a:cubicBezTo>
                    <a:pt x="7808" y="15154"/>
                    <a:pt x="7847" y="15188"/>
                    <a:pt x="7867" y="15252"/>
                  </a:cubicBezTo>
                  <a:cubicBezTo>
                    <a:pt x="7908" y="15376"/>
                    <a:pt x="7836" y="15493"/>
                    <a:pt x="7748" y="15575"/>
                  </a:cubicBezTo>
                  <a:cubicBezTo>
                    <a:pt x="7597" y="15721"/>
                    <a:pt x="7385" y="15796"/>
                    <a:pt x="7174" y="15796"/>
                  </a:cubicBezTo>
                  <a:cubicBezTo>
                    <a:pt x="7074" y="15796"/>
                    <a:pt x="6974" y="15779"/>
                    <a:pt x="6881" y="15745"/>
                  </a:cubicBezTo>
                  <a:cubicBezTo>
                    <a:pt x="6620" y="15650"/>
                    <a:pt x="6309" y="15291"/>
                    <a:pt x="6636" y="15069"/>
                  </a:cubicBezTo>
                  <a:cubicBezTo>
                    <a:pt x="6779" y="14971"/>
                    <a:pt x="6955" y="14929"/>
                    <a:pt x="7133" y="14929"/>
                  </a:cubicBezTo>
                  <a:close/>
                  <a:moveTo>
                    <a:pt x="20645" y="15603"/>
                  </a:moveTo>
                  <a:cubicBezTo>
                    <a:pt x="20684" y="15603"/>
                    <a:pt x="20722" y="15623"/>
                    <a:pt x="20740" y="15670"/>
                  </a:cubicBezTo>
                  <a:cubicBezTo>
                    <a:pt x="20773" y="15753"/>
                    <a:pt x="20702" y="15815"/>
                    <a:pt x="20634" y="15815"/>
                  </a:cubicBezTo>
                  <a:cubicBezTo>
                    <a:pt x="20595" y="15815"/>
                    <a:pt x="20557" y="15796"/>
                    <a:pt x="20538" y="15749"/>
                  </a:cubicBezTo>
                  <a:cubicBezTo>
                    <a:pt x="20505" y="15665"/>
                    <a:pt x="20576" y="15603"/>
                    <a:pt x="20645" y="15603"/>
                  </a:cubicBezTo>
                  <a:close/>
                  <a:moveTo>
                    <a:pt x="14712" y="15575"/>
                  </a:moveTo>
                  <a:cubicBezTo>
                    <a:pt x="14793" y="15575"/>
                    <a:pt x="14870" y="15651"/>
                    <a:pt x="14837" y="15758"/>
                  </a:cubicBezTo>
                  <a:cubicBezTo>
                    <a:pt x="14828" y="15778"/>
                    <a:pt x="14823" y="15797"/>
                    <a:pt x="14818" y="15819"/>
                  </a:cubicBezTo>
                  <a:cubicBezTo>
                    <a:pt x="14806" y="15889"/>
                    <a:pt x="14740" y="15939"/>
                    <a:pt x="14671" y="15939"/>
                  </a:cubicBezTo>
                  <a:cubicBezTo>
                    <a:pt x="14652" y="15939"/>
                    <a:pt x="14634" y="15936"/>
                    <a:pt x="14616" y="15928"/>
                  </a:cubicBezTo>
                  <a:cubicBezTo>
                    <a:pt x="14529" y="15891"/>
                    <a:pt x="14504" y="15779"/>
                    <a:pt x="14562" y="15705"/>
                  </a:cubicBezTo>
                  <a:cubicBezTo>
                    <a:pt x="14575" y="15688"/>
                    <a:pt x="14583" y="15670"/>
                    <a:pt x="14593" y="15651"/>
                  </a:cubicBezTo>
                  <a:cubicBezTo>
                    <a:pt x="14623" y="15598"/>
                    <a:pt x="14668" y="15575"/>
                    <a:pt x="14712" y="15575"/>
                  </a:cubicBezTo>
                  <a:close/>
                  <a:moveTo>
                    <a:pt x="5740" y="15895"/>
                  </a:moveTo>
                  <a:cubicBezTo>
                    <a:pt x="5770" y="15895"/>
                    <a:pt x="5801" y="15903"/>
                    <a:pt x="5832" y="15921"/>
                  </a:cubicBezTo>
                  <a:cubicBezTo>
                    <a:pt x="5913" y="15965"/>
                    <a:pt x="5953" y="16096"/>
                    <a:pt x="5859" y="16156"/>
                  </a:cubicBezTo>
                  <a:cubicBezTo>
                    <a:pt x="5822" y="16180"/>
                    <a:pt x="5780" y="16203"/>
                    <a:pt x="5735" y="16203"/>
                  </a:cubicBezTo>
                  <a:cubicBezTo>
                    <a:pt x="5728" y="16203"/>
                    <a:pt x="5720" y="16202"/>
                    <a:pt x="5713" y="16201"/>
                  </a:cubicBezTo>
                  <a:cubicBezTo>
                    <a:pt x="5679" y="16194"/>
                    <a:pt x="5654" y="16180"/>
                    <a:pt x="5627" y="16160"/>
                  </a:cubicBezTo>
                  <a:lnTo>
                    <a:pt x="5542" y="16149"/>
                  </a:lnTo>
                  <a:cubicBezTo>
                    <a:pt x="5424" y="16137"/>
                    <a:pt x="5443" y="15973"/>
                    <a:pt x="5548" y="15955"/>
                  </a:cubicBezTo>
                  <a:cubicBezTo>
                    <a:pt x="5570" y="15950"/>
                    <a:pt x="5594" y="15948"/>
                    <a:pt x="5618" y="15942"/>
                  </a:cubicBezTo>
                  <a:cubicBezTo>
                    <a:pt x="5655" y="15912"/>
                    <a:pt x="5696" y="15895"/>
                    <a:pt x="5740" y="15895"/>
                  </a:cubicBezTo>
                  <a:close/>
                  <a:moveTo>
                    <a:pt x="11084" y="11375"/>
                  </a:moveTo>
                  <a:cubicBezTo>
                    <a:pt x="11432" y="11375"/>
                    <a:pt x="11770" y="11472"/>
                    <a:pt x="12063" y="11696"/>
                  </a:cubicBezTo>
                  <a:cubicBezTo>
                    <a:pt x="12089" y="11699"/>
                    <a:pt x="12113" y="11710"/>
                    <a:pt x="12137" y="11733"/>
                  </a:cubicBezTo>
                  <a:cubicBezTo>
                    <a:pt x="13038" y="12592"/>
                    <a:pt x="13020" y="14163"/>
                    <a:pt x="12368" y="15170"/>
                  </a:cubicBezTo>
                  <a:cubicBezTo>
                    <a:pt x="11955" y="15805"/>
                    <a:pt x="11218" y="16210"/>
                    <a:pt x="10477" y="16210"/>
                  </a:cubicBezTo>
                  <a:cubicBezTo>
                    <a:pt x="10135" y="16210"/>
                    <a:pt x="9792" y="16123"/>
                    <a:pt x="9480" y="15933"/>
                  </a:cubicBezTo>
                  <a:cubicBezTo>
                    <a:pt x="8383" y="15267"/>
                    <a:pt x="8301" y="13624"/>
                    <a:pt x="8932" y="12613"/>
                  </a:cubicBezTo>
                  <a:cubicBezTo>
                    <a:pt x="9355" y="11937"/>
                    <a:pt x="10245" y="11375"/>
                    <a:pt x="11084" y="11375"/>
                  </a:cubicBezTo>
                  <a:close/>
                  <a:moveTo>
                    <a:pt x="23275" y="15981"/>
                  </a:moveTo>
                  <a:cubicBezTo>
                    <a:pt x="23320" y="15981"/>
                    <a:pt x="23363" y="16003"/>
                    <a:pt x="23385" y="16057"/>
                  </a:cubicBezTo>
                  <a:cubicBezTo>
                    <a:pt x="23422" y="16154"/>
                    <a:pt x="23340" y="16226"/>
                    <a:pt x="23260" y="16226"/>
                  </a:cubicBezTo>
                  <a:cubicBezTo>
                    <a:pt x="23216" y="16226"/>
                    <a:pt x="23172" y="16203"/>
                    <a:pt x="23151" y="16149"/>
                  </a:cubicBezTo>
                  <a:cubicBezTo>
                    <a:pt x="23114" y="16053"/>
                    <a:pt x="23196" y="15981"/>
                    <a:pt x="23275" y="15981"/>
                  </a:cubicBezTo>
                  <a:close/>
                  <a:moveTo>
                    <a:pt x="8288" y="15972"/>
                  </a:moveTo>
                  <a:cubicBezTo>
                    <a:pt x="8332" y="15972"/>
                    <a:pt x="8376" y="15990"/>
                    <a:pt x="8403" y="16033"/>
                  </a:cubicBezTo>
                  <a:lnTo>
                    <a:pt x="8429" y="16075"/>
                  </a:lnTo>
                  <a:cubicBezTo>
                    <a:pt x="8489" y="16162"/>
                    <a:pt x="8460" y="16286"/>
                    <a:pt x="8358" y="16325"/>
                  </a:cubicBezTo>
                  <a:cubicBezTo>
                    <a:pt x="8338" y="16333"/>
                    <a:pt x="8318" y="16336"/>
                    <a:pt x="8298" y="16336"/>
                  </a:cubicBezTo>
                  <a:cubicBezTo>
                    <a:pt x="8219" y="16336"/>
                    <a:pt x="8149" y="16274"/>
                    <a:pt x="8137" y="16190"/>
                  </a:cubicBezTo>
                  <a:cubicBezTo>
                    <a:pt x="8132" y="16173"/>
                    <a:pt x="8131" y="16156"/>
                    <a:pt x="8128" y="16140"/>
                  </a:cubicBezTo>
                  <a:cubicBezTo>
                    <a:pt x="8109" y="16043"/>
                    <a:pt x="8201" y="15972"/>
                    <a:pt x="8288" y="15972"/>
                  </a:cubicBezTo>
                  <a:close/>
                  <a:moveTo>
                    <a:pt x="21969" y="16333"/>
                  </a:moveTo>
                  <a:cubicBezTo>
                    <a:pt x="21986" y="16333"/>
                    <a:pt x="22003" y="16336"/>
                    <a:pt x="22017" y="16339"/>
                  </a:cubicBezTo>
                  <a:cubicBezTo>
                    <a:pt x="22054" y="16346"/>
                    <a:pt x="22090" y="16359"/>
                    <a:pt x="22125" y="16368"/>
                  </a:cubicBezTo>
                  <a:cubicBezTo>
                    <a:pt x="22182" y="16385"/>
                    <a:pt x="22213" y="16458"/>
                    <a:pt x="22203" y="16510"/>
                  </a:cubicBezTo>
                  <a:cubicBezTo>
                    <a:pt x="22194" y="16570"/>
                    <a:pt x="22145" y="16616"/>
                    <a:pt x="22087" y="16622"/>
                  </a:cubicBezTo>
                  <a:cubicBezTo>
                    <a:pt x="22057" y="16626"/>
                    <a:pt x="22030" y="16628"/>
                    <a:pt x="22002" y="16628"/>
                  </a:cubicBezTo>
                  <a:cubicBezTo>
                    <a:pt x="21970" y="16625"/>
                    <a:pt x="21942" y="16628"/>
                    <a:pt x="21917" y="16615"/>
                  </a:cubicBezTo>
                  <a:cubicBezTo>
                    <a:pt x="21910" y="16614"/>
                    <a:pt x="21877" y="16598"/>
                    <a:pt x="21885" y="16598"/>
                  </a:cubicBezTo>
                  <a:cubicBezTo>
                    <a:pt x="21886" y="16598"/>
                    <a:pt x="21887" y="16598"/>
                    <a:pt x="21888" y="16598"/>
                  </a:cubicBezTo>
                  <a:cubicBezTo>
                    <a:pt x="21829" y="16578"/>
                    <a:pt x="21790" y="16536"/>
                    <a:pt x="21790" y="16472"/>
                  </a:cubicBezTo>
                  <a:cubicBezTo>
                    <a:pt x="21792" y="16411"/>
                    <a:pt x="21842" y="16353"/>
                    <a:pt x="21904" y="16350"/>
                  </a:cubicBezTo>
                  <a:cubicBezTo>
                    <a:pt x="21918" y="16347"/>
                    <a:pt x="21946" y="16334"/>
                    <a:pt x="21961" y="16333"/>
                  </a:cubicBezTo>
                  <a:cubicBezTo>
                    <a:pt x="21963" y="16333"/>
                    <a:pt x="21966" y="16333"/>
                    <a:pt x="21969" y="16333"/>
                  </a:cubicBezTo>
                  <a:close/>
                  <a:moveTo>
                    <a:pt x="13481" y="15899"/>
                  </a:moveTo>
                  <a:cubicBezTo>
                    <a:pt x="13879" y="15899"/>
                    <a:pt x="14342" y="16140"/>
                    <a:pt x="14332" y="16507"/>
                  </a:cubicBezTo>
                  <a:cubicBezTo>
                    <a:pt x="14328" y="16715"/>
                    <a:pt x="14175" y="16863"/>
                    <a:pt x="13990" y="16863"/>
                  </a:cubicBezTo>
                  <a:cubicBezTo>
                    <a:pt x="13943" y="16863"/>
                    <a:pt x="13894" y="16854"/>
                    <a:pt x="13845" y="16833"/>
                  </a:cubicBezTo>
                  <a:cubicBezTo>
                    <a:pt x="13712" y="16778"/>
                    <a:pt x="13604" y="16669"/>
                    <a:pt x="13496" y="16580"/>
                  </a:cubicBezTo>
                  <a:cubicBezTo>
                    <a:pt x="13340" y="16446"/>
                    <a:pt x="13183" y="16317"/>
                    <a:pt x="13033" y="16180"/>
                  </a:cubicBezTo>
                  <a:cubicBezTo>
                    <a:pt x="12982" y="16132"/>
                    <a:pt x="13000" y="16067"/>
                    <a:pt x="13045" y="16041"/>
                  </a:cubicBezTo>
                  <a:cubicBezTo>
                    <a:pt x="13150" y="15943"/>
                    <a:pt x="13310" y="15899"/>
                    <a:pt x="13481" y="15899"/>
                  </a:cubicBezTo>
                  <a:close/>
                  <a:moveTo>
                    <a:pt x="26300" y="16831"/>
                  </a:moveTo>
                  <a:cubicBezTo>
                    <a:pt x="26342" y="16831"/>
                    <a:pt x="26382" y="16853"/>
                    <a:pt x="26402" y="16903"/>
                  </a:cubicBezTo>
                  <a:cubicBezTo>
                    <a:pt x="26437" y="16990"/>
                    <a:pt x="26362" y="17056"/>
                    <a:pt x="26289" y="17056"/>
                  </a:cubicBezTo>
                  <a:cubicBezTo>
                    <a:pt x="26248" y="17056"/>
                    <a:pt x="26207" y="17035"/>
                    <a:pt x="26188" y="16985"/>
                  </a:cubicBezTo>
                  <a:cubicBezTo>
                    <a:pt x="26153" y="16897"/>
                    <a:pt x="26228" y="16831"/>
                    <a:pt x="26300" y="16831"/>
                  </a:cubicBezTo>
                  <a:close/>
                  <a:moveTo>
                    <a:pt x="8801" y="16910"/>
                  </a:moveTo>
                  <a:cubicBezTo>
                    <a:pt x="8851" y="16910"/>
                    <a:pt x="8900" y="16936"/>
                    <a:pt x="8923" y="16996"/>
                  </a:cubicBezTo>
                  <a:cubicBezTo>
                    <a:pt x="8967" y="17105"/>
                    <a:pt x="8874" y="17185"/>
                    <a:pt x="8785" y="17185"/>
                  </a:cubicBezTo>
                  <a:cubicBezTo>
                    <a:pt x="8734" y="17185"/>
                    <a:pt x="8684" y="17159"/>
                    <a:pt x="8661" y="17098"/>
                  </a:cubicBezTo>
                  <a:cubicBezTo>
                    <a:pt x="8619" y="16991"/>
                    <a:pt x="8712" y="16910"/>
                    <a:pt x="8801" y="16910"/>
                  </a:cubicBezTo>
                  <a:close/>
                  <a:moveTo>
                    <a:pt x="14928" y="17111"/>
                  </a:moveTo>
                  <a:cubicBezTo>
                    <a:pt x="14959" y="17111"/>
                    <a:pt x="14991" y="17127"/>
                    <a:pt x="15005" y="17166"/>
                  </a:cubicBezTo>
                  <a:cubicBezTo>
                    <a:pt x="15033" y="17234"/>
                    <a:pt x="14975" y="17285"/>
                    <a:pt x="14919" y="17285"/>
                  </a:cubicBezTo>
                  <a:cubicBezTo>
                    <a:pt x="14887" y="17285"/>
                    <a:pt x="14856" y="17269"/>
                    <a:pt x="14841" y="17230"/>
                  </a:cubicBezTo>
                  <a:cubicBezTo>
                    <a:pt x="14814" y="17162"/>
                    <a:pt x="14872" y="17111"/>
                    <a:pt x="14928" y="17111"/>
                  </a:cubicBezTo>
                  <a:close/>
                  <a:moveTo>
                    <a:pt x="23592" y="17150"/>
                  </a:moveTo>
                  <a:cubicBezTo>
                    <a:pt x="23663" y="17150"/>
                    <a:pt x="23730" y="17197"/>
                    <a:pt x="23759" y="17261"/>
                  </a:cubicBezTo>
                  <a:cubicBezTo>
                    <a:pt x="23796" y="17346"/>
                    <a:pt x="23746" y="17458"/>
                    <a:pt x="23660" y="17488"/>
                  </a:cubicBezTo>
                  <a:cubicBezTo>
                    <a:pt x="23637" y="17495"/>
                    <a:pt x="23616" y="17505"/>
                    <a:pt x="23594" y="17511"/>
                  </a:cubicBezTo>
                  <a:cubicBezTo>
                    <a:pt x="23573" y="17518"/>
                    <a:pt x="23552" y="17522"/>
                    <a:pt x="23531" y="17522"/>
                  </a:cubicBezTo>
                  <a:cubicBezTo>
                    <a:pt x="23463" y="17522"/>
                    <a:pt x="23401" y="17482"/>
                    <a:pt x="23371" y="17414"/>
                  </a:cubicBezTo>
                  <a:cubicBezTo>
                    <a:pt x="23332" y="17325"/>
                    <a:pt x="23386" y="17226"/>
                    <a:pt x="23468" y="17190"/>
                  </a:cubicBezTo>
                  <a:cubicBezTo>
                    <a:pt x="23490" y="17182"/>
                    <a:pt x="23511" y="17172"/>
                    <a:pt x="23532" y="17162"/>
                  </a:cubicBezTo>
                  <a:cubicBezTo>
                    <a:pt x="23552" y="17154"/>
                    <a:pt x="23572" y="17150"/>
                    <a:pt x="23592" y="17150"/>
                  </a:cubicBezTo>
                  <a:close/>
                  <a:moveTo>
                    <a:pt x="7141" y="17064"/>
                  </a:moveTo>
                  <a:cubicBezTo>
                    <a:pt x="7213" y="17064"/>
                    <a:pt x="7282" y="17113"/>
                    <a:pt x="7312" y="17179"/>
                  </a:cubicBezTo>
                  <a:cubicBezTo>
                    <a:pt x="7330" y="17223"/>
                    <a:pt x="7349" y="17266"/>
                    <a:pt x="7369" y="17308"/>
                  </a:cubicBezTo>
                  <a:cubicBezTo>
                    <a:pt x="7408" y="17402"/>
                    <a:pt x="7352" y="17506"/>
                    <a:pt x="7264" y="17545"/>
                  </a:cubicBezTo>
                  <a:cubicBezTo>
                    <a:pt x="7242" y="17554"/>
                    <a:pt x="7219" y="17559"/>
                    <a:pt x="7197" y="17559"/>
                  </a:cubicBezTo>
                  <a:cubicBezTo>
                    <a:pt x="7123" y="17559"/>
                    <a:pt x="7049" y="17512"/>
                    <a:pt x="7024" y="17443"/>
                  </a:cubicBezTo>
                  <a:cubicBezTo>
                    <a:pt x="7009" y="17396"/>
                    <a:pt x="6993" y="17353"/>
                    <a:pt x="6977" y="17309"/>
                  </a:cubicBezTo>
                  <a:cubicBezTo>
                    <a:pt x="6945" y="17214"/>
                    <a:pt x="6989" y="17118"/>
                    <a:pt x="7079" y="17077"/>
                  </a:cubicBezTo>
                  <a:cubicBezTo>
                    <a:pt x="7100" y="17068"/>
                    <a:pt x="7121" y="17064"/>
                    <a:pt x="7141" y="17064"/>
                  </a:cubicBezTo>
                  <a:close/>
                  <a:moveTo>
                    <a:pt x="24673" y="16561"/>
                  </a:moveTo>
                  <a:cubicBezTo>
                    <a:pt x="24775" y="16561"/>
                    <a:pt x="24886" y="16592"/>
                    <a:pt x="24978" y="16633"/>
                  </a:cubicBezTo>
                  <a:cubicBezTo>
                    <a:pt x="25236" y="16751"/>
                    <a:pt x="25440" y="16974"/>
                    <a:pt x="25520" y="17246"/>
                  </a:cubicBezTo>
                  <a:cubicBezTo>
                    <a:pt x="25533" y="17287"/>
                    <a:pt x="25518" y="17318"/>
                    <a:pt x="25493" y="17335"/>
                  </a:cubicBezTo>
                  <a:cubicBezTo>
                    <a:pt x="25508" y="17368"/>
                    <a:pt x="25503" y="17409"/>
                    <a:pt x="25466" y="17438"/>
                  </a:cubicBezTo>
                  <a:cubicBezTo>
                    <a:pt x="25365" y="17523"/>
                    <a:pt x="25245" y="17560"/>
                    <a:pt x="25123" y="17560"/>
                  </a:cubicBezTo>
                  <a:cubicBezTo>
                    <a:pt x="24747" y="17560"/>
                    <a:pt x="24345" y="17211"/>
                    <a:pt x="24375" y="16828"/>
                  </a:cubicBezTo>
                  <a:cubicBezTo>
                    <a:pt x="24391" y="16629"/>
                    <a:pt x="24522" y="16561"/>
                    <a:pt x="24673" y="16561"/>
                  </a:cubicBezTo>
                  <a:close/>
                  <a:moveTo>
                    <a:pt x="12741" y="17220"/>
                  </a:moveTo>
                  <a:cubicBezTo>
                    <a:pt x="12803" y="17220"/>
                    <a:pt x="12862" y="17263"/>
                    <a:pt x="12890" y="17321"/>
                  </a:cubicBezTo>
                  <a:lnTo>
                    <a:pt x="12919" y="17385"/>
                  </a:lnTo>
                  <a:cubicBezTo>
                    <a:pt x="12960" y="17465"/>
                    <a:pt x="12904" y="17559"/>
                    <a:pt x="12827" y="17593"/>
                  </a:cubicBezTo>
                  <a:cubicBezTo>
                    <a:pt x="12809" y="17601"/>
                    <a:pt x="12790" y="17604"/>
                    <a:pt x="12770" y="17604"/>
                  </a:cubicBezTo>
                  <a:cubicBezTo>
                    <a:pt x="12705" y="17604"/>
                    <a:pt x="12637" y="17564"/>
                    <a:pt x="12619" y="17501"/>
                  </a:cubicBezTo>
                  <a:lnTo>
                    <a:pt x="12596" y="17434"/>
                  </a:lnTo>
                  <a:cubicBezTo>
                    <a:pt x="12572" y="17349"/>
                    <a:pt x="12602" y="17267"/>
                    <a:pt x="12686" y="17232"/>
                  </a:cubicBezTo>
                  <a:cubicBezTo>
                    <a:pt x="12704" y="17223"/>
                    <a:pt x="12722" y="17220"/>
                    <a:pt x="12741" y="17220"/>
                  </a:cubicBezTo>
                  <a:close/>
                  <a:moveTo>
                    <a:pt x="19695" y="17369"/>
                  </a:moveTo>
                  <a:cubicBezTo>
                    <a:pt x="19823" y="17369"/>
                    <a:pt x="19886" y="17578"/>
                    <a:pt x="19741" y="17630"/>
                  </a:cubicBezTo>
                  <a:lnTo>
                    <a:pt x="19678" y="17655"/>
                  </a:lnTo>
                  <a:cubicBezTo>
                    <a:pt x="19660" y="17661"/>
                    <a:pt x="19644" y="17664"/>
                    <a:pt x="19628" y="17664"/>
                  </a:cubicBezTo>
                  <a:cubicBezTo>
                    <a:pt x="19499" y="17664"/>
                    <a:pt x="19439" y="17467"/>
                    <a:pt x="19580" y="17409"/>
                  </a:cubicBezTo>
                  <a:lnTo>
                    <a:pt x="19644" y="17380"/>
                  </a:lnTo>
                  <a:cubicBezTo>
                    <a:pt x="19662" y="17373"/>
                    <a:pt x="19679" y="17369"/>
                    <a:pt x="19695" y="17369"/>
                  </a:cubicBezTo>
                  <a:close/>
                  <a:moveTo>
                    <a:pt x="10628" y="16525"/>
                  </a:moveTo>
                  <a:cubicBezTo>
                    <a:pt x="10662" y="16525"/>
                    <a:pt x="10694" y="16549"/>
                    <a:pt x="10707" y="16581"/>
                  </a:cubicBezTo>
                  <a:cubicBezTo>
                    <a:pt x="10714" y="16598"/>
                    <a:pt x="10716" y="16616"/>
                    <a:pt x="10710" y="16636"/>
                  </a:cubicBezTo>
                  <a:cubicBezTo>
                    <a:pt x="10964" y="16670"/>
                    <a:pt x="11090" y="16925"/>
                    <a:pt x="11054" y="17165"/>
                  </a:cubicBezTo>
                  <a:cubicBezTo>
                    <a:pt x="11026" y="17352"/>
                    <a:pt x="10923" y="17705"/>
                    <a:pt x="10699" y="17735"/>
                  </a:cubicBezTo>
                  <a:cubicBezTo>
                    <a:pt x="10688" y="17736"/>
                    <a:pt x="10677" y="17737"/>
                    <a:pt x="10666" y="17737"/>
                  </a:cubicBezTo>
                  <a:cubicBezTo>
                    <a:pt x="10478" y="17737"/>
                    <a:pt x="10344" y="17520"/>
                    <a:pt x="10319" y="17353"/>
                  </a:cubicBezTo>
                  <a:cubicBezTo>
                    <a:pt x="10274" y="17076"/>
                    <a:pt x="10390" y="16768"/>
                    <a:pt x="10566" y="16557"/>
                  </a:cubicBezTo>
                  <a:cubicBezTo>
                    <a:pt x="10585" y="16535"/>
                    <a:pt x="10607" y="16525"/>
                    <a:pt x="10628" y="16525"/>
                  </a:cubicBezTo>
                  <a:close/>
                  <a:moveTo>
                    <a:pt x="16879" y="10734"/>
                  </a:moveTo>
                  <a:cubicBezTo>
                    <a:pt x="17701" y="10734"/>
                    <a:pt x="18546" y="11216"/>
                    <a:pt x="19063" y="11886"/>
                  </a:cubicBezTo>
                  <a:cubicBezTo>
                    <a:pt x="19921" y="13001"/>
                    <a:pt x="20161" y="14597"/>
                    <a:pt x="19697" y="15925"/>
                  </a:cubicBezTo>
                  <a:cubicBezTo>
                    <a:pt x="19326" y="16984"/>
                    <a:pt x="18416" y="17857"/>
                    <a:pt x="17282" y="17857"/>
                  </a:cubicBezTo>
                  <a:cubicBezTo>
                    <a:pt x="17161" y="17857"/>
                    <a:pt x="17038" y="17847"/>
                    <a:pt x="16913" y="17827"/>
                  </a:cubicBezTo>
                  <a:cubicBezTo>
                    <a:pt x="15568" y="17606"/>
                    <a:pt x="15114" y="16251"/>
                    <a:pt x="15389" y="15041"/>
                  </a:cubicBezTo>
                  <a:cubicBezTo>
                    <a:pt x="15513" y="14498"/>
                    <a:pt x="15697" y="14098"/>
                    <a:pt x="15513" y="13530"/>
                  </a:cubicBezTo>
                  <a:cubicBezTo>
                    <a:pt x="15411" y="13213"/>
                    <a:pt x="15243" y="12916"/>
                    <a:pt x="15170" y="12589"/>
                  </a:cubicBezTo>
                  <a:cubicBezTo>
                    <a:pt x="15068" y="12138"/>
                    <a:pt x="15122" y="11654"/>
                    <a:pt x="15477" y="11356"/>
                  </a:cubicBezTo>
                  <a:cubicBezTo>
                    <a:pt x="15481" y="11345"/>
                    <a:pt x="15489" y="11335"/>
                    <a:pt x="15497" y="11324"/>
                  </a:cubicBezTo>
                  <a:cubicBezTo>
                    <a:pt x="15897" y="10909"/>
                    <a:pt x="16384" y="10734"/>
                    <a:pt x="16879" y="10734"/>
                  </a:cubicBezTo>
                  <a:close/>
                  <a:moveTo>
                    <a:pt x="20803" y="17526"/>
                  </a:moveTo>
                  <a:cubicBezTo>
                    <a:pt x="20862" y="17526"/>
                    <a:pt x="20923" y="17559"/>
                    <a:pt x="20939" y="17616"/>
                  </a:cubicBezTo>
                  <a:lnTo>
                    <a:pt x="20956" y="17684"/>
                  </a:lnTo>
                  <a:cubicBezTo>
                    <a:pt x="20985" y="17789"/>
                    <a:pt x="20909" y="17861"/>
                    <a:pt x="20829" y="17861"/>
                  </a:cubicBezTo>
                  <a:cubicBezTo>
                    <a:pt x="20783" y="17861"/>
                    <a:pt x="20735" y="17837"/>
                    <a:pt x="20706" y="17781"/>
                  </a:cubicBezTo>
                  <a:lnTo>
                    <a:pt x="20675" y="17719"/>
                  </a:lnTo>
                  <a:cubicBezTo>
                    <a:pt x="20640" y="17651"/>
                    <a:pt x="20689" y="17559"/>
                    <a:pt x="20755" y="17535"/>
                  </a:cubicBezTo>
                  <a:cubicBezTo>
                    <a:pt x="20770" y="17529"/>
                    <a:pt x="20786" y="17526"/>
                    <a:pt x="20803" y="17526"/>
                  </a:cubicBezTo>
                  <a:close/>
                  <a:moveTo>
                    <a:pt x="9156" y="17833"/>
                  </a:moveTo>
                  <a:cubicBezTo>
                    <a:pt x="9201" y="17833"/>
                    <a:pt x="9246" y="17856"/>
                    <a:pt x="9267" y="17912"/>
                  </a:cubicBezTo>
                  <a:cubicBezTo>
                    <a:pt x="9306" y="18011"/>
                    <a:pt x="9221" y="18084"/>
                    <a:pt x="9140" y="18084"/>
                  </a:cubicBezTo>
                  <a:cubicBezTo>
                    <a:pt x="9094" y="18084"/>
                    <a:pt x="9049" y="18061"/>
                    <a:pt x="9028" y="18005"/>
                  </a:cubicBezTo>
                  <a:cubicBezTo>
                    <a:pt x="8989" y="17907"/>
                    <a:pt x="9074" y="17833"/>
                    <a:pt x="9156" y="17833"/>
                  </a:cubicBezTo>
                  <a:close/>
                  <a:moveTo>
                    <a:pt x="14247" y="18044"/>
                  </a:moveTo>
                  <a:cubicBezTo>
                    <a:pt x="14282" y="18044"/>
                    <a:pt x="14315" y="18062"/>
                    <a:pt x="14331" y="18103"/>
                  </a:cubicBezTo>
                  <a:cubicBezTo>
                    <a:pt x="14361" y="18178"/>
                    <a:pt x="14299" y="18234"/>
                    <a:pt x="14238" y="18234"/>
                  </a:cubicBezTo>
                  <a:cubicBezTo>
                    <a:pt x="14203" y="18234"/>
                    <a:pt x="14169" y="18216"/>
                    <a:pt x="14152" y="18174"/>
                  </a:cubicBezTo>
                  <a:cubicBezTo>
                    <a:pt x="14123" y="18099"/>
                    <a:pt x="14187" y="18044"/>
                    <a:pt x="14247" y="18044"/>
                  </a:cubicBezTo>
                  <a:close/>
                  <a:moveTo>
                    <a:pt x="27847" y="18114"/>
                  </a:moveTo>
                  <a:cubicBezTo>
                    <a:pt x="27883" y="18114"/>
                    <a:pt x="27917" y="18132"/>
                    <a:pt x="27934" y="18175"/>
                  </a:cubicBezTo>
                  <a:cubicBezTo>
                    <a:pt x="27965" y="18252"/>
                    <a:pt x="27899" y="18310"/>
                    <a:pt x="27836" y="18310"/>
                  </a:cubicBezTo>
                  <a:cubicBezTo>
                    <a:pt x="27800" y="18310"/>
                    <a:pt x="27765" y="18292"/>
                    <a:pt x="27748" y="18249"/>
                  </a:cubicBezTo>
                  <a:cubicBezTo>
                    <a:pt x="27718" y="18172"/>
                    <a:pt x="27784" y="18114"/>
                    <a:pt x="27847" y="18114"/>
                  </a:cubicBezTo>
                  <a:close/>
                  <a:moveTo>
                    <a:pt x="11939" y="18262"/>
                  </a:moveTo>
                  <a:cubicBezTo>
                    <a:pt x="11977" y="18262"/>
                    <a:pt x="12015" y="18282"/>
                    <a:pt x="12034" y="18328"/>
                  </a:cubicBezTo>
                  <a:cubicBezTo>
                    <a:pt x="12066" y="18412"/>
                    <a:pt x="11996" y="18474"/>
                    <a:pt x="11927" y="18474"/>
                  </a:cubicBezTo>
                  <a:cubicBezTo>
                    <a:pt x="11889" y="18474"/>
                    <a:pt x="11851" y="18454"/>
                    <a:pt x="11832" y="18408"/>
                  </a:cubicBezTo>
                  <a:cubicBezTo>
                    <a:pt x="11799" y="18324"/>
                    <a:pt x="11870" y="18262"/>
                    <a:pt x="11939" y="18262"/>
                  </a:cubicBezTo>
                  <a:close/>
                  <a:moveTo>
                    <a:pt x="26315" y="17939"/>
                  </a:moveTo>
                  <a:cubicBezTo>
                    <a:pt x="26417" y="17939"/>
                    <a:pt x="26518" y="17951"/>
                    <a:pt x="26616" y="17974"/>
                  </a:cubicBezTo>
                  <a:cubicBezTo>
                    <a:pt x="26738" y="18003"/>
                    <a:pt x="26715" y="18173"/>
                    <a:pt x="26596" y="18173"/>
                  </a:cubicBezTo>
                  <a:cubicBezTo>
                    <a:pt x="26592" y="18173"/>
                    <a:pt x="26588" y="18173"/>
                    <a:pt x="26583" y="18172"/>
                  </a:cubicBezTo>
                  <a:cubicBezTo>
                    <a:pt x="26518" y="18166"/>
                    <a:pt x="26452" y="18162"/>
                    <a:pt x="26386" y="18162"/>
                  </a:cubicBezTo>
                  <a:cubicBezTo>
                    <a:pt x="26306" y="18162"/>
                    <a:pt x="26227" y="18168"/>
                    <a:pt x="26148" y="18185"/>
                  </a:cubicBezTo>
                  <a:cubicBezTo>
                    <a:pt x="26087" y="18197"/>
                    <a:pt x="25807" y="18260"/>
                    <a:pt x="25791" y="18328"/>
                  </a:cubicBezTo>
                  <a:cubicBezTo>
                    <a:pt x="25780" y="18373"/>
                    <a:pt x="25965" y="18383"/>
                    <a:pt x="26064" y="18383"/>
                  </a:cubicBezTo>
                  <a:cubicBezTo>
                    <a:pt x="26093" y="18383"/>
                    <a:pt x="26114" y="18382"/>
                    <a:pt x="26121" y="18381"/>
                  </a:cubicBezTo>
                  <a:cubicBezTo>
                    <a:pt x="26257" y="18362"/>
                    <a:pt x="26358" y="18287"/>
                    <a:pt x="26468" y="18211"/>
                  </a:cubicBezTo>
                  <a:cubicBezTo>
                    <a:pt x="26488" y="18197"/>
                    <a:pt x="26509" y="18192"/>
                    <a:pt x="26529" y="18192"/>
                  </a:cubicBezTo>
                  <a:cubicBezTo>
                    <a:pt x="26607" y="18192"/>
                    <a:pt x="26671" y="18284"/>
                    <a:pt x="26614" y="18360"/>
                  </a:cubicBezTo>
                  <a:cubicBezTo>
                    <a:pt x="26485" y="18535"/>
                    <a:pt x="26246" y="18619"/>
                    <a:pt x="26033" y="18620"/>
                  </a:cubicBezTo>
                  <a:cubicBezTo>
                    <a:pt x="25873" y="18620"/>
                    <a:pt x="25621" y="18576"/>
                    <a:pt x="25549" y="18408"/>
                  </a:cubicBezTo>
                  <a:cubicBezTo>
                    <a:pt x="25466" y="18211"/>
                    <a:pt x="25685" y="18089"/>
                    <a:pt x="25836" y="18029"/>
                  </a:cubicBezTo>
                  <a:cubicBezTo>
                    <a:pt x="25988" y="17969"/>
                    <a:pt x="26152" y="17939"/>
                    <a:pt x="26315" y="17939"/>
                  </a:cubicBezTo>
                  <a:close/>
                  <a:moveTo>
                    <a:pt x="18976" y="18432"/>
                  </a:moveTo>
                  <a:cubicBezTo>
                    <a:pt x="19015" y="18432"/>
                    <a:pt x="19053" y="18451"/>
                    <a:pt x="19071" y="18498"/>
                  </a:cubicBezTo>
                  <a:cubicBezTo>
                    <a:pt x="19105" y="18581"/>
                    <a:pt x="19034" y="18642"/>
                    <a:pt x="18965" y="18642"/>
                  </a:cubicBezTo>
                  <a:cubicBezTo>
                    <a:pt x="18927" y="18642"/>
                    <a:pt x="18889" y="18623"/>
                    <a:pt x="18871" y="18576"/>
                  </a:cubicBezTo>
                  <a:cubicBezTo>
                    <a:pt x="18839" y="18492"/>
                    <a:pt x="18908" y="18432"/>
                    <a:pt x="18976" y="18432"/>
                  </a:cubicBezTo>
                  <a:close/>
                  <a:moveTo>
                    <a:pt x="24789" y="18359"/>
                  </a:moveTo>
                  <a:cubicBezTo>
                    <a:pt x="24848" y="18359"/>
                    <a:pt x="24893" y="18404"/>
                    <a:pt x="24912" y="18459"/>
                  </a:cubicBezTo>
                  <a:cubicBezTo>
                    <a:pt x="24944" y="18528"/>
                    <a:pt x="24928" y="18617"/>
                    <a:pt x="24834" y="18647"/>
                  </a:cubicBezTo>
                  <a:cubicBezTo>
                    <a:pt x="24822" y="18653"/>
                    <a:pt x="24809" y="18660"/>
                    <a:pt x="24795" y="18664"/>
                  </a:cubicBezTo>
                  <a:cubicBezTo>
                    <a:pt x="24774" y="18674"/>
                    <a:pt x="24754" y="18678"/>
                    <a:pt x="24736" y="18678"/>
                  </a:cubicBezTo>
                  <a:cubicBezTo>
                    <a:pt x="24598" y="18678"/>
                    <a:pt x="24526" y="18440"/>
                    <a:pt x="24687" y="18388"/>
                  </a:cubicBezTo>
                  <a:cubicBezTo>
                    <a:pt x="24700" y="18384"/>
                    <a:pt x="24714" y="18378"/>
                    <a:pt x="24728" y="18374"/>
                  </a:cubicBezTo>
                  <a:cubicBezTo>
                    <a:pt x="24750" y="18363"/>
                    <a:pt x="24770" y="18359"/>
                    <a:pt x="24789" y="18359"/>
                  </a:cubicBezTo>
                  <a:close/>
                  <a:moveTo>
                    <a:pt x="21937" y="17571"/>
                  </a:moveTo>
                  <a:cubicBezTo>
                    <a:pt x="22024" y="17571"/>
                    <a:pt x="22113" y="17594"/>
                    <a:pt x="22201" y="17647"/>
                  </a:cubicBezTo>
                  <a:cubicBezTo>
                    <a:pt x="22775" y="17988"/>
                    <a:pt x="21817" y="18657"/>
                    <a:pt x="21470" y="18685"/>
                  </a:cubicBezTo>
                  <a:cubicBezTo>
                    <a:pt x="21468" y="18686"/>
                    <a:pt x="21465" y="18686"/>
                    <a:pt x="21463" y="18686"/>
                  </a:cubicBezTo>
                  <a:cubicBezTo>
                    <a:pt x="21370" y="18686"/>
                    <a:pt x="21333" y="18562"/>
                    <a:pt x="21406" y="18515"/>
                  </a:cubicBezTo>
                  <a:lnTo>
                    <a:pt x="21381" y="18473"/>
                  </a:lnTo>
                  <a:cubicBezTo>
                    <a:pt x="21371" y="18478"/>
                    <a:pt x="21360" y="18481"/>
                    <a:pt x="21348" y="18481"/>
                  </a:cubicBezTo>
                  <a:cubicBezTo>
                    <a:pt x="21318" y="18481"/>
                    <a:pt x="21289" y="18462"/>
                    <a:pt x="21280" y="18420"/>
                  </a:cubicBezTo>
                  <a:cubicBezTo>
                    <a:pt x="21217" y="18038"/>
                    <a:pt x="21549" y="17571"/>
                    <a:pt x="21937" y="17571"/>
                  </a:cubicBezTo>
                  <a:close/>
                  <a:moveTo>
                    <a:pt x="17456" y="18524"/>
                  </a:moveTo>
                  <a:cubicBezTo>
                    <a:pt x="17602" y="18524"/>
                    <a:pt x="17675" y="18767"/>
                    <a:pt x="17509" y="18824"/>
                  </a:cubicBezTo>
                  <a:cubicBezTo>
                    <a:pt x="17465" y="18839"/>
                    <a:pt x="17420" y="18854"/>
                    <a:pt x="17376" y="18870"/>
                  </a:cubicBezTo>
                  <a:cubicBezTo>
                    <a:pt x="17357" y="18876"/>
                    <a:pt x="17339" y="18879"/>
                    <a:pt x="17322" y="18879"/>
                  </a:cubicBezTo>
                  <a:cubicBezTo>
                    <a:pt x="17178" y="18879"/>
                    <a:pt x="17113" y="18663"/>
                    <a:pt x="17268" y="18593"/>
                  </a:cubicBezTo>
                  <a:cubicBezTo>
                    <a:pt x="17312" y="18575"/>
                    <a:pt x="17355" y="18557"/>
                    <a:pt x="17397" y="18537"/>
                  </a:cubicBezTo>
                  <a:cubicBezTo>
                    <a:pt x="17418" y="18528"/>
                    <a:pt x="17438" y="18524"/>
                    <a:pt x="17456" y="18524"/>
                  </a:cubicBezTo>
                  <a:close/>
                  <a:moveTo>
                    <a:pt x="15471" y="18675"/>
                  </a:moveTo>
                  <a:cubicBezTo>
                    <a:pt x="15542" y="18675"/>
                    <a:pt x="15596" y="18743"/>
                    <a:pt x="15582" y="18810"/>
                  </a:cubicBezTo>
                  <a:lnTo>
                    <a:pt x="15582" y="18812"/>
                  </a:lnTo>
                  <a:lnTo>
                    <a:pt x="15582" y="18834"/>
                  </a:lnTo>
                  <a:cubicBezTo>
                    <a:pt x="15630" y="18882"/>
                    <a:pt x="15616" y="18979"/>
                    <a:pt x="15527" y="18997"/>
                  </a:cubicBezTo>
                  <a:cubicBezTo>
                    <a:pt x="15519" y="18999"/>
                    <a:pt x="15511" y="19000"/>
                    <a:pt x="15503" y="19000"/>
                  </a:cubicBezTo>
                  <a:cubicBezTo>
                    <a:pt x="15480" y="19000"/>
                    <a:pt x="15456" y="18993"/>
                    <a:pt x="15436" y="18982"/>
                  </a:cubicBezTo>
                  <a:cubicBezTo>
                    <a:pt x="15416" y="18973"/>
                    <a:pt x="15405" y="18960"/>
                    <a:pt x="15391" y="18946"/>
                  </a:cubicBezTo>
                  <a:lnTo>
                    <a:pt x="15381" y="18938"/>
                  </a:lnTo>
                  <a:cubicBezTo>
                    <a:pt x="15310" y="18891"/>
                    <a:pt x="15300" y="18812"/>
                    <a:pt x="15344" y="18741"/>
                  </a:cubicBezTo>
                  <a:cubicBezTo>
                    <a:pt x="15367" y="18702"/>
                    <a:pt x="15416" y="18681"/>
                    <a:pt x="15459" y="18676"/>
                  </a:cubicBezTo>
                  <a:cubicBezTo>
                    <a:pt x="15463" y="18675"/>
                    <a:pt x="15467" y="18675"/>
                    <a:pt x="15471" y="18675"/>
                  </a:cubicBezTo>
                  <a:close/>
                  <a:moveTo>
                    <a:pt x="26805" y="18895"/>
                  </a:moveTo>
                  <a:cubicBezTo>
                    <a:pt x="26875" y="18895"/>
                    <a:pt x="26929" y="18946"/>
                    <a:pt x="26950" y="19010"/>
                  </a:cubicBezTo>
                  <a:cubicBezTo>
                    <a:pt x="26986" y="19092"/>
                    <a:pt x="26969" y="19193"/>
                    <a:pt x="26861" y="19228"/>
                  </a:cubicBezTo>
                  <a:cubicBezTo>
                    <a:pt x="26848" y="19234"/>
                    <a:pt x="26835" y="19240"/>
                    <a:pt x="26821" y="19245"/>
                  </a:cubicBezTo>
                  <a:cubicBezTo>
                    <a:pt x="26798" y="19256"/>
                    <a:pt x="26775" y="19261"/>
                    <a:pt x="26754" y="19261"/>
                  </a:cubicBezTo>
                  <a:cubicBezTo>
                    <a:pt x="26593" y="19261"/>
                    <a:pt x="26510" y="18986"/>
                    <a:pt x="26695" y="18925"/>
                  </a:cubicBezTo>
                  <a:cubicBezTo>
                    <a:pt x="26709" y="18919"/>
                    <a:pt x="26723" y="18916"/>
                    <a:pt x="26736" y="18911"/>
                  </a:cubicBezTo>
                  <a:cubicBezTo>
                    <a:pt x="26761" y="18900"/>
                    <a:pt x="26784" y="18895"/>
                    <a:pt x="26805" y="18895"/>
                  </a:cubicBezTo>
                  <a:close/>
                  <a:moveTo>
                    <a:pt x="23148" y="19119"/>
                  </a:moveTo>
                  <a:cubicBezTo>
                    <a:pt x="23187" y="19119"/>
                    <a:pt x="23226" y="19139"/>
                    <a:pt x="23244" y="19187"/>
                  </a:cubicBezTo>
                  <a:cubicBezTo>
                    <a:pt x="23279" y="19273"/>
                    <a:pt x="23207" y="19337"/>
                    <a:pt x="23136" y="19337"/>
                  </a:cubicBezTo>
                  <a:cubicBezTo>
                    <a:pt x="23096" y="19337"/>
                    <a:pt x="23057" y="19317"/>
                    <a:pt x="23038" y="19269"/>
                  </a:cubicBezTo>
                  <a:cubicBezTo>
                    <a:pt x="23004" y="19184"/>
                    <a:pt x="23077" y="19119"/>
                    <a:pt x="23148" y="19119"/>
                  </a:cubicBezTo>
                  <a:close/>
                  <a:moveTo>
                    <a:pt x="19205" y="19305"/>
                  </a:moveTo>
                  <a:cubicBezTo>
                    <a:pt x="19222" y="19305"/>
                    <a:pt x="19239" y="19306"/>
                    <a:pt x="19254" y="19308"/>
                  </a:cubicBezTo>
                  <a:cubicBezTo>
                    <a:pt x="19325" y="19313"/>
                    <a:pt x="19364" y="19414"/>
                    <a:pt x="19316" y="19468"/>
                  </a:cubicBezTo>
                  <a:cubicBezTo>
                    <a:pt x="19289" y="19493"/>
                    <a:pt x="19261" y="19526"/>
                    <a:pt x="19226" y="19540"/>
                  </a:cubicBezTo>
                  <a:cubicBezTo>
                    <a:pt x="19201" y="19550"/>
                    <a:pt x="19182" y="19546"/>
                    <a:pt x="19159" y="19548"/>
                  </a:cubicBezTo>
                  <a:cubicBezTo>
                    <a:pt x="19146" y="19550"/>
                    <a:pt x="19132" y="19556"/>
                    <a:pt x="19119" y="19557"/>
                  </a:cubicBezTo>
                  <a:cubicBezTo>
                    <a:pt x="19113" y="19558"/>
                    <a:pt x="19107" y="19559"/>
                    <a:pt x="19101" y="19559"/>
                  </a:cubicBezTo>
                  <a:cubicBezTo>
                    <a:pt x="19014" y="19559"/>
                    <a:pt x="18967" y="19422"/>
                    <a:pt x="19047" y="19376"/>
                  </a:cubicBezTo>
                  <a:cubicBezTo>
                    <a:pt x="19060" y="19369"/>
                    <a:pt x="19077" y="19361"/>
                    <a:pt x="19087" y="19352"/>
                  </a:cubicBezTo>
                  <a:cubicBezTo>
                    <a:pt x="19105" y="19340"/>
                    <a:pt x="19118" y="19323"/>
                    <a:pt x="19139" y="19315"/>
                  </a:cubicBezTo>
                  <a:cubicBezTo>
                    <a:pt x="19159" y="19307"/>
                    <a:pt x="19183" y="19305"/>
                    <a:pt x="19205" y="19305"/>
                  </a:cubicBezTo>
                  <a:close/>
                  <a:moveTo>
                    <a:pt x="29499" y="19328"/>
                  </a:moveTo>
                  <a:cubicBezTo>
                    <a:pt x="29543" y="19328"/>
                    <a:pt x="29576" y="19362"/>
                    <a:pt x="29590" y="19404"/>
                  </a:cubicBezTo>
                  <a:cubicBezTo>
                    <a:pt x="29614" y="19455"/>
                    <a:pt x="29604" y="19520"/>
                    <a:pt x="29534" y="19543"/>
                  </a:cubicBezTo>
                  <a:lnTo>
                    <a:pt x="29494" y="19561"/>
                  </a:lnTo>
                  <a:cubicBezTo>
                    <a:pt x="29478" y="19569"/>
                    <a:pt x="29463" y="19572"/>
                    <a:pt x="29449" y="19572"/>
                  </a:cubicBezTo>
                  <a:cubicBezTo>
                    <a:pt x="29344" y="19572"/>
                    <a:pt x="29288" y="19388"/>
                    <a:pt x="29412" y="19350"/>
                  </a:cubicBezTo>
                  <a:lnTo>
                    <a:pt x="29451" y="19340"/>
                  </a:lnTo>
                  <a:cubicBezTo>
                    <a:pt x="29468" y="19332"/>
                    <a:pt x="29484" y="19328"/>
                    <a:pt x="29499" y="19328"/>
                  </a:cubicBezTo>
                  <a:close/>
                  <a:moveTo>
                    <a:pt x="21683" y="19336"/>
                  </a:moveTo>
                  <a:cubicBezTo>
                    <a:pt x="21744" y="19336"/>
                    <a:pt x="21804" y="19367"/>
                    <a:pt x="21833" y="19441"/>
                  </a:cubicBezTo>
                  <a:cubicBezTo>
                    <a:pt x="21884" y="19572"/>
                    <a:pt x="21773" y="19669"/>
                    <a:pt x="21666" y="19669"/>
                  </a:cubicBezTo>
                  <a:cubicBezTo>
                    <a:pt x="21605" y="19669"/>
                    <a:pt x="21545" y="19638"/>
                    <a:pt x="21516" y="19564"/>
                  </a:cubicBezTo>
                  <a:cubicBezTo>
                    <a:pt x="21464" y="19433"/>
                    <a:pt x="21575" y="19336"/>
                    <a:pt x="21683" y="19336"/>
                  </a:cubicBezTo>
                  <a:close/>
                  <a:moveTo>
                    <a:pt x="20049" y="18233"/>
                  </a:moveTo>
                  <a:cubicBezTo>
                    <a:pt x="20069" y="18233"/>
                    <a:pt x="20089" y="18240"/>
                    <a:pt x="20104" y="18250"/>
                  </a:cubicBezTo>
                  <a:cubicBezTo>
                    <a:pt x="20159" y="18287"/>
                    <a:pt x="20181" y="18337"/>
                    <a:pt x="20147" y="18395"/>
                  </a:cubicBezTo>
                  <a:cubicBezTo>
                    <a:pt x="20137" y="18413"/>
                    <a:pt x="20120" y="18421"/>
                    <a:pt x="20104" y="18421"/>
                  </a:cubicBezTo>
                  <a:cubicBezTo>
                    <a:pt x="20097" y="18421"/>
                    <a:pt x="20089" y="18419"/>
                    <a:pt x="20083" y="18416"/>
                  </a:cubicBezTo>
                  <a:lnTo>
                    <a:pt x="20083" y="18416"/>
                  </a:lnTo>
                  <a:cubicBezTo>
                    <a:pt x="20096" y="18450"/>
                    <a:pt x="20096" y="18487"/>
                    <a:pt x="20081" y="18525"/>
                  </a:cubicBezTo>
                  <a:lnTo>
                    <a:pt x="20081" y="18582"/>
                  </a:lnTo>
                  <a:lnTo>
                    <a:pt x="20117" y="18582"/>
                  </a:lnTo>
                  <a:cubicBezTo>
                    <a:pt x="20117" y="18547"/>
                    <a:pt x="20137" y="18513"/>
                    <a:pt x="20182" y="18508"/>
                  </a:cubicBezTo>
                  <a:cubicBezTo>
                    <a:pt x="20193" y="18508"/>
                    <a:pt x="20203" y="18507"/>
                    <a:pt x="20213" y="18507"/>
                  </a:cubicBezTo>
                  <a:cubicBezTo>
                    <a:pt x="20511" y="18507"/>
                    <a:pt x="20673" y="18839"/>
                    <a:pt x="20701" y="19102"/>
                  </a:cubicBezTo>
                  <a:cubicBezTo>
                    <a:pt x="20722" y="19313"/>
                    <a:pt x="20740" y="19745"/>
                    <a:pt x="20451" y="19775"/>
                  </a:cubicBezTo>
                  <a:cubicBezTo>
                    <a:pt x="20441" y="19776"/>
                    <a:pt x="20430" y="19777"/>
                    <a:pt x="20420" y="19777"/>
                  </a:cubicBezTo>
                  <a:cubicBezTo>
                    <a:pt x="20148" y="19777"/>
                    <a:pt x="20014" y="19407"/>
                    <a:pt x="19958" y="19200"/>
                  </a:cubicBezTo>
                  <a:cubicBezTo>
                    <a:pt x="19893" y="18955"/>
                    <a:pt x="19788" y="18449"/>
                    <a:pt x="20006" y="18249"/>
                  </a:cubicBezTo>
                  <a:cubicBezTo>
                    <a:pt x="20018" y="18238"/>
                    <a:pt x="20034" y="18233"/>
                    <a:pt x="20049" y="18233"/>
                  </a:cubicBezTo>
                  <a:close/>
                  <a:moveTo>
                    <a:pt x="24972" y="19786"/>
                  </a:moveTo>
                  <a:cubicBezTo>
                    <a:pt x="25031" y="19786"/>
                    <a:pt x="25074" y="19831"/>
                    <a:pt x="25091" y="19887"/>
                  </a:cubicBezTo>
                  <a:cubicBezTo>
                    <a:pt x="25126" y="19957"/>
                    <a:pt x="25112" y="20044"/>
                    <a:pt x="25016" y="20071"/>
                  </a:cubicBezTo>
                  <a:lnTo>
                    <a:pt x="24979" y="20093"/>
                  </a:lnTo>
                  <a:cubicBezTo>
                    <a:pt x="24958" y="20103"/>
                    <a:pt x="24938" y="20108"/>
                    <a:pt x="24919" y="20108"/>
                  </a:cubicBezTo>
                  <a:cubicBezTo>
                    <a:pt x="24783" y="20108"/>
                    <a:pt x="24708" y="19859"/>
                    <a:pt x="24871" y="19815"/>
                  </a:cubicBezTo>
                  <a:lnTo>
                    <a:pt x="24910" y="19802"/>
                  </a:lnTo>
                  <a:cubicBezTo>
                    <a:pt x="24932" y="19791"/>
                    <a:pt x="24953" y="19786"/>
                    <a:pt x="24972" y="19786"/>
                  </a:cubicBezTo>
                  <a:close/>
                  <a:moveTo>
                    <a:pt x="23401" y="20307"/>
                  </a:moveTo>
                  <a:cubicBezTo>
                    <a:pt x="23467" y="20307"/>
                    <a:pt x="23531" y="20357"/>
                    <a:pt x="23556" y="20414"/>
                  </a:cubicBezTo>
                  <a:cubicBezTo>
                    <a:pt x="23589" y="20491"/>
                    <a:pt x="23546" y="20604"/>
                    <a:pt x="23463" y="20627"/>
                  </a:cubicBezTo>
                  <a:lnTo>
                    <a:pt x="23398" y="20645"/>
                  </a:lnTo>
                  <a:cubicBezTo>
                    <a:pt x="23378" y="20650"/>
                    <a:pt x="23360" y="20653"/>
                    <a:pt x="23341" y="20653"/>
                  </a:cubicBezTo>
                  <a:cubicBezTo>
                    <a:pt x="23278" y="20653"/>
                    <a:pt x="23222" y="20622"/>
                    <a:pt x="23193" y="20556"/>
                  </a:cubicBezTo>
                  <a:cubicBezTo>
                    <a:pt x="23157" y="20474"/>
                    <a:pt x="23209" y="20390"/>
                    <a:pt x="23283" y="20353"/>
                  </a:cubicBezTo>
                  <a:lnTo>
                    <a:pt x="23344" y="20321"/>
                  </a:lnTo>
                  <a:cubicBezTo>
                    <a:pt x="23362" y="20311"/>
                    <a:pt x="23381" y="20307"/>
                    <a:pt x="23401" y="20307"/>
                  </a:cubicBezTo>
                  <a:close/>
                  <a:moveTo>
                    <a:pt x="22045" y="20888"/>
                  </a:moveTo>
                  <a:cubicBezTo>
                    <a:pt x="22089" y="20888"/>
                    <a:pt x="22132" y="20911"/>
                    <a:pt x="22153" y="20964"/>
                  </a:cubicBezTo>
                  <a:cubicBezTo>
                    <a:pt x="22191" y="21059"/>
                    <a:pt x="22110" y="21131"/>
                    <a:pt x="22032" y="21131"/>
                  </a:cubicBezTo>
                  <a:cubicBezTo>
                    <a:pt x="21988" y="21131"/>
                    <a:pt x="21945" y="21108"/>
                    <a:pt x="21924" y="21055"/>
                  </a:cubicBezTo>
                  <a:cubicBezTo>
                    <a:pt x="21886" y="20960"/>
                    <a:pt x="21967" y="20888"/>
                    <a:pt x="22045" y="20888"/>
                  </a:cubicBezTo>
                  <a:close/>
                  <a:moveTo>
                    <a:pt x="32352" y="20984"/>
                  </a:moveTo>
                  <a:cubicBezTo>
                    <a:pt x="32393" y="20984"/>
                    <a:pt x="32433" y="21004"/>
                    <a:pt x="32453" y="21053"/>
                  </a:cubicBezTo>
                  <a:cubicBezTo>
                    <a:pt x="32487" y="21143"/>
                    <a:pt x="32411" y="21211"/>
                    <a:pt x="32337" y="21211"/>
                  </a:cubicBezTo>
                  <a:cubicBezTo>
                    <a:pt x="32296" y="21211"/>
                    <a:pt x="32256" y="21190"/>
                    <a:pt x="32236" y="21140"/>
                  </a:cubicBezTo>
                  <a:cubicBezTo>
                    <a:pt x="32201" y="21051"/>
                    <a:pt x="32277" y="20984"/>
                    <a:pt x="32352" y="20984"/>
                  </a:cubicBezTo>
                  <a:close/>
                  <a:moveTo>
                    <a:pt x="29679" y="21073"/>
                  </a:moveTo>
                  <a:cubicBezTo>
                    <a:pt x="29714" y="21073"/>
                    <a:pt x="29749" y="21090"/>
                    <a:pt x="29766" y="21133"/>
                  </a:cubicBezTo>
                  <a:cubicBezTo>
                    <a:pt x="29796" y="21208"/>
                    <a:pt x="29731" y="21266"/>
                    <a:pt x="29668" y="21266"/>
                  </a:cubicBezTo>
                  <a:cubicBezTo>
                    <a:pt x="29634" y="21266"/>
                    <a:pt x="29599" y="21248"/>
                    <a:pt x="29583" y="21205"/>
                  </a:cubicBezTo>
                  <a:cubicBezTo>
                    <a:pt x="29552" y="21129"/>
                    <a:pt x="29617" y="21073"/>
                    <a:pt x="29679" y="21073"/>
                  </a:cubicBezTo>
                  <a:close/>
                  <a:moveTo>
                    <a:pt x="30895" y="20710"/>
                  </a:moveTo>
                  <a:cubicBezTo>
                    <a:pt x="30976" y="20710"/>
                    <a:pt x="31056" y="20718"/>
                    <a:pt x="31131" y="20728"/>
                  </a:cubicBezTo>
                  <a:cubicBezTo>
                    <a:pt x="31218" y="20740"/>
                    <a:pt x="31195" y="20861"/>
                    <a:pt x="31114" y="20861"/>
                  </a:cubicBezTo>
                  <a:cubicBezTo>
                    <a:pt x="31113" y="20861"/>
                    <a:pt x="31113" y="20861"/>
                    <a:pt x="31112" y="20861"/>
                  </a:cubicBezTo>
                  <a:lnTo>
                    <a:pt x="31112" y="20861"/>
                  </a:lnTo>
                  <a:cubicBezTo>
                    <a:pt x="31134" y="21069"/>
                    <a:pt x="31053" y="21327"/>
                    <a:pt x="30881" y="21453"/>
                  </a:cubicBezTo>
                  <a:cubicBezTo>
                    <a:pt x="30810" y="21505"/>
                    <a:pt x="30722" y="21533"/>
                    <a:pt x="30637" y="21533"/>
                  </a:cubicBezTo>
                  <a:cubicBezTo>
                    <a:pt x="30535" y="21533"/>
                    <a:pt x="30436" y="21493"/>
                    <a:pt x="30370" y="21405"/>
                  </a:cubicBezTo>
                  <a:cubicBezTo>
                    <a:pt x="30252" y="21246"/>
                    <a:pt x="30297" y="21015"/>
                    <a:pt x="30426" y="20879"/>
                  </a:cubicBezTo>
                  <a:cubicBezTo>
                    <a:pt x="30545" y="20746"/>
                    <a:pt x="30720" y="20710"/>
                    <a:pt x="30895" y="20710"/>
                  </a:cubicBezTo>
                  <a:close/>
                  <a:moveTo>
                    <a:pt x="23806" y="21111"/>
                  </a:moveTo>
                  <a:cubicBezTo>
                    <a:pt x="23810" y="21111"/>
                    <a:pt x="23813" y="21111"/>
                    <a:pt x="23817" y="21112"/>
                  </a:cubicBezTo>
                  <a:cubicBezTo>
                    <a:pt x="24336" y="21129"/>
                    <a:pt x="24752" y="21582"/>
                    <a:pt x="24717" y="22101"/>
                  </a:cubicBezTo>
                  <a:cubicBezTo>
                    <a:pt x="24714" y="22139"/>
                    <a:pt x="24686" y="22157"/>
                    <a:pt x="24656" y="22157"/>
                  </a:cubicBezTo>
                  <a:cubicBezTo>
                    <a:pt x="24623" y="22157"/>
                    <a:pt x="24589" y="22136"/>
                    <a:pt x="24584" y="22098"/>
                  </a:cubicBezTo>
                  <a:cubicBezTo>
                    <a:pt x="24582" y="22084"/>
                    <a:pt x="24581" y="22070"/>
                    <a:pt x="24579" y="22051"/>
                  </a:cubicBezTo>
                  <a:cubicBezTo>
                    <a:pt x="24486" y="22133"/>
                    <a:pt x="24367" y="22174"/>
                    <a:pt x="24246" y="22174"/>
                  </a:cubicBezTo>
                  <a:cubicBezTo>
                    <a:pt x="24139" y="22174"/>
                    <a:pt x="24030" y="22142"/>
                    <a:pt x="23936" y="22079"/>
                  </a:cubicBezTo>
                  <a:cubicBezTo>
                    <a:pt x="23651" y="21891"/>
                    <a:pt x="23616" y="21511"/>
                    <a:pt x="23684" y="21207"/>
                  </a:cubicBezTo>
                  <a:cubicBezTo>
                    <a:pt x="23697" y="21145"/>
                    <a:pt x="23745" y="21111"/>
                    <a:pt x="23806" y="21111"/>
                  </a:cubicBezTo>
                  <a:close/>
                  <a:moveTo>
                    <a:pt x="23566" y="22082"/>
                  </a:moveTo>
                  <a:cubicBezTo>
                    <a:pt x="23613" y="22082"/>
                    <a:pt x="23660" y="22107"/>
                    <a:pt x="23682" y="22164"/>
                  </a:cubicBezTo>
                  <a:cubicBezTo>
                    <a:pt x="23723" y="22267"/>
                    <a:pt x="23636" y="22344"/>
                    <a:pt x="23551" y="22344"/>
                  </a:cubicBezTo>
                  <a:cubicBezTo>
                    <a:pt x="23503" y="22344"/>
                    <a:pt x="23457" y="22320"/>
                    <a:pt x="23434" y="22262"/>
                  </a:cubicBezTo>
                  <a:cubicBezTo>
                    <a:pt x="23394" y="22159"/>
                    <a:pt x="23481" y="22082"/>
                    <a:pt x="23566" y="22082"/>
                  </a:cubicBezTo>
                  <a:close/>
                  <a:moveTo>
                    <a:pt x="32866" y="22102"/>
                  </a:moveTo>
                  <a:cubicBezTo>
                    <a:pt x="32921" y="22102"/>
                    <a:pt x="32977" y="22142"/>
                    <a:pt x="32997" y="22191"/>
                  </a:cubicBezTo>
                  <a:cubicBezTo>
                    <a:pt x="33023" y="22257"/>
                    <a:pt x="32991" y="22352"/>
                    <a:pt x="32919" y="22370"/>
                  </a:cubicBezTo>
                  <a:lnTo>
                    <a:pt x="32851" y="22390"/>
                  </a:lnTo>
                  <a:cubicBezTo>
                    <a:pt x="32835" y="22395"/>
                    <a:pt x="32820" y="22397"/>
                    <a:pt x="32805" y="22397"/>
                  </a:cubicBezTo>
                  <a:cubicBezTo>
                    <a:pt x="32674" y="22397"/>
                    <a:pt x="32618" y="22214"/>
                    <a:pt x="32756" y="22146"/>
                  </a:cubicBezTo>
                  <a:lnTo>
                    <a:pt x="32817" y="22113"/>
                  </a:lnTo>
                  <a:cubicBezTo>
                    <a:pt x="32833" y="22106"/>
                    <a:pt x="32849" y="22102"/>
                    <a:pt x="32866" y="22102"/>
                  </a:cubicBezTo>
                  <a:close/>
                  <a:moveTo>
                    <a:pt x="31422" y="22269"/>
                  </a:moveTo>
                  <a:cubicBezTo>
                    <a:pt x="31455" y="22269"/>
                    <a:pt x="31488" y="22286"/>
                    <a:pt x="31503" y="22326"/>
                  </a:cubicBezTo>
                  <a:cubicBezTo>
                    <a:pt x="31532" y="22399"/>
                    <a:pt x="31469" y="22453"/>
                    <a:pt x="31410" y="22453"/>
                  </a:cubicBezTo>
                  <a:cubicBezTo>
                    <a:pt x="31376" y="22453"/>
                    <a:pt x="31343" y="22436"/>
                    <a:pt x="31328" y="22395"/>
                  </a:cubicBezTo>
                  <a:cubicBezTo>
                    <a:pt x="31299" y="22324"/>
                    <a:pt x="31362" y="22269"/>
                    <a:pt x="31422" y="22269"/>
                  </a:cubicBezTo>
                  <a:close/>
                  <a:moveTo>
                    <a:pt x="34614" y="22165"/>
                  </a:moveTo>
                  <a:cubicBezTo>
                    <a:pt x="34670" y="22165"/>
                    <a:pt x="34727" y="22205"/>
                    <a:pt x="34747" y="22255"/>
                  </a:cubicBezTo>
                  <a:cubicBezTo>
                    <a:pt x="34771" y="22320"/>
                    <a:pt x="34740" y="22415"/>
                    <a:pt x="34669" y="22437"/>
                  </a:cubicBezTo>
                  <a:lnTo>
                    <a:pt x="34601" y="22455"/>
                  </a:lnTo>
                  <a:cubicBezTo>
                    <a:pt x="34585" y="22460"/>
                    <a:pt x="34570" y="22462"/>
                    <a:pt x="34556" y="22462"/>
                  </a:cubicBezTo>
                  <a:cubicBezTo>
                    <a:pt x="34423" y="22462"/>
                    <a:pt x="34367" y="22276"/>
                    <a:pt x="34503" y="22207"/>
                  </a:cubicBezTo>
                  <a:lnTo>
                    <a:pt x="34567" y="22176"/>
                  </a:lnTo>
                  <a:cubicBezTo>
                    <a:pt x="34582" y="22168"/>
                    <a:pt x="34598" y="22165"/>
                    <a:pt x="34614" y="22165"/>
                  </a:cubicBezTo>
                  <a:close/>
                  <a:moveTo>
                    <a:pt x="25002" y="22509"/>
                  </a:moveTo>
                  <a:cubicBezTo>
                    <a:pt x="25044" y="22509"/>
                    <a:pt x="25085" y="22530"/>
                    <a:pt x="25105" y="22581"/>
                  </a:cubicBezTo>
                  <a:cubicBezTo>
                    <a:pt x="25141" y="22673"/>
                    <a:pt x="25064" y="22740"/>
                    <a:pt x="24989" y="22740"/>
                  </a:cubicBezTo>
                  <a:cubicBezTo>
                    <a:pt x="24947" y="22740"/>
                    <a:pt x="24905" y="22719"/>
                    <a:pt x="24885" y="22668"/>
                  </a:cubicBezTo>
                  <a:cubicBezTo>
                    <a:pt x="24850" y="22577"/>
                    <a:pt x="24927" y="22509"/>
                    <a:pt x="25002" y="22509"/>
                  </a:cubicBezTo>
                  <a:close/>
                  <a:moveTo>
                    <a:pt x="30083" y="22844"/>
                  </a:moveTo>
                  <a:cubicBezTo>
                    <a:pt x="30125" y="22844"/>
                    <a:pt x="30166" y="22865"/>
                    <a:pt x="30185" y="22916"/>
                  </a:cubicBezTo>
                  <a:cubicBezTo>
                    <a:pt x="30222" y="23008"/>
                    <a:pt x="30144" y="23076"/>
                    <a:pt x="30069" y="23076"/>
                  </a:cubicBezTo>
                  <a:cubicBezTo>
                    <a:pt x="30027" y="23076"/>
                    <a:pt x="29985" y="23054"/>
                    <a:pt x="29966" y="23003"/>
                  </a:cubicBezTo>
                  <a:cubicBezTo>
                    <a:pt x="29929" y="22912"/>
                    <a:pt x="30008" y="22844"/>
                    <a:pt x="30083" y="22844"/>
                  </a:cubicBezTo>
                  <a:close/>
                  <a:moveTo>
                    <a:pt x="36736" y="23385"/>
                  </a:moveTo>
                  <a:cubicBezTo>
                    <a:pt x="36751" y="23385"/>
                    <a:pt x="36767" y="23387"/>
                    <a:pt x="36784" y="23393"/>
                  </a:cubicBezTo>
                  <a:cubicBezTo>
                    <a:pt x="36813" y="23403"/>
                    <a:pt x="36843" y="23414"/>
                    <a:pt x="36876" y="23424"/>
                  </a:cubicBezTo>
                  <a:cubicBezTo>
                    <a:pt x="37013" y="23472"/>
                    <a:pt x="36947" y="23673"/>
                    <a:pt x="36830" y="23673"/>
                  </a:cubicBezTo>
                  <a:cubicBezTo>
                    <a:pt x="36813" y="23673"/>
                    <a:pt x="36794" y="23668"/>
                    <a:pt x="36775" y="23658"/>
                  </a:cubicBezTo>
                  <a:cubicBezTo>
                    <a:pt x="36745" y="23643"/>
                    <a:pt x="36714" y="23628"/>
                    <a:pt x="36686" y="23613"/>
                  </a:cubicBezTo>
                  <a:cubicBezTo>
                    <a:pt x="36565" y="23550"/>
                    <a:pt x="36619" y="23385"/>
                    <a:pt x="36736" y="23385"/>
                  </a:cubicBezTo>
                  <a:close/>
                  <a:moveTo>
                    <a:pt x="35272" y="23020"/>
                  </a:moveTo>
                  <a:cubicBezTo>
                    <a:pt x="35284" y="23020"/>
                    <a:pt x="35297" y="23025"/>
                    <a:pt x="35307" y="23035"/>
                  </a:cubicBezTo>
                  <a:cubicBezTo>
                    <a:pt x="35446" y="23176"/>
                    <a:pt x="35500" y="23460"/>
                    <a:pt x="35511" y="23655"/>
                  </a:cubicBezTo>
                  <a:cubicBezTo>
                    <a:pt x="35521" y="23804"/>
                    <a:pt x="35453" y="23936"/>
                    <a:pt x="35297" y="23967"/>
                  </a:cubicBezTo>
                  <a:cubicBezTo>
                    <a:pt x="35277" y="23971"/>
                    <a:pt x="35257" y="23972"/>
                    <a:pt x="35237" y="23972"/>
                  </a:cubicBezTo>
                  <a:cubicBezTo>
                    <a:pt x="35112" y="23972"/>
                    <a:pt x="34988" y="23905"/>
                    <a:pt x="34924" y="23800"/>
                  </a:cubicBezTo>
                  <a:cubicBezTo>
                    <a:pt x="34818" y="23621"/>
                    <a:pt x="34869" y="23400"/>
                    <a:pt x="34921" y="23213"/>
                  </a:cubicBezTo>
                  <a:cubicBezTo>
                    <a:pt x="34933" y="23171"/>
                    <a:pt x="34970" y="23152"/>
                    <a:pt x="35004" y="23152"/>
                  </a:cubicBezTo>
                  <a:cubicBezTo>
                    <a:pt x="35049" y="23152"/>
                    <a:pt x="35090" y="23183"/>
                    <a:pt x="35076" y="23239"/>
                  </a:cubicBezTo>
                  <a:cubicBezTo>
                    <a:pt x="35046" y="23359"/>
                    <a:pt x="35009" y="23492"/>
                    <a:pt x="35035" y="23616"/>
                  </a:cubicBezTo>
                  <a:cubicBezTo>
                    <a:pt x="35054" y="23704"/>
                    <a:pt x="35130" y="23801"/>
                    <a:pt x="35230" y="23801"/>
                  </a:cubicBezTo>
                  <a:cubicBezTo>
                    <a:pt x="35241" y="23801"/>
                    <a:pt x="35253" y="23800"/>
                    <a:pt x="35264" y="23797"/>
                  </a:cubicBezTo>
                  <a:cubicBezTo>
                    <a:pt x="35493" y="23745"/>
                    <a:pt x="35218" y="23230"/>
                    <a:pt x="35205" y="23091"/>
                  </a:cubicBezTo>
                  <a:cubicBezTo>
                    <a:pt x="35203" y="23055"/>
                    <a:pt x="35238" y="23020"/>
                    <a:pt x="35272" y="23020"/>
                  </a:cubicBezTo>
                  <a:close/>
                  <a:moveTo>
                    <a:pt x="30830" y="23826"/>
                  </a:moveTo>
                  <a:cubicBezTo>
                    <a:pt x="30902" y="23826"/>
                    <a:pt x="30970" y="23892"/>
                    <a:pt x="30939" y="23984"/>
                  </a:cubicBezTo>
                  <a:cubicBezTo>
                    <a:pt x="30931" y="24017"/>
                    <a:pt x="30922" y="24048"/>
                    <a:pt x="30905" y="24078"/>
                  </a:cubicBezTo>
                  <a:cubicBezTo>
                    <a:pt x="30879" y="24127"/>
                    <a:pt x="30837" y="24147"/>
                    <a:pt x="30796" y="24147"/>
                  </a:cubicBezTo>
                  <a:cubicBezTo>
                    <a:pt x="30721" y="24147"/>
                    <a:pt x="30649" y="24077"/>
                    <a:pt x="30681" y="23978"/>
                  </a:cubicBezTo>
                  <a:cubicBezTo>
                    <a:pt x="30691" y="23949"/>
                    <a:pt x="30711" y="23920"/>
                    <a:pt x="30727" y="23891"/>
                  </a:cubicBezTo>
                  <a:cubicBezTo>
                    <a:pt x="30752" y="23845"/>
                    <a:pt x="30792" y="23826"/>
                    <a:pt x="30830" y="23826"/>
                  </a:cubicBezTo>
                  <a:close/>
                  <a:moveTo>
                    <a:pt x="37784" y="24346"/>
                  </a:moveTo>
                  <a:cubicBezTo>
                    <a:pt x="37820" y="24346"/>
                    <a:pt x="37855" y="24364"/>
                    <a:pt x="37872" y="24408"/>
                  </a:cubicBezTo>
                  <a:cubicBezTo>
                    <a:pt x="37902" y="24485"/>
                    <a:pt x="37837" y="24542"/>
                    <a:pt x="37774" y="24542"/>
                  </a:cubicBezTo>
                  <a:cubicBezTo>
                    <a:pt x="37738" y="24542"/>
                    <a:pt x="37702" y="24524"/>
                    <a:pt x="37685" y="24480"/>
                  </a:cubicBezTo>
                  <a:cubicBezTo>
                    <a:pt x="37654" y="24403"/>
                    <a:pt x="37720" y="24346"/>
                    <a:pt x="37784" y="24346"/>
                  </a:cubicBezTo>
                  <a:close/>
                  <a:moveTo>
                    <a:pt x="27342" y="19663"/>
                  </a:moveTo>
                  <a:cubicBezTo>
                    <a:pt x="27534" y="19663"/>
                    <a:pt x="27729" y="19711"/>
                    <a:pt x="27920" y="19819"/>
                  </a:cubicBezTo>
                  <a:cubicBezTo>
                    <a:pt x="27937" y="19810"/>
                    <a:pt x="27956" y="19804"/>
                    <a:pt x="27976" y="19804"/>
                  </a:cubicBezTo>
                  <a:cubicBezTo>
                    <a:pt x="27987" y="19804"/>
                    <a:pt x="27998" y="19805"/>
                    <a:pt x="28009" y="19809"/>
                  </a:cubicBezTo>
                  <a:cubicBezTo>
                    <a:pt x="28598" y="20002"/>
                    <a:pt x="28576" y="20545"/>
                    <a:pt x="28430" y="21027"/>
                  </a:cubicBezTo>
                  <a:cubicBezTo>
                    <a:pt x="28335" y="21341"/>
                    <a:pt x="28271" y="21596"/>
                    <a:pt x="28549" y="21827"/>
                  </a:cubicBezTo>
                  <a:cubicBezTo>
                    <a:pt x="28698" y="21952"/>
                    <a:pt x="28869" y="22041"/>
                    <a:pt x="29001" y="22186"/>
                  </a:cubicBezTo>
                  <a:cubicBezTo>
                    <a:pt x="29196" y="22403"/>
                    <a:pt x="29315" y="22706"/>
                    <a:pt x="29388" y="22985"/>
                  </a:cubicBezTo>
                  <a:cubicBezTo>
                    <a:pt x="29628" y="23919"/>
                    <a:pt x="28607" y="24601"/>
                    <a:pt x="27723" y="24601"/>
                  </a:cubicBezTo>
                  <a:cubicBezTo>
                    <a:pt x="27547" y="24601"/>
                    <a:pt x="27377" y="24574"/>
                    <a:pt x="27224" y="24517"/>
                  </a:cubicBezTo>
                  <a:cubicBezTo>
                    <a:pt x="25991" y="24062"/>
                    <a:pt x="25440" y="22340"/>
                    <a:pt x="25707" y="21144"/>
                  </a:cubicBezTo>
                  <a:cubicBezTo>
                    <a:pt x="25871" y="20407"/>
                    <a:pt x="26584" y="19663"/>
                    <a:pt x="27342" y="19663"/>
                  </a:cubicBezTo>
                  <a:close/>
                  <a:moveTo>
                    <a:pt x="25863" y="24317"/>
                  </a:moveTo>
                  <a:cubicBezTo>
                    <a:pt x="25881" y="24317"/>
                    <a:pt x="25900" y="24321"/>
                    <a:pt x="25920" y="24328"/>
                  </a:cubicBezTo>
                  <a:cubicBezTo>
                    <a:pt x="25951" y="24340"/>
                    <a:pt x="25982" y="24351"/>
                    <a:pt x="26012" y="24364"/>
                  </a:cubicBezTo>
                  <a:cubicBezTo>
                    <a:pt x="26086" y="24392"/>
                    <a:pt x="26118" y="24487"/>
                    <a:pt x="26089" y="24558"/>
                  </a:cubicBezTo>
                  <a:cubicBezTo>
                    <a:pt x="26065" y="24611"/>
                    <a:pt x="26008" y="24647"/>
                    <a:pt x="25950" y="24647"/>
                  </a:cubicBezTo>
                  <a:cubicBezTo>
                    <a:pt x="25931" y="24647"/>
                    <a:pt x="25912" y="24643"/>
                    <a:pt x="25894" y="24635"/>
                  </a:cubicBezTo>
                  <a:cubicBezTo>
                    <a:pt x="25865" y="24620"/>
                    <a:pt x="25836" y="24605"/>
                    <a:pt x="25805" y="24591"/>
                  </a:cubicBezTo>
                  <a:cubicBezTo>
                    <a:pt x="25659" y="24518"/>
                    <a:pt x="25727" y="24317"/>
                    <a:pt x="25863" y="24317"/>
                  </a:cubicBezTo>
                  <a:close/>
                  <a:moveTo>
                    <a:pt x="36046" y="24488"/>
                  </a:moveTo>
                  <a:cubicBezTo>
                    <a:pt x="36086" y="24488"/>
                    <a:pt x="36125" y="24508"/>
                    <a:pt x="36144" y="24557"/>
                  </a:cubicBezTo>
                  <a:cubicBezTo>
                    <a:pt x="36178" y="24645"/>
                    <a:pt x="36104" y="24710"/>
                    <a:pt x="36033" y="24710"/>
                  </a:cubicBezTo>
                  <a:cubicBezTo>
                    <a:pt x="35992" y="24710"/>
                    <a:pt x="35953" y="24689"/>
                    <a:pt x="35933" y="24640"/>
                  </a:cubicBezTo>
                  <a:cubicBezTo>
                    <a:pt x="35900" y="24554"/>
                    <a:pt x="35974" y="24488"/>
                    <a:pt x="36046" y="24488"/>
                  </a:cubicBezTo>
                  <a:close/>
                  <a:moveTo>
                    <a:pt x="37115" y="24715"/>
                  </a:moveTo>
                  <a:cubicBezTo>
                    <a:pt x="37132" y="24715"/>
                    <a:pt x="37151" y="24718"/>
                    <a:pt x="37170" y="24725"/>
                  </a:cubicBezTo>
                  <a:cubicBezTo>
                    <a:pt x="37202" y="24737"/>
                    <a:pt x="37231" y="24748"/>
                    <a:pt x="37263" y="24761"/>
                  </a:cubicBezTo>
                  <a:cubicBezTo>
                    <a:pt x="37338" y="24789"/>
                    <a:pt x="37370" y="24884"/>
                    <a:pt x="37338" y="24953"/>
                  </a:cubicBezTo>
                  <a:cubicBezTo>
                    <a:pt x="37315" y="25004"/>
                    <a:pt x="37259" y="25040"/>
                    <a:pt x="37202" y="25040"/>
                  </a:cubicBezTo>
                  <a:cubicBezTo>
                    <a:pt x="37183" y="25040"/>
                    <a:pt x="37164" y="25036"/>
                    <a:pt x="37146" y="25027"/>
                  </a:cubicBezTo>
                  <a:cubicBezTo>
                    <a:pt x="37117" y="25011"/>
                    <a:pt x="37087" y="24997"/>
                    <a:pt x="37057" y="24983"/>
                  </a:cubicBezTo>
                  <a:cubicBezTo>
                    <a:pt x="36914" y="24912"/>
                    <a:pt x="36980" y="24715"/>
                    <a:pt x="37115" y="24715"/>
                  </a:cubicBezTo>
                  <a:close/>
                  <a:moveTo>
                    <a:pt x="39749" y="25137"/>
                  </a:moveTo>
                  <a:cubicBezTo>
                    <a:pt x="39789" y="25137"/>
                    <a:pt x="39829" y="25157"/>
                    <a:pt x="39849" y="25207"/>
                  </a:cubicBezTo>
                  <a:cubicBezTo>
                    <a:pt x="39882" y="25294"/>
                    <a:pt x="39807" y="25360"/>
                    <a:pt x="39735" y="25360"/>
                  </a:cubicBezTo>
                  <a:cubicBezTo>
                    <a:pt x="39695" y="25360"/>
                    <a:pt x="39655" y="25339"/>
                    <a:pt x="39636" y="25289"/>
                  </a:cubicBezTo>
                  <a:cubicBezTo>
                    <a:pt x="39602" y="25202"/>
                    <a:pt x="39676" y="25137"/>
                    <a:pt x="39749" y="25137"/>
                  </a:cubicBezTo>
                  <a:close/>
                  <a:moveTo>
                    <a:pt x="28029" y="25439"/>
                  </a:moveTo>
                  <a:cubicBezTo>
                    <a:pt x="28074" y="25439"/>
                    <a:pt x="28118" y="25462"/>
                    <a:pt x="28139" y="25516"/>
                  </a:cubicBezTo>
                  <a:cubicBezTo>
                    <a:pt x="28178" y="25615"/>
                    <a:pt x="28094" y="25688"/>
                    <a:pt x="28014" y="25688"/>
                  </a:cubicBezTo>
                  <a:cubicBezTo>
                    <a:pt x="27968" y="25688"/>
                    <a:pt x="27924" y="25665"/>
                    <a:pt x="27903" y="25611"/>
                  </a:cubicBezTo>
                  <a:cubicBezTo>
                    <a:pt x="27863" y="25513"/>
                    <a:pt x="27948" y="25439"/>
                    <a:pt x="28029" y="25439"/>
                  </a:cubicBezTo>
                  <a:close/>
                  <a:moveTo>
                    <a:pt x="35635" y="25573"/>
                  </a:moveTo>
                  <a:cubicBezTo>
                    <a:pt x="35666" y="25573"/>
                    <a:pt x="35696" y="25589"/>
                    <a:pt x="35711" y="25626"/>
                  </a:cubicBezTo>
                  <a:cubicBezTo>
                    <a:pt x="35738" y="25694"/>
                    <a:pt x="35681" y="25744"/>
                    <a:pt x="35626" y="25744"/>
                  </a:cubicBezTo>
                  <a:cubicBezTo>
                    <a:pt x="35595" y="25744"/>
                    <a:pt x="35564" y="25728"/>
                    <a:pt x="35549" y="25690"/>
                  </a:cubicBezTo>
                  <a:cubicBezTo>
                    <a:pt x="35523" y="25623"/>
                    <a:pt x="35580" y="25573"/>
                    <a:pt x="35635" y="25573"/>
                  </a:cubicBezTo>
                  <a:close/>
                  <a:moveTo>
                    <a:pt x="30478" y="24977"/>
                  </a:moveTo>
                  <a:cubicBezTo>
                    <a:pt x="30654" y="24977"/>
                    <a:pt x="30829" y="25004"/>
                    <a:pt x="30962" y="25053"/>
                  </a:cubicBezTo>
                  <a:cubicBezTo>
                    <a:pt x="30996" y="25065"/>
                    <a:pt x="30993" y="25118"/>
                    <a:pt x="30961" y="25131"/>
                  </a:cubicBezTo>
                  <a:cubicBezTo>
                    <a:pt x="30910" y="25148"/>
                    <a:pt x="30849" y="25159"/>
                    <a:pt x="30784" y="25163"/>
                  </a:cubicBezTo>
                  <a:cubicBezTo>
                    <a:pt x="30812" y="25189"/>
                    <a:pt x="30826" y="25228"/>
                    <a:pt x="30809" y="25275"/>
                  </a:cubicBezTo>
                  <a:cubicBezTo>
                    <a:pt x="30718" y="25527"/>
                    <a:pt x="30479" y="25703"/>
                    <a:pt x="30224" y="25760"/>
                  </a:cubicBezTo>
                  <a:cubicBezTo>
                    <a:pt x="30164" y="25772"/>
                    <a:pt x="30088" y="25783"/>
                    <a:pt x="30012" y="25783"/>
                  </a:cubicBezTo>
                  <a:cubicBezTo>
                    <a:pt x="29866" y="25783"/>
                    <a:pt x="29720" y="25744"/>
                    <a:pt x="29684" y="25604"/>
                  </a:cubicBezTo>
                  <a:cubicBezTo>
                    <a:pt x="29627" y="25393"/>
                    <a:pt x="29782" y="25176"/>
                    <a:pt x="29960" y="25081"/>
                  </a:cubicBezTo>
                  <a:cubicBezTo>
                    <a:pt x="30098" y="25009"/>
                    <a:pt x="30288" y="24977"/>
                    <a:pt x="30478" y="24977"/>
                  </a:cubicBezTo>
                  <a:close/>
                  <a:moveTo>
                    <a:pt x="29478" y="25699"/>
                  </a:moveTo>
                  <a:cubicBezTo>
                    <a:pt x="29522" y="25699"/>
                    <a:pt x="29566" y="25722"/>
                    <a:pt x="29587" y="25775"/>
                  </a:cubicBezTo>
                  <a:cubicBezTo>
                    <a:pt x="29626" y="25872"/>
                    <a:pt x="29543" y="25944"/>
                    <a:pt x="29464" y="25944"/>
                  </a:cubicBezTo>
                  <a:cubicBezTo>
                    <a:pt x="29419" y="25944"/>
                    <a:pt x="29376" y="25921"/>
                    <a:pt x="29355" y="25867"/>
                  </a:cubicBezTo>
                  <a:cubicBezTo>
                    <a:pt x="29317" y="25771"/>
                    <a:pt x="29399" y="25699"/>
                    <a:pt x="29478" y="25699"/>
                  </a:cubicBezTo>
                  <a:close/>
                  <a:moveTo>
                    <a:pt x="38426" y="25270"/>
                  </a:moveTo>
                  <a:cubicBezTo>
                    <a:pt x="38527" y="25270"/>
                    <a:pt x="38627" y="25293"/>
                    <a:pt x="38718" y="25337"/>
                  </a:cubicBezTo>
                  <a:cubicBezTo>
                    <a:pt x="38723" y="25337"/>
                    <a:pt x="38727" y="25336"/>
                    <a:pt x="38732" y="25336"/>
                  </a:cubicBezTo>
                  <a:cubicBezTo>
                    <a:pt x="38762" y="25336"/>
                    <a:pt x="38790" y="25352"/>
                    <a:pt x="38802" y="25386"/>
                  </a:cubicBezTo>
                  <a:cubicBezTo>
                    <a:pt x="38827" y="25403"/>
                    <a:pt x="38854" y="25424"/>
                    <a:pt x="38879" y="25445"/>
                  </a:cubicBezTo>
                  <a:cubicBezTo>
                    <a:pt x="38918" y="25481"/>
                    <a:pt x="38892" y="25552"/>
                    <a:pt x="38847" y="25552"/>
                  </a:cubicBezTo>
                  <a:cubicBezTo>
                    <a:pt x="38839" y="25552"/>
                    <a:pt x="38829" y="25550"/>
                    <a:pt x="38820" y="25544"/>
                  </a:cubicBezTo>
                  <a:cubicBezTo>
                    <a:pt x="38811" y="25539"/>
                    <a:pt x="38803" y="25537"/>
                    <a:pt x="38794" y="25533"/>
                  </a:cubicBezTo>
                  <a:cubicBezTo>
                    <a:pt x="38748" y="25740"/>
                    <a:pt x="38575" y="25968"/>
                    <a:pt x="38401" y="26043"/>
                  </a:cubicBezTo>
                  <a:cubicBezTo>
                    <a:pt x="38349" y="26065"/>
                    <a:pt x="38291" y="26076"/>
                    <a:pt x="38233" y="26076"/>
                  </a:cubicBezTo>
                  <a:cubicBezTo>
                    <a:pt x="38068" y="26076"/>
                    <a:pt x="37899" y="25990"/>
                    <a:pt x="37841" y="25833"/>
                  </a:cubicBezTo>
                  <a:cubicBezTo>
                    <a:pt x="37749" y="25587"/>
                    <a:pt x="37999" y="25374"/>
                    <a:pt x="38209" y="25305"/>
                  </a:cubicBezTo>
                  <a:cubicBezTo>
                    <a:pt x="38281" y="25282"/>
                    <a:pt x="38354" y="25270"/>
                    <a:pt x="38426" y="25270"/>
                  </a:cubicBezTo>
                  <a:close/>
                  <a:moveTo>
                    <a:pt x="36704" y="26137"/>
                  </a:moveTo>
                  <a:cubicBezTo>
                    <a:pt x="36723" y="26137"/>
                    <a:pt x="36743" y="26141"/>
                    <a:pt x="36764" y="26151"/>
                  </a:cubicBezTo>
                  <a:cubicBezTo>
                    <a:pt x="36846" y="26185"/>
                    <a:pt x="36867" y="26271"/>
                    <a:pt x="36842" y="26351"/>
                  </a:cubicBezTo>
                  <a:cubicBezTo>
                    <a:pt x="36832" y="26380"/>
                    <a:pt x="36822" y="26413"/>
                    <a:pt x="36812" y="26444"/>
                  </a:cubicBezTo>
                  <a:cubicBezTo>
                    <a:pt x="36792" y="26509"/>
                    <a:pt x="36724" y="26540"/>
                    <a:pt x="36660" y="26540"/>
                  </a:cubicBezTo>
                  <a:cubicBezTo>
                    <a:pt x="36638" y="26540"/>
                    <a:pt x="36616" y="26537"/>
                    <a:pt x="36597" y="26529"/>
                  </a:cubicBezTo>
                  <a:cubicBezTo>
                    <a:pt x="36520" y="26499"/>
                    <a:pt x="36468" y="26387"/>
                    <a:pt x="36514" y="26314"/>
                  </a:cubicBezTo>
                  <a:cubicBezTo>
                    <a:pt x="36530" y="26285"/>
                    <a:pt x="36546" y="26257"/>
                    <a:pt x="36564" y="26229"/>
                  </a:cubicBezTo>
                  <a:cubicBezTo>
                    <a:pt x="36595" y="26176"/>
                    <a:pt x="36646" y="26137"/>
                    <a:pt x="36704" y="26137"/>
                  </a:cubicBezTo>
                  <a:close/>
                  <a:moveTo>
                    <a:pt x="39157" y="26486"/>
                  </a:moveTo>
                  <a:cubicBezTo>
                    <a:pt x="39200" y="26486"/>
                    <a:pt x="39243" y="26509"/>
                    <a:pt x="39264" y="26562"/>
                  </a:cubicBezTo>
                  <a:cubicBezTo>
                    <a:pt x="39300" y="26656"/>
                    <a:pt x="39220" y="26726"/>
                    <a:pt x="39143" y="26726"/>
                  </a:cubicBezTo>
                  <a:cubicBezTo>
                    <a:pt x="39099" y="26726"/>
                    <a:pt x="39056" y="26703"/>
                    <a:pt x="39035" y="26650"/>
                  </a:cubicBezTo>
                  <a:cubicBezTo>
                    <a:pt x="38999" y="26556"/>
                    <a:pt x="39079" y="26486"/>
                    <a:pt x="39157" y="26486"/>
                  </a:cubicBezTo>
                  <a:close/>
                  <a:moveTo>
                    <a:pt x="32589" y="22652"/>
                  </a:moveTo>
                  <a:cubicBezTo>
                    <a:pt x="33174" y="22652"/>
                    <a:pt x="33807" y="23164"/>
                    <a:pt x="34138" y="23628"/>
                  </a:cubicBezTo>
                  <a:cubicBezTo>
                    <a:pt x="34814" y="24578"/>
                    <a:pt x="35025" y="25566"/>
                    <a:pt x="34233" y="26521"/>
                  </a:cubicBezTo>
                  <a:cubicBezTo>
                    <a:pt x="33945" y="26868"/>
                    <a:pt x="33532" y="27043"/>
                    <a:pt x="33131" y="27043"/>
                  </a:cubicBezTo>
                  <a:cubicBezTo>
                    <a:pt x="32594" y="27043"/>
                    <a:pt x="32079" y="26731"/>
                    <a:pt x="31910" y="26104"/>
                  </a:cubicBezTo>
                  <a:cubicBezTo>
                    <a:pt x="31744" y="25485"/>
                    <a:pt x="32151" y="24881"/>
                    <a:pt x="31944" y="24266"/>
                  </a:cubicBezTo>
                  <a:cubicBezTo>
                    <a:pt x="31818" y="23889"/>
                    <a:pt x="31598" y="23558"/>
                    <a:pt x="31814" y="23199"/>
                  </a:cubicBezTo>
                  <a:cubicBezTo>
                    <a:pt x="31787" y="23169"/>
                    <a:pt x="31778" y="23121"/>
                    <a:pt x="31804" y="23086"/>
                  </a:cubicBezTo>
                  <a:cubicBezTo>
                    <a:pt x="32027" y="22775"/>
                    <a:pt x="32302" y="22652"/>
                    <a:pt x="32589" y="22652"/>
                  </a:cubicBezTo>
                  <a:close/>
                  <a:moveTo>
                    <a:pt x="41287" y="26776"/>
                  </a:moveTo>
                  <a:cubicBezTo>
                    <a:pt x="41394" y="26776"/>
                    <a:pt x="41467" y="26928"/>
                    <a:pt x="41362" y="26997"/>
                  </a:cubicBezTo>
                  <a:cubicBezTo>
                    <a:pt x="41334" y="27032"/>
                    <a:pt x="41290" y="27054"/>
                    <a:pt x="41245" y="27054"/>
                  </a:cubicBezTo>
                  <a:cubicBezTo>
                    <a:pt x="41224" y="27054"/>
                    <a:pt x="41202" y="27049"/>
                    <a:pt x="41181" y="27038"/>
                  </a:cubicBezTo>
                  <a:cubicBezTo>
                    <a:pt x="41131" y="27015"/>
                    <a:pt x="41103" y="26967"/>
                    <a:pt x="41110" y="26912"/>
                  </a:cubicBezTo>
                  <a:cubicBezTo>
                    <a:pt x="41120" y="26834"/>
                    <a:pt x="41188" y="26779"/>
                    <a:pt x="41263" y="26779"/>
                  </a:cubicBezTo>
                  <a:cubicBezTo>
                    <a:pt x="41271" y="26777"/>
                    <a:pt x="41279" y="26776"/>
                    <a:pt x="41287" y="26776"/>
                  </a:cubicBezTo>
                  <a:close/>
                  <a:moveTo>
                    <a:pt x="27920" y="26901"/>
                  </a:moveTo>
                  <a:cubicBezTo>
                    <a:pt x="27936" y="26901"/>
                    <a:pt x="27953" y="26904"/>
                    <a:pt x="27971" y="26910"/>
                  </a:cubicBezTo>
                  <a:cubicBezTo>
                    <a:pt x="28003" y="26922"/>
                    <a:pt x="28033" y="26932"/>
                    <a:pt x="28065" y="26943"/>
                  </a:cubicBezTo>
                  <a:cubicBezTo>
                    <a:pt x="28138" y="26967"/>
                    <a:pt x="28166" y="27061"/>
                    <a:pt x="28138" y="27124"/>
                  </a:cubicBezTo>
                  <a:cubicBezTo>
                    <a:pt x="28116" y="27172"/>
                    <a:pt x="28061" y="27208"/>
                    <a:pt x="28007" y="27208"/>
                  </a:cubicBezTo>
                  <a:cubicBezTo>
                    <a:pt x="27989" y="27208"/>
                    <a:pt x="27971" y="27204"/>
                    <a:pt x="27955" y="27195"/>
                  </a:cubicBezTo>
                  <a:cubicBezTo>
                    <a:pt x="27925" y="27180"/>
                    <a:pt x="27897" y="27164"/>
                    <a:pt x="27867" y="27151"/>
                  </a:cubicBezTo>
                  <a:cubicBezTo>
                    <a:pt x="27735" y="27080"/>
                    <a:pt x="27794" y="26901"/>
                    <a:pt x="27920" y="26901"/>
                  </a:cubicBezTo>
                  <a:close/>
                  <a:moveTo>
                    <a:pt x="31115" y="27006"/>
                  </a:moveTo>
                  <a:cubicBezTo>
                    <a:pt x="31160" y="27006"/>
                    <a:pt x="31205" y="27029"/>
                    <a:pt x="31227" y="27085"/>
                  </a:cubicBezTo>
                  <a:cubicBezTo>
                    <a:pt x="31264" y="27182"/>
                    <a:pt x="31181" y="27254"/>
                    <a:pt x="31101" y="27254"/>
                  </a:cubicBezTo>
                  <a:cubicBezTo>
                    <a:pt x="31055" y="27254"/>
                    <a:pt x="31011" y="27231"/>
                    <a:pt x="30989" y="27177"/>
                  </a:cubicBezTo>
                  <a:cubicBezTo>
                    <a:pt x="30951" y="27079"/>
                    <a:pt x="31034" y="27006"/>
                    <a:pt x="31115" y="27006"/>
                  </a:cubicBezTo>
                  <a:close/>
                  <a:moveTo>
                    <a:pt x="40016" y="26452"/>
                  </a:moveTo>
                  <a:cubicBezTo>
                    <a:pt x="40051" y="26452"/>
                    <a:pt x="40087" y="26458"/>
                    <a:pt x="40121" y="26468"/>
                  </a:cubicBezTo>
                  <a:cubicBezTo>
                    <a:pt x="40273" y="26514"/>
                    <a:pt x="40492" y="26723"/>
                    <a:pt x="40468" y="26895"/>
                  </a:cubicBezTo>
                  <a:cubicBezTo>
                    <a:pt x="40467" y="26910"/>
                    <a:pt x="40455" y="26925"/>
                    <a:pt x="40441" y="26929"/>
                  </a:cubicBezTo>
                  <a:cubicBezTo>
                    <a:pt x="40433" y="26930"/>
                    <a:pt x="40430" y="26930"/>
                    <a:pt x="40421" y="26932"/>
                  </a:cubicBezTo>
                  <a:cubicBezTo>
                    <a:pt x="40501" y="27017"/>
                    <a:pt x="40559" y="27117"/>
                    <a:pt x="40617" y="27219"/>
                  </a:cubicBezTo>
                  <a:cubicBezTo>
                    <a:pt x="40665" y="27301"/>
                    <a:pt x="40615" y="27385"/>
                    <a:pt x="40519" y="27385"/>
                  </a:cubicBezTo>
                  <a:cubicBezTo>
                    <a:pt x="40518" y="27385"/>
                    <a:pt x="40517" y="27385"/>
                    <a:pt x="40516" y="27385"/>
                  </a:cubicBezTo>
                  <a:cubicBezTo>
                    <a:pt x="40291" y="27379"/>
                    <a:pt x="40077" y="27292"/>
                    <a:pt x="39921" y="27134"/>
                  </a:cubicBezTo>
                  <a:cubicBezTo>
                    <a:pt x="39798" y="27014"/>
                    <a:pt x="39667" y="26823"/>
                    <a:pt x="39726" y="26643"/>
                  </a:cubicBezTo>
                  <a:cubicBezTo>
                    <a:pt x="39767" y="26518"/>
                    <a:pt x="39890" y="26452"/>
                    <a:pt x="40016" y="26452"/>
                  </a:cubicBezTo>
                  <a:close/>
                  <a:moveTo>
                    <a:pt x="34883" y="27288"/>
                  </a:moveTo>
                  <a:cubicBezTo>
                    <a:pt x="34916" y="27288"/>
                    <a:pt x="34948" y="27305"/>
                    <a:pt x="34964" y="27344"/>
                  </a:cubicBezTo>
                  <a:cubicBezTo>
                    <a:pt x="34991" y="27415"/>
                    <a:pt x="34931" y="27468"/>
                    <a:pt x="34872" y="27468"/>
                  </a:cubicBezTo>
                  <a:cubicBezTo>
                    <a:pt x="34840" y="27468"/>
                    <a:pt x="34808" y="27451"/>
                    <a:pt x="34793" y="27412"/>
                  </a:cubicBezTo>
                  <a:cubicBezTo>
                    <a:pt x="34765" y="27340"/>
                    <a:pt x="34825" y="27288"/>
                    <a:pt x="34883" y="27288"/>
                  </a:cubicBezTo>
                  <a:close/>
                  <a:moveTo>
                    <a:pt x="35549" y="26825"/>
                  </a:moveTo>
                  <a:cubicBezTo>
                    <a:pt x="35567" y="26825"/>
                    <a:pt x="35584" y="26826"/>
                    <a:pt x="35600" y="26828"/>
                  </a:cubicBezTo>
                  <a:cubicBezTo>
                    <a:pt x="35810" y="26858"/>
                    <a:pt x="35938" y="27025"/>
                    <a:pt x="36055" y="27182"/>
                  </a:cubicBezTo>
                  <a:cubicBezTo>
                    <a:pt x="36076" y="27209"/>
                    <a:pt x="36054" y="27245"/>
                    <a:pt x="36027" y="27251"/>
                  </a:cubicBezTo>
                  <a:cubicBezTo>
                    <a:pt x="36025" y="27276"/>
                    <a:pt x="36016" y="27300"/>
                    <a:pt x="35991" y="27319"/>
                  </a:cubicBezTo>
                  <a:cubicBezTo>
                    <a:pt x="35870" y="27412"/>
                    <a:pt x="35711" y="27485"/>
                    <a:pt x="35555" y="27485"/>
                  </a:cubicBezTo>
                  <a:cubicBezTo>
                    <a:pt x="35490" y="27485"/>
                    <a:pt x="35426" y="27472"/>
                    <a:pt x="35365" y="27443"/>
                  </a:cubicBezTo>
                  <a:cubicBezTo>
                    <a:pt x="35205" y="27368"/>
                    <a:pt x="35117" y="27181"/>
                    <a:pt x="35202" y="27017"/>
                  </a:cubicBezTo>
                  <a:cubicBezTo>
                    <a:pt x="35266" y="26894"/>
                    <a:pt x="35412" y="26825"/>
                    <a:pt x="35549" y="26825"/>
                  </a:cubicBezTo>
                  <a:close/>
                  <a:moveTo>
                    <a:pt x="29260" y="26559"/>
                  </a:moveTo>
                  <a:cubicBezTo>
                    <a:pt x="29270" y="26559"/>
                    <a:pt x="29279" y="26562"/>
                    <a:pt x="29288" y="26569"/>
                  </a:cubicBezTo>
                  <a:cubicBezTo>
                    <a:pt x="29494" y="26722"/>
                    <a:pt x="29748" y="26891"/>
                    <a:pt x="29854" y="27136"/>
                  </a:cubicBezTo>
                  <a:cubicBezTo>
                    <a:pt x="29932" y="27314"/>
                    <a:pt x="29889" y="27533"/>
                    <a:pt x="29698" y="27616"/>
                  </a:cubicBezTo>
                  <a:cubicBezTo>
                    <a:pt x="29652" y="27637"/>
                    <a:pt x="29602" y="27646"/>
                    <a:pt x="29551" y="27646"/>
                  </a:cubicBezTo>
                  <a:cubicBezTo>
                    <a:pt x="29407" y="27646"/>
                    <a:pt x="29258" y="27570"/>
                    <a:pt x="29169" y="27463"/>
                  </a:cubicBezTo>
                  <a:cubicBezTo>
                    <a:pt x="29004" y="27259"/>
                    <a:pt x="29016" y="26932"/>
                    <a:pt x="29086" y="26692"/>
                  </a:cubicBezTo>
                  <a:cubicBezTo>
                    <a:pt x="29099" y="26650"/>
                    <a:pt x="29137" y="26631"/>
                    <a:pt x="29177" y="26631"/>
                  </a:cubicBezTo>
                  <a:cubicBezTo>
                    <a:pt x="29193" y="26631"/>
                    <a:pt x="29210" y="26634"/>
                    <a:pt x="29225" y="26640"/>
                  </a:cubicBezTo>
                  <a:lnTo>
                    <a:pt x="29220" y="26634"/>
                  </a:lnTo>
                  <a:cubicBezTo>
                    <a:pt x="29192" y="26601"/>
                    <a:pt x="29225" y="26559"/>
                    <a:pt x="29260" y="26559"/>
                  </a:cubicBezTo>
                  <a:close/>
                  <a:moveTo>
                    <a:pt x="32827" y="27503"/>
                  </a:moveTo>
                  <a:cubicBezTo>
                    <a:pt x="32885" y="27503"/>
                    <a:pt x="32940" y="27532"/>
                    <a:pt x="32963" y="27602"/>
                  </a:cubicBezTo>
                  <a:lnTo>
                    <a:pt x="32977" y="27643"/>
                  </a:lnTo>
                  <a:cubicBezTo>
                    <a:pt x="33020" y="27738"/>
                    <a:pt x="32963" y="27815"/>
                    <a:pt x="32885" y="27840"/>
                  </a:cubicBezTo>
                  <a:cubicBezTo>
                    <a:pt x="32862" y="27851"/>
                    <a:pt x="32837" y="27856"/>
                    <a:pt x="32813" y="27856"/>
                  </a:cubicBezTo>
                  <a:cubicBezTo>
                    <a:pt x="32759" y="27856"/>
                    <a:pt x="32708" y="27828"/>
                    <a:pt x="32685" y="27759"/>
                  </a:cubicBezTo>
                  <a:lnTo>
                    <a:pt x="32667" y="27718"/>
                  </a:lnTo>
                  <a:cubicBezTo>
                    <a:pt x="32612" y="27598"/>
                    <a:pt x="32724" y="27503"/>
                    <a:pt x="32827" y="27503"/>
                  </a:cubicBezTo>
                  <a:close/>
                  <a:moveTo>
                    <a:pt x="29927" y="28007"/>
                  </a:moveTo>
                  <a:cubicBezTo>
                    <a:pt x="29968" y="28007"/>
                    <a:pt x="30009" y="28028"/>
                    <a:pt x="30028" y="28078"/>
                  </a:cubicBezTo>
                  <a:cubicBezTo>
                    <a:pt x="30063" y="28166"/>
                    <a:pt x="29987" y="28232"/>
                    <a:pt x="29914" y="28232"/>
                  </a:cubicBezTo>
                  <a:cubicBezTo>
                    <a:pt x="29873" y="28232"/>
                    <a:pt x="29833" y="28211"/>
                    <a:pt x="29813" y="28162"/>
                  </a:cubicBezTo>
                  <a:cubicBezTo>
                    <a:pt x="29779" y="28073"/>
                    <a:pt x="29855" y="28007"/>
                    <a:pt x="29927" y="28007"/>
                  </a:cubicBezTo>
                  <a:close/>
                  <a:moveTo>
                    <a:pt x="40193" y="28006"/>
                  </a:moveTo>
                  <a:cubicBezTo>
                    <a:pt x="40202" y="28006"/>
                    <a:pt x="40212" y="28007"/>
                    <a:pt x="40221" y="28010"/>
                  </a:cubicBezTo>
                  <a:cubicBezTo>
                    <a:pt x="40254" y="28020"/>
                    <a:pt x="40284" y="28029"/>
                    <a:pt x="40316" y="28037"/>
                  </a:cubicBezTo>
                  <a:cubicBezTo>
                    <a:pt x="40406" y="28063"/>
                    <a:pt x="40468" y="28149"/>
                    <a:pt x="40427" y="28241"/>
                  </a:cubicBezTo>
                  <a:cubicBezTo>
                    <a:pt x="40402" y="28299"/>
                    <a:pt x="40352" y="28326"/>
                    <a:pt x="40298" y="28326"/>
                  </a:cubicBezTo>
                  <a:cubicBezTo>
                    <a:pt x="40265" y="28326"/>
                    <a:pt x="40231" y="28316"/>
                    <a:pt x="40200" y="28298"/>
                  </a:cubicBezTo>
                  <a:cubicBezTo>
                    <a:pt x="40175" y="28281"/>
                    <a:pt x="40146" y="28264"/>
                    <a:pt x="40119" y="28248"/>
                  </a:cubicBezTo>
                  <a:cubicBezTo>
                    <a:pt x="40016" y="28184"/>
                    <a:pt x="40084" y="28006"/>
                    <a:pt x="40193" y="28006"/>
                  </a:cubicBezTo>
                  <a:close/>
                  <a:moveTo>
                    <a:pt x="41007" y="28528"/>
                  </a:moveTo>
                  <a:cubicBezTo>
                    <a:pt x="41053" y="28528"/>
                    <a:pt x="41098" y="28552"/>
                    <a:pt x="41120" y="28608"/>
                  </a:cubicBezTo>
                  <a:cubicBezTo>
                    <a:pt x="41159" y="28706"/>
                    <a:pt x="41075" y="28780"/>
                    <a:pt x="40993" y="28780"/>
                  </a:cubicBezTo>
                  <a:cubicBezTo>
                    <a:pt x="40947" y="28780"/>
                    <a:pt x="40902" y="28757"/>
                    <a:pt x="40880" y="28702"/>
                  </a:cubicBezTo>
                  <a:cubicBezTo>
                    <a:pt x="40842" y="28602"/>
                    <a:pt x="40926" y="28528"/>
                    <a:pt x="41007" y="28528"/>
                  </a:cubicBezTo>
                  <a:close/>
                  <a:moveTo>
                    <a:pt x="34255" y="28664"/>
                  </a:moveTo>
                  <a:cubicBezTo>
                    <a:pt x="34314" y="28664"/>
                    <a:pt x="34372" y="28694"/>
                    <a:pt x="34400" y="28765"/>
                  </a:cubicBezTo>
                  <a:cubicBezTo>
                    <a:pt x="34449" y="28892"/>
                    <a:pt x="34341" y="28986"/>
                    <a:pt x="34236" y="28986"/>
                  </a:cubicBezTo>
                  <a:cubicBezTo>
                    <a:pt x="34178" y="28986"/>
                    <a:pt x="34120" y="28957"/>
                    <a:pt x="34092" y="28886"/>
                  </a:cubicBezTo>
                  <a:cubicBezTo>
                    <a:pt x="34043" y="28759"/>
                    <a:pt x="34151" y="28664"/>
                    <a:pt x="34255" y="28664"/>
                  </a:cubicBezTo>
                  <a:close/>
                  <a:moveTo>
                    <a:pt x="31296" y="28807"/>
                  </a:moveTo>
                  <a:cubicBezTo>
                    <a:pt x="31341" y="28807"/>
                    <a:pt x="31386" y="28830"/>
                    <a:pt x="31407" y="28886"/>
                  </a:cubicBezTo>
                  <a:cubicBezTo>
                    <a:pt x="31447" y="28985"/>
                    <a:pt x="31363" y="29059"/>
                    <a:pt x="31282" y="29059"/>
                  </a:cubicBezTo>
                  <a:cubicBezTo>
                    <a:pt x="31236" y="29059"/>
                    <a:pt x="31190" y="29036"/>
                    <a:pt x="31169" y="28979"/>
                  </a:cubicBezTo>
                  <a:cubicBezTo>
                    <a:pt x="31130" y="28881"/>
                    <a:pt x="31214" y="28807"/>
                    <a:pt x="31296" y="28807"/>
                  </a:cubicBezTo>
                  <a:close/>
                  <a:moveTo>
                    <a:pt x="32669" y="28892"/>
                  </a:moveTo>
                  <a:cubicBezTo>
                    <a:pt x="32706" y="28892"/>
                    <a:pt x="32743" y="28911"/>
                    <a:pt x="32760" y="28957"/>
                  </a:cubicBezTo>
                  <a:cubicBezTo>
                    <a:pt x="32792" y="29037"/>
                    <a:pt x="32724" y="29097"/>
                    <a:pt x="32658" y="29097"/>
                  </a:cubicBezTo>
                  <a:cubicBezTo>
                    <a:pt x="32621" y="29097"/>
                    <a:pt x="32584" y="29078"/>
                    <a:pt x="32566" y="29033"/>
                  </a:cubicBezTo>
                  <a:cubicBezTo>
                    <a:pt x="32535" y="28953"/>
                    <a:pt x="32603" y="28892"/>
                    <a:pt x="32669" y="28892"/>
                  </a:cubicBezTo>
                  <a:close/>
                  <a:moveTo>
                    <a:pt x="35669" y="29047"/>
                  </a:moveTo>
                  <a:cubicBezTo>
                    <a:pt x="35780" y="29047"/>
                    <a:pt x="35841" y="29228"/>
                    <a:pt x="35739" y="29288"/>
                  </a:cubicBezTo>
                  <a:cubicBezTo>
                    <a:pt x="35709" y="29305"/>
                    <a:pt x="35681" y="29321"/>
                    <a:pt x="35653" y="29338"/>
                  </a:cubicBezTo>
                  <a:cubicBezTo>
                    <a:pt x="35617" y="29358"/>
                    <a:pt x="35586" y="29362"/>
                    <a:pt x="35546" y="29362"/>
                  </a:cubicBezTo>
                  <a:cubicBezTo>
                    <a:pt x="35540" y="29362"/>
                    <a:pt x="35533" y="29362"/>
                    <a:pt x="35527" y="29362"/>
                  </a:cubicBezTo>
                  <a:cubicBezTo>
                    <a:pt x="35427" y="29359"/>
                    <a:pt x="35372" y="29212"/>
                    <a:pt x="35439" y="29142"/>
                  </a:cubicBezTo>
                  <a:cubicBezTo>
                    <a:pt x="35474" y="29107"/>
                    <a:pt x="35503" y="29086"/>
                    <a:pt x="35551" y="29073"/>
                  </a:cubicBezTo>
                  <a:cubicBezTo>
                    <a:pt x="35580" y="29064"/>
                    <a:pt x="35613" y="29057"/>
                    <a:pt x="35644" y="29050"/>
                  </a:cubicBezTo>
                  <a:cubicBezTo>
                    <a:pt x="35653" y="29048"/>
                    <a:pt x="35661" y="29047"/>
                    <a:pt x="35669" y="29047"/>
                  </a:cubicBezTo>
                  <a:close/>
                  <a:moveTo>
                    <a:pt x="30077" y="29327"/>
                  </a:moveTo>
                  <a:cubicBezTo>
                    <a:pt x="30138" y="29327"/>
                    <a:pt x="30199" y="29366"/>
                    <a:pt x="30222" y="29426"/>
                  </a:cubicBezTo>
                  <a:lnTo>
                    <a:pt x="30248" y="29491"/>
                  </a:lnTo>
                  <a:cubicBezTo>
                    <a:pt x="30278" y="29569"/>
                    <a:pt x="30241" y="29660"/>
                    <a:pt x="30160" y="29689"/>
                  </a:cubicBezTo>
                  <a:cubicBezTo>
                    <a:pt x="30142" y="29697"/>
                    <a:pt x="30124" y="29700"/>
                    <a:pt x="30106" y="29700"/>
                  </a:cubicBezTo>
                  <a:cubicBezTo>
                    <a:pt x="30045" y="29700"/>
                    <a:pt x="29987" y="29662"/>
                    <a:pt x="29962" y="29603"/>
                  </a:cubicBezTo>
                  <a:lnTo>
                    <a:pt x="29935" y="29538"/>
                  </a:lnTo>
                  <a:cubicBezTo>
                    <a:pt x="29903" y="29460"/>
                    <a:pt x="29946" y="29368"/>
                    <a:pt x="30023" y="29338"/>
                  </a:cubicBezTo>
                  <a:cubicBezTo>
                    <a:pt x="30040" y="29331"/>
                    <a:pt x="30058" y="29327"/>
                    <a:pt x="30077" y="29327"/>
                  </a:cubicBezTo>
                  <a:close/>
                  <a:moveTo>
                    <a:pt x="31782" y="29691"/>
                  </a:moveTo>
                  <a:cubicBezTo>
                    <a:pt x="31819" y="29691"/>
                    <a:pt x="31856" y="29709"/>
                    <a:pt x="31873" y="29753"/>
                  </a:cubicBezTo>
                  <a:cubicBezTo>
                    <a:pt x="31904" y="29834"/>
                    <a:pt x="31835" y="29894"/>
                    <a:pt x="31769" y="29894"/>
                  </a:cubicBezTo>
                  <a:cubicBezTo>
                    <a:pt x="31732" y="29894"/>
                    <a:pt x="31696" y="29875"/>
                    <a:pt x="31679" y="29830"/>
                  </a:cubicBezTo>
                  <a:cubicBezTo>
                    <a:pt x="31647" y="29750"/>
                    <a:pt x="31716" y="29691"/>
                    <a:pt x="31782" y="29691"/>
                  </a:cubicBezTo>
                  <a:close/>
                  <a:moveTo>
                    <a:pt x="41247" y="29699"/>
                  </a:moveTo>
                  <a:cubicBezTo>
                    <a:pt x="41297" y="29699"/>
                    <a:pt x="41346" y="29724"/>
                    <a:pt x="41369" y="29784"/>
                  </a:cubicBezTo>
                  <a:cubicBezTo>
                    <a:pt x="41412" y="29891"/>
                    <a:pt x="41320" y="29972"/>
                    <a:pt x="41232" y="29972"/>
                  </a:cubicBezTo>
                  <a:cubicBezTo>
                    <a:pt x="41182" y="29972"/>
                    <a:pt x="41133" y="29947"/>
                    <a:pt x="41110" y="29886"/>
                  </a:cubicBezTo>
                  <a:cubicBezTo>
                    <a:pt x="41067" y="29779"/>
                    <a:pt x="41159" y="29699"/>
                    <a:pt x="41247" y="29699"/>
                  </a:cubicBezTo>
                  <a:close/>
                  <a:moveTo>
                    <a:pt x="34867" y="29916"/>
                  </a:moveTo>
                  <a:cubicBezTo>
                    <a:pt x="34935" y="29916"/>
                    <a:pt x="34988" y="29966"/>
                    <a:pt x="35009" y="30027"/>
                  </a:cubicBezTo>
                  <a:cubicBezTo>
                    <a:pt x="35042" y="30105"/>
                    <a:pt x="35025" y="30202"/>
                    <a:pt x="34921" y="30238"/>
                  </a:cubicBezTo>
                  <a:lnTo>
                    <a:pt x="34882" y="30255"/>
                  </a:lnTo>
                  <a:cubicBezTo>
                    <a:pt x="34859" y="30265"/>
                    <a:pt x="34837" y="30269"/>
                    <a:pt x="34817" y="30269"/>
                  </a:cubicBezTo>
                  <a:cubicBezTo>
                    <a:pt x="34660" y="30269"/>
                    <a:pt x="34580" y="30006"/>
                    <a:pt x="34759" y="29944"/>
                  </a:cubicBezTo>
                  <a:lnTo>
                    <a:pt x="34801" y="29930"/>
                  </a:lnTo>
                  <a:cubicBezTo>
                    <a:pt x="34824" y="29920"/>
                    <a:pt x="34846" y="29916"/>
                    <a:pt x="34867" y="29916"/>
                  </a:cubicBezTo>
                  <a:close/>
                  <a:moveTo>
                    <a:pt x="40176" y="30015"/>
                  </a:moveTo>
                  <a:cubicBezTo>
                    <a:pt x="40197" y="30015"/>
                    <a:pt x="40219" y="30019"/>
                    <a:pt x="40240" y="30028"/>
                  </a:cubicBezTo>
                  <a:cubicBezTo>
                    <a:pt x="40321" y="30065"/>
                    <a:pt x="40355" y="30161"/>
                    <a:pt x="40324" y="30242"/>
                  </a:cubicBezTo>
                  <a:cubicBezTo>
                    <a:pt x="40311" y="30273"/>
                    <a:pt x="40298" y="30304"/>
                    <a:pt x="40285" y="30334"/>
                  </a:cubicBezTo>
                  <a:cubicBezTo>
                    <a:pt x="40261" y="30397"/>
                    <a:pt x="40198" y="30432"/>
                    <a:pt x="40133" y="30432"/>
                  </a:cubicBezTo>
                  <a:cubicBezTo>
                    <a:pt x="40111" y="30432"/>
                    <a:pt x="40089" y="30428"/>
                    <a:pt x="40068" y="30419"/>
                  </a:cubicBezTo>
                  <a:cubicBezTo>
                    <a:pt x="39985" y="30388"/>
                    <a:pt x="39945" y="30280"/>
                    <a:pt x="39983" y="30202"/>
                  </a:cubicBezTo>
                  <a:lnTo>
                    <a:pt x="40026" y="30112"/>
                  </a:lnTo>
                  <a:cubicBezTo>
                    <a:pt x="40054" y="30052"/>
                    <a:pt x="40113" y="30015"/>
                    <a:pt x="40176" y="30015"/>
                  </a:cubicBezTo>
                  <a:close/>
                  <a:moveTo>
                    <a:pt x="38051" y="27003"/>
                  </a:moveTo>
                  <a:cubicBezTo>
                    <a:pt x="38768" y="27003"/>
                    <a:pt x="39425" y="27603"/>
                    <a:pt x="39611" y="28342"/>
                  </a:cubicBezTo>
                  <a:cubicBezTo>
                    <a:pt x="39864" y="29346"/>
                    <a:pt x="39312" y="30875"/>
                    <a:pt x="38270" y="31238"/>
                  </a:cubicBezTo>
                  <a:cubicBezTo>
                    <a:pt x="38101" y="31297"/>
                    <a:pt x="37934" y="31324"/>
                    <a:pt x="37772" y="31324"/>
                  </a:cubicBezTo>
                  <a:cubicBezTo>
                    <a:pt x="36918" y="31324"/>
                    <a:pt x="36193" y="30574"/>
                    <a:pt x="36034" y="29735"/>
                  </a:cubicBezTo>
                  <a:cubicBezTo>
                    <a:pt x="35833" y="28680"/>
                    <a:pt x="36322" y="27259"/>
                    <a:pt x="37503" y="27075"/>
                  </a:cubicBezTo>
                  <a:cubicBezTo>
                    <a:pt x="37513" y="27073"/>
                    <a:pt x="37522" y="27072"/>
                    <a:pt x="37530" y="27072"/>
                  </a:cubicBezTo>
                  <a:cubicBezTo>
                    <a:pt x="37552" y="27072"/>
                    <a:pt x="37571" y="27079"/>
                    <a:pt x="37588" y="27089"/>
                  </a:cubicBezTo>
                  <a:cubicBezTo>
                    <a:pt x="37743" y="27030"/>
                    <a:pt x="37898" y="27003"/>
                    <a:pt x="38051" y="27003"/>
                  </a:cubicBezTo>
                  <a:close/>
                  <a:moveTo>
                    <a:pt x="35056" y="30987"/>
                  </a:moveTo>
                  <a:cubicBezTo>
                    <a:pt x="35185" y="30987"/>
                    <a:pt x="35315" y="31008"/>
                    <a:pt x="35443" y="31048"/>
                  </a:cubicBezTo>
                  <a:cubicBezTo>
                    <a:pt x="35445" y="31048"/>
                    <a:pt x="35447" y="31048"/>
                    <a:pt x="35449" y="31048"/>
                  </a:cubicBezTo>
                  <a:cubicBezTo>
                    <a:pt x="35475" y="31048"/>
                    <a:pt x="35498" y="31057"/>
                    <a:pt x="35517" y="31074"/>
                  </a:cubicBezTo>
                  <a:cubicBezTo>
                    <a:pt x="35518" y="31074"/>
                    <a:pt x="35521" y="31074"/>
                    <a:pt x="35524" y="31075"/>
                  </a:cubicBezTo>
                  <a:cubicBezTo>
                    <a:pt x="35551" y="31085"/>
                    <a:pt x="35555" y="31111"/>
                    <a:pt x="35546" y="31131"/>
                  </a:cubicBezTo>
                  <a:cubicBezTo>
                    <a:pt x="35549" y="31152"/>
                    <a:pt x="35544" y="31174"/>
                    <a:pt x="35528" y="31196"/>
                  </a:cubicBezTo>
                  <a:cubicBezTo>
                    <a:pt x="35369" y="31413"/>
                    <a:pt x="35087" y="31510"/>
                    <a:pt x="34810" y="31510"/>
                  </a:cubicBezTo>
                  <a:cubicBezTo>
                    <a:pt x="34645" y="31510"/>
                    <a:pt x="34482" y="31476"/>
                    <a:pt x="34348" y="31411"/>
                  </a:cubicBezTo>
                  <a:cubicBezTo>
                    <a:pt x="34281" y="31380"/>
                    <a:pt x="34274" y="31292"/>
                    <a:pt x="34331" y="31247"/>
                  </a:cubicBezTo>
                  <a:cubicBezTo>
                    <a:pt x="34545" y="31071"/>
                    <a:pt x="34797" y="30987"/>
                    <a:pt x="35056" y="30987"/>
                  </a:cubicBezTo>
                  <a:close/>
                  <a:moveTo>
                    <a:pt x="33103" y="31354"/>
                  </a:moveTo>
                  <a:cubicBezTo>
                    <a:pt x="33138" y="31354"/>
                    <a:pt x="33172" y="31372"/>
                    <a:pt x="33188" y="31414"/>
                  </a:cubicBezTo>
                  <a:cubicBezTo>
                    <a:pt x="33216" y="31487"/>
                    <a:pt x="33154" y="31542"/>
                    <a:pt x="33093" y="31542"/>
                  </a:cubicBezTo>
                  <a:cubicBezTo>
                    <a:pt x="33059" y="31542"/>
                    <a:pt x="33025" y="31524"/>
                    <a:pt x="33008" y="31482"/>
                  </a:cubicBezTo>
                  <a:cubicBezTo>
                    <a:pt x="32980" y="31409"/>
                    <a:pt x="33043" y="31354"/>
                    <a:pt x="33103" y="31354"/>
                  </a:cubicBezTo>
                  <a:close/>
                  <a:moveTo>
                    <a:pt x="38663" y="31581"/>
                  </a:moveTo>
                  <a:cubicBezTo>
                    <a:pt x="38696" y="31581"/>
                    <a:pt x="38728" y="31598"/>
                    <a:pt x="38743" y="31636"/>
                  </a:cubicBezTo>
                  <a:cubicBezTo>
                    <a:pt x="38771" y="31705"/>
                    <a:pt x="38711" y="31757"/>
                    <a:pt x="38654" y="31757"/>
                  </a:cubicBezTo>
                  <a:cubicBezTo>
                    <a:pt x="38622" y="31757"/>
                    <a:pt x="38590" y="31741"/>
                    <a:pt x="38575" y="31702"/>
                  </a:cubicBezTo>
                  <a:cubicBezTo>
                    <a:pt x="38548" y="31633"/>
                    <a:pt x="38606" y="31581"/>
                    <a:pt x="38663" y="31581"/>
                  </a:cubicBezTo>
                  <a:close/>
                  <a:moveTo>
                    <a:pt x="36487" y="31713"/>
                  </a:moveTo>
                  <a:cubicBezTo>
                    <a:pt x="36537" y="31713"/>
                    <a:pt x="36585" y="31738"/>
                    <a:pt x="36608" y="31798"/>
                  </a:cubicBezTo>
                  <a:cubicBezTo>
                    <a:pt x="36650" y="31904"/>
                    <a:pt x="36560" y="31984"/>
                    <a:pt x="36472" y="31984"/>
                  </a:cubicBezTo>
                  <a:cubicBezTo>
                    <a:pt x="36422" y="31984"/>
                    <a:pt x="36373" y="31959"/>
                    <a:pt x="36350" y="31899"/>
                  </a:cubicBezTo>
                  <a:cubicBezTo>
                    <a:pt x="36308" y="31793"/>
                    <a:pt x="36399" y="31713"/>
                    <a:pt x="36487" y="31713"/>
                  </a:cubicBezTo>
                  <a:close/>
                  <a:moveTo>
                    <a:pt x="8879" y="1"/>
                  </a:moveTo>
                  <a:cubicBezTo>
                    <a:pt x="7182" y="1"/>
                    <a:pt x="5492" y="368"/>
                    <a:pt x="3906" y="953"/>
                  </a:cubicBezTo>
                  <a:cubicBezTo>
                    <a:pt x="2482" y="1479"/>
                    <a:pt x="358" y="2254"/>
                    <a:pt x="1" y="3932"/>
                  </a:cubicBezTo>
                  <a:cubicBezTo>
                    <a:pt x="15" y="3947"/>
                    <a:pt x="24" y="3963"/>
                    <a:pt x="31" y="3987"/>
                  </a:cubicBezTo>
                  <a:cubicBezTo>
                    <a:pt x="324" y="5044"/>
                    <a:pt x="603" y="6109"/>
                    <a:pt x="880" y="7171"/>
                  </a:cubicBezTo>
                  <a:cubicBezTo>
                    <a:pt x="1425" y="9269"/>
                    <a:pt x="1859" y="11444"/>
                    <a:pt x="2566" y="13495"/>
                  </a:cubicBezTo>
                  <a:cubicBezTo>
                    <a:pt x="3189" y="15304"/>
                    <a:pt x="4459" y="16645"/>
                    <a:pt x="6153" y="17512"/>
                  </a:cubicBezTo>
                  <a:cubicBezTo>
                    <a:pt x="9398" y="19173"/>
                    <a:pt x="13091" y="18960"/>
                    <a:pt x="16593" y="19543"/>
                  </a:cubicBezTo>
                  <a:cubicBezTo>
                    <a:pt x="18280" y="19823"/>
                    <a:pt x="19931" y="20321"/>
                    <a:pt x="21385" y="21235"/>
                  </a:cubicBezTo>
                  <a:cubicBezTo>
                    <a:pt x="22737" y="22087"/>
                    <a:pt x="23888" y="23216"/>
                    <a:pt x="24952" y="24396"/>
                  </a:cubicBezTo>
                  <a:cubicBezTo>
                    <a:pt x="25469" y="24969"/>
                    <a:pt x="25972" y="25566"/>
                    <a:pt x="26480" y="26166"/>
                  </a:cubicBezTo>
                  <a:cubicBezTo>
                    <a:pt x="26454" y="26099"/>
                    <a:pt x="26505" y="26005"/>
                    <a:pt x="26584" y="26005"/>
                  </a:cubicBezTo>
                  <a:cubicBezTo>
                    <a:pt x="26591" y="26005"/>
                    <a:pt x="26599" y="26006"/>
                    <a:pt x="26607" y="26008"/>
                  </a:cubicBezTo>
                  <a:cubicBezTo>
                    <a:pt x="26677" y="26023"/>
                    <a:pt x="26726" y="26037"/>
                    <a:pt x="26776" y="26090"/>
                  </a:cubicBezTo>
                  <a:cubicBezTo>
                    <a:pt x="26835" y="26154"/>
                    <a:pt x="26779" y="26281"/>
                    <a:pt x="26692" y="26281"/>
                  </a:cubicBezTo>
                  <a:cubicBezTo>
                    <a:pt x="26624" y="26281"/>
                    <a:pt x="26580" y="26259"/>
                    <a:pt x="26528" y="26222"/>
                  </a:cubicBezTo>
                  <a:lnTo>
                    <a:pt x="26528" y="26222"/>
                  </a:lnTo>
                  <a:cubicBezTo>
                    <a:pt x="28196" y="28199"/>
                    <a:pt x="29898" y="30190"/>
                    <a:pt x="32222" y="31371"/>
                  </a:cubicBezTo>
                  <a:cubicBezTo>
                    <a:pt x="33570" y="32058"/>
                    <a:pt x="35074" y="32409"/>
                    <a:pt x="36584" y="32409"/>
                  </a:cubicBezTo>
                  <a:cubicBezTo>
                    <a:pt x="36929" y="32409"/>
                    <a:pt x="37274" y="32390"/>
                    <a:pt x="37618" y="32354"/>
                  </a:cubicBezTo>
                  <a:cubicBezTo>
                    <a:pt x="39424" y="32161"/>
                    <a:pt x="41572" y="31454"/>
                    <a:pt x="41967" y="29439"/>
                  </a:cubicBezTo>
                  <a:cubicBezTo>
                    <a:pt x="42316" y="27663"/>
                    <a:pt x="41313" y="25978"/>
                    <a:pt x="39996" y="24874"/>
                  </a:cubicBezTo>
                  <a:cubicBezTo>
                    <a:pt x="38504" y="23621"/>
                    <a:pt x="36649" y="22826"/>
                    <a:pt x="34948" y="21901"/>
                  </a:cubicBezTo>
                  <a:cubicBezTo>
                    <a:pt x="31634" y="20101"/>
                    <a:pt x="28343" y="18133"/>
                    <a:pt x="25644" y="15466"/>
                  </a:cubicBezTo>
                  <a:cubicBezTo>
                    <a:pt x="22712" y="12566"/>
                    <a:pt x="20969" y="8827"/>
                    <a:pt x="18503" y="5573"/>
                  </a:cubicBezTo>
                  <a:cubicBezTo>
                    <a:pt x="16248" y="2594"/>
                    <a:pt x="13265" y="185"/>
                    <a:pt x="9395" y="12"/>
                  </a:cubicBezTo>
                  <a:cubicBezTo>
                    <a:pt x="9223" y="4"/>
                    <a:pt x="9051" y="1"/>
                    <a:pt x="8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3" name="Google Shape;3733;p31"/>
            <p:cNvSpPr/>
            <p:nvPr/>
          </p:nvSpPr>
          <p:spPr>
            <a:xfrm>
              <a:off x="2246922" y="2192405"/>
              <a:ext cx="11284" cy="8916"/>
            </a:xfrm>
            <a:custGeom>
              <a:avLst/>
              <a:gdLst/>
              <a:ahLst/>
              <a:cxnLst/>
              <a:rect l="l" t="t" r="r" b="b"/>
              <a:pathLst>
                <a:path w="224" h="177" extrusionOk="0">
                  <a:moveTo>
                    <a:pt x="116" y="0"/>
                  </a:moveTo>
                  <a:cubicBezTo>
                    <a:pt x="59" y="0"/>
                    <a:pt x="1" y="52"/>
                    <a:pt x="28" y="121"/>
                  </a:cubicBezTo>
                  <a:cubicBezTo>
                    <a:pt x="43" y="160"/>
                    <a:pt x="75" y="176"/>
                    <a:pt x="107" y="176"/>
                  </a:cubicBezTo>
                  <a:cubicBezTo>
                    <a:pt x="164" y="176"/>
                    <a:pt x="224" y="124"/>
                    <a:pt x="196" y="55"/>
                  </a:cubicBezTo>
                  <a:cubicBezTo>
                    <a:pt x="181" y="17"/>
                    <a:pt x="149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1"/>
            <p:cNvSpPr/>
            <p:nvPr/>
          </p:nvSpPr>
          <p:spPr>
            <a:xfrm>
              <a:off x="2110001" y="1961683"/>
              <a:ext cx="203313" cy="217822"/>
            </a:xfrm>
            <a:custGeom>
              <a:avLst/>
              <a:gdLst/>
              <a:ahLst/>
              <a:cxnLst/>
              <a:rect l="l" t="t" r="r" b="b"/>
              <a:pathLst>
                <a:path w="4036" h="4324" extrusionOk="0">
                  <a:moveTo>
                    <a:pt x="2155" y="265"/>
                  </a:moveTo>
                  <a:cubicBezTo>
                    <a:pt x="2891" y="265"/>
                    <a:pt x="3479" y="882"/>
                    <a:pt x="3562" y="1685"/>
                  </a:cubicBezTo>
                  <a:cubicBezTo>
                    <a:pt x="3641" y="2466"/>
                    <a:pt x="3178" y="3634"/>
                    <a:pt x="2407" y="3950"/>
                  </a:cubicBezTo>
                  <a:cubicBezTo>
                    <a:pt x="2246" y="4016"/>
                    <a:pt x="2088" y="4046"/>
                    <a:pt x="1936" y="4046"/>
                  </a:cubicBezTo>
                  <a:cubicBezTo>
                    <a:pt x="1173" y="4046"/>
                    <a:pt x="558" y="3288"/>
                    <a:pt x="461" y="2544"/>
                  </a:cubicBezTo>
                  <a:cubicBezTo>
                    <a:pt x="354" y="1709"/>
                    <a:pt x="707" y="687"/>
                    <a:pt x="1538" y="383"/>
                  </a:cubicBezTo>
                  <a:cubicBezTo>
                    <a:pt x="1548" y="385"/>
                    <a:pt x="1558" y="387"/>
                    <a:pt x="1568" y="387"/>
                  </a:cubicBezTo>
                  <a:cubicBezTo>
                    <a:pt x="1578" y="387"/>
                    <a:pt x="1589" y="385"/>
                    <a:pt x="1599" y="380"/>
                  </a:cubicBezTo>
                  <a:cubicBezTo>
                    <a:pt x="1790" y="301"/>
                    <a:pt x="1977" y="265"/>
                    <a:pt x="2155" y="265"/>
                  </a:cubicBezTo>
                  <a:close/>
                  <a:moveTo>
                    <a:pt x="2220" y="0"/>
                  </a:moveTo>
                  <a:cubicBezTo>
                    <a:pt x="2067" y="0"/>
                    <a:pt x="1911" y="28"/>
                    <a:pt x="1757" y="87"/>
                  </a:cubicBezTo>
                  <a:cubicBezTo>
                    <a:pt x="1740" y="77"/>
                    <a:pt x="1720" y="70"/>
                    <a:pt x="1696" y="70"/>
                  </a:cubicBezTo>
                  <a:cubicBezTo>
                    <a:pt x="1688" y="70"/>
                    <a:pt x="1680" y="71"/>
                    <a:pt x="1672" y="72"/>
                  </a:cubicBezTo>
                  <a:cubicBezTo>
                    <a:pt x="490" y="258"/>
                    <a:pt x="1" y="1678"/>
                    <a:pt x="204" y="2731"/>
                  </a:cubicBezTo>
                  <a:cubicBezTo>
                    <a:pt x="364" y="3573"/>
                    <a:pt x="1089" y="4323"/>
                    <a:pt x="1943" y="4323"/>
                  </a:cubicBezTo>
                  <a:cubicBezTo>
                    <a:pt x="2105" y="4323"/>
                    <a:pt x="2272" y="4296"/>
                    <a:pt x="2441" y="4237"/>
                  </a:cubicBezTo>
                  <a:cubicBezTo>
                    <a:pt x="3481" y="3874"/>
                    <a:pt x="4035" y="2345"/>
                    <a:pt x="3782" y="1341"/>
                  </a:cubicBezTo>
                  <a:cubicBezTo>
                    <a:pt x="3596" y="602"/>
                    <a:pt x="2939" y="0"/>
                    <a:pt x="2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1"/>
            <p:cNvSpPr/>
            <p:nvPr/>
          </p:nvSpPr>
          <p:spPr>
            <a:xfrm>
              <a:off x="2134131" y="2199004"/>
              <a:ext cx="17228" cy="13752"/>
            </a:xfrm>
            <a:custGeom>
              <a:avLst/>
              <a:gdLst/>
              <a:ahLst/>
              <a:cxnLst/>
              <a:rect l="l" t="t" r="r" b="b"/>
              <a:pathLst>
                <a:path w="342" h="273" extrusionOk="0">
                  <a:moveTo>
                    <a:pt x="179" y="1"/>
                  </a:moveTo>
                  <a:cubicBezTo>
                    <a:pt x="91" y="1"/>
                    <a:pt x="0" y="81"/>
                    <a:pt x="42" y="187"/>
                  </a:cubicBezTo>
                  <a:cubicBezTo>
                    <a:pt x="65" y="247"/>
                    <a:pt x="113" y="272"/>
                    <a:pt x="163" y="272"/>
                  </a:cubicBezTo>
                  <a:cubicBezTo>
                    <a:pt x="250" y="272"/>
                    <a:pt x="342" y="192"/>
                    <a:pt x="300" y="86"/>
                  </a:cubicBezTo>
                  <a:cubicBezTo>
                    <a:pt x="277" y="26"/>
                    <a:pt x="229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1"/>
            <p:cNvSpPr/>
            <p:nvPr/>
          </p:nvSpPr>
          <p:spPr>
            <a:xfrm>
              <a:off x="2317348" y="2113466"/>
              <a:ext cx="20754" cy="21057"/>
            </a:xfrm>
            <a:custGeom>
              <a:avLst/>
              <a:gdLst/>
              <a:ahLst/>
              <a:cxnLst/>
              <a:rect l="l" t="t" r="r" b="b"/>
              <a:pathLst>
                <a:path w="412" h="418" extrusionOk="0">
                  <a:moveTo>
                    <a:pt x="231" y="0"/>
                  </a:moveTo>
                  <a:cubicBezTo>
                    <a:pt x="168" y="0"/>
                    <a:pt x="108" y="38"/>
                    <a:pt x="80" y="98"/>
                  </a:cubicBezTo>
                  <a:lnTo>
                    <a:pt x="37" y="188"/>
                  </a:lnTo>
                  <a:cubicBezTo>
                    <a:pt x="0" y="266"/>
                    <a:pt x="41" y="374"/>
                    <a:pt x="122" y="405"/>
                  </a:cubicBezTo>
                  <a:cubicBezTo>
                    <a:pt x="143" y="414"/>
                    <a:pt x="165" y="418"/>
                    <a:pt x="187" y="418"/>
                  </a:cubicBezTo>
                  <a:cubicBezTo>
                    <a:pt x="252" y="418"/>
                    <a:pt x="314" y="383"/>
                    <a:pt x="340" y="320"/>
                  </a:cubicBezTo>
                  <a:cubicBezTo>
                    <a:pt x="353" y="290"/>
                    <a:pt x="366" y="259"/>
                    <a:pt x="377" y="228"/>
                  </a:cubicBezTo>
                  <a:cubicBezTo>
                    <a:pt x="411" y="147"/>
                    <a:pt x="376" y="51"/>
                    <a:pt x="295" y="14"/>
                  </a:cubicBezTo>
                  <a:cubicBezTo>
                    <a:pt x="274" y="5"/>
                    <a:pt x="252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1"/>
            <p:cNvSpPr/>
            <p:nvPr/>
          </p:nvSpPr>
          <p:spPr>
            <a:xfrm>
              <a:off x="2373869" y="2097547"/>
              <a:ext cx="17430" cy="13803"/>
            </a:xfrm>
            <a:custGeom>
              <a:avLst/>
              <a:gdLst/>
              <a:ahLst/>
              <a:cxnLst/>
              <a:rect l="l" t="t" r="r" b="b"/>
              <a:pathLst>
                <a:path w="346" h="274" extrusionOk="0">
                  <a:moveTo>
                    <a:pt x="180" y="1"/>
                  </a:moveTo>
                  <a:cubicBezTo>
                    <a:pt x="92" y="1"/>
                    <a:pt x="0" y="81"/>
                    <a:pt x="43" y="188"/>
                  </a:cubicBezTo>
                  <a:cubicBezTo>
                    <a:pt x="66" y="248"/>
                    <a:pt x="115" y="273"/>
                    <a:pt x="165" y="273"/>
                  </a:cubicBezTo>
                  <a:cubicBezTo>
                    <a:pt x="253" y="273"/>
                    <a:pt x="345" y="193"/>
                    <a:pt x="302" y="86"/>
                  </a:cubicBezTo>
                  <a:cubicBezTo>
                    <a:pt x="279" y="26"/>
                    <a:pt x="230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1"/>
            <p:cNvSpPr/>
            <p:nvPr/>
          </p:nvSpPr>
          <p:spPr>
            <a:xfrm>
              <a:off x="2139018" y="1991355"/>
              <a:ext cx="148304" cy="137624"/>
            </a:xfrm>
            <a:custGeom>
              <a:avLst/>
              <a:gdLst/>
              <a:ahLst/>
              <a:cxnLst/>
              <a:rect l="l" t="t" r="r" b="b"/>
              <a:pathLst>
                <a:path w="2944" h="2732" extrusionOk="0">
                  <a:moveTo>
                    <a:pt x="1869" y="1737"/>
                  </a:moveTo>
                  <a:lnTo>
                    <a:pt x="1869" y="1737"/>
                  </a:lnTo>
                  <a:cubicBezTo>
                    <a:pt x="1804" y="1821"/>
                    <a:pt x="1703" y="1883"/>
                    <a:pt x="1578" y="1883"/>
                  </a:cubicBezTo>
                  <a:cubicBezTo>
                    <a:pt x="1546" y="1883"/>
                    <a:pt x="1512" y="1879"/>
                    <a:pt x="1477" y="1870"/>
                  </a:cubicBezTo>
                  <a:cubicBezTo>
                    <a:pt x="1422" y="1856"/>
                    <a:pt x="1372" y="1833"/>
                    <a:pt x="1331" y="1805"/>
                  </a:cubicBezTo>
                  <a:lnTo>
                    <a:pt x="1331" y="1805"/>
                  </a:lnTo>
                  <a:cubicBezTo>
                    <a:pt x="1365" y="1820"/>
                    <a:pt x="1399" y="1836"/>
                    <a:pt x="1440" y="1843"/>
                  </a:cubicBezTo>
                  <a:cubicBezTo>
                    <a:pt x="1468" y="1848"/>
                    <a:pt x="1494" y="1850"/>
                    <a:pt x="1519" y="1850"/>
                  </a:cubicBezTo>
                  <a:cubicBezTo>
                    <a:pt x="1594" y="1850"/>
                    <a:pt x="1658" y="1830"/>
                    <a:pt x="1712" y="1795"/>
                  </a:cubicBezTo>
                  <a:cubicBezTo>
                    <a:pt x="1767" y="1781"/>
                    <a:pt x="1820" y="1761"/>
                    <a:pt x="1869" y="1737"/>
                  </a:cubicBezTo>
                  <a:close/>
                  <a:moveTo>
                    <a:pt x="1771" y="0"/>
                  </a:moveTo>
                  <a:cubicBezTo>
                    <a:pt x="1637" y="0"/>
                    <a:pt x="1501" y="20"/>
                    <a:pt x="1385" y="49"/>
                  </a:cubicBezTo>
                  <a:cubicBezTo>
                    <a:pt x="893" y="169"/>
                    <a:pt x="440" y="532"/>
                    <a:pt x="274" y="1021"/>
                  </a:cubicBezTo>
                  <a:cubicBezTo>
                    <a:pt x="0" y="1835"/>
                    <a:pt x="617" y="2732"/>
                    <a:pt x="1426" y="2732"/>
                  </a:cubicBezTo>
                  <a:cubicBezTo>
                    <a:pt x="1561" y="2732"/>
                    <a:pt x="1701" y="2707"/>
                    <a:pt x="1844" y="2652"/>
                  </a:cubicBezTo>
                  <a:cubicBezTo>
                    <a:pt x="2652" y="2343"/>
                    <a:pt x="2944" y="1164"/>
                    <a:pt x="2428" y="508"/>
                  </a:cubicBezTo>
                  <a:cubicBezTo>
                    <a:pt x="2445" y="490"/>
                    <a:pt x="2455" y="468"/>
                    <a:pt x="2449" y="444"/>
                  </a:cubicBezTo>
                  <a:cubicBezTo>
                    <a:pt x="2389" y="106"/>
                    <a:pt x="2082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1"/>
            <p:cNvSpPr/>
            <p:nvPr/>
          </p:nvSpPr>
          <p:spPr>
            <a:xfrm>
              <a:off x="2031616" y="2162431"/>
              <a:ext cx="64581" cy="26397"/>
            </a:xfrm>
            <a:custGeom>
              <a:avLst/>
              <a:gdLst/>
              <a:ahLst/>
              <a:cxnLst/>
              <a:rect l="l" t="t" r="r" b="b"/>
              <a:pathLst>
                <a:path w="1282" h="524" extrusionOk="0">
                  <a:moveTo>
                    <a:pt x="891" y="113"/>
                  </a:moveTo>
                  <a:cubicBezTo>
                    <a:pt x="944" y="113"/>
                    <a:pt x="998" y="117"/>
                    <a:pt x="1051" y="126"/>
                  </a:cubicBezTo>
                  <a:cubicBezTo>
                    <a:pt x="861" y="242"/>
                    <a:pt x="682" y="319"/>
                    <a:pt x="484" y="319"/>
                  </a:cubicBezTo>
                  <a:cubicBezTo>
                    <a:pt x="429" y="319"/>
                    <a:pt x="373" y="313"/>
                    <a:pt x="314" y="300"/>
                  </a:cubicBezTo>
                  <a:cubicBezTo>
                    <a:pt x="484" y="180"/>
                    <a:pt x="685" y="113"/>
                    <a:pt x="891" y="113"/>
                  </a:cubicBezTo>
                  <a:close/>
                  <a:moveTo>
                    <a:pt x="783" y="0"/>
                  </a:moveTo>
                  <a:cubicBezTo>
                    <a:pt x="524" y="0"/>
                    <a:pt x="272" y="85"/>
                    <a:pt x="58" y="261"/>
                  </a:cubicBezTo>
                  <a:cubicBezTo>
                    <a:pt x="1" y="306"/>
                    <a:pt x="9" y="394"/>
                    <a:pt x="75" y="425"/>
                  </a:cubicBezTo>
                  <a:cubicBezTo>
                    <a:pt x="210" y="489"/>
                    <a:pt x="373" y="523"/>
                    <a:pt x="538" y="523"/>
                  </a:cubicBezTo>
                  <a:cubicBezTo>
                    <a:pt x="815" y="523"/>
                    <a:pt x="1097" y="426"/>
                    <a:pt x="1255" y="210"/>
                  </a:cubicBezTo>
                  <a:cubicBezTo>
                    <a:pt x="1271" y="187"/>
                    <a:pt x="1276" y="163"/>
                    <a:pt x="1275" y="145"/>
                  </a:cubicBezTo>
                  <a:cubicBezTo>
                    <a:pt x="1282" y="122"/>
                    <a:pt x="1278" y="99"/>
                    <a:pt x="1251" y="89"/>
                  </a:cubicBezTo>
                  <a:cubicBezTo>
                    <a:pt x="1249" y="89"/>
                    <a:pt x="1248" y="89"/>
                    <a:pt x="1244" y="86"/>
                  </a:cubicBezTo>
                  <a:cubicBezTo>
                    <a:pt x="1226" y="71"/>
                    <a:pt x="1206" y="61"/>
                    <a:pt x="1183" y="61"/>
                  </a:cubicBezTo>
                  <a:cubicBezTo>
                    <a:pt x="1179" y="61"/>
                    <a:pt x="1174" y="62"/>
                    <a:pt x="1170" y="62"/>
                  </a:cubicBezTo>
                  <a:cubicBezTo>
                    <a:pt x="1042" y="21"/>
                    <a:pt x="912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1"/>
            <p:cNvSpPr/>
            <p:nvPr/>
          </p:nvSpPr>
          <p:spPr>
            <a:xfrm>
              <a:off x="2362585" y="2038557"/>
              <a:ext cx="16019" cy="12795"/>
            </a:xfrm>
            <a:custGeom>
              <a:avLst/>
              <a:gdLst/>
              <a:ahLst/>
              <a:cxnLst/>
              <a:rect l="l" t="t" r="r" b="b"/>
              <a:pathLst>
                <a:path w="318" h="254" extrusionOk="0">
                  <a:moveTo>
                    <a:pt x="165" y="1"/>
                  </a:moveTo>
                  <a:cubicBezTo>
                    <a:pt x="84" y="1"/>
                    <a:pt x="0" y="75"/>
                    <a:pt x="40" y="175"/>
                  </a:cubicBezTo>
                  <a:cubicBezTo>
                    <a:pt x="62" y="230"/>
                    <a:pt x="106" y="253"/>
                    <a:pt x="152" y="253"/>
                  </a:cubicBezTo>
                  <a:cubicBezTo>
                    <a:pt x="233" y="253"/>
                    <a:pt x="317" y="179"/>
                    <a:pt x="278" y="81"/>
                  </a:cubicBezTo>
                  <a:cubicBezTo>
                    <a:pt x="256" y="25"/>
                    <a:pt x="211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1"/>
            <p:cNvSpPr/>
            <p:nvPr/>
          </p:nvSpPr>
          <p:spPr>
            <a:xfrm>
              <a:off x="1966481" y="2180969"/>
              <a:ext cx="11939" cy="9471"/>
            </a:xfrm>
            <a:custGeom>
              <a:avLst/>
              <a:gdLst/>
              <a:ahLst/>
              <a:cxnLst/>
              <a:rect l="l" t="t" r="r" b="b"/>
              <a:pathLst>
                <a:path w="237" h="188" extrusionOk="0">
                  <a:moveTo>
                    <a:pt x="123" y="0"/>
                  </a:moveTo>
                  <a:cubicBezTo>
                    <a:pt x="63" y="0"/>
                    <a:pt x="0" y="55"/>
                    <a:pt x="28" y="128"/>
                  </a:cubicBezTo>
                  <a:cubicBezTo>
                    <a:pt x="45" y="170"/>
                    <a:pt x="80" y="187"/>
                    <a:pt x="114" y="187"/>
                  </a:cubicBezTo>
                  <a:cubicBezTo>
                    <a:pt x="175" y="187"/>
                    <a:pt x="236" y="133"/>
                    <a:pt x="208" y="60"/>
                  </a:cubicBezTo>
                  <a:cubicBezTo>
                    <a:pt x="192" y="18"/>
                    <a:pt x="158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1"/>
            <p:cNvSpPr/>
            <p:nvPr/>
          </p:nvSpPr>
          <p:spPr>
            <a:xfrm>
              <a:off x="2320824" y="2012261"/>
              <a:ext cx="22921" cy="16221"/>
            </a:xfrm>
            <a:custGeom>
              <a:avLst/>
              <a:gdLst/>
              <a:ahLst/>
              <a:cxnLst/>
              <a:rect l="l" t="t" r="r" b="b"/>
              <a:pathLst>
                <a:path w="455" h="322" extrusionOk="0">
                  <a:moveTo>
                    <a:pt x="177" y="1"/>
                  </a:moveTo>
                  <a:cubicBezTo>
                    <a:pt x="67" y="1"/>
                    <a:pt x="1" y="179"/>
                    <a:pt x="104" y="243"/>
                  </a:cubicBezTo>
                  <a:cubicBezTo>
                    <a:pt x="130" y="259"/>
                    <a:pt x="158" y="277"/>
                    <a:pt x="185" y="293"/>
                  </a:cubicBezTo>
                  <a:cubicBezTo>
                    <a:pt x="215" y="311"/>
                    <a:pt x="248" y="321"/>
                    <a:pt x="281" y="321"/>
                  </a:cubicBezTo>
                  <a:cubicBezTo>
                    <a:pt x="335" y="321"/>
                    <a:pt x="386" y="294"/>
                    <a:pt x="412" y="236"/>
                  </a:cubicBezTo>
                  <a:cubicBezTo>
                    <a:pt x="454" y="144"/>
                    <a:pt x="390" y="58"/>
                    <a:pt x="300" y="32"/>
                  </a:cubicBezTo>
                  <a:cubicBezTo>
                    <a:pt x="268" y="24"/>
                    <a:pt x="239" y="15"/>
                    <a:pt x="206" y="5"/>
                  </a:cubicBezTo>
                  <a:cubicBezTo>
                    <a:pt x="196" y="2"/>
                    <a:pt x="186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1"/>
            <p:cNvSpPr/>
            <p:nvPr/>
          </p:nvSpPr>
          <p:spPr>
            <a:xfrm>
              <a:off x="2046931" y="2108478"/>
              <a:ext cx="23374" cy="17883"/>
            </a:xfrm>
            <a:custGeom>
              <a:avLst/>
              <a:gdLst/>
              <a:ahLst/>
              <a:cxnLst/>
              <a:rect l="l" t="t" r="r" b="b"/>
              <a:pathLst>
                <a:path w="464" h="355" extrusionOk="0">
                  <a:moveTo>
                    <a:pt x="289" y="0"/>
                  </a:moveTo>
                  <a:cubicBezTo>
                    <a:pt x="268" y="0"/>
                    <a:pt x="246" y="5"/>
                    <a:pt x="223" y="15"/>
                  </a:cubicBezTo>
                  <a:lnTo>
                    <a:pt x="180" y="29"/>
                  </a:lnTo>
                  <a:cubicBezTo>
                    <a:pt x="1" y="91"/>
                    <a:pt x="81" y="354"/>
                    <a:pt x="237" y="354"/>
                  </a:cubicBezTo>
                  <a:cubicBezTo>
                    <a:pt x="258" y="354"/>
                    <a:pt x="279" y="350"/>
                    <a:pt x="302" y="340"/>
                  </a:cubicBezTo>
                  <a:lnTo>
                    <a:pt x="343" y="321"/>
                  </a:lnTo>
                  <a:cubicBezTo>
                    <a:pt x="447" y="286"/>
                    <a:pt x="464" y="190"/>
                    <a:pt x="430" y="112"/>
                  </a:cubicBezTo>
                  <a:cubicBezTo>
                    <a:pt x="408" y="50"/>
                    <a:pt x="356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1"/>
            <p:cNvSpPr/>
            <p:nvPr/>
          </p:nvSpPr>
          <p:spPr>
            <a:xfrm>
              <a:off x="2087030" y="2064551"/>
              <a:ext cx="23676" cy="16070"/>
            </a:xfrm>
            <a:custGeom>
              <a:avLst/>
              <a:gdLst/>
              <a:ahLst/>
              <a:cxnLst/>
              <a:rect l="l" t="t" r="r" b="b"/>
              <a:pathLst>
                <a:path w="470" h="319" extrusionOk="0">
                  <a:moveTo>
                    <a:pt x="298" y="0"/>
                  </a:moveTo>
                  <a:cubicBezTo>
                    <a:pt x="290" y="0"/>
                    <a:pt x="282" y="1"/>
                    <a:pt x="274" y="3"/>
                  </a:cubicBezTo>
                  <a:cubicBezTo>
                    <a:pt x="241" y="11"/>
                    <a:pt x="212" y="20"/>
                    <a:pt x="179" y="27"/>
                  </a:cubicBezTo>
                  <a:cubicBezTo>
                    <a:pt x="132" y="38"/>
                    <a:pt x="104" y="60"/>
                    <a:pt x="69" y="95"/>
                  </a:cubicBezTo>
                  <a:cubicBezTo>
                    <a:pt x="1" y="166"/>
                    <a:pt x="56" y="313"/>
                    <a:pt x="155" y="318"/>
                  </a:cubicBezTo>
                  <a:cubicBezTo>
                    <a:pt x="163" y="318"/>
                    <a:pt x="171" y="318"/>
                    <a:pt x="179" y="318"/>
                  </a:cubicBezTo>
                  <a:cubicBezTo>
                    <a:pt x="216" y="318"/>
                    <a:pt x="246" y="312"/>
                    <a:pt x="283" y="292"/>
                  </a:cubicBezTo>
                  <a:cubicBezTo>
                    <a:pt x="311" y="276"/>
                    <a:pt x="339" y="261"/>
                    <a:pt x="368" y="241"/>
                  </a:cubicBezTo>
                  <a:cubicBezTo>
                    <a:pt x="469" y="182"/>
                    <a:pt x="407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1"/>
            <p:cNvSpPr/>
            <p:nvPr/>
          </p:nvSpPr>
          <p:spPr>
            <a:xfrm>
              <a:off x="2303192" y="1934027"/>
              <a:ext cx="50375" cy="47050"/>
            </a:xfrm>
            <a:custGeom>
              <a:avLst/>
              <a:gdLst/>
              <a:ahLst/>
              <a:cxnLst/>
              <a:rect l="l" t="t" r="r" b="b"/>
              <a:pathLst>
                <a:path w="1000" h="934" extrusionOk="0">
                  <a:moveTo>
                    <a:pt x="357" y="175"/>
                  </a:moveTo>
                  <a:cubicBezTo>
                    <a:pt x="372" y="175"/>
                    <a:pt x="389" y="176"/>
                    <a:pt x="407" y="179"/>
                  </a:cubicBezTo>
                  <a:cubicBezTo>
                    <a:pt x="536" y="199"/>
                    <a:pt x="633" y="329"/>
                    <a:pt x="706" y="423"/>
                  </a:cubicBezTo>
                  <a:cubicBezTo>
                    <a:pt x="702" y="418"/>
                    <a:pt x="697" y="416"/>
                    <a:pt x="691" y="416"/>
                  </a:cubicBezTo>
                  <a:cubicBezTo>
                    <a:pt x="682" y="416"/>
                    <a:pt x="673" y="422"/>
                    <a:pt x="671" y="431"/>
                  </a:cubicBezTo>
                  <a:cubicBezTo>
                    <a:pt x="634" y="443"/>
                    <a:pt x="607" y="491"/>
                    <a:pt x="616" y="531"/>
                  </a:cubicBezTo>
                  <a:cubicBezTo>
                    <a:pt x="628" y="586"/>
                    <a:pt x="650" y="637"/>
                    <a:pt x="675" y="689"/>
                  </a:cubicBezTo>
                  <a:cubicBezTo>
                    <a:pt x="543" y="650"/>
                    <a:pt x="427" y="576"/>
                    <a:pt x="336" y="467"/>
                  </a:cubicBezTo>
                  <a:cubicBezTo>
                    <a:pt x="269" y="383"/>
                    <a:pt x="183" y="175"/>
                    <a:pt x="357" y="175"/>
                  </a:cubicBezTo>
                  <a:close/>
                  <a:moveTo>
                    <a:pt x="348" y="0"/>
                  </a:moveTo>
                  <a:cubicBezTo>
                    <a:pt x="222" y="0"/>
                    <a:pt x="99" y="65"/>
                    <a:pt x="59" y="191"/>
                  </a:cubicBezTo>
                  <a:cubicBezTo>
                    <a:pt x="1" y="369"/>
                    <a:pt x="131" y="560"/>
                    <a:pt x="253" y="681"/>
                  </a:cubicBezTo>
                  <a:cubicBezTo>
                    <a:pt x="414" y="840"/>
                    <a:pt x="627" y="926"/>
                    <a:pt x="852" y="933"/>
                  </a:cubicBezTo>
                  <a:cubicBezTo>
                    <a:pt x="854" y="933"/>
                    <a:pt x="857" y="933"/>
                    <a:pt x="859" y="933"/>
                  </a:cubicBezTo>
                  <a:cubicBezTo>
                    <a:pt x="950" y="933"/>
                    <a:pt x="1000" y="848"/>
                    <a:pt x="953" y="766"/>
                  </a:cubicBezTo>
                  <a:cubicBezTo>
                    <a:pt x="895" y="665"/>
                    <a:pt x="837" y="565"/>
                    <a:pt x="754" y="480"/>
                  </a:cubicBezTo>
                  <a:cubicBezTo>
                    <a:pt x="762" y="478"/>
                    <a:pt x="767" y="478"/>
                    <a:pt x="774" y="477"/>
                  </a:cubicBezTo>
                  <a:cubicBezTo>
                    <a:pt x="788" y="471"/>
                    <a:pt x="798" y="457"/>
                    <a:pt x="801" y="443"/>
                  </a:cubicBezTo>
                  <a:cubicBezTo>
                    <a:pt x="825" y="270"/>
                    <a:pt x="607" y="62"/>
                    <a:pt x="454" y="16"/>
                  </a:cubicBezTo>
                  <a:cubicBezTo>
                    <a:pt x="420" y="6"/>
                    <a:pt x="384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1"/>
            <p:cNvSpPr/>
            <p:nvPr/>
          </p:nvSpPr>
          <p:spPr>
            <a:xfrm>
              <a:off x="2375633" y="1950248"/>
              <a:ext cx="18387" cy="14105"/>
            </a:xfrm>
            <a:custGeom>
              <a:avLst/>
              <a:gdLst/>
              <a:ahLst/>
              <a:cxnLst/>
              <a:rect l="l" t="t" r="r" b="b"/>
              <a:pathLst>
                <a:path w="365" h="280" extrusionOk="0">
                  <a:moveTo>
                    <a:pt x="184" y="1"/>
                  </a:moveTo>
                  <a:cubicBezTo>
                    <a:pt x="177" y="1"/>
                    <a:pt x="169" y="2"/>
                    <a:pt x="161" y="3"/>
                  </a:cubicBezTo>
                  <a:cubicBezTo>
                    <a:pt x="86" y="3"/>
                    <a:pt x="18" y="58"/>
                    <a:pt x="8" y="136"/>
                  </a:cubicBezTo>
                  <a:cubicBezTo>
                    <a:pt x="1" y="192"/>
                    <a:pt x="28" y="240"/>
                    <a:pt x="79" y="264"/>
                  </a:cubicBezTo>
                  <a:cubicBezTo>
                    <a:pt x="99" y="275"/>
                    <a:pt x="121" y="280"/>
                    <a:pt x="142" y="280"/>
                  </a:cubicBezTo>
                  <a:cubicBezTo>
                    <a:pt x="187" y="280"/>
                    <a:pt x="230" y="258"/>
                    <a:pt x="260" y="223"/>
                  </a:cubicBezTo>
                  <a:cubicBezTo>
                    <a:pt x="365" y="154"/>
                    <a:pt x="29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1"/>
            <p:cNvSpPr/>
            <p:nvPr/>
          </p:nvSpPr>
          <p:spPr>
            <a:xfrm>
              <a:off x="2019980" y="2045408"/>
              <a:ext cx="20553" cy="16271"/>
            </a:xfrm>
            <a:custGeom>
              <a:avLst/>
              <a:gdLst/>
              <a:ahLst/>
              <a:cxnLst/>
              <a:rect l="l" t="t" r="r" b="b"/>
              <a:pathLst>
                <a:path w="408" h="323" extrusionOk="0">
                  <a:moveTo>
                    <a:pt x="213" y="1"/>
                  </a:moveTo>
                  <a:cubicBezTo>
                    <a:pt x="109" y="1"/>
                    <a:pt x="1" y="96"/>
                    <a:pt x="50" y="223"/>
                  </a:cubicBezTo>
                  <a:cubicBezTo>
                    <a:pt x="78" y="293"/>
                    <a:pt x="135" y="323"/>
                    <a:pt x="194" y="323"/>
                  </a:cubicBezTo>
                  <a:cubicBezTo>
                    <a:pt x="299" y="323"/>
                    <a:pt x="408" y="229"/>
                    <a:pt x="358" y="102"/>
                  </a:cubicBezTo>
                  <a:cubicBezTo>
                    <a:pt x="330" y="31"/>
                    <a:pt x="272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1"/>
            <p:cNvSpPr/>
            <p:nvPr/>
          </p:nvSpPr>
          <p:spPr>
            <a:xfrm>
              <a:off x="1899330" y="2097144"/>
              <a:ext cx="13047" cy="10276"/>
            </a:xfrm>
            <a:custGeom>
              <a:avLst/>
              <a:gdLst/>
              <a:ahLst/>
              <a:cxnLst/>
              <a:rect l="l" t="t" r="r" b="b"/>
              <a:pathLst>
                <a:path w="259" h="204" extrusionOk="0">
                  <a:moveTo>
                    <a:pt x="135" y="1"/>
                  </a:moveTo>
                  <a:cubicBezTo>
                    <a:pt x="69" y="1"/>
                    <a:pt x="0" y="60"/>
                    <a:pt x="32" y="140"/>
                  </a:cubicBezTo>
                  <a:cubicBezTo>
                    <a:pt x="50" y="184"/>
                    <a:pt x="86" y="203"/>
                    <a:pt x="123" y="203"/>
                  </a:cubicBezTo>
                  <a:cubicBezTo>
                    <a:pt x="190" y="203"/>
                    <a:pt x="258" y="143"/>
                    <a:pt x="226" y="63"/>
                  </a:cubicBezTo>
                  <a:cubicBezTo>
                    <a:pt x="209" y="19"/>
                    <a:pt x="172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1"/>
            <p:cNvSpPr/>
            <p:nvPr/>
          </p:nvSpPr>
          <p:spPr>
            <a:xfrm>
              <a:off x="2269692" y="1935689"/>
              <a:ext cx="15213" cy="12040"/>
            </a:xfrm>
            <a:custGeom>
              <a:avLst/>
              <a:gdLst/>
              <a:ahLst/>
              <a:cxnLst/>
              <a:rect l="l" t="t" r="r" b="b"/>
              <a:pathLst>
                <a:path w="302" h="239" extrusionOk="0">
                  <a:moveTo>
                    <a:pt x="158" y="1"/>
                  </a:moveTo>
                  <a:cubicBezTo>
                    <a:pt x="81" y="1"/>
                    <a:pt x="0" y="71"/>
                    <a:pt x="36" y="163"/>
                  </a:cubicBezTo>
                  <a:cubicBezTo>
                    <a:pt x="57" y="216"/>
                    <a:pt x="100" y="239"/>
                    <a:pt x="144" y="239"/>
                  </a:cubicBezTo>
                  <a:cubicBezTo>
                    <a:pt x="222" y="239"/>
                    <a:pt x="302" y="169"/>
                    <a:pt x="265" y="75"/>
                  </a:cubicBezTo>
                  <a:cubicBezTo>
                    <a:pt x="244" y="23"/>
                    <a:pt x="202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1"/>
            <p:cNvSpPr/>
            <p:nvPr/>
          </p:nvSpPr>
          <p:spPr>
            <a:xfrm>
              <a:off x="1944013" y="2056944"/>
              <a:ext cx="13047" cy="10377"/>
            </a:xfrm>
            <a:custGeom>
              <a:avLst/>
              <a:gdLst/>
              <a:ahLst/>
              <a:cxnLst/>
              <a:rect l="l" t="t" r="r" b="b"/>
              <a:pathLst>
                <a:path w="259" h="206" extrusionOk="0">
                  <a:moveTo>
                    <a:pt x="135" y="0"/>
                  </a:moveTo>
                  <a:cubicBezTo>
                    <a:pt x="69" y="0"/>
                    <a:pt x="1" y="61"/>
                    <a:pt x="32" y="141"/>
                  </a:cubicBezTo>
                  <a:cubicBezTo>
                    <a:pt x="50" y="186"/>
                    <a:pt x="87" y="205"/>
                    <a:pt x="124" y="205"/>
                  </a:cubicBezTo>
                  <a:cubicBezTo>
                    <a:pt x="190" y="205"/>
                    <a:pt x="258" y="145"/>
                    <a:pt x="226" y="65"/>
                  </a:cubicBezTo>
                  <a:cubicBezTo>
                    <a:pt x="209" y="19"/>
                    <a:pt x="172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1"/>
            <p:cNvSpPr/>
            <p:nvPr/>
          </p:nvSpPr>
          <p:spPr>
            <a:xfrm>
              <a:off x="2074033" y="1952716"/>
              <a:ext cx="48461" cy="33298"/>
            </a:xfrm>
            <a:custGeom>
              <a:avLst/>
              <a:gdLst/>
              <a:ahLst/>
              <a:cxnLst/>
              <a:rect l="l" t="t" r="r" b="b"/>
              <a:pathLst>
                <a:path w="962" h="661" extrusionOk="0">
                  <a:moveTo>
                    <a:pt x="455" y="172"/>
                  </a:moveTo>
                  <a:cubicBezTo>
                    <a:pt x="568" y="172"/>
                    <a:pt x="684" y="249"/>
                    <a:pt x="780" y="328"/>
                  </a:cubicBezTo>
                  <a:cubicBezTo>
                    <a:pt x="672" y="375"/>
                    <a:pt x="561" y="459"/>
                    <a:pt x="440" y="459"/>
                  </a:cubicBezTo>
                  <a:cubicBezTo>
                    <a:pt x="422" y="459"/>
                    <a:pt x="404" y="457"/>
                    <a:pt x="385" y="453"/>
                  </a:cubicBezTo>
                  <a:cubicBezTo>
                    <a:pt x="264" y="422"/>
                    <a:pt x="206" y="300"/>
                    <a:pt x="314" y="221"/>
                  </a:cubicBezTo>
                  <a:cubicBezTo>
                    <a:pt x="359" y="187"/>
                    <a:pt x="407" y="172"/>
                    <a:pt x="455" y="172"/>
                  </a:cubicBezTo>
                  <a:close/>
                  <a:moveTo>
                    <a:pt x="432" y="0"/>
                  </a:moveTo>
                  <a:cubicBezTo>
                    <a:pt x="295" y="0"/>
                    <a:pt x="151" y="70"/>
                    <a:pt x="87" y="192"/>
                  </a:cubicBezTo>
                  <a:cubicBezTo>
                    <a:pt x="1" y="357"/>
                    <a:pt x="88" y="542"/>
                    <a:pt x="250" y="619"/>
                  </a:cubicBezTo>
                  <a:cubicBezTo>
                    <a:pt x="311" y="648"/>
                    <a:pt x="375" y="661"/>
                    <a:pt x="440" y="661"/>
                  </a:cubicBezTo>
                  <a:cubicBezTo>
                    <a:pt x="596" y="661"/>
                    <a:pt x="755" y="587"/>
                    <a:pt x="876" y="493"/>
                  </a:cubicBezTo>
                  <a:cubicBezTo>
                    <a:pt x="902" y="476"/>
                    <a:pt x="910" y="453"/>
                    <a:pt x="912" y="426"/>
                  </a:cubicBezTo>
                  <a:cubicBezTo>
                    <a:pt x="939" y="420"/>
                    <a:pt x="961" y="385"/>
                    <a:pt x="940" y="358"/>
                  </a:cubicBezTo>
                  <a:cubicBezTo>
                    <a:pt x="824" y="201"/>
                    <a:pt x="695" y="34"/>
                    <a:pt x="485" y="4"/>
                  </a:cubicBezTo>
                  <a:cubicBezTo>
                    <a:pt x="468" y="1"/>
                    <a:pt x="450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1"/>
            <p:cNvSpPr/>
            <p:nvPr/>
          </p:nvSpPr>
          <p:spPr>
            <a:xfrm>
              <a:off x="1811474" y="2078857"/>
              <a:ext cx="18840" cy="18790"/>
            </a:xfrm>
            <a:custGeom>
              <a:avLst/>
              <a:gdLst/>
              <a:ahLst/>
              <a:cxnLst/>
              <a:rect l="l" t="t" r="r" b="b"/>
              <a:pathLst>
                <a:path w="374" h="373" extrusionOk="0">
                  <a:moveTo>
                    <a:pt x="175" y="0"/>
                  </a:moveTo>
                  <a:cubicBezTo>
                    <a:pt x="156" y="0"/>
                    <a:pt x="137" y="4"/>
                    <a:pt x="120" y="11"/>
                  </a:cubicBezTo>
                  <a:cubicBezTo>
                    <a:pt x="43" y="41"/>
                    <a:pt x="0" y="133"/>
                    <a:pt x="33" y="211"/>
                  </a:cubicBezTo>
                  <a:lnTo>
                    <a:pt x="59" y="276"/>
                  </a:lnTo>
                  <a:cubicBezTo>
                    <a:pt x="84" y="335"/>
                    <a:pt x="142" y="372"/>
                    <a:pt x="203" y="372"/>
                  </a:cubicBezTo>
                  <a:cubicBezTo>
                    <a:pt x="221" y="372"/>
                    <a:pt x="239" y="369"/>
                    <a:pt x="257" y="362"/>
                  </a:cubicBezTo>
                  <a:cubicBezTo>
                    <a:pt x="335" y="333"/>
                    <a:pt x="373" y="242"/>
                    <a:pt x="345" y="164"/>
                  </a:cubicBezTo>
                  <a:lnTo>
                    <a:pt x="319" y="99"/>
                  </a:lnTo>
                  <a:cubicBezTo>
                    <a:pt x="298" y="38"/>
                    <a:pt x="236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1"/>
            <p:cNvSpPr/>
            <p:nvPr/>
          </p:nvSpPr>
          <p:spPr>
            <a:xfrm>
              <a:off x="1873285" y="2052612"/>
              <a:ext cx="16019" cy="12795"/>
            </a:xfrm>
            <a:custGeom>
              <a:avLst/>
              <a:gdLst/>
              <a:ahLst/>
              <a:cxnLst/>
              <a:rect l="l" t="t" r="r" b="b"/>
              <a:pathLst>
                <a:path w="318" h="254" extrusionOk="0">
                  <a:moveTo>
                    <a:pt x="166" y="1"/>
                  </a:moveTo>
                  <a:cubicBezTo>
                    <a:pt x="85" y="1"/>
                    <a:pt x="1" y="75"/>
                    <a:pt x="40" y="173"/>
                  </a:cubicBezTo>
                  <a:cubicBezTo>
                    <a:pt x="62" y="230"/>
                    <a:pt x="107" y="253"/>
                    <a:pt x="153" y="253"/>
                  </a:cubicBezTo>
                  <a:cubicBezTo>
                    <a:pt x="234" y="253"/>
                    <a:pt x="318" y="179"/>
                    <a:pt x="280" y="80"/>
                  </a:cubicBezTo>
                  <a:cubicBezTo>
                    <a:pt x="258" y="24"/>
                    <a:pt x="213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1"/>
            <p:cNvSpPr/>
            <p:nvPr/>
          </p:nvSpPr>
          <p:spPr>
            <a:xfrm>
              <a:off x="2206622" y="1874634"/>
              <a:ext cx="58838" cy="40501"/>
            </a:xfrm>
            <a:custGeom>
              <a:avLst/>
              <a:gdLst/>
              <a:ahLst/>
              <a:cxnLst/>
              <a:rect l="l" t="t" r="r" b="b"/>
              <a:pathLst>
                <a:path w="1168" h="804" extrusionOk="0">
                  <a:moveTo>
                    <a:pt x="732" y="176"/>
                  </a:moveTo>
                  <a:cubicBezTo>
                    <a:pt x="773" y="176"/>
                    <a:pt x="814" y="180"/>
                    <a:pt x="855" y="189"/>
                  </a:cubicBezTo>
                  <a:cubicBezTo>
                    <a:pt x="807" y="277"/>
                    <a:pt x="778" y="380"/>
                    <a:pt x="713" y="461"/>
                  </a:cubicBezTo>
                  <a:cubicBezTo>
                    <a:pt x="659" y="526"/>
                    <a:pt x="546" y="588"/>
                    <a:pt x="449" y="588"/>
                  </a:cubicBezTo>
                  <a:cubicBezTo>
                    <a:pt x="381" y="588"/>
                    <a:pt x="320" y="557"/>
                    <a:pt x="295" y="474"/>
                  </a:cubicBezTo>
                  <a:cubicBezTo>
                    <a:pt x="241" y="305"/>
                    <a:pt x="523" y="199"/>
                    <a:pt x="651" y="182"/>
                  </a:cubicBezTo>
                  <a:cubicBezTo>
                    <a:pt x="678" y="178"/>
                    <a:pt x="705" y="176"/>
                    <a:pt x="732" y="176"/>
                  </a:cubicBezTo>
                  <a:close/>
                  <a:moveTo>
                    <a:pt x="677" y="1"/>
                  </a:moveTo>
                  <a:cubicBezTo>
                    <a:pt x="605" y="1"/>
                    <a:pt x="532" y="13"/>
                    <a:pt x="461" y="36"/>
                  </a:cubicBezTo>
                  <a:cubicBezTo>
                    <a:pt x="250" y="104"/>
                    <a:pt x="0" y="317"/>
                    <a:pt x="92" y="562"/>
                  </a:cubicBezTo>
                  <a:cubicBezTo>
                    <a:pt x="152" y="719"/>
                    <a:pt x="321" y="804"/>
                    <a:pt x="485" y="804"/>
                  </a:cubicBezTo>
                  <a:cubicBezTo>
                    <a:pt x="543" y="804"/>
                    <a:pt x="600" y="793"/>
                    <a:pt x="652" y="772"/>
                  </a:cubicBezTo>
                  <a:cubicBezTo>
                    <a:pt x="828" y="695"/>
                    <a:pt x="999" y="468"/>
                    <a:pt x="1045" y="263"/>
                  </a:cubicBezTo>
                  <a:cubicBezTo>
                    <a:pt x="1055" y="268"/>
                    <a:pt x="1063" y="270"/>
                    <a:pt x="1072" y="276"/>
                  </a:cubicBezTo>
                  <a:cubicBezTo>
                    <a:pt x="1081" y="281"/>
                    <a:pt x="1090" y="283"/>
                    <a:pt x="1098" y="283"/>
                  </a:cubicBezTo>
                  <a:cubicBezTo>
                    <a:pt x="1144" y="283"/>
                    <a:pt x="1168" y="212"/>
                    <a:pt x="1130" y="176"/>
                  </a:cubicBezTo>
                  <a:cubicBezTo>
                    <a:pt x="1106" y="155"/>
                    <a:pt x="1079" y="134"/>
                    <a:pt x="1052" y="115"/>
                  </a:cubicBezTo>
                  <a:cubicBezTo>
                    <a:pt x="1042" y="83"/>
                    <a:pt x="1014" y="68"/>
                    <a:pt x="984" y="68"/>
                  </a:cubicBezTo>
                  <a:cubicBezTo>
                    <a:pt x="979" y="68"/>
                    <a:pt x="974" y="68"/>
                    <a:pt x="970" y="69"/>
                  </a:cubicBezTo>
                  <a:cubicBezTo>
                    <a:pt x="878" y="24"/>
                    <a:pt x="778" y="1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1"/>
            <p:cNvSpPr/>
            <p:nvPr/>
          </p:nvSpPr>
          <p:spPr>
            <a:xfrm>
              <a:off x="2056401" y="1976141"/>
              <a:ext cx="11435" cy="9067"/>
            </a:xfrm>
            <a:custGeom>
              <a:avLst/>
              <a:gdLst/>
              <a:ahLst/>
              <a:cxnLst/>
              <a:rect l="l" t="t" r="r" b="b"/>
              <a:pathLst>
                <a:path w="227" h="180" extrusionOk="0">
                  <a:moveTo>
                    <a:pt x="118" y="0"/>
                  </a:moveTo>
                  <a:cubicBezTo>
                    <a:pt x="60" y="0"/>
                    <a:pt x="0" y="52"/>
                    <a:pt x="28" y="124"/>
                  </a:cubicBezTo>
                  <a:cubicBezTo>
                    <a:pt x="43" y="163"/>
                    <a:pt x="75" y="180"/>
                    <a:pt x="107" y="180"/>
                  </a:cubicBezTo>
                  <a:cubicBezTo>
                    <a:pt x="166" y="180"/>
                    <a:pt x="226" y="127"/>
                    <a:pt x="199" y="56"/>
                  </a:cubicBezTo>
                  <a:cubicBezTo>
                    <a:pt x="183" y="17"/>
                    <a:pt x="151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1"/>
            <p:cNvSpPr/>
            <p:nvPr/>
          </p:nvSpPr>
          <p:spPr>
            <a:xfrm>
              <a:off x="2142191" y="1918159"/>
              <a:ext cx="20049" cy="20351"/>
            </a:xfrm>
            <a:custGeom>
              <a:avLst/>
              <a:gdLst/>
              <a:ahLst/>
              <a:cxnLst/>
              <a:rect l="l" t="t" r="r" b="b"/>
              <a:pathLst>
                <a:path w="398" h="404" extrusionOk="0">
                  <a:moveTo>
                    <a:pt x="231" y="0"/>
                  </a:moveTo>
                  <a:cubicBezTo>
                    <a:pt x="173" y="0"/>
                    <a:pt x="123" y="37"/>
                    <a:pt x="93" y="92"/>
                  </a:cubicBezTo>
                  <a:cubicBezTo>
                    <a:pt x="75" y="119"/>
                    <a:pt x="59" y="148"/>
                    <a:pt x="43" y="177"/>
                  </a:cubicBezTo>
                  <a:cubicBezTo>
                    <a:pt x="1" y="250"/>
                    <a:pt x="52" y="362"/>
                    <a:pt x="129" y="392"/>
                  </a:cubicBezTo>
                  <a:cubicBezTo>
                    <a:pt x="148" y="399"/>
                    <a:pt x="169" y="403"/>
                    <a:pt x="191" y="403"/>
                  </a:cubicBezTo>
                  <a:cubicBezTo>
                    <a:pt x="256" y="403"/>
                    <a:pt x="324" y="372"/>
                    <a:pt x="344" y="307"/>
                  </a:cubicBezTo>
                  <a:cubicBezTo>
                    <a:pt x="352" y="276"/>
                    <a:pt x="364" y="246"/>
                    <a:pt x="371" y="214"/>
                  </a:cubicBezTo>
                  <a:cubicBezTo>
                    <a:pt x="398" y="134"/>
                    <a:pt x="377" y="49"/>
                    <a:pt x="293" y="14"/>
                  </a:cubicBezTo>
                  <a:cubicBezTo>
                    <a:pt x="272" y="4"/>
                    <a:pt x="25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1"/>
            <p:cNvSpPr/>
            <p:nvPr/>
          </p:nvSpPr>
          <p:spPr>
            <a:xfrm>
              <a:off x="2300019" y="1867732"/>
              <a:ext cx="14206" cy="11284"/>
            </a:xfrm>
            <a:custGeom>
              <a:avLst/>
              <a:gdLst/>
              <a:ahLst/>
              <a:cxnLst/>
              <a:rect l="l" t="t" r="r" b="b"/>
              <a:pathLst>
                <a:path w="282" h="224" extrusionOk="0">
                  <a:moveTo>
                    <a:pt x="148" y="1"/>
                  </a:moveTo>
                  <a:cubicBezTo>
                    <a:pt x="75" y="1"/>
                    <a:pt x="1" y="66"/>
                    <a:pt x="35" y="153"/>
                  </a:cubicBezTo>
                  <a:cubicBezTo>
                    <a:pt x="54" y="203"/>
                    <a:pt x="94" y="224"/>
                    <a:pt x="134" y="224"/>
                  </a:cubicBezTo>
                  <a:cubicBezTo>
                    <a:pt x="206" y="224"/>
                    <a:pt x="281" y="158"/>
                    <a:pt x="248" y="71"/>
                  </a:cubicBezTo>
                  <a:cubicBezTo>
                    <a:pt x="228" y="21"/>
                    <a:pt x="188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1"/>
            <p:cNvSpPr/>
            <p:nvPr/>
          </p:nvSpPr>
          <p:spPr>
            <a:xfrm>
              <a:off x="1947942" y="1986972"/>
              <a:ext cx="20553" cy="17782"/>
            </a:xfrm>
            <a:custGeom>
              <a:avLst/>
              <a:gdLst/>
              <a:ahLst/>
              <a:cxnLst/>
              <a:rect l="l" t="t" r="r" b="b"/>
              <a:pathLst>
                <a:path w="408" h="353" extrusionOk="0">
                  <a:moveTo>
                    <a:pt x="216" y="0"/>
                  </a:moveTo>
                  <a:cubicBezTo>
                    <a:pt x="112" y="0"/>
                    <a:pt x="0" y="94"/>
                    <a:pt x="55" y="215"/>
                  </a:cubicBezTo>
                  <a:lnTo>
                    <a:pt x="73" y="256"/>
                  </a:lnTo>
                  <a:cubicBezTo>
                    <a:pt x="95" y="324"/>
                    <a:pt x="147" y="353"/>
                    <a:pt x="202" y="353"/>
                  </a:cubicBezTo>
                  <a:cubicBezTo>
                    <a:pt x="226" y="353"/>
                    <a:pt x="250" y="347"/>
                    <a:pt x="273" y="337"/>
                  </a:cubicBezTo>
                  <a:cubicBezTo>
                    <a:pt x="351" y="313"/>
                    <a:pt x="408" y="235"/>
                    <a:pt x="365" y="140"/>
                  </a:cubicBezTo>
                  <a:lnTo>
                    <a:pt x="351" y="98"/>
                  </a:lnTo>
                  <a:cubicBezTo>
                    <a:pt x="328" y="29"/>
                    <a:pt x="273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1"/>
            <p:cNvSpPr/>
            <p:nvPr/>
          </p:nvSpPr>
          <p:spPr>
            <a:xfrm>
              <a:off x="1897012" y="1742599"/>
              <a:ext cx="172484" cy="221197"/>
            </a:xfrm>
            <a:custGeom>
              <a:avLst/>
              <a:gdLst/>
              <a:ahLst/>
              <a:cxnLst/>
              <a:rect l="l" t="t" r="r" b="b"/>
              <a:pathLst>
                <a:path w="3424" h="4391" extrusionOk="0">
                  <a:moveTo>
                    <a:pt x="1005" y="272"/>
                  </a:moveTo>
                  <a:cubicBezTo>
                    <a:pt x="1562" y="272"/>
                    <a:pt x="2085" y="785"/>
                    <a:pt x="2409" y="1270"/>
                  </a:cubicBezTo>
                  <a:cubicBezTo>
                    <a:pt x="2935" y="2051"/>
                    <a:pt x="3101" y="2857"/>
                    <a:pt x="2476" y="3642"/>
                  </a:cubicBezTo>
                  <a:cubicBezTo>
                    <a:pt x="2237" y="3943"/>
                    <a:pt x="1885" y="4153"/>
                    <a:pt x="1523" y="4153"/>
                  </a:cubicBezTo>
                  <a:cubicBezTo>
                    <a:pt x="1332" y="4153"/>
                    <a:pt x="1138" y="4094"/>
                    <a:pt x="957" y="3961"/>
                  </a:cubicBezTo>
                  <a:cubicBezTo>
                    <a:pt x="519" y="3642"/>
                    <a:pt x="505" y="3133"/>
                    <a:pt x="590" y="2649"/>
                  </a:cubicBezTo>
                  <a:cubicBezTo>
                    <a:pt x="636" y="2386"/>
                    <a:pt x="707" y="2119"/>
                    <a:pt x="678" y="1849"/>
                  </a:cubicBezTo>
                  <a:cubicBezTo>
                    <a:pt x="635" y="1472"/>
                    <a:pt x="218" y="1003"/>
                    <a:pt x="472" y="631"/>
                  </a:cubicBezTo>
                  <a:cubicBezTo>
                    <a:pt x="517" y="565"/>
                    <a:pt x="498" y="496"/>
                    <a:pt x="455" y="455"/>
                  </a:cubicBezTo>
                  <a:cubicBezTo>
                    <a:pt x="638" y="327"/>
                    <a:pt x="823" y="272"/>
                    <a:pt x="1005" y="272"/>
                  </a:cubicBezTo>
                  <a:close/>
                  <a:moveTo>
                    <a:pt x="989" y="0"/>
                  </a:moveTo>
                  <a:cubicBezTo>
                    <a:pt x="703" y="0"/>
                    <a:pt x="428" y="123"/>
                    <a:pt x="206" y="434"/>
                  </a:cubicBezTo>
                  <a:cubicBezTo>
                    <a:pt x="179" y="469"/>
                    <a:pt x="189" y="517"/>
                    <a:pt x="214" y="547"/>
                  </a:cubicBezTo>
                  <a:cubicBezTo>
                    <a:pt x="0" y="906"/>
                    <a:pt x="220" y="1236"/>
                    <a:pt x="345" y="1614"/>
                  </a:cubicBezTo>
                  <a:cubicBezTo>
                    <a:pt x="550" y="2229"/>
                    <a:pt x="145" y="2833"/>
                    <a:pt x="309" y="3452"/>
                  </a:cubicBezTo>
                  <a:cubicBezTo>
                    <a:pt x="477" y="4079"/>
                    <a:pt x="993" y="4391"/>
                    <a:pt x="1529" y="4391"/>
                  </a:cubicBezTo>
                  <a:cubicBezTo>
                    <a:pt x="1931" y="4391"/>
                    <a:pt x="2344" y="4216"/>
                    <a:pt x="2632" y="3869"/>
                  </a:cubicBezTo>
                  <a:cubicBezTo>
                    <a:pt x="3424" y="2912"/>
                    <a:pt x="3213" y="1926"/>
                    <a:pt x="2538" y="976"/>
                  </a:cubicBezTo>
                  <a:cubicBezTo>
                    <a:pt x="2207" y="512"/>
                    <a:pt x="1574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1"/>
            <p:cNvSpPr/>
            <p:nvPr/>
          </p:nvSpPr>
          <p:spPr>
            <a:xfrm>
              <a:off x="1805228" y="2012311"/>
              <a:ext cx="14306" cy="11334"/>
            </a:xfrm>
            <a:custGeom>
              <a:avLst/>
              <a:gdLst/>
              <a:ahLst/>
              <a:cxnLst/>
              <a:rect l="l" t="t" r="r" b="b"/>
              <a:pathLst>
                <a:path w="284" h="225" extrusionOk="0">
                  <a:moveTo>
                    <a:pt x="149" y="0"/>
                  </a:moveTo>
                  <a:cubicBezTo>
                    <a:pt x="76" y="0"/>
                    <a:pt x="0" y="66"/>
                    <a:pt x="34" y="153"/>
                  </a:cubicBezTo>
                  <a:cubicBezTo>
                    <a:pt x="54" y="204"/>
                    <a:pt x="94" y="225"/>
                    <a:pt x="136" y="225"/>
                  </a:cubicBezTo>
                  <a:cubicBezTo>
                    <a:pt x="209" y="225"/>
                    <a:pt x="284" y="158"/>
                    <a:pt x="249" y="71"/>
                  </a:cubicBezTo>
                  <a:cubicBezTo>
                    <a:pt x="230" y="21"/>
                    <a:pt x="190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1"/>
            <p:cNvSpPr/>
            <p:nvPr/>
          </p:nvSpPr>
          <p:spPr>
            <a:xfrm>
              <a:off x="2094536" y="1889696"/>
              <a:ext cx="10831" cy="8665"/>
            </a:xfrm>
            <a:custGeom>
              <a:avLst/>
              <a:gdLst/>
              <a:ahLst/>
              <a:cxnLst/>
              <a:rect l="l" t="t" r="r" b="b"/>
              <a:pathLst>
                <a:path w="215" h="172" extrusionOk="0">
                  <a:moveTo>
                    <a:pt x="113" y="1"/>
                  </a:moveTo>
                  <a:cubicBezTo>
                    <a:pt x="58" y="1"/>
                    <a:pt x="1" y="51"/>
                    <a:pt x="27" y="118"/>
                  </a:cubicBezTo>
                  <a:cubicBezTo>
                    <a:pt x="42" y="156"/>
                    <a:pt x="72" y="172"/>
                    <a:pt x="103" y="172"/>
                  </a:cubicBezTo>
                  <a:cubicBezTo>
                    <a:pt x="157" y="172"/>
                    <a:pt x="214" y="121"/>
                    <a:pt x="189" y="54"/>
                  </a:cubicBezTo>
                  <a:cubicBezTo>
                    <a:pt x="174" y="17"/>
                    <a:pt x="144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1"/>
            <p:cNvSpPr/>
            <p:nvPr/>
          </p:nvSpPr>
          <p:spPr>
            <a:xfrm>
              <a:off x="2164608" y="1846272"/>
              <a:ext cx="23072" cy="16624"/>
            </a:xfrm>
            <a:custGeom>
              <a:avLst/>
              <a:gdLst/>
              <a:ahLst/>
              <a:cxnLst/>
              <a:rect l="l" t="t" r="r" b="b"/>
              <a:pathLst>
                <a:path w="458" h="330" extrusionOk="0">
                  <a:moveTo>
                    <a:pt x="204" y="1"/>
                  </a:moveTo>
                  <a:cubicBezTo>
                    <a:pt x="68" y="1"/>
                    <a:pt x="1" y="197"/>
                    <a:pt x="145" y="270"/>
                  </a:cubicBezTo>
                  <a:cubicBezTo>
                    <a:pt x="175" y="286"/>
                    <a:pt x="204" y="300"/>
                    <a:pt x="233" y="316"/>
                  </a:cubicBezTo>
                  <a:cubicBezTo>
                    <a:pt x="251" y="325"/>
                    <a:pt x="270" y="329"/>
                    <a:pt x="289" y="329"/>
                  </a:cubicBezTo>
                  <a:cubicBezTo>
                    <a:pt x="346" y="329"/>
                    <a:pt x="402" y="293"/>
                    <a:pt x="425" y="242"/>
                  </a:cubicBezTo>
                  <a:cubicBezTo>
                    <a:pt x="457" y="173"/>
                    <a:pt x="425" y="76"/>
                    <a:pt x="351" y="46"/>
                  </a:cubicBezTo>
                  <a:cubicBezTo>
                    <a:pt x="321" y="34"/>
                    <a:pt x="290" y="22"/>
                    <a:pt x="259" y="11"/>
                  </a:cubicBezTo>
                  <a:cubicBezTo>
                    <a:pt x="240" y="4"/>
                    <a:pt x="221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1"/>
            <p:cNvSpPr/>
            <p:nvPr/>
          </p:nvSpPr>
          <p:spPr>
            <a:xfrm>
              <a:off x="1864218" y="1961935"/>
              <a:ext cx="15919" cy="12543"/>
            </a:xfrm>
            <a:custGeom>
              <a:avLst/>
              <a:gdLst/>
              <a:ahLst/>
              <a:cxnLst/>
              <a:rect l="l" t="t" r="r" b="b"/>
              <a:pathLst>
                <a:path w="316" h="249" extrusionOk="0">
                  <a:moveTo>
                    <a:pt x="165" y="0"/>
                  </a:moveTo>
                  <a:cubicBezTo>
                    <a:pt x="84" y="0"/>
                    <a:pt x="1" y="73"/>
                    <a:pt x="39" y="171"/>
                  </a:cubicBezTo>
                  <a:cubicBezTo>
                    <a:pt x="61" y="225"/>
                    <a:pt x="106" y="248"/>
                    <a:pt x="151" y="248"/>
                  </a:cubicBezTo>
                  <a:cubicBezTo>
                    <a:pt x="232" y="248"/>
                    <a:pt x="315" y="176"/>
                    <a:pt x="277" y="79"/>
                  </a:cubicBezTo>
                  <a:cubicBezTo>
                    <a:pt x="255" y="23"/>
                    <a:pt x="210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1"/>
            <p:cNvSpPr/>
            <p:nvPr/>
          </p:nvSpPr>
          <p:spPr>
            <a:xfrm>
              <a:off x="2201937" y="1827885"/>
              <a:ext cx="12493" cy="9874"/>
            </a:xfrm>
            <a:custGeom>
              <a:avLst/>
              <a:gdLst/>
              <a:ahLst/>
              <a:cxnLst/>
              <a:rect l="l" t="t" r="r" b="b"/>
              <a:pathLst>
                <a:path w="248" h="196" extrusionOk="0">
                  <a:moveTo>
                    <a:pt x="130" y="0"/>
                  </a:moveTo>
                  <a:cubicBezTo>
                    <a:pt x="66" y="0"/>
                    <a:pt x="0" y="57"/>
                    <a:pt x="31" y="134"/>
                  </a:cubicBezTo>
                  <a:cubicBezTo>
                    <a:pt x="48" y="177"/>
                    <a:pt x="83" y="196"/>
                    <a:pt x="119" y="196"/>
                  </a:cubicBezTo>
                  <a:cubicBezTo>
                    <a:pt x="182" y="196"/>
                    <a:pt x="248" y="138"/>
                    <a:pt x="218" y="61"/>
                  </a:cubicBezTo>
                  <a:cubicBezTo>
                    <a:pt x="201" y="18"/>
                    <a:pt x="166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1"/>
            <p:cNvSpPr/>
            <p:nvPr/>
          </p:nvSpPr>
          <p:spPr>
            <a:xfrm>
              <a:off x="1766086" y="1939417"/>
              <a:ext cx="46798" cy="54808"/>
            </a:xfrm>
            <a:custGeom>
              <a:avLst/>
              <a:gdLst/>
              <a:ahLst/>
              <a:cxnLst/>
              <a:rect l="l" t="t" r="r" b="b"/>
              <a:pathLst>
                <a:path w="929" h="1088" extrusionOk="0">
                  <a:moveTo>
                    <a:pt x="284" y="145"/>
                  </a:moveTo>
                  <a:lnTo>
                    <a:pt x="284" y="145"/>
                  </a:lnTo>
                  <a:cubicBezTo>
                    <a:pt x="461" y="323"/>
                    <a:pt x="825" y="662"/>
                    <a:pt x="658" y="836"/>
                  </a:cubicBezTo>
                  <a:cubicBezTo>
                    <a:pt x="621" y="874"/>
                    <a:pt x="581" y="890"/>
                    <a:pt x="541" y="890"/>
                  </a:cubicBezTo>
                  <a:cubicBezTo>
                    <a:pt x="429" y="890"/>
                    <a:pt x="318" y="766"/>
                    <a:pt x="286" y="662"/>
                  </a:cubicBezTo>
                  <a:cubicBezTo>
                    <a:pt x="237" y="499"/>
                    <a:pt x="285" y="332"/>
                    <a:pt x="289" y="167"/>
                  </a:cubicBezTo>
                  <a:cubicBezTo>
                    <a:pt x="286" y="159"/>
                    <a:pt x="285" y="152"/>
                    <a:pt x="284" y="145"/>
                  </a:cubicBezTo>
                  <a:close/>
                  <a:moveTo>
                    <a:pt x="257" y="0"/>
                  </a:moveTo>
                  <a:cubicBezTo>
                    <a:pt x="221" y="0"/>
                    <a:pt x="188" y="42"/>
                    <a:pt x="216" y="75"/>
                  </a:cubicBezTo>
                  <a:lnTo>
                    <a:pt x="221" y="81"/>
                  </a:lnTo>
                  <a:cubicBezTo>
                    <a:pt x="206" y="75"/>
                    <a:pt x="189" y="72"/>
                    <a:pt x="173" y="72"/>
                  </a:cubicBezTo>
                  <a:cubicBezTo>
                    <a:pt x="133" y="72"/>
                    <a:pt x="94" y="91"/>
                    <a:pt x="81" y="133"/>
                  </a:cubicBezTo>
                  <a:cubicBezTo>
                    <a:pt x="13" y="373"/>
                    <a:pt x="0" y="699"/>
                    <a:pt x="166" y="904"/>
                  </a:cubicBezTo>
                  <a:cubicBezTo>
                    <a:pt x="254" y="1012"/>
                    <a:pt x="403" y="1087"/>
                    <a:pt x="547" y="1087"/>
                  </a:cubicBezTo>
                  <a:cubicBezTo>
                    <a:pt x="598" y="1087"/>
                    <a:pt x="648" y="1078"/>
                    <a:pt x="695" y="1057"/>
                  </a:cubicBezTo>
                  <a:cubicBezTo>
                    <a:pt x="886" y="974"/>
                    <a:pt x="928" y="757"/>
                    <a:pt x="850" y="577"/>
                  </a:cubicBezTo>
                  <a:cubicBezTo>
                    <a:pt x="744" y="332"/>
                    <a:pt x="491" y="163"/>
                    <a:pt x="285" y="10"/>
                  </a:cubicBezTo>
                  <a:cubicBezTo>
                    <a:pt x="276" y="3"/>
                    <a:pt x="266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31"/>
            <p:cNvSpPr/>
            <p:nvPr/>
          </p:nvSpPr>
          <p:spPr>
            <a:xfrm>
              <a:off x="1932275" y="1771615"/>
              <a:ext cx="123117" cy="149412"/>
            </a:xfrm>
            <a:custGeom>
              <a:avLst/>
              <a:gdLst/>
              <a:ahLst/>
              <a:cxnLst/>
              <a:rect l="l" t="t" r="r" b="b"/>
              <a:pathLst>
                <a:path w="2444" h="2966" extrusionOk="0">
                  <a:moveTo>
                    <a:pt x="460" y="1"/>
                  </a:moveTo>
                  <a:cubicBezTo>
                    <a:pt x="321" y="1"/>
                    <a:pt x="183" y="68"/>
                    <a:pt x="82" y="162"/>
                  </a:cubicBezTo>
                  <a:cubicBezTo>
                    <a:pt x="19" y="220"/>
                    <a:pt x="0" y="286"/>
                    <a:pt x="24" y="368"/>
                  </a:cubicBezTo>
                  <a:cubicBezTo>
                    <a:pt x="26" y="382"/>
                    <a:pt x="33" y="395"/>
                    <a:pt x="39" y="409"/>
                  </a:cubicBezTo>
                  <a:cubicBezTo>
                    <a:pt x="20" y="471"/>
                    <a:pt x="31" y="546"/>
                    <a:pt x="65" y="599"/>
                  </a:cubicBezTo>
                  <a:cubicBezTo>
                    <a:pt x="391" y="1112"/>
                    <a:pt x="261" y="1526"/>
                    <a:pt x="204" y="2077"/>
                  </a:cubicBezTo>
                  <a:cubicBezTo>
                    <a:pt x="176" y="2336"/>
                    <a:pt x="200" y="2594"/>
                    <a:pt x="396" y="2785"/>
                  </a:cubicBezTo>
                  <a:cubicBezTo>
                    <a:pt x="527" y="2913"/>
                    <a:pt x="689" y="2966"/>
                    <a:pt x="854" y="2966"/>
                  </a:cubicBezTo>
                  <a:cubicBezTo>
                    <a:pt x="1121" y="2966"/>
                    <a:pt x="1399" y="2829"/>
                    <a:pt x="1583" y="2644"/>
                  </a:cubicBezTo>
                  <a:cubicBezTo>
                    <a:pt x="2443" y="1783"/>
                    <a:pt x="1769" y="566"/>
                    <a:pt x="797" y="212"/>
                  </a:cubicBezTo>
                  <a:cubicBezTo>
                    <a:pt x="761" y="140"/>
                    <a:pt x="700" y="74"/>
                    <a:pt x="634" y="40"/>
                  </a:cubicBezTo>
                  <a:cubicBezTo>
                    <a:pt x="578" y="13"/>
                    <a:pt x="519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31"/>
            <p:cNvSpPr/>
            <p:nvPr/>
          </p:nvSpPr>
          <p:spPr>
            <a:xfrm>
              <a:off x="2113527" y="1835089"/>
              <a:ext cx="14105" cy="11234"/>
            </a:xfrm>
            <a:custGeom>
              <a:avLst/>
              <a:gdLst/>
              <a:ahLst/>
              <a:cxnLst/>
              <a:rect l="l" t="t" r="r" b="b"/>
              <a:pathLst>
                <a:path w="280" h="223" extrusionOk="0">
                  <a:moveTo>
                    <a:pt x="147" y="1"/>
                  </a:moveTo>
                  <a:cubicBezTo>
                    <a:pt x="75" y="1"/>
                    <a:pt x="1" y="66"/>
                    <a:pt x="34" y="154"/>
                  </a:cubicBezTo>
                  <a:cubicBezTo>
                    <a:pt x="54" y="202"/>
                    <a:pt x="93" y="222"/>
                    <a:pt x="133" y="222"/>
                  </a:cubicBezTo>
                  <a:cubicBezTo>
                    <a:pt x="205" y="222"/>
                    <a:pt x="279" y="157"/>
                    <a:pt x="245" y="70"/>
                  </a:cubicBezTo>
                  <a:cubicBezTo>
                    <a:pt x="226" y="21"/>
                    <a:pt x="187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31"/>
            <p:cNvSpPr/>
            <p:nvPr/>
          </p:nvSpPr>
          <p:spPr>
            <a:xfrm>
              <a:off x="1702209" y="1956444"/>
              <a:ext cx="21812" cy="15667"/>
            </a:xfrm>
            <a:custGeom>
              <a:avLst/>
              <a:gdLst/>
              <a:ahLst/>
              <a:cxnLst/>
              <a:rect l="l" t="t" r="r" b="b"/>
              <a:pathLst>
                <a:path w="433" h="311" extrusionOk="0">
                  <a:moveTo>
                    <a:pt x="188" y="1"/>
                  </a:moveTo>
                  <a:cubicBezTo>
                    <a:pt x="61" y="1"/>
                    <a:pt x="0" y="179"/>
                    <a:pt x="133" y="250"/>
                  </a:cubicBezTo>
                  <a:cubicBezTo>
                    <a:pt x="163" y="266"/>
                    <a:pt x="191" y="281"/>
                    <a:pt x="221" y="297"/>
                  </a:cubicBezTo>
                  <a:cubicBezTo>
                    <a:pt x="238" y="306"/>
                    <a:pt x="256" y="310"/>
                    <a:pt x="274" y="310"/>
                  </a:cubicBezTo>
                  <a:cubicBezTo>
                    <a:pt x="328" y="310"/>
                    <a:pt x="383" y="275"/>
                    <a:pt x="404" y="226"/>
                  </a:cubicBezTo>
                  <a:cubicBezTo>
                    <a:pt x="432" y="162"/>
                    <a:pt x="404" y="69"/>
                    <a:pt x="331" y="42"/>
                  </a:cubicBezTo>
                  <a:cubicBezTo>
                    <a:pt x="299" y="30"/>
                    <a:pt x="269" y="20"/>
                    <a:pt x="237" y="9"/>
                  </a:cubicBezTo>
                  <a:cubicBezTo>
                    <a:pt x="220" y="4"/>
                    <a:pt x="203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1"/>
            <p:cNvSpPr/>
            <p:nvPr/>
          </p:nvSpPr>
          <p:spPr>
            <a:xfrm>
              <a:off x="2146977" y="1779423"/>
              <a:ext cx="22618" cy="14609"/>
            </a:xfrm>
            <a:custGeom>
              <a:avLst/>
              <a:gdLst/>
              <a:ahLst/>
              <a:cxnLst/>
              <a:rect l="l" t="t" r="r" b="b"/>
              <a:pathLst>
                <a:path w="449" h="290" extrusionOk="0">
                  <a:moveTo>
                    <a:pt x="174" y="0"/>
                  </a:moveTo>
                  <a:cubicBezTo>
                    <a:pt x="56" y="0"/>
                    <a:pt x="1" y="164"/>
                    <a:pt x="123" y="230"/>
                  </a:cubicBezTo>
                  <a:cubicBezTo>
                    <a:pt x="153" y="245"/>
                    <a:pt x="182" y="260"/>
                    <a:pt x="212" y="275"/>
                  </a:cubicBezTo>
                  <a:cubicBezTo>
                    <a:pt x="231" y="285"/>
                    <a:pt x="249" y="290"/>
                    <a:pt x="266" y="290"/>
                  </a:cubicBezTo>
                  <a:cubicBezTo>
                    <a:pt x="381" y="290"/>
                    <a:pt x="448" y="89"/>
                    <a:pt x="313" y="41"/>
                  </a:cubicBezTo>
                  <a:cubicBezTo>
                    <a:pt x="283" y="31"/>
                    <a:pt x="250" y="19"/>
                    <a:pt x="221" y="9"/>
                  </a:cubicBezTo>
                  <a:cubicBezTo>
                    <a:pt x="204" y="3"/>
                    <a:pt x="188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1"/>
            <p:cNvSpPr/>
            <p:nvPr/>
          </p:nvSpPr>
          <p:spPr>
            <a:xfrm>
              <a:off x="2058920" y="1760936"/>
              <a:ext cx="35514" cy="48209"/>
            </a:xfrm>
            <a:custGeom>
              <a:avLst/>
              <a:gdLst/>
              <a:ahLst/>
              <a:cxnLst/>
              <a:rect l="l" t="t" r="r" b="b"/>
              <a:pathLst>
                <a:path w="705" h="957" extrusionOk="0">
                  <a:moveTo>
                    <a:pt x="454" y="1"/>
                  </a:moveTo>
                  <a:cubicBezTo>
                    <a:pt x="420" y="1"/>
                    <a:pt x="384" y="35"/>
                    <a:pt x="388" y="72"/>
                  </a:cubicBezTo>
                  <a:cubicBezTo>
                    <a:pt x="403" y="210"/>
                    <a:pt x="678" y="726"/>
                    <a:pt x="447" y="777"/>
                  </a:cubicBezTo>
                  <a:cubicBezTo>
                    <a:pt x="434" y="780"/>
                    <a:pt x="423" y="781"/>
                    <a:pt x="411" y="781"/>
                  </a:cubicBezTo>
                  <a:cubicBezTo>
                    <a:pt x="313" y="781"/>
                    <a:pt x="237" y="685"/>
                    <a:pt x="218" y="597"/>
                  </a:cubicBezTo>
                  <a:cubicBezTo>
                    <a:pt x="192" y="472"/>
                    <a:pt x="230" y="339"/>
                    <a:pt x="260" y="218"/>
                  </a:cubicBezTo>
                  <a:cubicBezTo>
                    <a:pt x="273" y="163"/>
                    <a:pt x="232" y="132"/>
                    <a:pt x="188" y="132"/>
                  </a:cubicBezTo>
                  <a:cubicBezTo>
                    <a:pt x="153" y="132"/>
                    <a:pt x="117" y="152"/>
                    <a:pt x="105" y="194"/>
                  </a:cubicBezTo>
                  <a:cubicBezTo>
                    <a:pt x="53" y="381"/>
                    <a:pt x="0" y="604"/>
                    <a:pt x="106" y="781"/>
                  </a:cubicBezTo>
                  <a:cubicBezTo>
                    <a:pt x="171" y="889"/>
                    <a:pt x="295" y="956"/>
                    <a:pt x="421" y="956"/>
                  </a:cubicBezTo>
                  <a:cubicBezTo>
                    <a:pt x="441" y="956"/>
                    <a:pt x="461" y="955"/>
                    <a:pt x="481" y="951"/>
                  </a:cubicBezTo>
                  <a:cubicBezTo>
                    <a:pt x="636" y="920"/>
                    <a:pt x="705" y="788"/>
                    <a:pt x="695" y="639"/>
                  </a:cubicBezTo>
                  <a:cubicBezTo>
                    <a:pt x="683" y="442"/>
                    <a:pt x="629" y="160"/>
                    <a:pt x="489" y="16"/>
                  </a:cubicBezTo>
                  <a:cubicBezTo>
                    <a:pt x="479" y="5"/>
                    <a:pt x="467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1"/>
            <p:cNvSpPr/>
            <p:nvPr/>
          </p:nvSpPr>
          <p:spPr>
            <a:xfrm>
              <a:off x="1522922" y="1961683"/>
              <a:ext cx="40653" cy="58939"/>
            </a:xfrm>
            <a:custGeom>
              <a:avLst/>
              <a:gdLst/>
              <a:ahLst/>
              <a:cxnLst/>
              <a:rect l="l" t="t" r="r" b="b"/>
              <a:pathLst>
                <a:path w="807" h="1170" extrusionOk="0">
                  <a:moveTo>
                    <a:pt x="681" y="0"/>
                  </a:moveTo>
                  <a:cubicBezTo>
                    <a:pt x="659" y="0"/>
                    <a:pt x="636" y="9"/>
                    <a:pt x="617" y="30"/>
                  </a:cubicBezTo>
                  <a:cubicBezTo>
                    <a:pt x="348" y="326"/>
                    <a:pt x="125" y="675"/>
                    <a:pt x="18" y="1063"/>
                  </a:cubicBezTo>
                  <a:cubicBezTo>
                    <a:pt x="0" y="1127"/>
                    <a:pt x="57" y="1169"/>
                    <a:pt x="112" y="1169"/>
                  </a:cubicBezTo>
                  <a:cubicBezTo>
                    <a:pt x="147" y="1169"/>
                    <a:pt x="181" y="1153"/>
                    <a:pt x="196" y="1115"/>
                  </a:cubicBezTo>
                  <a:cubicBezTo>
                    <a:pt x="342" y="764"/>
                    <a:pt x="506" y="435"/>
                    <a:pt x="753" y="138"/>
                  </a:cubicBezTo>
                  <a:cubicBezTo>
                    <a:pt x="807" y="73"/>
                    <a:pt x="746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1"/>
            <p:cNvSpPr/>
            <p:nvPr/>
          </p:nvSpPr>
          <p:spPr>
            <a:xfrm>
              <a:off x="1797470" y="1859723"/>
              <a:ext cx="69115" cy="40653"/>
            </a:xfrm>
            <a:custGeom>
              <a:avLst/>
              <a:gdLst/>
              <a:ahLst/>
              <a:cxnLst/>
              <a:rect l="l" t="t" r="r" b="b"/>
              <a:pathLst>
                <a:path w="1372" h="807" extrusionOk="0">
                  <a:moveTo>
                    <a:pt x="1022" y="195"/>
                  </a:moveTo>
                  <a:cubicBezTo>
                    <a:pt x="1015" y="202"/>
                    <a:pt x="1007" y="207"/>
                    <a:pt x="1001" y="219"/>
                  </a:cubicBezTo>
                  <a:cubicBezTo>
                    <a:pt x="915" y="367"/>
                    <a:pt x="806" y="481"/>
                    <a:pt x="643" y="543"/>
                  </a:cubicBezTo>
                  <a:cubicBezTo>
                    <a:pt x="584" y="565"/>
                    <a:pt x="503" y="584"/>
                    <a:pt x="434" y="584"/>
                  </a:cubicBezTo>
                  <a:cubicBezTo>
                    <a:pt x="326" y="584"/>
                    <a:pt x="249" y="538"/>
                    <a:pt x="338" y="386"/>
                  </a:cubicBezTo>
                  <a:cubicBezTo>
                    <a:pt x="454" y="190"/>
                    <a:pt x="756" y="202"/>
                    <a:pt x="1022" y="195"/>
                  </a:cubicBezTo>
                  <a:close/>
                  <a:moveTo>
                    <a:pt x="849" y="1"/>
                  </a:moveTo>
                  <a:cubicBezTo>
                    <a:pt x="659" y="1"/>
                    <a:pt x="470" y="33"/>
                    <a:pt x="334" y="105"/>
                  </a:cubicBezTo>
                  <a:cubicBezTo>
                    <a:pt x="155" y="202"/>
                    <a:pt x="1" y="417"/>
                    <a:pt x="57" y="628"/>
                  </a:cubicBezTo>
                  <a:cubicBezTo>
                    <a:pt x="95" y="767"/>
                    <a:pt x="241" y="807"/>
                    <a:pt x="386" y="807"/>
                  </a:cubicBezTo>
                  <a:cubicBezTo>
                    <a:pt x="463" y="807"/>
                    <a:pt x="539" y="796"/>
                    <a:pt x="599" y="783"/>
                  </a:cubicBezTo>
                  <a:cubicBezTo>
                    <a:pt x="854" y="726"/>
                    <a:pt x="1093" y="550"/>
                    <a:pt x="1184" y="298"/>
                  </a:cubicBezTo>
                  <a:cubicBezTo>
                    <a:pt x="1201" y="251"/>
                    <a:pt x="1185" y="212"/>
                    <a:pt x="1157" y="189"/>
                  </a:cubicBezTo>
                  <a:cubicBezTo>
                    <a:pt x="1225" y="183"/>
                    <a:pt x="1285" y="172"/>
                    <a:pt x="1334" y="155"/>
                  </a:cubicBezTo>
                  <a:cubicBezTo>
                    <a:pt x="1368" y="142"/>
                    <a:pt x="1371" y="90"/>
                    <a:pt x="1336" y="77"/>
                  </a:cubicBezTo>
                  <a:cubicBezTo>
                    <a:pt x="1202" y="28"/>
                    <a:pt x="1025" y="1"/>
                    <a:pt x="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1"/>
            <p:cNvSpPr/>
            <p:nvPr/>
          </p:nvSpPr>
          <p:spPr>
            <a:xfrm>
              <a:off x="1781853" y="1896094"/>
              <a:ext cx="15616" cy="12342"/>
            </a:xfrm>
            <a:custGeom>
              <a:avLst/>
              <a:gdLst/>
              <a:ahLst/>
              <a:cxnLst/>
              <a:rect l="l" t="t" r="r" b="b"/>
              <a:pathLst>
                <a:path w="310" h="245" extrusionOk="0">
                  <a:moveTo>
                    <a:pt x="162" y="0"/>
                  </a:moveTo>
                  <a:cubicBezTo>
                    <a:pt x="83" y="0"/>
                    <a:pt x="1" y="72"/>
                    <a:pt x="37" y="168"/>
                  </a:cubicBezTo>
                  <a:cubicBezTo>
                    <a:pt x="59" y="222"/>
                    <a:pt x="103" y="244"/>
                    <a:pt x="148" y="244"/>
                  </a:cubicBezTo>
                  <a:cubicBezTo>
                    <a:pt x="227" y="244"/>
                    <a:pt x="309" y="173"/>
                    <a:pt x="271" y="76"/>
                  </a:cubicBezTo>
                  <a:cubicBezTo>
                    <a:pt x="250" y="23"/>
                    <a:pt x="207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1"/>
            <p:cNvSpPr/>
            <p:nvPr/>
          </p:nvSpPr>
          <p:spPr>
            <a:xfrm>
              <a:off x="1708708" y="1882996"/>
              <a:ext cx="15919" cy="12644"/>
            </a:xfrm>
            <a:custGeom>
              <a:avLst/>
              <a:gdLst/>
              <a:ahLst/>
              <a:cxnLst/>
              <a:rect l="l" t="t" r="r" b="b"/>
              <a:pathLst>
                <a:path w="316" h="251" extrusionOk="0">
                  <a:moveTo>
                    <a:pt x="166" y="0"/>
                  </a:moveTo>
                  <a:cubicBezTo>
                    <a:pt x="85" y="0"/>
                    <a:pt x="0" y="74"/>
                    <a:pt x="40" y="173"/>
                  </a:cubicBezTo>
                  <a:cubicBezTo>
                    <a:pt x="61" y="228"/>
                    <a:pt x="105" y="250"/>
                    <a:pt x="150" y="250"/>
                  </a:cubicBezTo>
                  <a:cubicBezTo>
                    <a:pt x="231" y="250"/>
                    <a:pt x="315" y="177"/>
                    <a:pt x="276" y="78"/>
                  </a:cubicBezTo>
                  <a:cubicBezTo>
                    <a:pt x="255" y="23"/>
                    <a:pt x="211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1"/>
            <p:cNvSpPr/>
            <p:nvPr/>
          </p:nvSpPr>
          <p:spPr>
            <a:xfrm>
              <a:off x="1849055" y="1801740"/>
              <a:ext cx="16170" cy="16221"/>
            </a:xfrm>
            <a:custGeom>
              <a:avLst/>
              <a:gdLst/>
              <a:ahLst/>
              <a:cxnLst/>
              <a:rect l="l" t="t" r="r" b="b"/>
              <a:pathLst>
                <a:path w="321" h="322" extrusionOk="0">
                  <a:moveTo>
                    <a:pt x="183" y="1"/>
                  </a:moveTo>
                  <a:cubicBezTo>
                    <a:pt x="144" y="1"/>
                    <a:pt x="104" y="20"/>
                    <a:pt x="78" y="66"/>
                  </a:cubicBezTo>
                  <a:cubicBezTo>
                    <a:pt x="62" y="94"/>
                    <a:pt x="42" y="121"/>
                    <a:pt x="32" y="152"/>
                  </a:cubicBezTo>
                  <a:cubicBezTo>
                    <a:pt x="0" y="251"/>
                    <a:pt x="73" y="321"/>
                    <a:pt x="148" y="321"/>
                  </a:cubicBezTo>
                  <a:cubicBezTo>
                    <a:pt x="189" y="321"/>
                    <a:pt x="230" y="301"/>
                    <a:pt x="256" y="252"/>
                  </a:cubicBezTo>
                  <a:cubicBezTo>
                    <a:pt x="272" y="222"/>
                    <a:pt x="280" y="191"/>
                    <a:pt x="290" y="159"/>
                  </a:cubicBezTo>
                  <a:cubicBezTo>
                    <a:pt x="321" y="67"/>
                    <a:pt x="25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1"/>
            <p:cNvSpPr/>
            <p:nvPr/>
          </p:nvSpPr>
          <p:spPr>
            <a:xfrm>
              <a:off x="2036301" y="1718066"/>
              <a:ext cx="20452" cy="14961"/>
            </a:xfrm>
            <a:custGeom>
              <a:avLst/>
              <a:gdLst/>
              <a:ahLst/>
              <a:cxnLst/>
              <a:rect l="l" t="t" r="r" b="b"/>
              <a:pathLst>
                <a:path w="406" h="297" extrusionOk="0">
                  <a:moveTo>
                    <a:pt x="248" y="0"/>
                  </a:moveTo>
                  <a:cubicBezTo>
                    <a:pt x="232" y="0"/>
                    <a:pt x="216" y="4"/>
                    <a:pt x="201" y="11"/>
                  </a:cubicBezTo>
                  <a:lnTo>
                    <a:pt x="137" y="42"/>
                  </a:lnTo>
                  <a:cubicBezTo>
                    <a:pt x="1" y="112"/>
                    <a:pt x="56" y="297"/>
                    <a:pt x="189" y="297"/>
                  </a:cubicBezTo>
                  <a:cubicBezTo>
                    <a:pt x="204" y="297"/>
                    <a:pt x="219" y="295"/>
                    <a:pt x="235" y="290"/>
                  </a:cubicBezTo>
                  <a:lnTo>
                    <a:pt x="303" y="270"/>
                  </a:lnTo>
                  <a:cubicBezTo>
                    <a:pt x="374" y="250"/>
                    <a:pt x="405" y="155"/>
                    <a:pt x="381" y="90"/>
                  </a:cubicBezTo>
                  <a:cubicBezTo>
                    <a:pt x="361" y="41"/>
                    <a:pt x="304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1"/>
            <p:cNvSpPr/>
            <p:nvPr/>
          </p:nvSpPr>
          <p:spPr>
            <a:xfrm>
              <a:off x="1948194" y="1714892"/>
              <a:ext cx="20402" cy="14861"/>
            </a:xfrm>
            <a:custGeom>
              <a:avLst/>
              <a:gdLst/>
              <a:ahLst/>
              <a:cxnLst/>
              <a:rect l="l" t="t" r="r" b="b"/>
              <a:pathLst>
                <a:path w="405" h="295" extrusionOk="0">
                  <a:moveTo>
                    <a:pt x="249" y="0"/>
                  </a:moveTo>
                  <a:cubicBezTo>
                    <a:pt x="232" y="0"/>
                    <a:pt x="216" y="4"/>
                    <a:pt x="200" y="11"/>
                  </a:cubicBezTo>
                  <a:lnTo>
                    <a:pt x="138" y="43"/>
                  </a:lnTo>
                  <a:cubicBezTo>
                    <a:pt x="1" y="112"/>
                    <a:pt x="57" y="295"/>
                    <a:pt x="188" y="295"/>
                  </a:cubicBezTo>
                  <a:cubicBezTo>
                    <a:pt x="203" y="295"/>
                    <a:pt x="218" y="293"/>
                    <a:pt x="234" y="288"/>
                  </a:cubicBezTo>
                  <a:lnTo>
                    <a:pt x="301" y="268"/>
                  </a:lnTo>
                  <a:cubicBezTo>
                    <a:pt x="372" y="250"/>
                    <a:pt x="404" y="155"/>
                    <a:pt x="379" y="89"/>
                  </a:cubicBezTo>
                  <a:cubicBezTo>
                    <a:pt x="360" y="40"/>
                    <a:pt x="304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1"/>
            <p:cNvSpPr/>
            <p:nvPr/>
          </p:nvSpPr>
          <p:spPr>
            <a:xfrm>
              <a:off x="1586597" y="1591975"/>
              <a:ext cx="211021" cy="248802"/>
            </a:xfrm>
            <a:custGeom>
              <a:avLst/>
              <a:gdLst/>
              <a:ahLst/>
              <a:cxnLst/>
              <a:rect l="l" t="t" r="r" b="b"/>
              <a:pathLst>
                <a:path w="4189" h="4939" extrusionOk="0">
                  <a:moveTo>
                    <a:pt x="1980" y="278"/>
                  </a:moveTo>
                  <a:cubicBezTo>
                    <a:pt x="2148" y="278"/>
                    <a:pt x="2326" y="308"/>
                    <a:pt x="2510" y="373"/>
                  </a:cubicBezTo>
                  <a:cubicBezTo>
                    <a:pt x="2517" y="374"/>
                    <a:pt x="2524" y="375"/>
                    <a:pt x="2532" y="375"/>
                  </a:cubicBezTo>
                  <a:cubicBezTo>
                    <a:pt x="2818" y="604"/>
                    <a:pt x="2883" y="897"/>
                    <a:pt x="2755" y="1261"/>
                  </a:cubicBezTo>
                  <a:cubicBezTo>
                    <a:pt x="2707" y="1401"/>
                    <a:pt x="2621" y="1529"/>
                    <a:pt x="2602" y="1681"/>
                  </a:cubicBezTo>
                  <a:cubicBezTo>
                    <a:pt x="2574" y="1948"/>
                    <a:pt x="2704" y="2148"/>
                    <a:pt x="2899" y="2317"/>
                  </a:cubicBezTo>
                  <a:cubicBezTo>
                    <a:pt x="3297" y="2661"/>
                    <a:pt x="3777" y="3040"/>
                    <a:pt x="3762" y="3632"/>
                  </a:cubicBezTo>
                  <a:cubicBezTo>
                    <a:pt x="3743" y="4250"/>
                    <a:pt x="2884" y="4709"/>
                    <a:pt x="2288" y="4709"/>
                  </a:cubicBezTo>
                  <a:cubicBezTo>
                    <a:pt x="2234" y="4709"/>
                    <a:pt x="2182" y="4705"/>
                    <a:pt x="2133" y="4698"/>
                  </a:cubicBezTo>
                  <a:cubicBezTo>
                    <a:pt x="1001" y="4515"/>
                    <a:pt x="467" y="3139"/>
                    <a:pt x="441" y="2124"/>
                  </a:cubicBezTo>
                  <a:cubicBezTo>
                    <a:pt x="421" y="1155"/>
                    <a:pt x="1066" y="278"/>
                    <a:pt x="1980" y="278"/>
                  </a:cubicBezTo>
                  <a:close/>
                  <a:moveTo>
                    <a:pt x="1903" y="1"/>
                  </a:moveTo>
                  <a:cubicBezTo>
                    <a:pt x="1145" y="1"/>
                    <a:pt x="433" y="745"/>
                    <a:pt x="268" y="1482"/>
                  </a:cubicBezTo>
                  <a:cubicBezTo>
                    <a:pt x="1" y="2678"/>
                    <a:pt x="553" y="4400"/>
                    <a:pt x="1785" y="4855"/>
                  </a:cubicBezTo>
                  <a:cubicBezTo>
                    <a:pt x="1938" y="4912"/>
                    <a:pt x="2108" y="4939"/>
                    <a:pt x="2284" y="4939"/>
                  </a:cubicBezTo>
                  <a:cubicBezTo>
                    <a:pt x="3168" y="4939"/>
                    <a:pt x="4189" y="4257"/>
                    <a:pt x="3949" y="3323"/>
                  </a:cubicBezTo>
                  <a:cubicBezTo>
                    <a:pt x="3876" y="3044"/>
                    <a:pt x="3757" y="2741"/>
                    <a:pt x="3562" y="2524"/>
                  </a:cubicBezTo>
                  <a:cubicBezTo>
                    <a:pt x="3429" y="2376"/>
                    <a:pt x="3257" y="2288"/>
                    <a:pt x="3110" y="2164"/>
                  </a:cubicBezTo>
                  <a:cubicBezTo>
                    <a:pt x="2832" y="1934"/>
                    <a:pt x="2896" y="1678"/>
                    <a:pt x="2991" y="1365"/>
                  </a:cubicBezTo>
                  <a:cubicBezTo>
                    <a:pt x="3138" y="883"/>
                    <a:pt x="3161" y="340"/>
                    <a:pt x="2570" y="147"/>
                  </a:cubicBezTo>
                  <a:cubicBezTo>
                    <a:pt x="2559" y="143"/>
                    <a:pt x="2548" y="142"/>
                    <a:pt x="2537" y="142"/>
                  </a:cubicBezTo>
                  <a:cubicBezTo>
                    <a:pt x="2517" y="142"/>
                    <a:pt x="2498" y="148"/>
                    <a:pt x="2481" y="157"/>
                  </a:cubicBezTo>
                  <a:cubicBezTo>
                    <a:pt x="2290" y="49"/>
                    <a:pt x="2095" y="1"/>
                    <a:pt x="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1"/>
            <p:cNvSpPr/>
            <p:nvPr/>
          </p:nvSpPr>
          <p:spPr>
            <a:xfrm>
              <a:off x="1597780" y="1826474"/>
              <a:ext cx="23122" cy="16674"/>
            </a:xfrm>
            <a:custGeom>
              <a:avLst/>
              <a:gdLst/>
              <a:ahLst/>
              <a:cxnLst/>
              <a:rect l="l" t="t" r="r" b="b"/>
              <a:pathLst>
                <a:path w="459" h="331" extrusionOk="0">
                  <a:moveTo>
                    <a:pt x="203" y="0"/>
                  </a:moveTo>
                  <a:cubicBezTo>
                    <a:pt x="67" y="0"/>
                    <a:pt x="0" y="201"/>
                    <a:pt x="146" y="274"/>
                  </a:cubicBezTo>
                  <a:cubicBezTo>
                    <a:pt x="174" y="288"/>
                    <a:pt x="204" y="303"/>
                    <a:pt x="233" y="318"/>
                  </a:cubicBezTo>
                  <a:cubicBezTo>
                    <a:pt x="251" y="326"/>
                    <a:pt x="270" y="330"/>
                    <a:pt x="289" y="330"/>
                  </a:cubicBezTo>
                  <a:cubicBezTo>
                    <a:pt x="347" y="330"/>
                    <a:pt x="404" y="294"/>
                    <a:pt x="428" y="241"/>
                  </a:cubicBezTo>
                  <a:cubicBezTo>
                    <a:pt x="459" y="170"/>
                    <a:pt x="428" y="75"/>
                    <a:pt x="352" y="47"/>
                  </a:cubicBezTo>
                  <a:cubicBezTo>
                    <a:pt x="323" y="36"/>
                    <a:pt x="290" y="23"/>
                    <a:pt x="260" y="11"/>
                  </a:cubicBezTo>
                  <a:cubicBezTo>
                    <a:pt x="240" y="4"/>
                    <a:pt x="221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1"/>
            <p:cNvSpPr/>
            <p:nvPr/>
          </p:nvSpPr>
          <p:spPr>
            <a:xfrm>
              <a:off x="1812784" y="1752271"/>
              <a:ext cx="14710" cy="11788"/>
            </a:xfrm>
            <a:custGeom>
              <a:avLst/>
              <a:gdLst/>
              <a:ahLst/>
              <a:cxnLst/>
              <a:rect l="l" t="t" r="r" b="b"/>
              <a:pathLst>
                <a:path w="292" h="234" extrusionOk="0">
                  <a:moveTo>
                    <a:pt x="153" y="0"/>
                  </a:moveTo>
                  <a:cubicBezTo>
                    <a:pt x="78" y="0"/>
                    <a:pt x="1" y="69"/>
                    <a:pt x="37" y="161"/>
                  </a:cubicBezTo>
                  <a:cubicBezTo>
                    <a:pt x="56" y="212"/>
                    <a:pt x="97" y="233"/>
                    <a:pt x="139" y="233"/>
                  </a:cubicBezTo>
                  <a:cubicBezTo>
                    <a:pt x="214" y="233"/>
                    <a:pt x="292" y="165"/>
                    <a:pt x="256" y="74"/>
                  </a:cubicBezTo>
                  <a:cubicBezTo>
                    <a:pt x="237" y="22"/>
                    <a:pt x="19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1"/>
            <p:cNvSpPr/>
            <p:nvPr/>
          </p:nvSpPr>
          <p:spPr>
            <a:xfrm>
              <a:off x="1881799" y="1723305"/>
              <a:ext cx="11737" cy="9319"/>
            </a:xfrm>
            <a:custGeom>
              <a:avLst/>
              <a:gdLst/>
              <a:ahLst/>
              <a:cxnLst/>
              <a:rect l="l" t="t" r="r" b="b"/>
              <a:pathLst>
                <a:path w="233" h="185" extrusionOk="0">
                  <a:moveTo>
                    <a:pt x="123" y="0"/>
                  </a:moveTo>
                  <a:cubicBezTo>
                    <a:pt x="63" y="0"/>
                    <a:pt x="0" y="55"/>
                    <a:pt x="29" y="126"/>
                  </a:cubicBezTo>
                  <a:cubicBezTo>
                    <a:pt x="44" y="167"/>
                    <a:pt x="77" y="184"/>
                    <a:pt x="111" y="184"/>
                  </a:cubicBezTo>
                  <a:cubicBezTo>
                    <a:pt x="170" y="184"/>
                    <a:pt x="233" y="130"/>
                    <a:pt x="204" y="57"/>
                  </a:cubicBezTo>
                  <a:cubicBezTo>
                    <a:pt x="189" y="17"/>
                    <a:pt x="156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1"/>
            <p:cNvSpPr/>
            <p:nvPr/>
          </p:nvSpPr>
          <p:spPr>
            <a:xfrm>
              <a:off x="1622716" y="1614392"/>
              <a:ext cx="142561" cy="180645"/>
            </a:xfrm>
            <a:custGeom>
              <a:avLst/>
              <a:gdLst/>
              <a:ahLst/>
              <a:cxnLst/>
              <a:rect l="l" t="t" r="r" b="b"/>
              <a:pathLst>
                <a:path w="2830" h="3586" extrusionOk="0">
                  <a:moveTo>
                    <a:pt x="1435" y="462"/>
                  </a:moveTo>
                  <a:cubicBezTo>
                    <a:pt x="1466" y="565"/>
                    <a:pt x="1422" y="707"/>
                    <a:pt x="1365" y="844"/>
                  </a:cubicBezTo>
                  <a:cubicBezTo>
                    <a:pt x="1358" y="835"/>
                    <a:pt x="1348" y="825"/>
                    <a:pt x="1338" y="816"/>
                  </a:cubicBezTo>
                  <a:cubicBezTo>
                    <a:pt x="1368" y="700"/>
                    <a:pt x="1402" y="581"/>
                    <a:pt x="1435" y="462"/>
                  </a:cubicBezTo>
                  <a:close/>
                  <a:moveTo>
                    <a:pt x="1421" y="3083"/>
                  </a:moveTo>
                  <a:cubicBezTo>
                    <a:pt x="1429" y="3109"/>
                    <a:pt x="1442" y="3132"/>
                    <a:pt x="1457" y="3151"/>
                  </a:cubicBezTo>
                  <a:cubicBezTo>
                    <a:pt x="1423" y="3142"/>
                    <a:pt x="1388" y="3130"/>
                    <a:pt x="1353" y="3117"/>
                  </a:cubicBezTo>
                  <a:cubicBezTo>
                    <a:pt x="1375" y="3106"/>
                    <a:pt x="1396" y="3096"/>
                    <a:pt x="1421" y="3083"/>
                  </a:cubicBezTo>
                  <a:close/>
                  <a:moveTo>
                    <a:pt x="2054" y="2990"/>
                  </a:moveTo>
                  <a:lnTo>
                    <a:pt x="2054" y="2990"/>
                  </a:lnTo>
                  <a:cubicBezTo>
                    <a:pt x="1976" y="3123"/>
                    <a:pt x="1847" y="3176"/>
                    <a:pt x="1700" y="3181"/>
                  </a:cubicBezTo>
                  <a:cubicBezTo>
                    <a:pt x="1819" y="3142"/>
                    <a:pt x="1952" y="3076"/>
                    <a:pt x="2054" y="2990"/>
                  </a:cubicBezTo>
                  <a:close/>
                  <a:moveTo>
                    <a:pt x="1373" y="0"/>
                  </a:moveTo>
                  <a:cubicBezTo>
                    <a:pt x="1347" y="0"/>
                    <a:pt x="1323" y="7"/>
                    <a:pt x="1303" y="20"/>
                  </a:cubicBezTo>
                  <a:cubicBezTo>
                    <a:pt x="1252" y="10"/>
                    <a:pt x="1203" y="5"/>
                    <a:pt x="1155" y="5"/>
                  </a:cubicBezTo>
                  <a:cubicBezTo>
                    <a:pt x="481" y="5"/>
                    <a:pt x="47" y="916"/>
                    <a:pt x="28" y="1536"/>
                  </a:cubicBezTo>
                  <a:cubicBezTo>
                    <a:pt x="1" y="2433"/>
                    <a:pt x="628" y="3561"/>
                    <a:pt x="1630" y="3585"/>
                  </a:cubicBezTo>
                  <a:cubicBezTo>
                    <a:pt x="1639" y="3585"/>
                    <a:pt x="1647" y="3585"/>
                    <a:pt x="1655" y="3585"/>
                  </a:cubicBezTo>
                  <a:cubicBezTo>
                    <a:pt x="2479" y="3585"/>
                    <a:pt x="2829" y="2685"/>
                    <a:pt x="2261" y="2113"/>
                  </a:cubicBezTo>
                  <a:cubicBezTo>
                    <a:pt x="2095" y="1948"/>
                    <a:pt x="1863" y="1829"/>
                    <a:pt x="1727" y="1638"/>
                  </a:cubicBezTo>
                  <a:cubicBezTo>
                    <a:pt x="1466" y="1288"/>
                    <a:pt x="1735" y="1080"/>
                    <a:pt x="1807" y="754"/>
                  </a:cubicBezTo>
                  <a:cubicBezTo>
                    <a:pt x="1885" y="407"/>
                    <a:pt x="1765" y="93"/>
                    <a:pt x="1413" y="5"/>
                  </a:cubicBezTo>
                  <a:cubicBezTo>
                    <a:pt x="1400" y="2"/>
                    <a:pt x="1386" y="0"/>
                    <a:pt x="1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1"/>
            <p:cNvSpPr/>
            <p:nvPr/>
          </p:nvSpPr>
          <p:spPr>
            <a:xfrm>
              <a:off x="1927187" y="1658572"/>
              <a:ext cx="14558" cy="11435"/>
            </a:xfrm>
            <a:custGeom>
              <a:avLst/>
              <a:gdLst/>
              <a:ahLst/>
              <a:cxnLst/>
              <a:rect l="l" t="t" r="r" b="b"/>
              <a:pathLst>
                <a:path w="289" h="227" extrusionOk="0">
                  <a:moveTo>
                    <a:pt x="151" y="0"/>
                  </a:moveTo>
                  <a:cubicBezTo>
                    <a:pt x="77" y="0"/>
                    <a:pt x="1" y="67"/>
                    <a:pt x="36" y="156"/>
                  </a:cubicBezTo>
                  <a:cubicBezTo>
                    <a:pt x="56" y="205"/>
                    <a:pt x="97" y="226"/>
                    <a:pt x="138" y="226"/>
                  </a:cubicBezTo>
                  <a:cubicBezTo>
                    <a:pt x="212" y="226"/>
                    <a:pt x="288" y="160"/>
                    <a:pt x="253" y="71"/>
                  </a:cubicBezTo>
                  <a:cubicBezTo>
                    <a:pt x="233" y="21"/>
                    <a:pt x="192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1"/>
            <p:cNvSpPr/>
            <p:nvPr/>
          </p:nvSpPr>
          <p:spPr>
            <a:xfrm>
              <a:off x="1828955" y="1644668"/>
              <a:ext cx="48562" cy="41610"/>
            </a:xfrm>
            <a:custGeom>
              <a:avLst/>
              <a:gdLst/>
              <a:ahLst/>
              <a:cxnLst/>
              <a:rect l="l" t="t" r="r" b="b"/>
              <a:pathLst>
                <a:path w="964" h="826" extrusionOk="0">
                  <a:moveTo>
                    <a:pt x="725" y="148"/>
                  </a:moveTo>
                  <a:cubicBezTo>
                    <a:pt x="694" y="255"/>
                    <a:pt x="687" y="370"/>
                    <a:pt x="631" y="469"/>
                  </a:cubicBezTo>
                  <a:cubicBezTo>
                    <a:pt x="588" y="545"/>
                    <a:pt x="482" y="640"/>
                    <a:pt x="386" y="640"/>
                  </a:cubicBezTo>
                  <a:cubicBezTo>
                    <a:pt x="345" y="640"/>
                    <a:pt x="307" y="623"/>
                    <a:pt x="276" y="581"/>
                  </a:cubicBezTo>
                  <a:cubicBezTo>
                    <a:pt x="205" y="483"/>
                    <a:pt x="260" y="334"/>
                    <a:pt x="339" y="259"/>
                  </a:cubicBezTo>
                  <a:cubicBezTo>
                    <a:pt x="440" y="167"/>
                    <a:pt x="587" y="148"/>
                    <a:pt x="725" y="148"/>
                  </a:cubicBezTo>
                  <a:close/>
                  <a:moveTo>
                    <a:pt x="642" y="0"/>
                  </a:moveTo>
                  <a:cubicBezTo>
                    <a:pt x="467" y="0"/>
                    <a:pt x="292" y="37"/>
                    <a:pt x="172" y="170"/>
                  </a:cubicBezTo>
                  <a:cubicBezTo>
                    <a:pt x="46" y="307"/>
                    <a:pt x="1" y="538"/>
                    <a:pt x="117" y="697"/>
                  </a:cubicBezTo>
                  <a:cubicBezTo>
                    <a:pt x="184" y="786"/>
                    <a:pt x="283" y="826"/>
                    <a:pt x="384" y="826"/>
                  </a:cubicBezTo>
                  <a:cubicBezTo>
                    <a:pt x="470" y="826"/>
                    <a:pt x="558" y="797"/>
                    <a:pt x="630" y="745"/>
                  </a:cubicBezTo>
                  <a:cubicBezTo>
                    <a:pt x="803" y="618"/>
                    <a:pt x="881" y="361"/>
                    <a:pt x="858" y="151"/>
                  </a:cubicBezTo>
                  <a:lnTo>
                    <a:pt x="858" y="151"/>
                  </a:lnTo>
                  <a:cubicBezTo>
                    <a:pt x="859" y="151"/>
                    <a:pt x="859" y="151"/>
                    <a:pt x="859" y="151"/>
                  </a:cubicBezTo>
                  <a:cubicBezTo>
                    <a:pt x="942" y="151"/>
                    <a:pt x="964" y="31"/>
                    <a:pt x="878" y="18"/>
                  </a:cubicBezTo>
                  <a:cubicBezTo>
                    <a:pt x="803" y="8"/>
                    <a:pt x="722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1"/>
            <p:cNvSpPr/>
            <p:nvPr/>
          </p:nvSpPr>
          <p:spPr>
            <a:xfrm>
              <a:off x="1793792" y="1663005"/>
              <a:ext cx="12292" cy="9722"/>
            </a:xfrm>
            <a:custGeom>
              <a:avLst/>
              <a:gdLst/>
              <a:ahLst/>
              <a:cxnLst/>
              <a:rect l="l" t="t" r="r" b="b"/>
              <a:pathLst>
                <a:path w="244" h="193" extrusionOk="0">
                  <a:moveTo>
                    <a:pt x="127" y="1"/>
                  </a:moveTo>
                  <a:cubicBezTo>
                    <a:pt x="65" y="1"/>
                    <a:pt x="0" y="57"/>
                    <a:pt x="31" y="133"/>
                  </a:cubicBezTo>
                  <a:cubicBezTo>
                    <a:pt x="47" y="175"/>
                    <a:pt x="81" y="192"/>
                    <a:pt x="116" y="192"/>
                  </a:cubicBezTo>
                  <a:cubicBezTo>
                    <a:pt x="178" y="192"/>
                    <a:pt x="243" y="136"/>
                    <a:pt x="214" y="61"/>
                  </a:cubicBezTo>
                  <a:cubicBezTo>
                    <a:pt x="197" y="18"/>
                    <a:pt x="162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1"/>
            <p:cNvSpPr/>
            <p:nvPr/>
          </p:nvSpPr>
          <p:spPr>
            <a:xfrm>
              <a:off x="1556925" y="1735345"/>
              <a:ext cx="14659" cy="11687"/>
            </a:xfrm>
            <a:custGeom>
              <a:avLst/>
              <a:gdLst/>
              <a:ahLst/>
              <a:cxnLst/>
              <a:rect l="l" t="t" r="r" b="b"/>
              <a:pathLst>
                <a:path w="291" h="232" extrusionOk="0">
                  <a:moveTo>
                    <a:pt x="152" y="1"/>
                  </a:moveTo>
                  <a:cubicBezTo>
                    <a:pt x="77" y="1"/>
                    <a:pt x="0" y="69"/>
                    <a:pt x="35" y="160"/>
                  </a:cubicBezTo>
                  <a:cubicBezTo>
                    <a:pt x="55" y="211"/>
                    <a:pt x="96" y="232"/>
                    <a:pt x="138" y="232"/>
                  </a:cubicBezTo>
                  <a:cubicBezTo>
                    <a:pt x="213" y="232"/>
                    <a:pt x="291" y="164"/>
                    <a:pt x="255" y="73"/>
                  </a:cubicBezTo>
                  <a:cubicBezTo>
                    <a:pt x="235" y="22"/>
                    <a:pt x="19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1"/>
            <p:cNvSpPr/>
            <p:nvPr/>
          </p:nvSpPr>
          <p:spPr>
            <a:xfrm>
              <a:off x="1494711" y="1665121"/>
              <a:ext cx="57327" cy="53549"/>
            </a:xfrm>
            <a:custGeom>
              <a:avLst/>
              <a:gdLst/>
              <a:ahLst/>
              <a:cxnLst/>
              <a:rect l="l" t="t" r="r" b="b"/>
              <a:pathLst>
                <a:path w="1138" h="1063" extrusionOk="0">
                  <a:moveTo>
                    <a:pt x="274" y="243"/>
                  </a:moveTo>
                  <a:cubicBezTo>
                    <a:pt x="556" y="297"/>
                    <a:pt x="786" y="488"/>
                    <a:pt x="901" y="744"/>
                  </a:cubicBezTo>
                  <a:cubicBezTo>
                    <a:pt x="889" y="750"/>
                    <a:pt x="878" y="757"/>
                    <a:pt x="868" y="767"/>
                  </a:cubicBezTo>
                  <a:cubicBezTo>
                    <a:pt x="807" y="831"/>
                    <a:pt x="729" y="860"/>
                    <a:pt x="651" y="860"/>
                  </a:cubicBezTo>
                  <a:cubicBezTo>
                    <a:pt x="533" y="860"/>
                    <a:pt x="413" y="796"/>
                    <a:pt x="345" y="693"/>
                  </a:cubicBezTo>
                  <a:cubicBezTo>
                    <a:pt x="257" y="559"/>
                    <a:pt x="252" y="397"/>
                    <a:pt x="274" y="243"/>
                  </a:cubicBezTo>
                  <a:close/>
                  <a:moveTo>
                    <a:pt x="194" y="0"/>
                  </a:moveTo>
                  <a:cubicBezTo>
                    <a:pt x="133" y="0"/>
                    <a:pt x="85" y="32"/>
                    <a:pt x="69" y="97"/>
                  </a:cubicBezTo>
                  <a:cubicBezTo>
                    <a:pt x="1" y="401"/>
                    <a:pt x="38" y="780"/>
                    <a:pt x="321" y="970"/>
                  </a:cubicBezTo>
                  <a:cubicBezTo>
                    <a:pt x="415" y="1031"/>
                    <a:pt x="523" y="1063"/>
                    <a:pt x="631" y="1063"/>
                  </a:cubicBezTo>
                  <a:cubicBezTo>
                    <a:pt x="752" y="1063"/>
                    <a:pt x="871" y="1023"/>
                    <a:pt x="964" y="941"/>
                  </a:cubicBezTo>
                  <a:cubicBezTo>
                    <a:pt x="966" y="956"/>
                    <a:pt x="969" y="971"/>
                    <a:pt x="971" y="985"/>
                  </a:cubicBezTo>
                  <a:cubicBezTo>
                    <a:pt x="976" y="1023"/>
                    <a:pt x="1011" y="1044"/>
                    <a:pt x="1043" y="1044"/>
                  </a:cubicBezTo>
                  <a:cubicBezTo>
                    <a:pt x="1073" y="1044"/>
                    <a:pt x="1101" y="1027"/>
                    <a:pt x="1103" y="990"/>
                  </a:cubicBezTo>
                  <a:cubicBezTo>
                    <a:pt x="1137" y="468"/>
                    <a:pt x="723" y="16"/>
                    <a:pt x="202" y="0"/>
                  </a:cubicBezTo>
                  <a:cubicBezTo>
                    <a:pt x="199" y="0"/>
                    <a:pt x="197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1"/>
            <p:cNvSpPr/>
            <p:nvPr/>
          </p:nvSpPr>
          <p:spPr>
            <a:xfrm>
              <a:off x="1483578" y="1713884"/>
              <a:ext cx="16624" cy="13249"/>
            </a:xfrm>
            <a:custGeom>
              <a:avLst/>
              <a:gdLst/>
              <a:ahLst/>
              <a:cxnLst/>
              <a:rect l="l" t="t" r="r" b="b"/>
              <a:pathLst>
                <a:path w="330" h="263" extrusionOk="0">
                  <a:moveTo>
                    <a:pt x="172" y="0"/>
                  </a:moveTo>
                  <a:cubicBezTo>
                    <a:pt x="88" y="0"/>
                    <a:pt x="1" y="77"/>
                    <a:pt x="42" y="180"/>
                  </a:cubicBezTo>
                  <a:cubicBezTo>
                    <a:pt x="64" y="238"/>
                    <a:pt x="111" y="262"/>
                    <a:pt x="158" y="262"/>
                  </a:cubicBezTo>
                  <a:cubicBezTo>
                    <a:pt x="242" y="262"/>
                    <a:pt x="330" y="185"/>
                    <a:pt x="290" y="82"/>
                  </a:cubicBezTo>
                  <a:cubicBezTo>
                    <a:pt x="267" y="25"/>
                    <a:pt x="220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1"/>
            <p:cNvSpPr/>
            <p:nvPr/>
          </p:nvSpPr>
          <p:spPr>
            <a:xfrm>
              <a:off x="1780544" y="1574998"/>
              <a:ext cx="16422" cy="12493"/>
            </a:xfrm>
            <a:custGeom>
              <a:avLst/>
              <a:gdLst/>
              <a:ahLst/>
              <a:cxnLst/>
              <a:rect l="l" t="t" r="r" b="b"/>
              <a:pathLst>
                <a:path w="326" h="248" extrusionOk="0">
                  <a:moveTo>
                    <a:pt x="209" y="1"/>
                  </a:moveTo>
                  <a:cubicBezTo>
                    <a:pt x="194" y="1"/>
                    <a:pt x="179" y="4"/>
                    <a:pt x="162" y="12"/>
                  </a:cubicBezTo>
                  <a:lnTo>
                    <a:pt x="123" y="25"/>
                  </a:lnTo>
                  <a:cubicBezTo>
                    <a:pt x="0" y="63"/>
                    <a:pt x="55" y="247"/>
                    <a:pt x="160" y="247"/>
                  </a:cubicBezTo>
                  <a:cubicBezTo>
                    <a:pt x="174" y="247"/>
                    <a:pt x="189" y="244"/>
                    <a:pt x="205" y="236"/>
                  </a:cubicBezTo>
                  <a:lnTo>
                    <a:pt x="245" y="216"/>
                  </a:lnTo>
                  <a:cubicBezTo>
                    <a:pt x="315" y="195"/>
                    <a:pt x="325" y="130"/>
                    <a:pt x="301" y="76"/>
                  </a:cubicBezTo>
                  <a:cubicBezTo>
                    <a:pt x="286" y="35"/>
                    <a:pt x="253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1"/>
            <p:cNvSpPr/>
            <p:nvPr/>
          </p:nvSpPr>
          <p:spPr>
            <a:xfrm>
              <a:off x="1549772" y="1598171"/>
              <a:ext cx="21107" cy="16322"/>
            </a:xfrm>
            <a:custGeom>
              <a:avLst/>
              <a:gdLst/>
              <a:ahLst/>
              <a:cxnLst/>
              <a:rect l="l" t="t" r="r" b="b"/>
              <a:pathLst>
                <a:path w="419" h="324" extrusionOk="0">
                  <a:moveTo>
                    <a:pt x="267" y="0"/>
                  </a:moveTo>
                  <a:cubicBezTo>
                    <a:pt x="248" y="0"/>
                    <a:pt x="227" y="5"/>
                    <a:pt x="204" y="17"/>
                  </a:cubicBezTo>
                  <a:lnTo>
                    <a:pt x="163" y="30"/>
                  </a:lnTo>
                  <a:cubicBezTo>
                    <a:pt x="0" y="75"/>
                    <a:pt x="74" y="323"/>
                    <a:pt x="211" y="323"/>
                  </a:cubicBezTo>
                  <a:cubicBezTo>
                    <a:pt x="230" y="323"/>
                    <a:pt x="250" y="318"/>
                    <a:pt x="271" y="308"/>
                  </a:cubicBezTo>
                  <a:lnTo>
                    <a:pt x="311" y="286"/>
                  </a:lnTo>
                  <a:cubicBezTo>
                    <a:pt x="406" y="259"/>
                    <a:pt x="418" y="172"/>
                    <a:pt x="384" y="102"/>
                  </a:cubicBezTo>
                  <a:cubicBezTo>
                    <a:pt x="367" y="46"/>
                    <a:pt x="324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1"/>
            <p:cNvSpPr/>
            <p:nvPr/>
          </p:nvSpPr>
          <p:spPr>
            <a:xfrm>
              <a:off x="1471538" y="1624467"/>
              <a:ext cx="21863" cy="17480"/>
            </a:xfrm>
            <a:custGeom>
              <a:avLst/>
              <a:gdLst/>
              <a:ahLst/>
              <a:cxnLst/>
              <a:rect l="l" t="t" r="r" b="b"/>
              <a:pathLst>
                <a:path w="434" h="347" extrusionOk="0">
                  <a:moveTo>
                    <a:pt x="244" y="1"/>
                  </a:moveTo>
                  <a:cubicBezTo>
                    <a:pt x="225" y="1"/>
                    <a:pt x="206" y="5"/>
                    <a:pt x="187" y="14"/>
                  </a:cubicBezTo>
                  <a:lnTo>
                    <a:pt x="125" y="46"/>
                  </a:lnTo>
                  <a:cubicBezTo>
                    <a:pt x="53" y="83"/>
                    <a:pt x="0" y="167"/>
                    <a:pt x="37" y="249"/>
                  </a:cubicBezTo>
                  <a:cubicBezTo>
                    <a:pt x="66" y="315"/>
                    <a:pt x="121" y="346"/>
                    <a:pt x="185" y="346"/>
                  </a:cubicBezTo>
                  <a:cubicBezTo>
                    <a:pt x="203" y="346"/>
                    <a:pt x="222" y="343"/>
                    <a:pt x="241" y="338"/>
                  </a:cubicBezTo>
                  <a:lnTo>
                    <a:pt x="308" y="320"/>
                  </a:lnTo>
                  <a:cubicBezTo>
                    <a:pt x="391" y="297"/>
                    <a:pt x="434" y="182"/>
                    <a:pt x="401" y="107"/>
                  </a:cubicBezTo>
                  <a:cubicBezTo>
                    <a:pt x="376" y="50"/>
                    <a:pt x="311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1"/>
            <p:cNvSpPr/>
            <p:nvPr/>
          </p:nvSpPr>
          <p:spPr>
            <a:xfrm>
              <a:off x="1640600" y="1553236"/>
              <a:ext cx="23928" cy="18538"/>
            </a:xfrm>
            <a:custGeom>
              <a:avLst/>
              <a:gdLst/>
              <a:ahLst/>
              <a:cxnLst/>
              <a:rect l="l" t="t" r="r" b="b"/>
              <a:pathLst>
                <a:path w="475" h="368" extrusionOk="0">
                  <a:moveTo>
                    <a:pt x="296" y="1"/>
                  </a:moveTo>
                  <a:cubicBezTo>
                    <a:pt x="274" y="1"/>
                    <a:pt x="250" y="6"/>
                    <a:pt x="225" y="18"/>
                  </a:cubicBezTo>
                  <a:cubicBezTo>
                    <a:pt x="212" y="23"/>
                    <a:pt x="198" y="26"/>
                    <a:pt x="184" y="32"/>
                  </a:cubicBezTo>
                  <a:cubicBezTo>
                    <a:pt x="0" y="93"/>
                    <a:pt x="81" y="368"/>
                    <a:pt x="242" y="368"/>
                  </a:cubicBezTo>
                  <a:cubicBezTo>
                    <a:pt x="264" y="368"/>
                    <a:pt x="287" y="363"/>
                    <a:pt x="310" y="352"/>
                  </a:cubicBezTo>
                  <a:cubicBezTo>
                    <a:pt x="324" y="348"/>
                    <a:pt x="337" y="341"/>
                    <a:pt x="350" y="335"/>
                  </a:cubicBezTo>
                  <a:cubicBezTo>
                    <a:pt x="458" y="300"/>
                    <a:pt x="475" y="196"/>
                    <a:pt x="439" y="117"/>
                  </a:cubicBezTo>
                  <a:cubicBezTo>
                    <a:pt x="418" y="52"/>
                    <a:pt x="365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1"/>
            <p:cNvSpPr/>
            <p:nvPr/>
          </p:nvSpPr>
          <p:spPr>
            <a:xfrm>
              <a:off x="1407612" y="1653736"/>
              <a:ext cx="15415" cy="12241"/>
            </a:xfrm>
            <a:custGeom>
              <a:avLst/>
              <a:gdLst/>
              <a:ahLst/>
              <a:cxnLst/>
              <a:rect l="l" t="t" r="r" b="b"/>
              <a:pathLst>
                <a:path w="306" h="243" extrusionOk="0">
                  <a:moveTo>
                    <a:pt x="159" y="0"/>
                  </a:moveTo>
                  <a:cubicBezTo>
                    <a:pt x="81" y="0"/>
                    <a:pt x="0" y="72"/>
                    <a:pt x="38" y="167"/>
                  </a:cubicBezTo>
                  <a:cubicBezTo>
                    <a:pt x="58" y="220"/>
                    <a:pt x="101" y="243"/>
                    <a:pt x="145" y="243"/>
                  </a:cubicBezTo>
                  <a:cubicBezTo>
                    <a:pt x="224" y="243"/>
                    <a:pt x="305" y="171"/>
                    <a:pt x="267" y="76"/>
                  </a:cubicBezTo>
                  <a:cubicBezTo>
                    <a:pt x="246" y="23"/>
                    <a:pt x="203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1"/>
            <p:cNvSpPr/>
            <p:nvPr/>
          </p:nvSpPr>
          <p:spPr>
            <a:xfrm>
              <a:off x="1159007" y="1683508"/>
              <a:ext cx="26699" cy="63775"/>
            </a:xfrm>
            <a:custGeom>
              <a:avLst/>
              <a:gdLst/>
              <a:ahLst/>
              <a:cxnLst/>
              <a:rect l="l" t="t" r="r" b="b"/>
              <a:pathLst>
                <a:path w="530" h="1266" extrusionOk="0">
                  <a:moveTo>
                    <a:pt x="438" y="0"/>
                  </a:moveTo>
                  <a:cubicBezTo>
                    <a:pt x="403" y="0"/>
                    <a:pt x="369" y="21"/>
                    <a:pt x="361" y="68"/>
                  </a:cubicBezTo>
                  <a:cubicBezTo>
                    <a:pt x="302" y="447"/>
                    <a:pt x="167" y="788"/>
                    <a:pt x="26" y="1142"/>
                  </a:cubicBezTo>
                  <a:cubicBezTo>
                    <a:pt x="0" y="1203"/>
                    <a:pt x="57" y="1265"/>
                    <a:pt x="113" y="1265"/>
                  </a:cubicBezTo>
                  <a:cubicBezTo>
                    <a:pt x="135" y="1265"/>
                    <a:pt x="158" y="1255"/>
                    <a:pt x="174" y="1230"/>
                  </a:cubicBezTo>
                  <a:cubicBezTo>
                    <a:pt x="391" y="895"/>
                    <a:pt x="493" y="490"/>
                    <a:pt x="526" y="95"/>
                  </a:cubicBezTo>
                  <a:cubicBezTo>
                    <a:pt x="530" y="35"/>
                    <a:pt x="483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1"/>
            <p:cNvSpPr/>
            <p:nvPr/>
          </p:nvSpPr>
          <p:spPr>
            <a:xfrm>
              <a:off x="1701403" y="1513943"/>
              <a:ext cx="12443" cy="9974"/>
            </a:xfrm>
            <a:custGeom>
              <a:avLst/>
              <a:gdLst/>
              <a:ahLst/>
              <a:cxnLst/>
              <a:rect l="l" t="t" r="r" b="b"/>
              <a:pathLst>
                <a:path w="247" h="198" extrusionOk="0">
                  <a:moveTo>
                    <a:pt x="129" y="1"/>
                  </a:moveTo>
                  <a:cubicBezTo>
                    <a:pt x="66" y="1"/>
                    <a:pt x="0" y="59"/>
                    <a:pt x="30" y="136"/>
                  </a:cubicBezTo>
                  <a:cubicBezTo>
                    <a:pt x="46" y="179"/>
                    <a:pt x="81" y="197"/>
                    <a:pt x="117" y="197"/>
                  </a:cubicBezTo>
                  <a:cubicBezTo>
                    <a:pt x="180" y="197"/>
                    <a:pt x="247" y="139"/>
                    <a:pt x="216" y="62"/>
                  </a:cubicBezTo>
                  <a:cubicBezTo>
                    <a:pt x="199" y="19"/>
                    <a:pt x="165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1"/>
            <p:cNvSpPr/>
            <p:nvPr/>
          </p:nvSpPr>
          <p:spPr>
            <a:xfrm>
              <a:off x="1588007" y="1505177"/>
              <a:ext cx="64127" cy="34356"/>
            </a:xfrm>
            <a:custGeom>
              <a:avLst/>
              <a:gdLst/>
              <a:ahLst/>
              <a:cxnLst/>
              <a:rect l="l" t="t" r="r" b="b"/>
              <a:pathLst>
                <a:path w="1273" h="682" extrusionOk="0">
                  <a:moveTo>
                    <a:pt x="850" y="1"/>
                  </a:moveTo>
                  <a:cubicBezTo>
                    <a:pt x="687" y="1"/>
                    <a:pt x="523" y="31"/>
                    <a:pt x="371" y="92"/>
                  </a:cubicBezTo>
                  <a:cubicBezTo>
                    <a:pt x="219" y="151"/>
                    <a:pt x="1" y="275"/>
                    <a:pt x="85" y="470"/>
                  </a:cubicBezTo>
                  <a:cubicBezTo>
                    <a:pt x="154" y="639"/>
                    <a:pt x="406" y="681"/>
                    <a:pt x="566" y="681"/>
                  </a:cubicBezTo>
                  <a:cubicBezTo>
                    <a:pt x="779" y="680"/>
                    <a:pt x="1018" y="596"/>
                    <a:pt x="1147" y="421"/>
                  </a:cubicBezTo>
                  <a:cubicBezTo>
                    <a:pt x="1204" y="344"/>
                    <a:pt x="1141" y="253"/>
                    <a:pt x="1065" y="253"/>
                  </a:cubicBezTo>
                  <a:cubicBezTo>
                    <a:pt x="1045" y="253"/>
                    <a:pt x="1024" y="259"/>
                    <a:pt x="1004" y="273"/>
                  </a:cubicBezTo>
                  <a:cubicBezTo>
                    <a:pt x="892" y="350"/>
                    <a:pt x="793" y="422"/>
                    <a:pt x="657" y="443"/>
                  </a:cubicBezTo>
                  <a:cubicBezTo>
                    <a:pt x="650" y="444"/>
                    <a:pt x="631" y="445"/>
                    <a:pt x="604" y="445"/>
                  </a:cubicBezTo>
                  <a:cubicBezTo>
                    <a:pt x="506" y="445"/>
                    <a:pt x="314" y="435"/>
                    <a:pt x="325" y="391"/>
                  </a:cubicBezTo>
                  <a:cubicBezTo>
                    <a:pt x="341" y="324"/>
                    <a:pt x="623" y="259"/>
                    <a:pt x="683" y="248"/>
                  </a:cubicBezTo>
                  <a:cubicBezTo>
                    <a:pt x="764" y="231"/>
                    <a:pt x="845" y="225"/>
                    <a:pt x="926" y="225"/>
                  </a:cubicBezTo>
                  <a:cubicBezTo>
                    <a:pt x="990" y="225"/>
                    <a:pt x="1055" y="229"/>
                    <a:pt x="1119" y="235"/>
                  </a:cubicBezTo>
                  <a:cubicBezTo>
                    <a:pt x="1123" y="235"/>
                    <a:pt x="1128" y="236"/>
                    <a:pt x="1132" y="236"/>
                  </a:cubicBezTo>
                  <a:cubicBezTo>
                    <a:pt x="1251" y="236"/>
                    <a:pt x="1272" y="65"/>
                    <a:pt x="1150" y="36"/>
                  </a:cubicBezTo>
                  <a:cubicBezTo>
                    <a:pt x="1052" y="13"/>
                    <a:pt x="951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1"/>
            <p:cNvSpPr/>
            <p:nvPr/>
          </p:nvSpPr>
          <p:spPr>
            <a:xfrm>
              <a:off x="1540503" y="1526285"/>
              <a:ext cx="21158" cy="16170"/>
            </a:xfrm>
            <a:custGeom>
              <a:avLst/>
              <a:gdLst/>
              <a:ahLst/>
              <a:cxnLst/>
              <a:rect l="l" t="t" r="r" b="b"/>
              <a:pathLst>
                <a:path w="420" h="321" extrusionOk="0">
                  <a:moveTo>
                    <a:pt x="264" y="1"/>
                  </a:moveTo>
                  <a:cubicBezTo>
                    <a:pt x="246" y="1"/>
                    <a:pt x="225" y="5"/>
                    <a:pt x="204" y="16"/>
                  </a:cubicBezTo>
                  <a:cubicBezTo>
                    <a:pt x="191" y="21"/>
                    <a:pt x="177" y="26"/>
                    <a:pt x="163" y="30"/>
                  </a:cubicBezTo>
                  <a:cubicBezTo>
                    <a:pt x="1" y="80"/>
                    <a:pt x="74" y="320"/>
                    <a:pt x="212" y="320"/>
                  </a:cubicBezTo>
                  <a:cubicBezTo>
                    <a:pt x="231" y="320"/>
                    <a:pt x="250" y="316"/>
                    <a:pt x="271" y="306"/>
                  </a:cubicBezTo>
                  <a:cubicBezTo>
                    <a:pt x="285" y="302"/>
                    <a:pt x="298" y="296"/>
                    <a:pt x="310" y="289"/>
                  </a:cubicBezTo>
                  <a:cubicBezTo>
                    <a:pt x="404" y="259"/>
                    <a:pt x="420" y="170"/>
                    <a:pt x="388" y="101"/>
                  </a:cubicBezTo>
                  <a:cubicBezTo>
                    <a:pt x="369" y="46"/>
                    <a:pt x="324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1"/>
            <p:cNvSpPr/>
            <p:nvPr/>
          </p:nvSpPr>
          <p:spPr>
            <a:xfrm>
              <a:off x="1463881" y="1564621"/>
              <a:ext cx="13954" cy="10982"/>
            </a:xfrm>
            <a:custGeom>
              <a:avLst/>
              <a:gdLst/>
              <a:ahLst/>
              <a:cxnLst/>
              <a:rect l="l" t="t" r="r" b="b"/>
              <a:pathLst>
                <a:path w="277" h="218" extrusionOk="0">
                  <a:moveTo>
                    <a:pt x="145" y="0"/>
                  </a:moveTo>
                  <a:cubicBezTo>
                    <a:pt x="74" y="0"/>
                    <a:pt x="1" y="65"/>
                    <a:pt x="35" y="150"/>
                  </a:cubicBezTo>
                  <a:cubicBezTo>
                    <a:pt x="53" y="198"/>
                    <a:pt x="92" y="217"/>
                    <a:pt x="131" y="217"/>
                  </a:cubicBezTo>
                  <a:cubicBezTo>
                    <a:pt x="202" y="217"/>
                    <a:pt x="276" y="154"/>
                    <a:pt x="241" y="68"/>
                  </a:cubicBezTo>
                  <a:cubicBezTo>
                    <a:pt x="223" y="20"/>
                    <a:pt x="18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1"/>
            <p:cNvSpPr/>
            <p:nvPr/>
          </p:nvSpPr>
          <p:spPr>
            <a:xfrm>
              <a:off x="1386353" y="1575502"/>
              <a:ext cx="21158" cy="16876"/>
            </a:xfrm>
            <a:custGeom>
              <a:avLst/>
              <a:gdLst/>
              <a:ahLst/>
              <a:cxnLst/>
              <a:rect l="l" t="t" r="r" b="b"/>
              <a:pathLst>
                <a:path w="420" h="335" extrusionOk="0">
                  <a:moveTo>
                    <a:pt x="219" y="1"/>
                  </a:moveTo>
                  <a:cubicBezTo>
                    <a:pt x="111" y="1"/>
                    <a:pt x="0" y="98"/>
                    <a:pt x="52" y="229"/>
                  </a:cubicBezTo>
                  <a:cubicBezTo>
                    <a:pt x="81" y="303"/>
                    <a:pt x="141" y="334"/>
                    <a:pt x="202" y="334"/>
                  </a:cubicBezTo>
                  <a:cubicBezTo>
                    <a:pt x="309" y="334"/>
                    <a:pt x="420" y="237"/>
                    <a:pt x="369" y="106"/>
                  </a:cubicBezTo>
                  <a:cubicBezTo>
                    <a:pt x="340" y="32"/>
                    <a:pt x="280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1"/>
            <p:cNvSpPr/>
            <p:nvPr/>
          </p:nvSpPr>
          <p:spPr>
            <a:xfrm>
              <a:off x="1301772" y="1519988"/>
              <a:ext cx="48158" cy="77779"/>
            </a:xfrm>
            <a:custGeom>
              <a:avLst/>
              <a:gdLst/>
              <a:ahLst/>
              <a:cxnLst/>
              <a:rect l="l" t="t" r="r" b="b"/>
              <a:pathLst>
                <a:path w="956" h="1544" extrusionOk="0">
                  <a:moveTo>
                    <a:pt x="262" y="0"/>
                  </a:moveTo>
                  <a:cubicBezTo>
                    <a:pt x="246" y="0"/>
                    <a:pt x="230" y="5"/>
                    <a:pt x="219" y="16"/>
                  </a:cubicBezTo>
                  <a:cubicBezTo>
                    <a:pt x="0" y="216"/>
                    <a:pt x="105" y="722"/>
                    <a:pt x="170" y="967"/>
                  </a:cubicBezTo>
                  <a:cubicBezTo>
                    <a:pt x="226" y="1174"/>
                    <a:pt x="360" y="1544"/>
                    <a:pt x="633" y="1544"/>
                  </a:cubicBezTo>
                  <a:cubicBezTo>
                    <a:pt x="644" y="1544"/>
                    <a:pt x="654" y="1543"/>
                    <a:pt x="665" y="1542"/>
                  </a:cubicBezTo>
                  <a:cubicBezTo>
                    <a:pt x="955" y="1512"/>
                    <a:pt x="937" y="1082"/>
                    <a:pt x="914" y="869"/>
                  </a:cubicBezTo>
                  <a:cubicBezTo>
                    <a:pt x="888" y="606"/>
                    <a:pt x="726" y="274"/>
                    <a:pt x="428" y="274"/>
                  </a:cubicBezTo>
                  <a:cubicBezTo>
                    <a:pt x="418" y="274"/>
                    <a:pt x="408" y="275"/>
                    <a:pt x="397" y="275"/>
                  </a:cubicBezTo>
                  <a:cubicBezTo>
                    <a:pt x="349" y="280"/>
                    <a:pt x="330" y="312"/>
                    <a:pt x="332" y="348"/>
                  </a:cubicBezTo>
                  <a:cubicBezTo>
                    <a:pt x="333" y="376"/>
                    <a:pt x="347" y="404"/>
                    <a:pt x="374" y="421"/>
                  </a:cubicBezTo>
                  <a:cubicBezTo>
                    <a:pt x="567" y="535"/>
                    <a:pt x="688" y="655"/>
                    <a:pt x="710" y="890"/>
                  </a:cubicBezTo>
                  <a:cubicBezTo>
                    <a:pt x="717" y="964"/>
                    <a:pt x="734" y="1111"/>
                    <a:pt x="700" y="1181"/>
                  </a:cubicBezTo>
                  <a:cubicBezTo>
                    <a:pt x="671" y="1242"/>
                    <a:pt x="633" y="1271"/>
                    <a:pt x="592" y="1271"/>
                  </a:cubicBezTo>
                  <a:cubicBezTo>
                    <a:pt x="545" y="1271"/>
                    <a:pt x="495" y="1232"/>
                    <a:pt x="454" y="1158"/>
                  </a:cubicBezTo>
                  <a:cubicBezTo>
                    <a:pt x="376" y="1019"/>
                    <a:pt x="340" y="842"/>
                    <a:pt x="316" y="688"/>
                  </a:cubicBezTo>
                  <a:cubicBezTo>
                    <a:pt x="304" y="610"/>
                    <a:pt x="296" y="532"/>
                    <a:pt x="292" y="454"/>
                  </a:cubicBezTo>
                  <a:lnTo>
                    <a:pt x="292" y="348"/>
                  </a:lnTo>
                  <a:lnTo>
                    <a:pt x="292" y="291"/>
                  </a:lnTo>
                  <a:cubicBezTo>
                    <a:pt x="306" y="253"/>
                    <a:pt x="306" y="217"/>
                    <a:pt x="295" y="183"/>
                  </a:cubicBezTo>
                  <a:lnTo>
                    <a:pt x="295" y="183"/>
                  </a:lnTo>
                  <a:cubicBezTo>
                    <a:pt x="301" y="186"/>
                    <a:pt x="309" y="187"/>
                    <a:pt x="316" y="187"/>
                  </a:cubicBezTo>
                  <a:cubicBezTo>
                    <a:pt x="332" y="187"/>
                    <a:pt x="349" y="180"/>
                    <a:pt x="359" y="162"/>
                  </a:cubicBezTo>
                  <a:cubicBezTo>
                    <a:pt x="394" y="104"/>
                    <a:pt x="373" y="54"/>
                    <a:pt x="316" y="17"/>
                  </a:cubicBezTo>
                  <a:cubicBezTo>
                    <a:pt x="301" y="7"/>
                    <a:pt x="281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1"/>
            <p:cNvSpPr/>
            <p:nvPr/>
          </p:nvSpPr>
          <p:spPr>
            <a:xfrm>
              <a:off x="1531486" y="1435810"/>
              <a:ext cx="59896" cy="50375"/>
            </a:xfrm>
            <a:custGeom>
              <a:avLst/>
              <a:gdLst/>
              <a:ahLst/>
              <a:cxnLst/>
              <a:rect l="l" t="t" r="r" b="b"/>
              <a:pathLst>
                <a:path w="1189" h="1000" extrusionOk="0">
                  <a:moveTo>
                    <a:pt x="374" y="252"/>
                  </a:moveTo>
                  <a:cubicBezTo>
                    <a:pt x="470" y="252"/>
                    <a:pt x="612" y="320"/>
                    <a:pt x="674" y="356"/>
                  </a:cubicBezTo>
                  <a:cubicBezTo>
                    <a:pt x="820" y="444"/>
                    <a:pt x="936" y="577"/>
                    <a:pt x="1021" y="726"/>
                  </a:cubicBezTo>
                  <a:cubicBezTo>
                    <a:pt x="956" y="744"/>
                    <a:pt x="887" y="754"/>
                    <a:pt x="818" y="754"/>
                  </a:cubicBezTo>
                  <a:cubicBezTo>
                    <a:pt x="582" y="754"/>
                    <a:pt x="348" y="644"/>
                    <a:pt x="287" y="390"/>
                  </a:cubicBezTo>
                  <a:cubicBezTo>
                    <a:pt x="262" y="286"/>
                    <a:pt x="307" y="252"/>
                    <a:pt x="374" y="252"/>
                  </a:cubicBezTo>
                  <a:close/>
                  <a:moveTo>
                    <a:pt x="325" y="1"/>
                  </a:moveTo>
                  <a:cubicBezTo>
                    <a:pt x="174" y="1"/>
                    <a:pt x="45" y="69"/>
                    <a:pt x="30" y="267"/>
                  </a:cubicBezTo>
                  <a:cubicBezTo>
                    <a:pt x="0" y="651"/>
                    <a:pt x="403" y="1000"/>
                    <a:pt x="779" y="1000"/>
                  </a:cubicBezTo>
                  <a:cubicBezTo>
                    <a:pt x="901" y="1000"/>
                    <a:pt x="1021" y="963"/>
                    <a:pt x="1121" y="879"/>
                  </a:cubicBezTo>
                  <a:cubicBezTo>
                    <a:pt x="1158" y="848"/>
                    <a:pt x="1163" y="808"/>
                    <a:pt x="1148" y="776"/>
                  </a:cubicBezTo>
                  <a:cubicBezTo>
                    <a:pt x="1173" y="760"/>
                    <a:pt x="1188" y="728"/>
                    <a:pt x="1177" y="688"/>
                  </a:cubicBezTo>
                  <a:cubicBezTo>
                    <a:pt x="1095" y="414"/>
                    <a:pt x="891" y="193"/>
                    <a:pt x="633" y="74"/>
                  </a:cubicBezTo>
                  <a:cubicBezTo>
                    <a:pt x="539" y="32"/>
                    <a:pt x="427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1"/>
            <p:cNvSpPr/>
            <p:nvPr/>
          </p:nvSpPr>
          <p:spPr>
            <a:xfrm>
              <a:off x="1622515" y="1449311"/>
              <a:ext cx="14407" cy="11385"/>
            </a:xfrm>
            <a:custGeom>
              <a:avLst/>
              <a:gdLst/>
              <a:ahLst/>
              <a:cxnLst/>
              <a:rect l="l" t="t" r="r" b="b"/>
              <a:pathLst>
                <a:path w="286" h="226" extrusionOk="0">
                  <a:moveTo>
                    <a:pt x="149" y="1"/>
                  </a:moveTo>
                  <a:cubicBezTo>
                    <a:pt x="76" y="1"/>
                    <a:pt x="0" y="66"/>
                    <a:pt x="36" y="154"/>
                  </a:cubicBezTo>
                  <a:cubicBezTo>
                    <a:pt x="55" y="204"/>
                    <a:pt x="96" y="225"/>
                    <a:pt x="137" y="225"/>
                  </a:cubicBezTo>
                  <a:cubicBezTo>
                    <a:pt x="210" y="225"/>
                    <a:pt x="285" y="159"/>
                    <a:pt x="250" y="70"/>
                  </a:cubicBezTo>
                  <a:cubicBezTo>
                    <a:pt x="230" y="21"/>
                    <a:pt x="190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1"/>
            <p:cNvSpPr/>
            <p:nvPr/>
          </p:nvSpPr>
          <p:spPr>
            <a:xfrm>
              <a:off x="1373860" y="1486589"/>
              <a:ext cx="78585" cy="56218"/>
            </a:xfrm>
            <a:custGeom>
              <a:avLst/>
              <a:gdLst/>
              <a:ahLst/>
              <a:cxnLst/>
              <a:rect l="l" t="t" r="r" b="b"/>
              <a:pathLst>
                <a:path w="1560" h="1116" extrusionOk="0">
                  <a:moveTo>
                    <a:pt x="721" y="1"/>
                  </a:moveTo>
                  <a:cubicBezTo>
                    <a:pt x="334" y="1"/>
                    <a:pt x="1" y="468"/>
                    <a:pt x="64" y="850"/>
                  </a:cubicBezTo>
                  <a:cubicBezTo>
                    <a:pt x="73" y="892"/>
                    <a:pt x="102" y="911"/>
                    <a:pt x="132" y="911"/>
                  </a:cubicBezTo>
                  <a:cubicBezTo>
                    <a:pt x="144" y="911"/>
                    <a:pt x="155" y="908"/>
                    <a:pt x="165" y="903"/>
                  </a:cubicBezTo>
                  <a:cubicBezTo>
                    <a:pt x="186" y="890"/>
                    <a:pt x="203" y="867"/>
                    <a:pt x="203" y="836"/>
                  </a:cubicBezTo>
                  <a:cubicBezTo>
                    <a:pt x="203" y="666"/>
                    <a:pt x="261" y="496"/>
                    <a:pt x="380" y="374"/>
                  </a:cubicBezTo>
                  <a:cubicBezTo>
                    <a:pt x="461" y="289"/>
                    <a:pt x="597" y="204"/>
                    <a:pt x="724" y="204"/>
                  </a:cubicBezTo>
                  <a:cubicBezTo>
                    <a:pt x="769" y="204"/>
                    <a:pt x="813" y="215"/>
                    <a:pt x="852" y="240"/>
                  </a:cubicBezTo>
                  <a:cubicBezTo>
                    <a:pt x="1068" y="374"/>
                    <a:pt x="788" y="625"/>
                    <a:pt x="664" y="723"/>
                  </a:cubicBezTo>
                  <a:cubicBezTo>
                    <a:pt x="525" y="829"/>
                    <a:pt x="369" y="873"/>
                    <a:pt x="210" y="935"/>
                  </a:cubicBezTo>
                  <a:cubicBezTo>
                    <a:pt x="203" y="938"/>
                    <a:pt x="198" y="943"/>
                    <a:pt x="190" y="945"/>
                  </a:cubicBezTo>
                  <a:cubicBezTo>
                    <a:pt x="118" y="993"/>
                    <a:pt x="154" y="1116"/>
                    <a:pt x="244" y="1116"/>
                  </a:cubicBezTo>
                  <a:cubicBezTo>
                    <a:pt x="247" y="1116"/>
                    <a:pt x="251" y="1116"/>
                    <a:pt x="254" y="1115"/>
                  </a:cubicBezTo>
                  <a:cubicBezTo>
                    <a:pt x="600" y="1087"/>
                    <a:pt x="1559" y="418"/>
                    <a:pt x="985" y="77"/>
                  </a:cubicBezTo>
                  <a:cubicBezTo>
                    <a:pt x="897" y="24"/>
                    <a:pt x="808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1"/>
            <p:cNvSpPr/>
            <p:nvPr/>
          </p:nvSpPr>
          <p:spPr>
            <a:xfrm>
              <a:off x="1260464" y="1574092"/>
              <a:ext cx="20150" cy="12946"/>
            </a:xfrm>
            <a:custGeom>
              <a:avLst/>
              <a:gdLst/>
              <a:ahLst/>
              <a:cxnLst/>
              <a:rect l="l" t="t" r="r" b="b"/>
              <a:pathLst>
                <a:path w="400" h="257" extrusionOk="0">
                  <a:moveTo>
                    <a:pt x="235" y="1"/>
                  </a:moveTo>
                  <a:cubicBezTo>
                    <a:pt x="214" y="1"/>
                    <a:pt x="192" y="3"/>
                    <a:pt x="173" y="10"/>
                  </a:cubicBezTo>
                  <a:cubicBezTo>
                    <a:pt x="151" y="20"/>
                    <a:pt x="139" y="36"/>
                    <a:pt x="120" y="49"/>
                  </a:cubicBezTo>
                  <a:cubicBezTo>
                    <a:pt x="110" y="57"/>
                    <a:pt x="92" y="64"/>
                    <a:pt x="81" y="71"/>
                  </a:cubicBezTo>
                  <a:cubicBezTo>
                    <a:pt x="1" y="117"/>
                    <a:pt x="49" y="256"/>
                    <a:pt x="135" y="256"/>
                  </a:cubicBezTo>
                  <a:cubicBezTo>
                    <a:pt x="141" y="256"/>
                    <a:pt x="147" y="256"/>
                    <a:pt x="153" y="254"/>
                  </a:cubicBezTo>
                  <a:cubicBezTo>
                    <a:pt x="166" y="250"/>
                    <a:pt x="180" y="246"/>
                    <a:pt x="194" y="243"/>
                  </a:cubicBezTo>
                  <a:cubicBezTo>
                    <a:pt x="218" y="240"/>
                    <a:pt x="236" y="243"/>
                    <a:pt x="261" y="234"/>
                  </a:cubicBezTo>
                  <a:cubicBezTo>
                    <a:pt x="296" y="220"/>
                    <a:pt x="324" y="189"/>
                    <a:pt x="350" y="164"/>
                  </a:cubicBezTo>
                  <a:cubicBezTo>
                    <a:pt x="399" y="110"/>
                    <a:pt x="360" y="9"/>
                    <a:pt x="287" y="3"/>
                  </a:cubicBezTo>
                  <a:cubicBezTo>
                    <a:pt x="271" y="2"/>
                    <a:pt x="253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1"/>
            <p:cNvSpPr/>
            <p:nvPr/>
          </p:nvSpPr>
          <p:spPr>
            <a:xfrm>
              <a:off x="1480455" y="1465380"/>
              <a:ext cx="23374" cy="18840"/>
            </a:xfrm>
            <a:custGeom>
              <a:avLst/>
              <a:gdLst/>
              <a:ahLst/>
              <a:cxnLst/>
              <a:rect l="l" t="t" r="r" b="b"/>
              <a:pathLst>
                <a:path w="464" h="374" extrusionOk="0">
                  <a:moveTo>
                    <a:pt x="261" y="1"/>
                  </a:moveTo>
                  <a:cubicBezTo>
                    <a:pt x="241" y="1"/>
                    <a:pt x="220" y="5"/>
                    <a:pt x="200" y="13"/>
                  </a:cubicBezTo>
                  <a:cubicBezTo>
                    <a:pt x="179" y="23"/>
                    <a:pt x="158" y="31"/>
                    <a:pt x="136" y="41"/>
                  </a:cubicBezTo>
                  <a:cubicBezTo>
                    <a:pt x="54" y="77"/>
                    <a:pt x="0" y="179"/>
                    <a:pt x="39" y="265"/>
                  </a:cubicBezTo>
                  <a:cubicBezTo>
                    <a:pt x="69" y="333"/>
                    <a:pt x="132" y="373"/>
                    <a:pt x="202" y="373"/>
                  </a:cubicBezTo>
                  <a:cubicBezTo>
                    <a:pt x="222" y="373"/>
                    <a:pt x="242" y="370"/>
                    <a:pt x="262" y="363"/>
                  </a:cubicBezTo>
                  <a:cubicBezTo>
                    <a:pt x="285" y="356"/>
                    <a:pt x="306" y="346"/>
                    <a:pt x="328" y="339"/>
                  </a:cubicBezTo>
                  <a:cubicBezTo>
                    <a:pt x="414" y="309"/>
                    <a:pt x="464" y="197"/>
                    <a:pt x="427" y="112"/>
                  </a:cubicBezTo>
                  <a:cubicBezTo>
                    <a:pt x="398" y="48"/>
                    <a:pt x="332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1"/>
            <p:cNvSpPr/>
            <p:nvPr/>
          </p:nvSpPr>
          <p:spPr>
            <a:xfrm>
              <a:off x="1254066" y="1529962"/>
              <a:ext cx="13450" cy="10629"/>
            </a:xfrm>
            <a:custGeom>
              <a:avLst/>
              <a:gdLst/>
              <a:ahLst/>
              <a:cxnLst/>
              <a:rect l="l" t="t" r="r" b="b"/>
              <a:pathLst>
                <a:path w="267" h="211" extrusionOk="0">
                  <a:moveTo>
                    <a:pt x="139" y="0"/>
                  </a:moveTo>
                  <a:cubicBezTo>
                    <a:pt x="71" y="0"/>
                    <a:pt x="1" y="61"/>
                    <a:pt x="33" y="144"/>
                  </a:cubicBezTo>
                  <a:cubicBezTo>
                    <a:pt x="51" y="190"/>
                    <a:pt x="89" y="210"/>
                    <a:pt x="127" y="210"/>
                  </a:cubicBezTo>
                  <a:cubicBezTo>
                    <a:pt x="196" y="210"/>
                    <a:pt x="267" y="148"/>
                    <a:pt x="233" y="66"/>
                  </a:cubicBezTo>
                  <a:cubicBezTo>
                    <a:pt x="215" y="20"/>
                    <a:pt x="177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1"/>
            <p:cNvSpPr/>
            <p:nvPr/>
          </p:nvSpPr>
          <p:spPr>
            <a:xfrm>
              <a:off x="1344793" y="1484322"/>
              <a:ext cx="17480" cy="16976"/>
            </a:xfrm>
            <a:custGeom>
              <a:avLst/>
              <a:gdLst/>
              <a:ahLst/>
              <a:cxnLst/>
              <a:rect l="l" t="t" r="r" b="b"/>
              <a:pathLst>
                <a:path w="347" h="337" extrusionOk="0">
                  <a:moveTo>
                    <a:pt x="164" y="1"/>
                  </a:moveTo>
                  <a:cubicBezTo>
                    <a:pt x="147" y="1"/>
                    <a:pt x="131" y="4"/>
                    <a:pt x="116" y="10"/>
                  </a:cubicBezTo>
                  <a:cubicBezTo>
                    <a:pt x="50" y="34"/>
                    <a:pt x="1" y="126"/>
                    <a:pt x="36" y="194"/>
                  </a:cubicBezTo>
                  <a:lnTo>
                    <a:pt x="67" y="256"/>
                  </a:lnTo>
                  <a:cubicBezTo>
                    <a:pt x="96" y="312"/>
                    <a:pt x="144" y="336"/>
                    <a:pt x="190" y="336"/>
                  </a:cubicBezTo>
                  <a:cubicBezTo>
                    <a:pt x="270" y="336"/>
                    <a:pt x="346" y="264"/>
                    <a:pt x="317" y="159"/>
                  </a:cubicBezTo>
                  <a:lnTo>
                    <a:pt x="300" y="91"/>
                  </a:lnTo>
                  <a:cubicBezTo>
                    <a:pt x="283" y="34"/>
                    <a:pt x="222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1"/>
            <p:cNvSpPr/>
            <p:nvPr/>
          </p:nvSpPr>
          <p:spPr>
            <a:xfrm>
              <a:off x="1167067" y="1534597"/>
              <a:ext cx="28411" cy="17984"/>
            </a:xfrm>
            <a:custGeom>
              <a:avLst/>
              <a:gdLst/>
              <a:ahLst/>
              <a:cxnLst/>
              <a:rect l="l" t="t" r="r" b="b"/>
              <a:pathLst>
                <a:path w="564" h="357" extrusionOk="0">
                  <a:moveTo>
                    <a:pt x="346" y="0"/>
                  </a:moveTo>
                  <a:cubicBezTo>
                    <a:pt x="328" y="0"/>
                    <a:pt x="307" y="5"/>
                    <a:pt x="286" y="14"/>
                  </a:cubicBezTo>
                  <a:cubicBezTo>
                    <a:pt x="244" y="34"/>
                    <a:pt x="201" y="52"/>
                    <a:pt x="157" y="70"/>
                  </a:cubicBezTo>
                  <a:cubicBezTo>
                    <a:pt x="0" y="139"/>
                    <a:pt x="65" y="356"/>
                    <a:pt x="211" y="356"/>
                  </a:cubicBezTo>
                  <a:cubicBezTo>
                    <a:pt x="228" y="356"/>
                    <a:pt x="246" y="353"/>
                    <a:pt x="265" y="347"/>
                  </a:cubicBezTo>
                  <a:cubicBezTo>
                    <a:pt x="309" y="331"/>
                    <a:pt x="354" y="317"/>
                    <a:pt x="398" y="301"/>
                  </a:cubicBezTo>
                  <a:cubicBezTo>
                    <a:pt x="564" y="244"/>
                    <a:pt x="492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1"/>
            <p:cNvSpPr/>
            <p:nvPr/>
          </p:nvSpPr>
          <p:spPr>
            <a:xfrm>
              <a:off x="1284342" y="1476362"/>
              <a:ext cx="22518" cy="14810"/>
            </a:xfrm>
            <a:custGeom>
              <a:avLst/>
              <a:gdLst/>
              <a:ahLst/>
              <a:cxnLst/>
              <a:rect l="l" t="t" r="r" b="b"/>
              <a:pathLst>
                <a:path w="447" h="294" extrusionOk="0">
                  <a:moveTo>
                    <a:pt x="257" y="1"/>
                  </a:moveTo>
                  <a:cubicBezTo>
                    <a:pt x="240" y="1"/>
                    <a:pt x="223" y="4"/>
                    <a:pt x="205" y="12"/>
                  </a:cubicBezTo>
                  <a:lnTo>
                    <a:pt x="139" y="39"/>
                  </a:lnTo>
                  <a:cubicBezTo>
                    <a:pt x="0" y="97"/>
                    <a:pt x="58" y="293"/>
                    <a:pt x="187" y="293"/>
                  </a:cubicBezTo>
                  <a:cubicBezTo>
                    <a:pt x="203" y="293"/>
                    <a:pt x="220" y="290"/>
                    <a:pt x="237" y="284"/>
                  </a:cubicBezTo>
                  <a:lnTo>
                    <a:pt x="302" y="261"/>
                  </a:lnTo>
                  <a:cubicBezTo>
                    <a:pt x="447" y="210"/>
                    <a:pt x="384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1"/>
            <p:cNvSpPr/>
            <p:nvPr/>
          </p:nvSpPr>
          <p:spPr>
            <a:xfrm>
              <a:off x="1402725" y="1424223"/>
              <a:ext cx="21359" cy="15012"/>
            </a:xfrm>
            <a:custGeom>
              <a:avLst/>
              <a:gdLst/>
              <a:ahLst/>
              <a:cxnLst/>
              <a:rect l="l" t="t" r="r" b="b"/>
              <a:pathLst>
                <a:path w="424" h="298" extrusionOk="0">
                  <a:moveTo>
                    <a:pt x="180" y="1"/>
                  </a:moveTo>
                  <a:cubicBezTo>
                    <a:pt x="177" y="1"/>
                    <a:pt x="174" y="1"/>
                    <a:pt x="172" y="1"/>
                  </a:cubicBezTo>
                  <a:cubicBezTo>
                    <a:pt x="157" y="4"/>
                    <a:pt x="128" y="18"/>
                    <a:pt x="115" y="18"/>
                  </a:cubicBezTo>
                  <a:cubicBezTo>
                    <a:pt x="51" y="21"/>
                    <a:pt x="1" y="79"/>
                    <a:pt x="1" y="140"/>
                  </a:cubicBezTo>
                  <a:cubicBezTo>
                    <a:pt x="0" y="204"/>
                    <a:pt x="41" y="246"/>
                    <a:pt x="99" y="266"/>
                  </a:cubicBezTo>
                  <a:cubicBezTo>
                    <a:pt x="98" y="266"/>
                    <a:pt x="98" y="266"/>
                    <a:pt x="97" y="266"/>
                  </a:cubicBezTo>
                  <a:cubicBezTo>
                    <a:pt x="90" y="266"/>
                    <a:pt x="121" y="282"/>
                    <a:pt x="128" y="284"/>
                  </a:cubicBezTo>
                  <a:cubicBezTo>
                    <a:pt x="156" y="297"/>
                    <a:pt x="183" y="297"/>
                    <a:pt x="213" y="297"/>
                  </a:cubicBezTo>
                  <a:cubicBezTo>
                    <a:pt x="241" y="297"/>
                    <a:pt x="269" y="294"/>
                    <a:pt x="298" y="290"/>
                  </a:cubicBezTo>
                  <a:cubicBezTo>
                    <a:pt x="356" y="284"/>
                    <a:pt x="405" y="235"/>
                    <a:pt x="414" y="178"/>
                  </a:cubicBezTo>
                  <a:cubicBezTo>
                    <a:pt x="424" y="126"/>
                    <a:pt x="393" y="53"/>
                    <a:pt x="336" y="36"/>
                  </a:cubicBezTo>
                  <a:cubicBezTo>
                    <a:pt x="301" y="27"/>
                    <a:pt x="265" y="14"/>
                    <a:pt x="228" y="7"/>
                  </a:cubicBezTo>
                  <a:cubicBezTo>
                    <a:pt x="214" y="4"/>
                    <a:pt x="197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1"/>
            <p:cNvSpPr/>
            <p:nvPr/>
          </p:nvSpPr>
          <p:spPr>
            <a:xfrm>
              <a:off x="1469423" y="1406541"/>
              <a:ext cx="15516" cy="12443"/>
            </a:xfrm>
            <a:custGeom>
              <a:avLst/>
              <a:gdLst/>
              <a:ahLst/>
              <a:cxnLst/>
              <a:rect l="l" t="t" r="r" b="b"/>
              <a:pathLst>
                <a:path w="308" h="247" extrusionOk="0">
                  <a:moveTo>
                    <a:pt x="161" y="1"/>
                  </a:moveTo>
                  <a:cubicBezTo>
                    <a:pt x="82" y="1"/>
                    <a:pt x="0" y="73"/>
                    <a:pt x="37" y="171"/>
                  </a:cubicBezTo>
                  <a:cubicBezTo>
                    <a:pt x="58" y="224"/>
                    <a:pt x="102" y="247"/>
                    <a:pt x="146" y="247"/>
                  </a:cubicBezTo>
                  <a:cubicBezTo>
                    <a:pt x="225" y="247"/>
                    <a:pt x="308" y="175"/>
                    <a:pt x="270" y="79"/>
                  </a:cubicBezTo>
                  <a:cubicBezTo>
                    <a:pt x="249" y="24"/>
                    <a:pt x="206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1"/>
            <p:cNvSpPr/>
            <p:nvPr/>
          </p:nvSpPr>
          <p:spPr>
            <a:xfrm>
              <a:off x="1075837" y="1542304"/>
              <a:ext cx="16674" cy="16372"/>
            </a:xfrm>
            <a:custGeom>
              <a:avLst/>
              <a:gdLst/>
              <a:ahLst/>
              <a:cxnLst/>
              <a:rect l="l" t="t" r="r" b="b"/>
              <a:pathLst>
                <a:path w="331" h="325" extrusionOk="0">
                  <a:moveTo>
                    <a:pt x="173" y="0"/>
                  </a:moveTo>
                  <a:cubicBezTo>
                    <a:pt x="168" y="0"/>
                    <a:pt x="164" y="0"/>
                    <a:pt x="160" y="1"/>
                  </a:cubicBezTo>
                  <a:cubicBezTo>
                    <a:pt x="118" y="7"/>
                    <a:pt x="68" y="28"/>
                    <a:pt x="44" y="66"/>
                  </a:cubicBezTo>
                  <a:cubicBezTo>
                    <a:pt x="0" y="137"/>
                    <a:pt x="13" y="216"/>
                    <a:pt x="82" y="263"/>
                  </a:cubicBezTo>
                  <a:lnTo>
                    <a:pt x="91" y="272"/>
                  </a:lnTo>
                  <a:cubicBezTo>
                    <a:pt x="106" y="286"/>
                    <a:pt x="118" y="297"/>
                    <a:pt x="136" y="307"/>
                  </a:cubicBezTo>
                  <a:cubicBezTo>
                    <a:pt x="157" y="317"/>
                    <a:pt x="181" y="324"/>
                    <a:pt x="204" y="324"/>
                  </a:cubicBezTo>
                  <a:cubicBezTo>
                    <a:pt x="212" y="324"/>
                    <a:pt x="220" y="323"/>
                    <a:pt x="228" y="321"/>
                  </a:cubicBezTo>
                  <a:cubicBezTo>
                    <a:pt x="316" y="300"/>
                    <a:pt x="330" y="206"/>
                    <a:pt x="284" y="158"/>
                  </a:cubicBezTo>
                  <a:cubicBezTo>
                    <a:pt x="284" y="151"/>
                    <a:pt x="284" y="143"/>
                    <a:pt x="282" y="137"/>
                  </a:cubicBezTo>
                  <a:lnTo>
                    <a:pt x="282" y="136"/>
                  </a:lnTo>
                  <a:cubicBezTo>
                    <a:pt x="296" y="67"/>
                    <a:pt x="242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1"/>
            <p:cNvSpPr/>
            <p:nvPr/>
          </p:nvSpPr>
          <p:spPr>
            <a:xfrm>
              <a:off x="1524332" y="1352287"/>
              <a:ext cx="13551" cy="10780"/>
            </a:xfrm>
            <a:custGeom>
              <a:avLst/>
              <a:gdLst/>
              <a:ahLst/>
              <a:cxnLst/>
              <a:rect l="l" t="t" r="r" b="b"/>
              <a:pathLst>
                <a:path w="269" h="214" extrusionOk="0">
                  <a:moveTo>
                    <a:pt x="141" y="1"/>
                  </a:moveTo>
                  <a:cubicBezTo>
                    <a:pt x="72" y="1"/>
                    <a:pt x="1" y="63"/>
                    <a:pt x="33" y="147"/>
                  </a:cubicBezTo>
                  <a:cubicBezTo>
                    <a:pt x="52" y="194"/>
                    <a:pt x="91" y="214"/>
                    <a:pt x="130" y="214"/>
                  </a:cubicBezTo>
                  <a:cubicBezTo>
                    <a:pt x="198" y="214"/>
                    <a:pt x="269" y="151"/>
                    <a:pt x="236" y="67"/>
                  </a:cubicBezTo>
                  <a:cubicBezTo>
                    <a:pt x="218" y="20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1"/>
            <p:cNvSpPr/>
            <p:nvPr/>
          </p:nvSpPr>
          <p:spPr>
            <a:xfrm>
              <a:off x="1060472" y="1142371"/>
              <a:ext cx="260237" cy="358771"/>
            </a:xfrm>
            <a:custGeom>
              <a:avLst/>
              <a:gdLst/>
              <a:ahLst/>
              <a:cxnLst/>
              <a:rect l="l" t="t" r="r" b="b"/>
              <a:pathLst>
                <a:path w="5166" h="7122" extrusionOk="0">
                  <a:moveTo>
                    <a:pt x="1859" y="305"/>
                  </a:moveTo>
                  <a:cubicBezTo>
                    <a:pt x="2891" y="305"/>
                    <a:pt x="3848" y="1104"/>
                    <a:pt x="4287" y="2127"/>
                  </a:cubicBezTo>
                  <a:cubicBezTo>
                    <a:pt x="4870" y="3482"/>
                    <a:pt x="4766" y="5374"/>
                    <a:pt x="3550" y="6366"/>
                  </a:cubicBezTo>
                  <a:cubicBezTo>
                    <a:pt x="3192" y="6657"/>
                    <a:pt x="2728" y="6823"/>
                    <a:pt x="2265" y="6823"/>
                  </a:cubicBezTo>
                  <a:cubicBezTo>
                    <a:pt x="2037" y="6823"/>
                    <a:pt x="1809" y="6783"/>
                    <a:pt x="1595" y="6697"/>
                  </a:cubicBezTo>
                  <a:cubicBezTo>
                    <a:pt x="781" y="6373"/>
                    <a:pt x="529" y="5495"/>
                    <a:pt x="627" y="4688"/>
                  </a:cubicBezTo>
                  <a:cubicBezTo>
                    <a:pt x="702" y="4090"/>
                    <a:pt x="1014" y="3561"/>
                    <a:pt x="873" y="2946"/>
                  </a:cubicBezTo>
                  <a:cubicBezTo>
                    <a:pt x="726" y="2307"/>
                    <a:pt x="0" y="1306"/>
                    <a:pt x="751" y="778"/>
                  </a:cubicBezTo>
                  <a:cubicBezTo>
                    <a:pt x="820" y="731"/>
                    <a:pt x="822" y="662"/>
                    <a:pt x="794" y="608"/>
                  </a:cubicBezTo>
                  <a:cubicBezTo>
                    <a:pt x="1146" y="398"/>
                    <a:pt x="1507" y="305"/>
                    <a:pt x="1859" y="305"/>
                  </a:cubicBezTo>
                  <a:close/>
                  <a:moveTo>
                    <a:pt x="1886" y="0"/>
                  </a:moveTo>
                  <a:cubicBezTo>
                    <a:pt x="1390" y="0"/>
                    <a:pt x="903" y="176"/>
                    <a:pt x="502" y="591"/>
                  </a:cubicBezTo>
                  <a:cubicBezTo>
                    <a:pt x="491" y="601"/>
                    <a:pt x="486" y="612"/>
                    <a:pt x="482" y="622"/>
                  </a:cubicBezTo>
                  <a:cubicBezTo>
                    <a:pt x="127" y="920"/>
                    <a:pt x="73" y="1406"/>
                    <a:pt x="175" y="1855"/>
                  </a:cubicBezTo>
                  <a:cubicBezTo>
                    <a:pt x="247" y="2184"/>
                    <a:pt x="416" y="2478"/>
                    <a:pt x="518" y="2796"/>
                  </a:cubicBezTo>
                  <a:cubicBezTo>
                    <a:pt x="702" y="3364"/>
                    <a:pt x="518" y="3764"/>
                    <a:pt x="394" y="4306"/>
                  </a:cubicBezTo>
                  <a:cubicBezTo>
                    <a:pt x="119" y="5514"/>
                    <a:pt x="573" y="6870"/>
                    <a:pt x="1918" y="7091"/>
                  </a:cubicBezTo>
                  <a:cubicBezTo>
                    <a:pt x="2044" y="7112"/>
                    <a:pt x="2167" y="7122"/>
                    <a:pt x="2288" y="7122"/>
                  </a:cubicBezTo>
                  <a:cubicBezTo>
                    <a:pt x="3422" y="7122"/>
                    <a:pt x="4331" y="6247"/>
                    <a:pt x="4702" y="5189"/>
                  </a:cubicBezTo>
                  <a:cubicBezTo>
                    <a:pt x="5166" y="3863"/>
                    <a:pt x="4926" y="2266"/>
                    <a:pt x="4068" y="1152"/>
                  </a:cubicBezTo>
                  <a:cubicBezTo>
                    <a:pt x="3552" y="481"/>
                    <a:pt x="2707" y="0"/>
                    <a:pt x="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1"/>
            <p:cNvSpPr/>
            <p:nvPr/>
          </p:nvSpPr>
          <p:spPr>
            <a:xfrm>
              <a:off x="1436880" y="1364730"/>
              <a:ext cx="18437" cy="14659"/>
            </a:xfrm>
            <a:custGeom>
              <a:avLst/>
              <a:gdLst/>
              <a:ahLst/>
              <a:cxnLst/>
              <a:rect l="l" t="t" r="r" b="b"/>
              <a:pathLst>
                <a:path w="366" h="291" extrusionOk="0">
                  <a:moveTo>
                    <a:pt x="192" y="1"/>
                  </a:moveTo>
                  <a:cubicBezTo>
                    <a:pt x="98" y="1"/>
                    <a:pt x="0" y="86"/>
                    <a:pt x="45" y="200"/>
                  </a:cubicBezTo>
                  <a:cubicBezTo>
                    <a:pt x="70" y="263"/>
                    <a:pt x="121" y="290"/>
                    <a:pt x="174" y="290"/>
                  </a:cubicBezTo>
                  <a:cubicBezTo>
                    <a:pt x="268" y="290"/>
                    <a:pt x="366" y="205"/>
                    <a:pt x="321" y="91"/>
                  </a:cubicBezTo>
                  <a:cubicBezTo>
                    <a:pt x="296" y="27"/>
                    <a:pt x="245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1"/>
            <p:cNvSpPr/>
            <p:nvPr/>
          </p:nvSpPr>
          <p:spPr>
            <a:xfrm>
              <a:off x="1338043" y="1387449"/>
              <a:ext cx="13551" cy="10730"/>
            </a:xfrm>
            <a:custGeom>
              <a:avLst/>
              <a:gdLst/>
              <a:ahLst/>
              <a:cxnLst/>
              <a:rect l="l" t="t" r="r" b="b"/>
              <a:pathLst>
                <a:path w="269" h="213" extrusionOk="0">
                  <a:moveTo>
                    <a:pt x="140" y="1"/>
                  </a:moveTo>
                  <a:cubicBezTo>
                    <a:pt x="71" y="1"/>
                    <a:pt x="0" y="63"/>
                    <a:pt x="33" y="147"/>
                  </a:cubicBezTo>
                  <a:cubicBezTo>
                    <a:pt x="52" y="193"/>
                    <a:pt x="89" y="213"/>
                    <a:pt x="128" y="213"/>
                  </a:cubicBezTo>
                  <a:cubicBezTo>
                    <a:pt x="197" y="213"/>
                    <a:pt x="268" y="151"/>
                    <a:pt x="235" y="68"/>
                  </a:cubicBezTo>
                  <a:cubicBezTo>
                    <a:pt x="217" y="21"/>
                    <a:pt x="17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1"/>
            <p:cNvSpPr/>
            <p:nvPr/>
          </p:nvSpPr>
          <p:spPr>
            <a:xfrm>
              <a:off x="1016544" y="1510467"/>
              <a:ext cx="11989" cy="9521"/>
            </a:xfrm>
            <a:custGeom>
              <a:avLst/>
              <a:gdLst/>
              <a:ahLst/>
              <a:cxnLst/>
              <a:rect l="l" t="t" r="r" b="b"/>
              <a:pathLst>
                <a:path w="238" h="189" extrusionOk="0">
                  <a:moveTo>
                    <a:pt x="124" y="0"/>
                  </a:moveTo>
                  <a:cubicBezTo>
                    <a:pt x="64" y="0"/>
                    <a:pt x="0" y="55"/>
                    <a:pt x="29" y="130"/>
                  </a:cubicBezTo>
                  <a:cubicBezTo>
                    <a:pt x="45" y="171"/>
                    <a:pt x="79" y="189"/>
                    <a:pt x="114" y="189"/>
                  </a:cubicBezTo>
                  <a:cubicBezTo>
                    <a:pt x="175" y="189"/>
                    <a:pt x="238" y="134"/>
                    <a:pt x="208" y="59"/>
                  </a:cubicBezTo>
                  <a:cubicBezTo>
                    <a:pt x="192" y="18"/>
                    <a:pt x="159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1"/>
            <p:cNvSpPr/>
            <p:nvPr/>
          </p:nvSpPr>
          <p:spPr>
            <a:xfrm>
              <a:off x="1104299" y="1174057"/>
              <a:ext cx="176816" cy="277063"/>
            </a:xfrm>
            <a:custGeom>
              <a:avLst/>
              <a:gdLst/>
              <a:ahLst/>
              <a:cxnLst/>
              <a:rect l="l" t="t" r="r" b="b"/>
              <a:pathLst>
                <a:path w="3510" h="5500" extrusionOk="0">
                  <a:moveTo>
                    <a:pt x="978" y="3556"/>
                  </a:moveTo>
                  <a:cubicBezTo>
                    <a:pt x="970" y="3609"/>
                    <a:pt x="964" y="3660"/>
                    <a:pt x="957" y="3713"/>
                  </a:cubicBezTo>
                  <a:cubicBezTo>
                    <a:pt x="830" y="3923"/>
                    <a:pt x="726" y="4144"/>
                    <a:pt x="672" y="4385"/>
                  </a:cubicBezTo>
                  <a:cubicBezTo>
                    <a:pt x="695" y="4243"/>
                    <a:pt x="745" y="4101"/>
                    <a:pt x="796" y="3974"/>
                  </a:cubicBezTo>
                  <a:cubicBezTo>
                    <a:pt x="852" y="3832"/>
                    <a:pt x="917" y="3696"/>
                    <a:pt x="978" y="3556"/>
                  </a:cubicBezTo>
                  <a:close/>
                  <a:moveTo>
                    <a:pt x="1157" y="0"/>
                  </a:moveTo>
                  <a:cubicBezTo>
                    <a:pt x="626" y="0"/>
                    <a:pt x="163" y="333"/>
                    <a:pt x="22" y="852"/>
                  </a:cubicBezTo>
                  <a:cubicBezTo>
                    <a:pt x="1" y="934"/>
                    <a:pt x="59" y="992"/>
                    <a:pt x="129" y="1012"/>
                  </a:cubicBezTo>
                  <a:cubicBezTo>
                    <a:pt x="128" y="1213"/>
                    <a:pt x="172" y="1424"/>
                    <a:pt x="250" y="1620"/>
                  </a:cubicBezTo>
                  <a:cubicBezTo>
                    <a:pt x="419" y="2039"/>
                    <a:pt x="750" y="2418"/>
                    <a:pt x="718" y="2895"/>
                  </a:cubicBezTo>
                  <a:cubicBezTo>
                    <a:pt x="689" y="3319"/>
                    <a:pt x="411" y="3683"/>
                    <a:pt x="294" y="4081"/>
                  </a:cubicBezTo>
                  <a:cubicBezTo>
                    <a:pt x="15" y="5021"/>
                    <a:pt x="597" y="5500"/>
                    <a:pt x="1289" y="5500"/>
                  </a:cubicBezTo>
                  <a:cubicBezTo>
                    <a:pt x="1666" y="5500"/>
                    <a:pt x="2075" y="5358"/>
                    <a:pt x="2395" y="5071"/>
                  </a:cubicBezTo>
                  <a:cubicBezTo>
                    <a:pt x="3446" y="4130"/>
                    <a:pt x="3509" y="2436"/>
                    <a:pt x="2863" y="1253"/>
                  </a:cubicBezTo>
                  <a:cubicBezTo>
                    <a:pt x="2540" y="663"/>
                    <a:pt x="1984" y="71"/>
                    <a:pt x="1276" y="6"/>
                  </a:cubicBezTo>
                  <a:cubicBezTo>
                    <a:pt x="1236" y="2"/>
                    <a:pt x="1196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1"/>
            <p:cNvSpPr/>
            <p:nvPr/>
          </p:nvSpPr>
          <p:spPr>
            <a:xfrm>
              <a:off x="899421" y="1521449"/>
              <a:ext cx="13551" cy="10680"/>
            </a:xfrm>
            <a:custGeom>
              <a:avLst/>
              <a:gdLst/>
              <a:ahLst/>
              <a:cxnLst/>
              <a:rect l="l" t="t" r="r" b="b"/>
              <a:pathLst>
                <a:path w="269" h="212" extrusionOk="0">
                  <a:moveTo>
                    <a:pt x="141" y="0"/>
                  </a:moveTo>
                  <a:cubicBezTo>
                    <a:pt x="72" y="0"/>
                    <a:pt x="0" y="62"/>
                    <a:pt x="33" y="146"/>
                  </a:cubicBezTo>
                  <a:cubicBezTo>
                    <a:pt x="52" y="192"/>
                    <a:pt x="90" y="212"/>
                    <a:pt x="129" y="212"/>
                  </a:cubicBezTo>
                  <a:cubicBezTo>
                    <a:pt x="198" y="212"/>
                    <a:pt x="268" y="150"/>
                    <a:pt x="236" y="66"/>
                  </a:cubicBezTo>
                  <a:cubicBezTo>
                    <a:pt x="217" y="20"/>
                    <a:pt x="179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1"/>
            <p:cNvSpPr/>
            <p:nvPr/>
          </p:nvSpPr>
          <p:spPr>
            <a:xfrm>
              <a:off x="1051304" y="1463416"/>
              <a:ext cx="11032" cy="8765"/>
            </a:xfrm>
            <a:custGeom>
              <a:avLst/>
              <a:gdLst/>
              <a:ahLst/>
              <a:cxnLst/>
              <a:rect l="l" t="t" r="r" b="b"/>
              <a:pathLst>
                <a:path w="219" h="174" extrusionOk="0">
                  <a:moveTo>
                    <a:pt x="115" y="1"/>
                  </a:moveTo>
                  <a:cubicBezTo>
                    <a:pt x="59" y="1"/>
                    <a:pt x="1" y="52"/>
                    <a:pt x="28" y="119"/>
                  </a:cubicBezTo>
                  <a:cubicBezTo>
                    <a:pt x="43" y="157"/>
                    <a:pt x="74" y="173"/>
                    <a:pt x="105" y="173"/>
                  </a:cubicBezTo>
                  <a:cubicBezTo>
                    <a:pt x="161" y="173"/>
                    <a:pt x="219" y="123"/>
                    <a:pt x="192" y="55"/>
                  </a:cubicBezTo>
                  <a:cubicBezTo>
                    <a:pt x="178" y="17"/>
                    <a:pt x="147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1"/>
            <p:cNvSpPr/>
            <p:nvPr/>
          </p:nvSpPr>
          <p:spPr>
            <a:xfrm>
              <a:off x="1374565" y="1280149"/>
              <a:ext cx="65689" cy="48864"/>
            </a:xfrm>
            <a:custGeom>
              <a:avLst/>
              <a:gdLst/>
              <a:ahLst/>
              <a:cxnLst/>
              <a:rect l="l" t="t" r="r" b="b"/>
              <a:pathLst>
                <a:path w="1304" h="970" extrusionOk="0">
                  <a:moveTo>
                    <a:pt x="954" y="349"/>
                  </a:moveTo>
                  <a:lnTo>
                    <a:pt x="954" y="349"/>
                  </a:lnTo>
                  <a:cubicBezTo>
                    <a:pt x="950" y="367"/>
                    <a:pt x="943" y="388"/>
                    <a:pt x="936" y="408"/>
                  </a:cubicBezTo>
                  <a:cubicBezTo>
                    <a:pt x="885" y="534"/>
                    <a:pt x="786" y="636"/>
                    <a:pt x="664" y="690"/>
                  </a:cubicBezTo>
                  <a:cubicBezTo>
                    <a:pt x="625" y="707"/>
                    <a:pt x="577" y="716"/>
                    <a:pt x="529" y="716"/>
                  </a:cubicBezTo>
                  <a:cubicBezTo>
                    <a:pt x="386" y="716"/>
                    <a:pt x="247" y="637"/>
                    <a:pt x="375" y="479"/>
                  </a:cubicBezTo>
                  <a:cubicBezTo>
                    <a:pt x="456" y="378"/>
                    <a:pt x="587" y="362"/>
                    <a:pt x="717" y="362"/>
                  </a:cubicBezTo>
                  <a:cubicBezTo>
                    <a:pt x="780" y="362"/>
                    <a:pt x="844" y="366"/>
                    <a:pt x="901" y="366"/>
                  </a:cubicBezTo>
                  <a:cubicBezTo>
                    <a:pt x="902" y="366"/>
                    <a:pt x="904" y="366"/>
                    <a:pt x="906" y="366"/>
                  </a:cubicBezTo>
                  <a:cubicBezTo>
                    <a:pt x="926" y="366"/>
                    <a:pt x="943" y="358"/>
                    <a:pt x="954" y="349"/>
                  </a:cubicBezTo>
                  <a:close/>
                  <a:moveTo>
                    <a:pt x="1067" y="0"/>
                  </a:moveTo>
                  <a:cubicBezTo>
                    <a:pt x="1025" y="0"/>
                    <a:pt x="985" y="26"/>
                    <a:pt x="974" y="76"/>
                  </a:cubicBezTo>
                  <a:cubicBezTo>
                    <a:pt x="964" y="129"/>
                    <a:pt x="964" y="178"/>
                    <a:pt x="964" y="229"/>
                  </a:cubicBezTo>
                  <a:cubicBezTo>
                    <a:pt x="950" y="208"/>
                    <a:pt x="933" y="190"/>
                    <a:pt x="906" y="186"/>
                  </a:cubicBezTo>
                  <a:cubicBezTo>
                    <a:pt x="820" y="166"/>
                    <a:pt x="726" y="153"/>
                    <a:pt x="634" y="153"/>
                  </a:cubicBezTo>
                  <a:cubicBezTo>
                    <a:pt x="432" y="153"/>
                    <a:pt x="236" y="215"/>
                    <a:pt x="134" y="408"/>
                  </a:cubicBezTo>
                  <a:cubicBezTo>
                    <a:pt x="1" y="656"/>
                    <a:pt x="141" y="911"/>
                    <a:pt x="410" y="961"/>
                  </a:cubicBezTo>
                  <a:cubicBezTo>
                    <a:pt x="444" y="967"/>
                    <a:pt x="478" y="970"/>
                    <a:pt x="512" y="970"/>
                  </a:cubicBezTo>
                  <a:cubicBezTo>
                    <a:pt x="719" y="970"/>
                    <a:pt x="919" y="858"/>
                    <a:pt x="1048" y="697"/>
                  </a:cubicBezTo>
                  <a:cubicBezTo>
                    <a:pt x="1176" y="537"/>
                    <a:pt x="1303" y="211"/>
                    <a:pt x="1142" y="34"/>
                  </a:cubicBezTo>
                  <a:cubicBezTo>
                    <a:pt x="1121" y="11"/>
                    <a:pt x="1094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1"/>
            <p:cNvSpPr/>
            <p:nvPr/>
          </p:nvSpPr>
          <p:spPr>
            <a:xfrm>
              <a:off x="938412" y="1468806"/>
              <a:ext cx="19596" cy="1949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69" y="1"/>
                  </a:moveTo>
                  <a:cubicBezTo>
                    <a:pt x="151" y="1"/>
                    <a:pt x="132" y="5"/>
                    <a:pt x="114" y="13"/>
                  </a:cubicBezTo>
                  <a:cubicBezTo>
                    <a:pt x="30" y="49"/>
                    <a:pt x="0" y="129"/>
                    <a:pt x="24" y="214"/>
                  </a:cubicBezTo>
                  <a:lnTo>
                    <a:pt x="47" y="282"/>
                  </a:lnTo>
                  <a:cubicBezTo>
                    <a:pt x="65" y="346"/>
                    <a:pt x="133" y="386"/>
                    <a:pt x="198" y="386"/>
                  </a:cubicBezTo>
                  <a:cubicBezTo>
                    <a:pt x="218" y="386"/>
                    <a:pt x="237" y="382"/>
                    <a:pt x="255" y="374"/>
                  </a:cubicBezTo>
                  <a:cubicBezTo>
                    <a:pt x="332" y="340"/>
                    <a:pt x="388" y="247"/>
                    <a:pt x="347" y="165"/>
                  </a:cubicBezTo>
                  <a:lnTo>
                    <a:pt x="318" y="101"/>
                  </a:lnTo>
                  <a:cubicBezTo>
                    <a:pt x="290" y="44"/>
                    <a:pt x="23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1"/>
            <p:cNvSpPr/>
            <p:nvPr/>
          </p:nvSpPr>
          <p:spPr>
            <a:xfrm>
              <a:off x="959015" y="1402310"/>
              <a:ext cx="68661" cy="48612"/>
            </a:xfrm>
            <a:custGeom>
              <a:avLst/>
              <a:gdLst/>
              <a:ahLst/>
              <a:cxnLst/>
              <a:rect l="l" t="t" r="r" b="b"/>
              <a:pathLst>
                <a:path w="1363" h="965" extrusionOk="0">
                  <a:moveTo>
                    <a:pt x="511" y="241"/>
                  </a:moveTo>
                  <a:cubicBezTo>
                    <a:pt x="521" y="241"/>
                    <a:pt x="532" y="241"/>
                    <a:pt x="542" y="242"/>
                  </a:cubicBezTo>
                  <a:cubicBezTo>
                    <a:pt x="723" y="252"/>
                    <a:pt x="1024" y="323"/>
                    <a:pt x="1090" y="520"/>
                  </a:cubicBezTo>
                  <a:cubicBezTo>
                    <a:pt x="1126" y="626"/>
                    <a:pt x="1077" y="713"/>
                    <a:pt x="986" y="713"/>
                  </a:cubicBezTo>
                  <a:cubicBezTo>
                    <a:pt x="965" y="713"/>
                    <a:pt x="941" y="708"/>
                    <a:pt x="915" y="697"/>
                  </a:cubicBezTo>
                  <a:cubicBezTo>
                    <a:pt x="828" y="660"/>
                    <a:pt x="752" y="589"/>
                    <a:pt x="677" y="532"/>
                  </a:cubicBezTo>
                  <a:cubicBezTo>
                    <a:pt x="556" y="440"/>
                    <a:pt x="436" y="350"/>
                    <a:pt x="314" y="262"/>
                  </a:cubicBezTo>
                  <a:cubicBezTo>
                    <a:pt x="380" y="252"/>
                    <a:pt x="444" y="241"/>
                    <a:pt x="511" y="241"/>
                  </a:cubicBezTo>
                  <a:close/>
                  <a:moveTo>
                    <a:pt x="498" y="1"/>
                  </a:moveTo>
                  <a:cubicBezTo>
                    <a:pt x="327" y="1"/>
                    <a:pt x="169" y="45"/>
                    <a:pt x="64" y="141"/>
                  </a:cubicBezTo>
                  <a:cubicBezTo>
                    <a:pt x="21" y="167"/>
                    <a:pt x="1" y="233"/>
                    <a:pt x="52" y="279"/>
                  </a:cubicBezTo>
                  <a:cubicBezTo>
                    <a:pt x="202" y="418"/>
                    <a:pt x="361" y="547"/>
                    <a:pt x="517" y="680"/>
                  </a:cubicBezTo>
                  <a:cubicBezTo>
                    <a:pt x="624" y="772"/>
                    <a:pt x="732" y="880"/>
                    <a:pt x="864" y="935"/>
                  </a:cubicBezTo>
                  <a:cubicBezTo>
                    <a:pt x="912" y="955"/>
                    <a:pt x="961" y="965"/>
                    <a:pt x="1007" y="965"/>
                  </a:cubicBezTo>
                  <a:cubicBezTo>
                    <a:pt x="1192" y="965"/>
                    <a:pt x="1344" y="816"/>
                    <a:pt x="1351" y="609"/>
                  </a:cubicBezTo>
                  <a:cubicBezTo>
                    <a:pt x="1362" y="241"/>
                    <a:pt x="897" y="1"/>
                    <a:pt x="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1"/>
            <p:cNvSpPr/>
            <p:nvPr/>
          </p:nvSpPr>
          <p:spPr>
            <a:xfrm>
              <a:off x="974884" y="1414451"/>
              <a:ext cx="40804" cy="23777"/>
            </a:xfrm>
            <a:custGeom>
              <a:avLst/>
              <a:gdLst/>
              <a:ahLst/>
              <a:cxnLst/>
              <a:rect l="l" t="t" r="r" b="b"/>
              <a:pathLst>
                <a:path w="810" h="472" extrusionOk="0">
                  <a:moveTo>
                    <a:pt x="198" y="0"/>
                  </a:moveTo>
                  <a:cubicBezTo>
                    <a:pt x="130" y="0"/>
                    <a:pt x="66" y="11"/>
                    <a:pt x="0" y="19"/>
                  </a:cubicBezTo>
                  <a:cubicBezTo>
                    <a:pt x="124" y="109"/>
                    <a:pt x="244" y="201"/>
                    <a:pt x="363" y="291"/>
                  </a:cubicBezTo>
                  <a:cubicBezTo>
                    <a:pt x="438" y="348"/>
                    <a:pt x="515" y="419"/>
                    <a:pt x="600" y="456"/>
                  </a:cubicBezTo>
                  <a:cubicBezTo>
                    <a:pt x="625" y="467"/>
                    <a:pt x="649" y="472"/>
                    <a:pt x="671" y="472"/>
                  </a:cubicBezTo>
                  <a:cubicBezTo>
                    <a:pt x="760" y="472"/>
                    <a:pt x="810" y="385"/>
                    <a:pt x="775" y="279"/>
                  </a:cubicBezTo>
                  <a:cubicBezTo>
                    <a:pt x="709" y="82"/>
                    <a:pt x="408" y="11"/>
                    <a:pt x="230" y="1"/>
                  </a:cubicBezTo>
                  <a:cubicBezTo>
                    <a:pt x="219" y="0"/>
                    <a:pt x="208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1"/>
            <p:cNvSpPr/>
            <p:nvPr/>
          </p:nvSpPr>
          <p:spPr>
            <a:xfrm>
              <a:off x="822447" y="1433896"/>
              <a:ext cx="41308" cy="61105"/>
            </a:xfrm>
            <a:custGeom>
              <a:avLst/>
              <a:gdLst/>
              <a:ahLst/>
              <a:cxnLst/>
              <a:rect l="l" t="t" r="r" b="b"/>
              <a:pathLst>
                <a:path w="820" h="1213" extrusionOk="0">
                  <a:moveTo>
                    <a:pt x="355" y="267"/>
                  </a:moveTo>
                  <a:cubicBezTo>
                    <a:pt x="369" y="282"/>
                    <a:pt x="385" y="294"/>
                    <a:pt x="410" y="297"/>
                  </a:cubicBezTo>
                  <a:cubicBezTo>
                    <a:pt x="624" y="323"/>
                    <a:pt x="629" y="553"/>
                    <a:pt x="579" y="713"/>
                  </a:cubicBezTo>
                  <a:cubicBezTo>
                    <a:pt x="552" y="801"/>
                    <a:pt x="482" y="993"/>
                    <a:pt x="391" y="993"/>
                  </a:cubicBezTo>
                  <a:cubicBezTo>
                    <a:pt x="366" y="993"/>
                    <a:pt x="339" y="978"/>
                    <a:pt x="311" y="941"/>
                  </a:cubicBezTo>
                  <a:cubicBezTo>
                    <a:pt x="169" y="756"/>
                    <a:pt x="253" y="474"/>
                    <a:pt x="355" y="267"/>
                  </a:cubicBezTo>
                  <a:close/>
                  <a:moveTo>
                    <a:pt x="357" y="1"/>
                  </a:moveTo>
                  <a:cubicBezTo>
                    <a:pt x="335" y="1"/>
                    <a:pt x="313" y="10"/>
                    <a:pt x="294" y="33"/>
                  </a:cubicBezTo>
                  <a:cubicBezTo>
                    <a:pt x="120" y="244"/>
                    <a:pt x="1" y="552"/>
                    <a:pt x="48" y="829"/>
                  </a:cubicBezTo>
                  <a:cubicBezTo>
                    <a:pt x="74" y="994"/>
                    <a:pt x="209" y="1213"/>
                    <a:pt x="397" y="1213"/>
                  </a:cubicBezTo>
                  <a:cubicBezTo>
                    <a:pt x="407" y="1213"/>
                    <a:pt x="418" y="1212"/>
                    <a:pt x="429" y="1211"/>
                  </a:cubicBezTo>
                  <a:cubicBezTo>
                    <a:pt x="653" y="1181"/>
                    <a:pt x="756" y="828"/>
                    <a:pt x="784" y="641"/>
                  </a:cubicBezTo>
                  <a:cubicBezTo>
                    <a:pt x="820" y="401"/>
                    <a:pt x="694" y="148"/>
                    <a:pt x="439" y="112"/>
                  </a:cubicBezTo>
                  <a:cubicBezTo>
                    <a:pt x="444" y="92"/>
                    <a:pt x="443" y="74"/>
                    <a:pt x="436" y="57"/>
                  </a:cubicBezTo>
                  <a:cubicBezTo>
                    <a:pt x="422" y="24"/>
                    <a:pt x="390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1"/>
            <p:cNvSpPr/>
            <p:nvPr/>
          </p:nvSpPr>
          <p:spPr>
            <a:xfrm>
              <a:off x="1314165" y="1280249"/>
              <a:ext cx="20402" cy="19344"/>
            </a:xfrm>
            <a:custGeom>
              <a:avLst/>
              <a:gdLst/>
              <a:ahLst/>
              <a:cxnLst/>
              <a:rect l="l" t="t" r="r" b="b"/>
              <a:pathLst>
                <a:path w="405" h="384" extrusionOk="0">
                  <a:moveTo>
                    <a:pt x="171" y="1"/>
                  </a:moveTo>
                  <a:cubicBezTo>
                    <a:pt x="146" y="1"/>
                    <a:pt x="121" y="7"/>
                    <a:pt x="96" y="21"/>
                  </a:cubicBezTo>
                  <a:cubicBezTo>
                    <a:pt x="25" y="59"/>
                    <a:pt x="1" y="138"/>
                    <a:pt x="25" y="213"/>
                  </a:cubicBezTo>
                  <a:cubicBezTo>
                    <a:pt x="32" y="235"/>
                    <a:pt x="39" y="256"/>
                    <a:pt x="49" y="277"/>
                  </a:cubicBezTo>
                  <a:cubicBezTo>
                    <a:pt x="79" y="343"/>
                    <a:pt x="141" y="383"/>
                    <a:pt x="208" y="383"/>
                  </a:cubicBezTo>
                  <a:cubicBezTo>
                    <a:pt x="235" y="383"/>
                    <a:pt x="263" y="377"/>
                    <a:pt x="290" y="362"/>
                  </a:cubicBezTo>
                  <a:cubicBezTo>
                    <a:pt x="376" y="312"/>
                    <a:pt x="405" y="195"/>
                    <a:pt x="341" y="114"/>
                  </a:cubicBezTo>
                  <a:cubicBezTo>
                    <a:pt x="328" y="96"/>
                    <a:pt x="313" y="80"/>
                    <a:pt x="297" y="63"/>
                  </a:cubicBezTo>
                  <a:cubicBezTo>
                    <a:pt x="262" y="24"/>
                    <a:pt x="218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1"/>
            <p:cNvSpPr/>
            <p:nvPr/>
          </p:nvSpPr>
          <p:spPr>
            <a:xfrm>
              <a:off x="1035788" y="1386089"/>
              <a:ext cx="18236" cy="18437"/>
            </a:xfrm>
            <a:custGeom>
              <a:avLst/>
              <a:gdLst/>
              <a:ahLst/>
              <a:cxnLst/>
              <a:rect l="l" t="t" r="r" b="b"/>
              <a:pathLst>
                <a:path w="362" h="366" extrusionOk="0">
                  <a:moveTo>
                    <a:pt x="206" y="0"/>
                  </a:moveTo>
                  <a:cubicBezTo>
                    <a:pt x="162" y="0"/>
                    <a:pt x="116" y="23"/>
                    <a:pt x="87" y="76"/>
                  </a:cubicBezTo>
                  <a:cubicBezTo>
                    <a:pt x="75" y="95"/>
                    <a:pt x="67" y="113"/>
                    <a:pt x="54" y="130"/>
                  </a:cubicBezTo>
                  <a:cubicBezTo>
                    <a:pt x="0" y="204"/>
                    <a:pt x="24" y="316"/>
                    <a:pt x="111" y="353"/>
                  </a:cubicBezTo>
                  <a:cubicBezTo>
                    <a:pt x="130" y="362"/>
                    <a:pt x="150" y="366"/>
                    <a:pt x="169" y="366"/>
                  </a:cubicBezTo>
                  <a:cubicBezTo>
                    <a:pt x="237" y="366"/>
                    <a:pt x="301" y="315"/>
                    <a:pt x="313" y="244"/>
                  </a:cubicBezTo>
                  <a:cubicBezTo>
                    <a:pt x="318" y="222"/>
                    <a:pt x="323" y="203"/>
                    <a:pt x="329" y="183"/>
                  </a:cubicBezTo>
                  <a:cubicBezTo>
                    <a:pt x="362" y="76"/>
                    <a:pt x="286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1"/>
            <p:cNvSpPr/>
            <p:nvPr/>
          </p:nvSpPr>
          <p:spPr>
            <a:xfrm>
              <a:off x="831010" y="1447245"/>
              <a:ext cx="23122" cy="36572"/>
            </a:xfrm>
            <a:custGeom>
              <a:avLst/>
              <a:gdLst/>
              <a:ahLst/>
              <a:cxnLst/>
              <a:rect l="l" t="t" r="r" b="b"/>
              <a:pathLst>
                <a:path w="459" h="726" extrusionOk="0">
                  <a:moveTo>
                    <a:pt x="188" y="0"/>
                  </a:moveTo>
                  <a:cubicBezTo>
                    <a:pt x="83" y="209"/>
                    <a:pt x="1" y="491"/>
                    <a:pt x="141" y="675"/>
                  </a:cubicBezTo>
                  <a:cubicBezTo>
                    <a:pt x="169" y="711"/>
                    <a:pt x="196" y="726"/>
                    <a:pt x="221" y="726"/>
                  </a:cubicBezTo>
                  <a:cubicBezTo>
                    <a:pt x="311" y="726"/>
                    <a:pt x="382" y="533"/>
                    <a:pt x="409" y="447"/>
                  </a:cubicBezTo>
                  <a:cubicBezTo>
                    <a:pt x="459" y="288"/>
                    <a:pt x="454" y="57"/>
                    <a:pt x="242" y="30"/>
                  </a:cubicBezTo>
                  <a:cubicBezTo>
                    <a:pt x="218" y="26"/>
                    <a:pt x="199" y="16"/>
                    <a:pt x="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1"/>
            <p:cNvSpPr/>
            <p:nvPr/>
          </p:nvSpPr>
          <p:spPr>
            <a:xfrm>
              <a:off x="757915" y="1499787"/>
              <a:ext cx="16019" cy="12745"/>
            </a:xfrm>
            <a:custGeom>
              <a:avLst/>
              <a:gdLst/>
              <a:ahLst/>
              <a:cxnLst/>
              <a:rect l="l" t="t" r="r" b="b"/>
              <a:pathLst>
                <a:path w="318" h="253" extrusionOk="0">
                  <a:moveTo>
                    <a:pt x="167" y="1"/>
                  </a:moveTo>
                  <a:cubicBezTo>
                    <a:pt x="85" y="1"/>
                    <a:pt x="0" y="75"/>
                    <a:pt x="40" y="173"/>
                  </a:cubicBezTo>
                  <a:cubicBezTo>
                    <a:pt x="62" y="229"/>
                    <a:pt x="107" y="252"/>
                    <a:pt x="153" y="252"/>
                  </a:cubicBezTo>
                  <a:cubicBezTo>
                    <a:pt x="234" y="252"/>
                    <a:pt x="318" y="179"/>
                    <a:pt x="280" y="80"/>
                  </a:cubicBezTo>
                  <a:cubicBezTo>
                    <a:pt x="258" y="24"/>
                    <a:pt x="213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1"/>
            <p:cNvSpPr/>
            <p:nvPr/>
          </p:nvSpPr>
          <p:spPr>
            <a:xfrm>
              <a:off x="1447610" y="1232090"/>
              <a:ext cx="12191" cy="9622"/>
            </a:xfrm>
            <a:custGeom>
              <a:avLst/>
              <a:gdLst/>
              <a:ahLst/>
              <a:cxnLst/>
              <a:rect l="l" t="t" r="r" b="b"/>
              <a:pathLst>
                <a:path w="242" h="191" extrusionOk="0">
                  <a:moveTo>
                    <a:pt x="127" y="0"/>
                  </a:moveTo>
                  <a:cubicBezTo>
                    <a:pt x="64" y="0"/>
                    <a:pt x="0" y="56"/>
                    <a:pt x="30" y="131"/>
                  </a:cubicBezTo>
                  <a:cubicBezTo>
                    <a:pt x="47" y="173"/>
                    <a:pt x="81" y="191"/>
                    <a:pt x="116" y="191"/>
                  </a:cubicBezTo>
                  <a:cubicBezTo>
                    <a:pt x="178" y="191"/>
                    <a:pt x="242" y="135"/>
                    <a:pt x="213" y="60"/>
                  </a:cubicBezTo>
                  <a:cubicBezTo>
                    <a:pt x="196" y="18"/>
                    <a:pt x="162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1"/>
            <p:cNvSpPr/>
            <p:nvPr/>
          </p:nvSpPr>
          <p:spPr>
            <a:xfrm>
              <a:off x="1373457" y="1220504"/>
              <a:ext cx="16876" cy="13450"/>
            </a:xfrm>
            <a:custGeom>
              <a:avLst/>
              <a:gdLst/>
              <a:ahLst/>
              <a:cxnLst/>
              <a:rect l="l" t="t" r="r" b="b"/>
              <a:pathLst>
                <a:path w="335" h="267" extrusionOk="0">
                  <a:moveTo>
                    <a:pt x="175" y="1"/>
                  </a:moveTo>
                  <a:cubicBezTo>
                    <a:pt x="89" y="1"/>
                    <a:pt x="0" y="79"/>
                    <a:pt x="41" y="183"/>
                  </a:cubicBezTo>
                  <a:cubicBezTo>
                    <a:pt x="64" y="242"/>
                    <a:pt x="111" y="266"/>
                    <a:pt x="160" y="266"/>
                  </a:cubicBezTo>
                  <a:cubicBezTo>
                    <a:pt x="246" y="266"/>
                    <a:pt x="334" y="189"/>
                    <a:pt x="293" y="84"/>
                  </a:cubicBezTo>
                  <a:cubicBezTo>
                    <a:pt x="270" y="26"/>
                    <a:pt x="223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1"/>
            <p:cNvSpPr/>
            <p:nvPr/>
          </p:nvSpPr>
          <p:spPr>
            <a:xfrm>
              <a:off x="739276" y="1453341"/>
              <a:ext cx="17531" cy="13954"/>
            </a:xfrm>
            <a:custGeom>
              <a:avLst/>
              <a:gdLst/>
              <a:ahLst/>
              <a:cxnLst/>
              <a:rect l="l" t="t" r="r" b="b"/>
              <a:pathLst>
                <a:path w="348" h="277" extrusionOk="0">
                  <a:moveTo>
                    <a:pt x="182" y="1"/>
                  </a:moveTo>
                  <a:cubicBezTo>
                    <a:pt x="93" y="1"/>
                    <a:pt x="0" y="82"/>
                    <a:pt x="42" y="191"/>
                  </a:cubicBezTo>
                  <a:cubicBezTo>
                    <a:pt x="65" y="251"/>
                    <a:pt x="115" y="277"/>
                    <a:pt x="165" y="277"/>
                  </a:cubicBezTo>
                  <a:cubicBezTo>
                    <a:pt x="255" y="277"/>
                    <a:pt x="348" y="196"/>
                    <a:pt x="304" y="88"/>
                  </a:cubicBezTo>
                  <a:cubicBezTo>
                    <a:pt x="281" y="26"/>
                    <a:pt x="232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1"/>
            <p:cNvSpPr/>
            <p:nvPr/>
          </p:nvSpPr>
          <p:spPr>
            <a:xfrm>
              <a:off x="957101" y="1367802"/>
              <a:ext cx="11586" cy="9269"/>
            </a:xfrm>
            <a:custGeom>
              <a:avLst/>
              <a:gdLst/>
              <a:ahLst/>
              <a:cxnLst/>
              <a:rect l="l" t="t" r="r" b="b"/>
              <a:pathLst>
                <a:path w="230" h="184" extrusionOk="0">
                  <a:moveTo>
                    <a:pt x="120" y="0"/>
                  </a:moveTo>
                  <a:cubicBezTo>
                    <a:pt x="61" y="0"/>
                    <a:pt x="0" y="55"/>
                    <a:pt x="30" y="126"/>
                  </a:cubicBezTo>
                  <a:cubicBezTo>
                    <a:pt x="46" y="167"/>
                    <a:pt x="78" y="184"/>
                    <a:pt x="111" y="184"/>
                  </a:cubicBezTo>
                  <a:cubicBezTo>
                    <a:pt x="169" y="184"/>
                    <a:pt x="230" y="130"/>
                    <a:pt x="202" y="58"/>
                  </a:cubicBezTo>
                  <a:cubicBezTo>
                    <a:pt x="186" y="17"/>
                    <a:pt x="153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1"/>
            <p:cNvSpPr/>
            <p:nvPr/>
          </p:nvSpPr>
          <p:spPr>
            <a:xfrm>
              <a:off x="654846" y="1461099"/>
              <a:ext cx="23374" cy="24936"/>
            </a:xfrm>
            <a:custGeom>
              <a:avLst/>
              <a:gdLst/>
              <a:ahLst/>
              <a:cxnLst/>
              <a:rect l="l" t="t" r="r" b="b"/>
              <a:pathLst>
                <a:path w="464" h="495" extrusionOk="0">
                  <a:moveTo>
                    <a:pt x="196" y="0"/>
                  </a:moveTo>
                  <a:cubicBezTo>
                    <a:pt x="176" y="0"/>
                    <a:pt x="155" y="4"/>
                    <a:pt x="135" y="13"/>
                  </a:cubicBezTo>
                  <a:cubicBezTo>
                    <a:pt x="44" y="54"/>
                    <a:pt x="0" y="152"/>
                    <a:pt x="33" y="245"/>
                  </a:cubicBezTo>
                  <a:cubicBezTo>
                    <a:pt x="47" y="289"/>
                    <a:pt x="64" y="335"/>
                    <a:pt x="80" y="379"/>
                  </a:cubicBezTo>
                  <a:cubicBezTo>
                    <a:pt x="106" y="448"/>
                    <a:pt x="180" y="495"/>
                    <a:pt x="253" y="495"/>
                  </a:cubicBezTo>
                  <a:cubicBezTo>
                    <a:pt x="276" y="495"/>
                    <a:pt x="298" y="490"/>
                    <a:pt x="319" y="481"/>
                  </a:cubicBezTo>
                  <a:cubicBezTo>
                    <a:pt x="409" y="442"/>
                    <a:pt x="464" y="338"/>
                    <a:pt x="423" y="244"/>
                  </a:cubicBezTo>
                  <a:cubicBezTo>
                    <a:pt x="404" y="200"/>
                    <a:pt x="386" y="158"/>
                    <a:pt x="366" y="115"/>
                  </a:cubicBezTo>
                  <a:cubicBezTo>
                    <a:pt x="337" y="49"/>
                    <a:pt x="268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1"/>
            <p:cNvSpPr/>
            <p:nvPr/>
          </p:nvSpPr>
          <p:spPr>
            <a:xfrm>
              <a:off x="994480" y="1334806"/>
              <a:ext cx="22064" cy="15213"/>
            </a:xfrm>
            <a:custGeom>
              <a:avLst/>
              <a:gdLst/>
              <a:ahLst/>
              <a:cxnLst/>
              <a:rect l="l" t="t" r="r" b="b"/>
              <a:pathLst>
                <a:path w="438" h="302" extrusionOk="0">
                  <a:moveTo>
                    <a:pt x="171" y="1"/>
                  </a:moveTo>
                  <a:cubicBezTo>
                    <a:pt x="66" y="1"/>
                    <a:pt x="1" y="171"/>
                    <a:pt x="99" y="230"/>
                  </a:cubicBezTo>
                  <a:cubicBezTo>
                    <a:pt x="121" y="244"/>
                    <a:pt x="143" y="258"/>
                    <a:pt x="164" y="272"/>
                  </a:cubicBezTo>
                  <a:cubicBezTo>
                    <a:pt x="201" y="295"/>
                    <a:pt x="230" y="301"/>
                    <a:pt x="269" y="301"/>
                  </a:cubicBezTo>
                  <a:cubicBezTo>
                    <a:pt x="273" y="301"/>
                    <a:pt x="278" y="301"/>
                    <a:pt x="283" y="301"/>
                  </a:cubicBezTo>
                  <a:cubicBezTo>
                    <a:pt x="381" y="298"/>
                    <a:pt x="437" y="166"/>
                    <a:pt x="375" y="93"/>
                  </a:cubicBezTo>
                  <a:cubicBezTo>
                    <a:pt x="345" y="57"/>
                    <a:pt x="320" y="37"/>
                    <a:pt x="272" y="24"/>
                  </a:cubicBezTo>
                  <a:cubicBezTo>
                    <a:pt x="248" y="17"/>
                    <a:pt x="222" y="12"/>
                    <a:pt x="198" y="5"/>
                  </a:cubicBezTo>
                  <a:cubicBezTo>
                    <a:pt x="189" y="2"/>
                    <a:pt x="180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1"/>
            <p:cNvSpPr/>
            <p:nvPr/>
          </p:nvSpPr>
          <p:spPr>
            <a:xfrm>
              <a:off x="723156" y="1174611"/>
              <a:ext cx="250011" cy="243563"/>
            </a:xfrm>
            <a:custGeom>
              <a:avLst/>
              <a:gdLst/>
              <a:ahLst/>
              <a:cxnLst/>
              <a:rect l="l" t="t" r="r" b="b"/>
              <a:pathLst>
                <a:path w="4963" h="4835" extrusionOk="0">
                  <a:moveTo>
                    <a:pt x="2865" y="301"/>
                  </a:moveTo>
                  <a:cubicBezTo>
                    <a:pt x="3117" y="301"/>
                    <a:pt x="3370" y="345"/>
                    <a:pt x="3613" y="438"/>
                  </a:cubicBezTo>
                  <a:cubicBezTo>
                    <a:pt x="3600" y="488"/>
                    <a:pt x="3609" y="545"/>
                    <a:pt x="3655" y="589"/>
                  </a:cubicBezTo>
                  <a:cubicBezTo>
                    <a:pt x="4962" y="1833"/>
                    <a:pt x="3955" y="4562"/>
                    <a:pt x="2249" y="4562"/>
                  </a:cubicBezTo>
                  <a:cubicBezTo>
                    <a:pt x="2002" y="4562"/>
                    <a:pt x="1740" y="4505"/>
                    <a:pt x="1469" y="4378"/>
                  </a:cubicBezTo>
                  <a:cubicBezTo>
                    <a:pt x="395" y="3872"/>
                    <a:pt x="325" y="2313"/>
                    <a:pt x="881" y="1412"/>
                  </a:cubicBezTo>
                  <a:cubicBezTo>
                    <a:pt x="1305" y="726"/>
                    <a:pt x="2080" y="301"/>
                    <a:pt x="2865" y="301"/>
                  </a:cubicBezTo>
                  <a:close/>
                  <a:moveTo>
                    <a:pt x="2782" y="0"/>
                  </a:moveTo>
                  <a:cubicBezTo>
                    <a:pt x="1943" y="0"/>
                    <a:pt x="1053" y="563"/>
                    <a:pt x="630" y="1240"/>
                  </a:cubicBezTo>
                  <a:cubicBezTo>
                    <a:pt x="1" y="2247"/>
                    <a:pt x="81" y="3890"/>
                    <a:pt x="1178" y="4558"/>
                  </a:cubicBezTo>
                  <a:cubicBezTo>
                    <a:pt x="1491" y="4748"/>
                    <a:pt x="1834" y="4835"/>
                    <a:pt x="2177" y="4835"/>
                  </a:cubicBezTo>
                  <a:cubicBezTo>
                    <a:pt x="2918" y="4835"/>
                    <a:pt x="3656" y="4430"/>
                    <a:pt x="4068" y="3794"/>
                  </a:cubicBezTo>
                  <a:cubicBezTo>
                    <a:pt x="4720" y="2788"/>
                    <a:pt x="4738" y="1218"/>
                    <a:pt x="3834" y="359"/>
                  </a:cubicBezTo>
                  <a:cubicBezTo>
                    <a:pt x="3811" y="336"/>
                    <a:pt x="3786" y="326"/>
                    <a:pt x="3762" y="322"/>
                  </a:cubicBezTo>
                  <a:cubicBezTo>
                    <a:pt x="3468" y="97"/>
                    <a:pt x="3130" y="0"/>
                    <a:pt x="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1"/>
            <p:cNvSpPr/>
            <p:nvPr/>
          </p:nvSpPr>
          <p:spPr>
            <a:xfrm>
              <a:off x="769703" y="1200807"/>
              <a:ext cx="155256" cy="174348"/>
            </a:xfrm>
            <a:custGeom>
              <a:avLst/>
              <a:gdLst/>
              <a:ahLst/>
              <a:cxnLst/>
              <a:rect l="l" t="t" r="r" b="b"/>
              <a:pathLst>
                <a:path w="3082" h="3461" extrusionOk="0">
                  <a:moveTo>
                    <a:pt x="1700" y="1222"/>
                  </a:moveTo>
                  <a:cubicBezTo>
                    <a:pt x="1657" y="1280"/>
                    <a:pt x="1616" y="1344"/>
                    <a:pt x="1579" y="1409"/>
                  </a:cubicBezTo>
                  <a:cubicBezTo>
                    <a:pt x="1548" y="1437"/>
                    <a:pt x="1515" y="1474"/>
                    <a:pt x="1487" y="1521"/>
                  </a:cubicBezTo>
                  <a:cubicBezTo>
                    <a:pt x="1540" y="1411"/>
                    <a:pt x="1613" y="1296"/>
                    <a:pt x="1700" y="1222"/>
                  </a:cubicBezTo>
                  <a:close/>
                  <a:moveTo>
                    <a:pt x="1464" y="2989"/>
                  </a:moveTo>
                  <a:cubicBezTo>
                    <a:pt x="1483" y="2991"/>
                    <a:pt x="1500" y="2991"/>
                    <a:pt x="1518" y="2991"/>
                  </a:cubicBezTo>
                  <a:cubicBezTo>
                    <a:pt x="1525" y="2995"/>
                    <a:pt x="1532" y="2996"/>
                    <a:pt x="1537" y="3001"/>
                  </a:cubicBezTo>
                  <a:cubicBezTo>
                    <a:pt x="1528" y="3012"/>
                    <a:pt x="1521" y="3025"/>
                    <a:pt x="1515" y="3037"/>
                  </a:cubicBezTo>
                  <a:cubicBezTo>
                    <a:pt x="1482" y="3042"/>
                    <a:pt x="1448" y="3044"/>
                    <a:pt x="1413" y="3044"/>
                  </a:cubicBezTo>
                  <a:cubicBezTo>
                    <a:pt x="1379" y="3044"/>
                    <a:pt x="1343" y="3042"/>
                    <a:pt x="1307" y="3037"/>
                  </a:cubicBezTo>
                  <a:cubicBezTo>
                    <a:pt x="1270" y="3033"/>
                    <a:pt x="1236" y="3026"/>
                    <a:pt x="1202" y="3018"/>
                  </a:cubicBezTo>
                  <a:lnTo>
                    <a:pt x="1202" y="3018"/>
                  </a:lnTo>
                  <a:cubicBezTo>
                    <a:pt x="1219" y="3019"/>
                    <a:pt x="1235" y="3019"/>
                    <a:pt x="1252" y="3019"/>
                  </a:cubicBezTo>
                  <a:cubicBezTo>
                    <a:pt x="1313" y="3019"/>
                    <a:pt x="1376" y="3011"/>
                    <a:pt x="1445" y="2995"/>
                  </a:cubicBezTo>
                  <a:cubicBezTo>
                    <a:pt x="1452" y="2993"/>
                    <a:pt x="1457" y="2991"/>
                    <a:pt x="1464" y="2989"/>
                  </a:cubicBezTo>
                  <a:close/>
                  <a:moveTo>
                    <a:pt x="1954" y="0"/>
                  </a:moveTo>
                  <a:cubicBezTo>
                    <a:pt x="1517" y="0"/>
                    <a:pt x="990" y="393"/>
                    <a:pt x="747" y="658"/>
                  </a:cubicBezTo>
                  <a:cubicBezTo>
                    <a:pt x="240" y="1212"/>
                    <a:pt x="1" y="2089"/>
                    <a:pt x="341" y="2791"/>
                  </a:cubicBezTo>
                  <a:cubicBezTo>
                    <a:pt x="556" y="3234"/>
                    <a:pt x="978" y="3461"/>
                    <a:pt x="1424" y="3461"/>
                  </a:cubicBezTo>
                  <a:cubicBezTo>
                    <a:pt x="1632" y="3461"/>
                    <a:pt x="1845" y="3411"/>
                    <a:pt x="2045" y="3312"/>
                  </a:cubicBezTo>
                  <a:cubicBezTo>
                    <a:pt x="2744" y="2965"/>
                    <a:pt x="3081" y="2084"/>
                    <a:pt x="3054" y="1338"/>
                  </a:cubicBezTo>
                  <a:cubicBezTo>
                    <a:pt x="3037" y="846"/>
                    <a:pt x="2796" y="424"/>
                    <a:pt x="2401" y="247"/>
                  </a:cubicBezTo>
                  <a:cubicBezTo>
                    <a:pt x="2400" y="224"/>
                    <a:pt x="2394" y="197"/>
                    <a:pt x="2377" y="180"/>
                  </a:cubicBezTo>
                  <a:cubicBezTo>
                    <a:pt x="2260" y="52"/>
                    <a:pt x="2113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1"/>
            <p:cNvSpPr/>
            <p:nvPr/>
          </p:nvSpPr>
          <p:spPr>
            <a:xfrm>
              <a:off x="1051203" y="1275967"/>
              <a:ext cx="14458" cy="15868"/>
            </a:xfrm>
            <a:custGeom>
              <a:avLst/>
              <a:gdLst/>
              <a:ahLst/>
              <a:cxnLst/>
              <a:rect l="l" t="t" r="r" b="b"/>
              <a:pathLst>
                <a:path w="287" h="315" extrusionOk="0">
                  <a:moveTo>
                    <a:pt x="164" y="0"/>
                  </a:moveTo>
                  <a:cubicBezTo>
                    <a:pt x="133" y="0"/>
                    <a:pt x="101" y="13"/>
                    <a:pt x="75" y="42"/>
                  </a:cubicBezTo>
                  <a:cubicBezTo>
                    <a:pt x="46" y="74"/>
                    <a:pt x="17" y="98"/>
                    <a:pt x="9" y="145"/>
                  </a:cubicBezTo>
                  <a:cubicBezTo>
                    <a:pt x="0" y="192"/>
                    <a:pt x="9" y="233"/>
                    <a:pt x="36" y="270"/>
                  </a:cubicBezTo>
                  <a:cubicBezTo>
                    <a:pt x="54" y="296"/>
                    <a:pt x="90" y="315"/>
                    <a:pt x="123" y="315"/>
                  </a:cubicBezTo>
                  <a:cubicBezTo>
                    <a:pt x="128" y="315"/>
                    <a:pt x="132" y="315"/>
                    <a:pt x="136" y="314"/>
                  </a:cubicBezTo>
                  <a:cubicBezTo>
                    <a:pt x="183" y="308"/>
                    <a:pt x="218" y="287"/>
                    <a:pt x="247" y="250"/>
                  </a:cubicBezTo>
                  <a:cubicBezTo>
                    <a:pt x="275" y="215"/>
                    <a:pt x="275" y="176"/>
                    <a:pt x="279" y="131"/>
                  </a:cubicBezTo>
                  <a:cubicBezTo>
                    <a:pt x="287" y="53"/>
                    <a:pt x="228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1"/>
            <p:cNvSpPr/>
            <p:nvPr/>
          </p:nvSpPr>
          <p:spPr>
            <a:xfrm>
              <a:off x="713685" y="1406038"/>
              <a:ext cx="19143" cy="18387"/>
            </a:xfrm>
            <a:custGeom>
              <a:avLst/>
              <a:gdLst/>
              <a:ahLst/>
              <a:cxnLst/>
              <a:rect l="l" t="t" r="r" b="b"/>
              <a:pathLst>
                <a:path w="380" h="365" extrusionOk="0">
                  <a:moveTo>
                    <a:pt x="179" y="1"/>
                  </a:moveTo>
                  <a:cubicBezTo>
                    <a:pt x="92" y="1"/>
                    <a:pt x="1" y="72"/>
                    <a:pt x="19" y="169"/>
                  </a:cubicBezTo>
                  <a:cubicBezTo>
                    <a:pt x="20" y="185"/>
                    <a:pt x="24" y="203"/>
                    <a:pt x="27" y="219"/>
                  </a:cubicBezTo>
                  <a:cubicBezTo>
                    <a:pt x="38" y="303"/>
                    <a:pt x="110" y="365"/>
                    <a:pt x="190" y="365"/>
                  </a:cubicBezTo>
                  <a:cubicBezTo>
                    <a:pt x="210" y="365"/>
                    <a:pt x="230" y="361"/>
                    <a:pt x="249" y="354"/>
                  </a:cubicBezTo>
                  <a:cubicBezTo>
                    <a:pt x="350" y="315"/>
                    <a:pt x="380" y="191"/>
                    <a:pt x="320" y="104"/>
                  </a:cubicBezTo>
                  <a:cubicBezTo>
                    <a:pt x="309" y="90"/>
                    <a:pt x="301" y="76"/>
                    <a:pt x="293" y="62"/>
                  </a:cubicBezTo>
                  <a:cubicBezTo>
                    <a:pt x="267" y="19"/>
                    <a:pt x="224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1"/>
            <p:cNvSpPr/>
            <p:nvPr/>
          </p:nvSpPr>
          <p:spPr>
            <a:xfrm>
              <a:off x="1499799" y="1057739"/>
              <a:ext cx="40099" cy="52994"/>
            </a:xfrm>
            <a:custGeom>
              <a:avLst/>
              <a:gdLst/>
              <a:ahLst/>
              <a:cxnLst/>
              <a:rect l="l" t="t" r="r" b="b"/>
              <a:pathLst>
                <a:path w="796" h="1052" extrusionOk="0">
                  <a:moveTo>
                    <a:pt x="667" y="0"/>
                  </a:moveTo>
                  <a:cubicBezTo>
                    <a:pt x="646" y="0"/>
                    <a:pt x="625" y="6"/>
                    <a:pt x="604" y="19"/>
                  </a:cubicBezTo>
                  <a:cubicBezTo>
                    <a:pt x="462" y="108"/>
                    <a:pt x="370" y="297"/>
                    <a:pt x="285" y="436"/>
                  </a:cubicBezTo>
                  <a:cubicBezTo>
                    <a:pt x="193" y="586"/>
                    <a:pt x="112" y="742"/>
                    <a:pt x="39" y="903"/>
                  </a:cubicBezTo>
                  <a:cubicBezTo>
                    <a:pt x="1" y="987"/>
                    <a:pt x="71" y="1052"/>
                    <a:pt x="142" y="1052"/>
                  </a:cubicBezTo>
                  <a:cubicBezTo>
                    <a:pt x="179" y="1052"/>
                    <a:pt x="218" y="1033"/>
                    <a:pt x="240" y="990"/>
                  </a:cubicBezTo>
                  <a:cubicBezTo>
                    <a:pt x="321" y="835"/>
                    <a:pt x="407" y="684"/>
                    <a:pt x="505" y="538"/>
                  </a:cubicBezTo>
                  <a:cubicBezTo>
                    <a:pt x="588" y="413"/>
                    <a:pt x="717" y="293"/>
                    <a:pt x="767" y="148"/>
                  </a:cubicBezTo>
                  <a:cubicBezTo>
                    <a:pt x="796" y="69"/>
                    <a:pt x="737" y="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1"/>
            <p:cNvSpPr/>
            <p:nvPr/>
          </p:nvSpPr>
          <p:spPr>
            <a:xfrm>
              <a:off x="1355976" y="1156022"/>
              <a:ext cx="16170" cy="12946"/>
            </a:xfrm>
            <a:custGeom>
              <a:avLst/>
              <a:gdLst/>
              <a:ahLst/>
              <a:cxnLst/>
              <a:rect l="l" t="t" r="r" b="b"/>
              <a:pathLst>
                <a:path w="321" h="257" extrusionOk="0">
                  <a:moveTo>
                    <a:pt x="168" y="0"/>
                  </a:moveTo>
                  <a:cubicBezTo>
                    <a:pt x="85" y="0"/>
                    <a:pt x="0" y="75"/>
                    <a:pt x="38" y="177"/>
                  </a:cubicBezTo>
                  <a:cubicBezTo>
                    <a:pt x="61" y="233"/>
                    <a:pt x="106" y="256"/>
                    <a:pt x="153" y="256"/>
                  </a:cubicBezTo>
                  <a:cubicBezTo>
                    <a:pt x="235" y="256"/>
                    <a:pt x="321" y="181"/>
                    <a:pt x="282" y="80"/>
                  </a:cubicBezTo>
                  <a:cubicBezTo>
                    <a:pt x="260" y="24"/>
                    <a:pt x="214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1"/>
            <p:cNvSpPr/>
            <p:nvPr/>
          </p:nvSpPr>
          <p:spPr>
            <a:xfrm>
              <a:off x="982390" y="1270980"/>
              <a:ext cx="18185" cy="21510"/>
            </a:xfrm>
            <a:custGeom>
              <a:avLst/>
              <a:gdLst/>
              <a:ahLst/>
              <a:cxnLst/>
              <a:rect l="l" t="t" r="r" b="b"/>
              <a:pathLst>
                <a:path w="361" h="427" extrusionOk="0">
                  <a:moveTo>
                    <a:pt x="157" y="0"/>
                  </a:moveTo>
                  <a:cubicBezTo>
                    <a:pt x="140" y="0"/>
                    <a:pt x="123" y="4"/>
                    <a:pt x="105" y="10"/>
                  </a:cubicBezTo>
                  <a:cubicBezTo>
                    <a:pt x="21" y="43"/>
                    <a:pt x="0" y="127"/>
                    <a:pt x="20" y="205"/>
                  </a:cubicBezTo>
                  <a:cubicBezTo>
                    <a:pt x="36" y="263"/>
                    <a:pt x="47" y="322"/>
                    <a:pt x="89" y="369"/>
                  </a:cubicBezTo>
                  <a:cubicBezTo>
                    <a:pt x="124" y="409"/>
                    <a:pt x="167" y="427"/>
                    <a:pt x="209" y="427"/>
                  </a:cubicBezTo>
                  <a:cubicBezTo>
                    <a:pt x="288" y="427"/>
                    <a:pt x="360" y="364"/>
                    <a:pt x="359" y="264"/>
                  </a:cubicBezTo>
                  <a:cubicBezTo>
                    <a:pt x="356" y="202"/>
                    <a:pt x="325" y="151"/>
                    <a:pt x="296" y="95"/>
                  </a:cubicBezTo>
                  <a:cubicBezTo>
                    <a:pt x="268" y="40"/>
                    <a:pt x="216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1"/>
            <p:cNvSpPr/>
            <p:nvPr/>
          </p:nvSpPr>
          <p:spPr>
            <a:xfrm>
              <a:off x="622858" y="1353395"/>
              <a:ext cx="80600" cy="43826"/>
            </a:xfrm>
            <a:custGeom>
              <a:avLst/>
              <a:gdLst/>
              <a:ahLst/>
              <a:cxnLst/>
              <a:rect l="l" t="t" r="r" b="b"/>
              <a:pathLst>
                <a:path w="1600" h="870" extrusionOk="0">
                  <a:moveTo>
                    <a:pt x="924" y="218"/>
                  </a:moveTo>
                  <a:cubicBezTo>
                    <a:pt x="1062" y="218"/>
                    <a:pt x="1198" y="247"/>
                    <a:pt x="1327" y="299"/>
                  </a:cubicBezTo>
                  <a:cubicBezTo>
                    <a:pt x="1324" y="333"/>
                    <a:pt x="1347" y="365"/>
                    <a:pt x="1377" y="380"/>
                  </a:cubicBezTo>
                  <a:cubicBezTo>
                    <a:pt x="1388" y="470"/>
                    <a:pt x="1103" y="601"/>
                    <a:pt x="1051" y="616"/>
                  </a:cubicBezTo>
                  <a:cubicBezTo>
                    <a:pt x="993" y="632"/>
                    <a:pt x="933" y="640"/>
                    <a:pt x="873" y="640"/>
                  </a:cubicBezTo>
                  <a:cubicBezTo>
                    <a:pt x="777" y="640"/>
                    <a:pt x="682" y="619"/>
                    <a:pt x="597" y="574"/>
                  </a:cubicBezTo>
                  <a:cubicBezTo>
                    <a:pt x="516" y="528"/>
                    <a:pt x="377" y="443"/>
                    <a:pt x="475" y="337"/>
                  </a:cubicBezTo>
                  <a:cubicBezTo>
                    <a:pt x="533" y="278"/>
                    <a:pt x="693" y="244"/>
                    <a:pt x="770" y="231"/>
                  </a:cubicBezTo>
                  <a:cubicBezTo>
                    <a:pt x="821" y="222"/>
                    <a:pt x="873" y="218"/>
                    <a:pt x="924" y="218"/>
                  </a:cubicBezTo>
                  <a:close/>
                  <a:moveTo>
                    <a:pt x="826" y="0"/>
                  </a:moveTo>
                  <a:cubicBezTo>
                    <a:pt x="648" y="0"/>
                    <a:pt x="472" y="43"/>
                    <a:pt x="328" y="140"/>
                  </a:cubicBezTo>
                  <a:cubicBezTo>
                    <a:pt x="1" y="365"/>
                    <a:pt x="312" y="724"/>
                    <a:pt x="573" y="819"/>
                  </a:cubicBezTo>
                  <a:cubicBezTo>
                    <a:pt x="665" y="853"/>
                    <a:pt x="764" y="869"/>
                    <a:pt x="863" y="869"/>
                  </a:cubicBezTo>
                  <a:cubicBezTo>
                    <a:pt x="1075" y="869"/>
                    <a:pt x="1289" y="794"/>
                    <a:pt x="1440" y="649"/>
                  </a:cubicBezTo>
                  <a:cubicBezTo>
                    <a:pt x="1528" y="567"/>
                    <a:pt x="1599" y="450"/>
                    <a:pt x="1559" y="323"/>
                  </a:cubicBezTo>
                  <a:cubicBezTo>
                    <a:pt x="1539" y="261"/>
                    <a:pt x="1500" y="225"/>
                    <a:pt x="1452" y="222"/>
                  </a:cubicBezTo>
                  <a:cubicBezTo>
                    <a:pt x="1450" y="195"/>
                    <a:pt x="1437" y="167"/>
                    <a:pt x="1408" y="151"/>
                  </a:cubicBezTo>
                  <a:cubicBezTo>
                    <a:pt x="1241" y="57"/>
                    <a:pt x="1032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1"/>
            <p:cNvSpPr/>
            <p:nvPr/>
          </p:nvSpPr>
          <p:spPr>
            <a:xfrm>
              <a:off x="1287516" y="1136728"/>
              <a:ext cx="17531" cy="13903"/>
            </a:xfrm>
            <a:custGeom>
              <a:avLst/>
              <a:gdLst/>
              <a:ahLst/>
              <a:cxnLst/>
              <a:rect l="l" t="t" r="r" b="b"/>
              <a:pathLst>
                <a:path w="348" h="276" extrusionOk="0">
                  <a:moveTo>
                    <a:pt x="182" y="0"/>
                  </a:moveTo>
                  <a:cubicBezTo>
                    <a:pt x="93" y="0"/>
                    <a:pt x="1" y="81"/>
                    <a:pt x="42" y="188"/>
                  </a:cubicBezTo>
                  <a:cubicBezTo>
                    <a:pt x="67" y="249"/>
                    <a:pt x="117" y="275"/>
                    <a:pt x="168" y="275"/>
                  </a:cubicBezTo>
                  <a:cubicBezTo>
                    <a:pt x="257" y="275"/>
                    <a:pt x="348" y="195"/>
                    <a:pt x="305" y="86"/>
                  </a:cubicBezTo>
                  <a:cubicBezTo>
                    <a:pt x="281" y="26"/>
                    <a:pt x="232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1"/>
            <p:cNvSpPr/>
            <p:nvPr/>
          </p:nvSpPr>
          <p:spPr>
            <a:xfrm>
              <a:off x="578477" y="1402260"/>
              <a:ext cx="26598" cy="15465"/>
            </a:xfrm>
            <a:custGeom>
              <a:avLst/>
              <a:gdLst/>
              <a:ahLst/>
              <a:cxnLst/>
              <a:rect l="l" t="t" r="r" b="b"/>
              <a:pathLst>
                <a:path w="528" h="307" extrusionOk="0">
                  <a:moveTo>
                    <a:pt x="313" y="0"/>
                  </a:moveTo>
                  <a:cubicBezTo>
                    <a:pt x="269" y="0"/>
                    <a:pt x="228" y="17"/>
                    <a:pt x="193" y="47"/>
                  </a:cubicBezTo>
                  <a:cubicBezTo>
                    <a:pt x="170" y="53"/>
                    <a:pt x="145" y="57"/>
                    <a:pt x="122" y="60"/>
                  </a:cubicBezTo>
                  <a:cubicBezTo>
                    <a:pt x="17" y="80"/>
                    <a:pt x="0" y="241"/>
                    <a:pt x="116" y="256"/>
                  </a:cubicBezTo>
                  <a:lnTo>
                    <a:pt x="201" y="266"/>
                  </a:lnTo>
                  <a:cubicBezTo>
                    <a:pt x="225" y="285"/>
                    <a:pt x="252" y="300"/>
                    <a:pt x="288" y="305"/>
                  </a:cubicBezTo>
                  <a:cubicBezTo>
                    <a:pt x="294" y="306"/>
                    <a:pt x="300" y="306"/>
                    <a:pt x="306" y="306"/>
                  </a:cubicBezTo>
                  <a:cubicBezTo>
                    <a:pt x="353" y="306"/>
                    <a:pt x="396" y="284"/>
                    <a:pt x="434" y="260"/>
                  </a:cubicBezTo>
                  <a:cubicBezTo>
                    <a:pt x="527" y="200"/>
                    <a:pt x="489" y="69"/>
                    <a:pt x="407" y="26"/>
                  </a:cubicBezTo>
                  <a:cubicBezTo>
                    <a:pt x="375" y="9"/>
                    <a:pt x="343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1"/>
            <p:cNvSpPr/>
            <p:nvPr/>
          </p:nvSpPr>
          <p:spPr>
            <a:xfrm>
              <a:off x="642001" y="1364478"/>
              <a:ext cx="50728" cy="21158"/>
            </a:xfrm>
            <a:custGeom>
              <a:avLst/>
              <a:gdLst/>
              <a:ahLst/>
              <a:cxnLst/>
              <a:rect l="l" t="t" r="r" b="b"/>
              <a:pathLst>
                <a:path w="1007" h="420" extrusionOk="0">
                  <a:moveTo>
                    <a:pt x="550" y="0"/>
                  </a:moveTo>
                  <a:cubicBezTo>
                    <a:pt x="498" y="0"/>
                    <a:pt x="444" y="5"/>
                    <a:pt x="391" y="14"/>
                  </a:cubicBezTo>
                  <a:cubicBezTo>
                    <a:pt x="313" y="25"/>
                    <a:pt x="153" y="58"/>
                    <a:pt x="97" y="120"/>
                  </a:cubicBezTo>
                  <a:cubicBezTo>
                    <a:pt x="0" y="226"/>
                    <a:pt x="138" y="311"/>
                    <a:pt x="220" y="355"/>
                  </a:cubicBezTo>
                  <a:cubicBezTo>
                    <a:pt x="303" y="399"/>
                    <a:pt x="399" y="420"/>
                    <a:pt x="494" y="420"/>
                  </a:cubicBezTo>
                  <a:cubicBezTo>
                    <a:pt x="554" y="420"/>
                    <a:pt x="614" y="412"/>
                    <a:pt x="671" y="396"/>
                  </a:cubicBezTo>
                  <a:cubicBezTo>
                    <a:pt x="723" y="382"/>
                    <a:pt x="1006" y="250"/>
                    <a:pt x="997" y="160"/>
                  </a:cubicBezTo>
                  <a:cubicBezTo>
                    <a:pt x="965" y="144"/>
                    <a:pt x="944" y="113"/>
                    <a:pt x="950" y="80"/>
                  </a:cubicBezTo>
                  <a:cubicBezTo>
                    <a:pt x="822" y="29"/>
                    <a:pt x="687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1"/>
            <p:cNvSpPr/>
            <p:nvPr/>
          </p:nvSpPr>
          <p:spPr>
            <a:xfrm>
              <a:off x="1239105" y="1135116"/>
              <a:ext cx="19797" cy="15868"/>
            </a:xfrm>
            <a:custGeom>
              <a:avLst/>
              <a:gdLst/>
              <a:ahLst/>
              <a:cxnLst/>
              <a:rect l="l" t="t" r="r" b="b"/>
              <a:pathLst>
                <a:path w="393" h="315" extrusionOk="0">
                  <a:moveTo>
                    <a:pt x="224" y="1"/>
                  </a:moveTo>
                  <a:cubicBezTo>
                    <a:pt x="206" y="1"/>
                    <a:pt x="188" y="5"/>
                    <a:pt x="172" y="13"/>
                  </a:cubicBezTo>
                  <a:cubicBezTo>
                    <a:pt x="152" y="26"/>
                    <a:pt x="130" y="36"/>
                    <a:pt x="109" y="48"/>
                  </a:cubicBezTo>
                  <a:cubicBezTo>
                    <a:pt x="44" y="83"/>
                    <a:pt x="0" y="152"/>
                    <a:pt x="31" y="227"/>
                  </a:cubicBezTo>
                  <a:cubicBezTo>
                    <a:pt x="55" y="287"/>
                    <a:pt x="107" y="314"/>
                    <a:pt x="163" y="314"/>
                  </a:cubicBezTo>
                  <a:cubicBezTo>
                    <a:pt x="179" y="314"/>
                    <a:pt x="195" y="312"/>
                    <a:pt x="211" y="308"/>
                  </a:cubicBezTo>
                  <a:cubicBezTo>
                    <a:pt x="235" y="301"/>
                    <a:pt x="258" y="295"/>
                    <a:pt x="281" y="290"/>
                  </a:cubicBezTo>
                  <a:cubicBezTo>
                    <a:pt x="359" y="269"/>
                    <a:pt x="393" y="167"/>
                    <a:pt x="366" y="97"/>
                  </a:cubicBezTo>
                  <a:cubicBezTo>
                    <a:pt x="345" y="45"/>
                    <a:pt x="284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1"/>
            <p:cNvSpPr/>
            <p:nvPr/>
          </p:nvSpPr>
          <p:spPr>
            <a:xfrm>
              <a:off x="1021481" y="1175568"/>
              <a:ext cx="19142" cy="16674"/>
            </a:xfrm>
            <a:custGeom>
              <a:avLst/>
              <a:gdLst/>
              <a:ahLst/>
              <a:cxnLst/>
              <a:rect l="l" t="t" r="r" b="b"/>
              <a:pathLst>
                <a:path w="380" h="331" extrusionOk="0">
                  <a:moveTo>
                    <a:pt x="224" y="1"/>
                  </a:moveTo>
                  <a:cubicBezTo>
                    <a:pt x="116" y="1"/>
                    <a:pt x="0" y="107"/>
                    <a:pt x="90" y="238"/>
                  </a:cubicBezTo>
                  <a:lnTo>
                    <a:pt x="114" y="272"/>
                  </a:lnTo>
                  <a:cubicBezTo>
                    <a:pt x="141" y="313"/>
                    <a:pt x="178" y="330"/>
                    <a:pt x="216" y="330"/>
                  </a:cubicBezTo>
                  <a:cubicBezTo>
                    <a:pt x="237" y="330"/>
                    <a:pt x="257" y="325"/>
                    <a:pt x="277" y="316"/>
                  </a:cubicBezTo>
                  <a:cubicBezTo>
                    <a:pt x="335" y="299"/>
                    <a:pt x="379" y="249"/>
                    <a:pt x="369" y="171"/>
                  </a:cubicBezTo>
                  <a:lnTo>
                    <a:pt x="363" y="132"/>
                  </a:lnTo>
                  <a:cubicBezTo>
                    <a:pt x="350" y="39"/>
                    <a:pt x="288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1"/>
            <p:cNvSpPr/>
            <p:nvPr/>
          </p:nvSpPr>
          <p:spPr>
            <a:xfrm>
              <a:off x="1287365" y="1066454"/>
              <a:ext cx="21107" cy="16876"/>
            </a:xfrm>
            <a:custGeom>
              <a:avLst/>
              <a:gdLst/>
              <a:ahLst/>
              <a:cxnLst/>
              <a:rect l="l" t="t" r="r" b="b"/>
              <a:pathLst>
                <a:path w="419" h="335" extrusionOk="0">
                  <a:moveTo>
                    <a:pt x="237" y="0"/>
                  </a:moveTo>
                  <a:cubicBezTo>
                    <a:pt x="218" y="0"/>
                    <a:pt x="199" y="4"/>
                    <a:pt x="180" y="13"/>
                  </a:cubicBezTo>
                  <a:lnTo>
                    <a:pt x="118" y="42"/>
                  </a:lnTo>
                  <a:cubicBezTo>
                    <a:pt x="44" y="77"/>
                    <a:pt x="0" y="159"/>
                    <a:pt x="31" y="239"/>
                  </a:cubicBezTo>
                  <a:cubicBezTo>
                    <a:pt x="56" y="302"/>
                    <a:pt x="114" y="335"/>
                    <a:pt x="176" y="335"/>
                  </a:cubicBezTo>
                  <a:cubicBezTo>
                    <a:pt x="194" y="335"/>
                    <a:pt x="212" y="332"/>
                    <a:pt x="230" y="326"/>
                  </a:cubicBezTo>
                  <a:lnTo>
                    <a:pt x="295" y="307"/>
                  </a:lnTo>
                  <a:cubicBezTo>
                    <a:pt x="376" y="280"/>
                    <a:pt x="418" y="176"/>
                    <a:pt x="385" y="101"/>
                  </a:cubicBezTo>
                  <a:cubicBezTo>
                    <a:pt x="359" y="44"/>
                    <a:pt x="301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1"/>
            <p:cNvSpPr/>
            <p:nvPr/>
          </p:nvSpPr>
          <p:spPr>
            <a:xfrm>
              <a:off x="1213463" y="1099450"/>
              <a:ext cx="14760" cy="11536"/>
            </a:xfrm>
            <a:custGeom>
              <a:avLst/>
              <a:gdLst/>
              <a:ahLst/>
              <a:cxnLst/>
              <a:rect l="l" t="t" r="r" b="b"/>
              <a:pathLst>
                <a:path w="293" h="229" extrusionOk="0">
                  <a:moveTo>
                    <a:pt x="153" y="0"/>
                  </a:moveTo>
                  <a:cubicBezTo>
                    <a:pt x="78" y="0"/>
                    <a:pt x="1" y="67"/>
                    <a:pt x="37" y="156"/>
                  </a:cubicBezTo>
                  <a:cubicBezTo>
                    <a:pt x="57" y="207"/>
                    <a:pt x="99" y="229"/>
                    <a:pt x="141" y="229"/>
                  </a:cubicBezTo>
                  <a:cubicBezTo>
                    <a:pt x="215" y="229"/>
                    <a:pt x="292" y="162"/>
                    <a:pt x="257" y="71"/>
                  </a:cubicBezTo>
                  <a:cubicBezTo>
                    <a:pt x="236" y="21"/>
                    <a:pt x="19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1"/>
            <p:cNvSpPr/>
            <p:nvPr/>
          </p:nvSpPr>
          <p:spPr>
            <a:xfrm>
              <a:off x="692830" y="1303321"/>
              <a:ext cx="14609" cy="11536"/>
            </a:xfrm>
            <a:custGeom>
              <a:avLst/>
              <a:gdLst/>
              <a:ahLst/>
              <a:cxnLst/>
              <a:rect l="l" t="t" r="r" b="b"/>
              <a:pathLst>
                <a:path w="290" h="229" extrusionOk="0">
                  <a:moveTo>
                    <a:pt x="151" y="1"/>
                  </a:moveTo>
                  <a:cubicBezTo>
                    <a:pt x="77" y="1"/>
                    <a:pt x="0" y="68"/>
                    <a:pt x="36" y="158"/>
                  </a:cubicBezTo>
                  <a:cubicBezTo>
                    <a:pt x="56" y="208"/>
                    <a:pt x="96" y="229"/>
                    <a:pt x="138" y="229"/>
                  </a:cubicBezTo>
                  <a:cubicBezTo>
                    <a:pt x="212" y="229"/>
                    <a:pt x="289" y="162"/>
                    <a:pt x="254" y="73"/>
                  </a:cubicBezTo>
                  <a:cubicBezTo>
                    <a:pt x="234" y="22"/>
                    <a:pt x="19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1"/>
            <p:cNvSpPr/>
            <p:nvPr/>
          </p:nvSpPr>
          <p:spPr>
            <a:xfrm>
              <a:off x="1095937" y="1137484"/>
              <a:ext cx="15364" cy="12241"/>
            </a:xfrm>
            <a:custGeom>
              <a:avLst/>
              <a:gdLst/>
              <a:ahLst/>
              <a:cxnLst/>
              <a:rect l="l" t="t" r="r" b="b"/>
              <a:pathLst>
                <a:path w="305" h="243" extrusionOk="0">
                  <a:moveTo>
                    <a:pt x="159" y="1"/>
                  </a:moveTo>
                  <a:cubicBezTo>
                    <a:pt x="81" y="1"/>
                    <a:pt x="0" y="71"/>
                    <a:pt x="38" y="166"/>
                  </a:cubicBezTo>
                  <a:cubicBezTo>
                    <a:pt x="59" y="220"/>
                    <a:pt x="102" y="243"/>
                    <a:pt x="146" y="243"/>
                  </a:cubicBezTo>
                  <a:cubicBezTo>
                    <a:pt x="224" y="243"/>
                    <a:pt x="304" y="172"/>
                    <a:pt x="267" y="77"/>
                  </a:cubicBezTo>
                  <a:cubicBezTo>
                    <a:pt x="247" y="23"/>
                    <a:pt x="203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1"/>
            <p:cNvSpPr/>
            <p:nvPr/>
          </p:nvSpPr>
          <p:spPr>
            <a:xfrm>
              <a:off x="643814" y="1297478"/>
              <a:ext cx="18588" cy="14709"/>
            </a:xfrm>
            <a:custGeom>
              <a:avLst/>
              <a:gdLst/>
              <a:ahLst/>
              <a:cxnLst/>
              <a:rect l="l" t="t" r="r" b="b"/>
              <a:pathLst>
                <a:path w="369" h="292" extrusionOk="0">
                  <a:moveTo>
                    <a:pt x="193" y="0"/>
                  </a:moveTo>
                  <a:cubicBezTo>
                    <a:pt x="99" y="0"/>
                    <a:pt x="1" y="85"/>
                    <a:pt x="45" y="199"/>
                  </a:cubicBezTo>
                  <a:cubicBezTo>
                    <a:pt x="71" y="264"/>
                    <a:pt x="123" y="291"/>
                    <a:pt x="176" y="291"/>
                  </a:cubicBezTo>
                  <a:cubicBezTo>
                    <a:pt x="271" y="291"/>
                    <a:pt x="368" y="205"/>
                    <a:pt x="323" y="91"/>
                  </a:cubicBezTo>
                  <a:cubicBezTo>
                    <a:pt x="298" y="27"/>
                    <a:pt x="247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1"/>
            <p:cNvSpPr/>
            <p:nvPr/>
          </p:nvSpPr>
          <p:spPr>
            <a:xfrm>
              <a:off x="1197796" y="1064590"/>
              <a:ext cx="19848" cy="15062"/>
            </a:xfrm>
            <a:custGeom>
              <a:avLst/>
              <a:gdLst/>
              <a:ahLst/>
              <a:cxnLst/>
              <a:rect l="l" t="t" r="r" b="b"/>
              <a:pathLst>
                <a:path w="394" h="299" extrusionOk="0">
                  <a:moveTo>
                    <a:pt x="251" y="1"/>
                  </a:moveTo>
                  <a:cubicBezTo>
                    <a:pt x="233" y="1"/>
                    <a:pt x="214" y="5"/>
                    <a:pt x="194" y="15"/>
                  </a:cubicBezTo>
                  <a:lnTo>
                    <a:pt x="151" y="26"/>
                  </a:lnTo>
                  <a:cubicBezTo>
                    <a:pt x="0" y="74"/>
                    <a:pt x="69" y="299"/>
                    <a:pt x="197" y="299"/>
                  </a:cubicBezTo>
                  <a:cubicBezTo>
                    <a:pt x="214" y="299"/>
                    <a:pt x="233" y="295"/>
                    <a:pt x="252" y="285"/>
                  </a:cubicBezTo>
                  <a:lnTo>
                    <a:pt x="293" y="267"/>
                  </a:lnTo>
                  <a:cubicBezTo>
                    <a:pt x="379" y="242"/>
                    <a:pt x="393" y="158"/>
                    <a:pt x="364" y="94"/>
                  </a:cubicBezTo>
                  <a:cubicBezTo>
                    <a:pt x="348" y="43"/>
                    <a:pt x="306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1"/>
            <p:cNvSpPr/>
            <p:nvPr/>
          </p:nvSpPr>
          <p:spPr>
            <a:xfrm>
              <a:off x="495961" y="1338030"/>
              <a:ext cx="22467" cy="17782"/>
            </a:xfrm>
            <a:custGeom>
              <a:avLst/>
              <a:gdLst/>
              <a:ahLst/>
              <a:cxnLst/>
              <a:rect l="l" t="t" r="r" b="b"/>
              <a:pathLst>
                <a:path w="446" h="353" extrusionOk="0">
                  <a:moveTo>
                    <a:pt x="233" y="0"/>
                  </a:moveTo>
                  <a:cubicBezTo>
                    <a:pt x="119" y="0"/>
                    <a:pt x="1" y="104"/>
                    <a:pt x="55" y="243"/>
                  </a:cubicBezTo>
                  <a:cubicBezTo>
                    <a:pt x="86" y="320"/>
                    <a:pt x="149" y="352"/>
                    <a:pt x="213" y="352"/>
                  </a:cubicBezTo>
                  <a:cubicBezTo>
                    <a:pt x="328" y="352"/>
                    <a:pt x="445" y="249"/>
                    <a:pt x="391" y="111"/>
                  </a:cubicBezTo>
                  <a:cubicBezTo>
                    <a:pt x="360" y="33"/>
                    <a:pt x="297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1"/>
            <p:cNvSpPr/>
            <p:nvPr/>
          </p:nvSpPr>
          <p:spPr>
            <a:xfrm>
              <a:off x="562911" y="1307351"/>
              <a:ext cx="23475" cy="18689"/>
            </a:xfrm>
            <a:custGeom>
              <a:avLst/>
              <a:gdLst/>
              <a:ahLst/>
              <a:cxnLst/>
              <a:rect l="l" t="t" r="r" b="b"/>
              <a:pathLst>
                <a:path w="466" h="371" extrusionOk="0">
                  <a:moveTo>
                    <a:pt x="245" y="0"/>
                  </a:moveTo>
                  <a:cubicBezTo>
                    <a:pt x="125" y="0"/>
                    <a:pt x="1" y="110"/>
                    <a:pt x="57" y="255"/>
                  </a:cubicBezTo>
                  <a:cubicBezTo>
                    <a:pt x="89" y="336"/>
                    <a:pt x="155" y="371"/>
                    <a:pt x="222" y="371"/>
                  </a:cubicBezTo>
                  <a:cubicBezTo>
                    <a:pt x="342" y="371"/>
                    <a:pt x="466" y="261"/>
                    <a:pt x="410" y="116"/>
                  </a:cubicBezTo>
                  <a:cubicBezTo>
                    <a:pt x="378" y="35"/>
                    <a:pt x="312" y="0"/>
                    <a:pt x="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1"/>
            <p:cNvSpPr/>
            <p:nvPr/>
          </p:nvSpPr>
          <p:spPr>
            <a:xfrm>
              <a:off x="1104904" y="1016784"/>
              <a:ext cx="48410" cy="66142"/>
            </a:xfrm>
            <a:custGeom>
              <a:avLst/>
              <a:gdLst/>
              <a:ahLst/>
              <a:cxnLst/>
              <a:rect l="l" t="t" r="r" b="b"/>
              <a:pathLst>
                <a:path w="961" h="1313" extrusionOk="0">
                  <a:moveTo>
                    <a:pt x="356" y="247"/>
                  </a:moveTo>
                  <a:cubicBezTo>
                    <a:pt x="448" y="247"/>
                    <a:pt x="551" y="388"/>
                    <a:pt x="589" y="442"/>
                  </a:cubicBezTo>
                  <a:cubicBezTo>
                    <a:pt x="674" y="567"/>
                    <a:pt x="720" y="709"/>
                    <a:pt x="733" y="853"/>
                  </a:cubicBezTo>
                  <a:cubicBezTo>
                    <a:pt x="727" y="862"/>
                    <a:pt x="720" y="873"/>
                    <a:pt x="718" y="883"/>
                  </a:cubicBezTo>
                  <a:cubicBezTo>
                    <a:pt x="700" y="951"/>
                    <a:pt x="706" y="995"/>
                    <a:pt x="639" y="1036"/>
                  </a:cubicBezTo>
                  <a:cubicBezTo>
                    <a:pt x="609" y="1054"/>
                    <a:pt x="578" y="1063"/>
                    <a:pt x="549" y="1063"/>
                  </a:cubicBezTo>
                  <a:cubicBezTo>
                    <a:pt x="495" y="1063"/>
                    <a:pt x="444" y="1036"/>
                    <a:pt x="405" y="992"/>
                  </a:cubicBezTo>
                  <a:cubicBezTo>
                    <a:pt x="295" y="869"/>
                    <a:pt x="266" y="649"/>
                    <a:pt x="265" y="490"/>
                  </a:cubicBezTo>
                  <a:cubicBezTo>
                    <a:pt x="263" y="434"/>
                    <a:pt x="258" y="276"/>
                    <a:pt x="330" y="251"/>
                  </a:cubicBezTo>
                  <a:cubicBezTo>
                    <a:pt x="338" y="248"/>
                    <a:pt x="347" y="247"/>
                    <a:pt x="356" y="247"/>
                  </a:cubicBezTo>
                  <a:close/>
                  <a:moveTo>
                    <a:pt x="343" y="0"/>
                  </a:moveTo>
                  <a:cubicBezTo>
                    <a:pt x="118" y="0"/>
                    <a:pt x="1" y="282"/>
                    <a:pt x="11" y="519"/>
                  </a:cubicBezTo>
                  <a:cubicBezTo>
                    <a:pt x="25" y="822"/>
                    <a:pt x="146" y="1308"/>
                    <a:pt x="528" y="1312"/>
                  </a:cubicBezTo>
                  <a:cubicBezTo>
                    <a:pt x="632" y="1312"/>
                    <a:pt x="775" y="1242"/>
                    <a:pt x="863" y="1145"/>
                  </a:cubicBezTo>
                  <a:cubicBezTo>
                    <a:pt x="891" y="1135"/>
                    <a:pt x="915" y="1114"/>
                    <a:pt x="922" y="1074"/>
                  </a:cubicBezTo>
                  <a:cubicBezTo>
                    <a:pt x="924" y="1064"/>
                    <a:pt x="925" y="1053"/>
                    <a:pt x="925" y="1045"/>
                  </a:cubicBezTo>
                  <a:cubicBezTo>
                    <a:pt x="937" y="1016"/>
                    <a:pt x="941" y="988"/>
                    <a:pt x="937" y="958"/>
                  </a:cubicBezTo>
                  <a:cubicBezTo>
                    <a:pt x="961" y="619"/>
                    <a:pt x="826" y="217"/>
                    <a:pt x="520" y="51"/>
                  </a:cubicBezTo>
                  <a:cubicBezTo>
                    <a:pt x="455" y="16"/>
                    <a:pt x="396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1"/>
            <p:cNvSpPr/>
            <p:nvPr/>
          </p:nvSpPr>
          <p:spPr>
            <a:xfrm>
              <a:off x="1182835" y="1008169"/>
              <a:ext cx="79895" cy="46345"/>
            </a:xfrm>
            <a:custGeom>
              <a:avLst/>
              <a:gdLst/>
              <a:ahLst/>
              <a:cxnLst/>
              <a:rect l="l" t="t" r="r" b="b"/>
              <a:pathLst>
                <a:path w="1586" h="920" extrusionOk="0">
                  <a:moveTo>
                    <a:pt x="1150" y="164"/>
                  </a:moveTo>
                  <a:lnTo>
                    <a:pt x="1150" y="164"/>
                  </a:lnTo>
                  <a:cubicBezTo>
                    <a:pt x="1155" y="289"/>
                    <a:pt x="1080" y="378"/>
                    <a:pt x="974" y="465"/>
                  </a:cubicBezTo>
                  <a:cubicBezTo>
                    <a:pt x="866" y="554"/>
                    <a:pt x="672" y="702"/>
                    <a:pt x="510" y="702"/>
                  </a:cubicBezTo>
                  <a:cubicBezTo>
                    <a:pt x="469" y="702"/>
                    <a:pt x="430" y="692"/>
                    <a:pt x="396" y="670"/>
                  </a:cubicBezTo>
                  <a:cubicBezTo>
                    <a:pt x="105" y="486"/>
                    <a:pt x="519" y="310"/>
                    <a:pt x="661" y="258"/>
                  </a:cubicBezTo>
                  <a:cubicBezTo>
                    <a:pt x="822" y="202"/>
                    <a:pt x="984" y="175"/>
                    <a:pt x="1150" y="164"/>
                  </a:cubicBezTo>
                  <a:close/>
                  <a:moveTo>
                    <a:pt x="1243" y="0"/>
                  </a:moveTo>
                  <a:cubicBezTo>
                    <a:pt x="1221" y="0"/>
                    <a:pt x="1198" y="7"/>
                    <a:pt x="1179" y="20"/>
                  </a:cubicBezTo>
                  <a:cubicBezTo>
                    <a:pt x="1142" y="18"/>
                    <a:pt x="1104" y="16"/>
                    <a:pt x="1065" y="16"/>
                  </a:cubicBezTo>
                  <a:cubicBezTo>
                    <a:pt x="771" y="16"/>
                    <a:pt x="441" y="77"/>
                    <a:pt x="219" y="252"/>
                  </a:cubicBezTo>
                  <a:cubicBezTo>
                    <a:pt x="0" y="422"/>
                    <a:pt x="2" y="711"/>
                    <a:pt x="241" y="863"/>
                  </a:cubicBezTo>
                  <a:cubicBezTo>
                    <a:pt x="304" y="902"/>
                    <a:pt x="383" y="920"/>
                    <a:pt x="469" y="920"/>
                  </a:cubicBezTo>
                  <a:cubicBezTo>
                    <a:pt x="921" y="920"/>
                    <a:pt x="1585" y="433"/>
                    <a:pt x="1313" y="37"/>
                  </a:cubicBezTo>
                  <a:cubicBezTo>
                    <a:pt x="1297" y="11"/>
                    <a:pt x="1270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1"/>
            <p:cNvSpPr/>
            <p:nvPr/>
          </p:nvSpPr>
          <p:spPr>
            <a:xfrm>
              <a:off x="941736" y="1138038"/>
              <a:ext cx="14357" cy="11385"/>
            </a:xfrm>
            <a:custGeom>
              <a:avLst/>
              <a:gdLst/>
              <a:ahLst/>
              <a:cxnLst/>
              <a:rect l="l" t="t" r="r" b="b"/>
              <a:pathLst>
                <a:path w="285" h="226" extrusionOk="0">
                  <a:moveTo>
                    <a:pt x="149" y="0"/>
                  </a:moveTo>
                  <a:cubicBezTo>
                    <a:pt x="76" y="0"/>
                    <a:pt x="0" y="67"/>
                    <a:pt x="35" y="154"/>
                  </a:cubicBezTo>
                  <a:cubicBezTo>
                    <a:pt x="55" y="205"/>
                    <a:pt x="95" y="226"/>
                    <a:pt x="137" y="226"/>
                  </a:cubicBezTo>
                  <a:cubicBezTo>
                    <a:pt x="210" y="226"/>
                    <a:pt x="285" y="159"/>
                    <a:pt x="250" y="70"/>
                  </a:cubicBezTo>
                  <a:cubicBezTo>
                    <a:pt x="230" y="21"/>
                    <a:pt x="190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1"/>
            <p:cNvSpPr/>
            <p:nvPr/>
          </p:nvSpPr>
          <p:spPr>
            <a:xfrm>
              <a:off x="1188175" y="1016532"/>
              <a:ext cx="52894" cy="27051"/>
            </a:xfrm>
            <a:custGeom>
              <a:avLst/>
              <a:gdLst/>
              <a:ahLst/>
              <a:cxnLst/>
              <a:rect l="l" t="t" r="r" b="b"/>
              <a:pathLst>
                <a:path w="1050" h="537" extrusionOk="0">
                  <a:moveTo>
                    <a:pt x="1045" y="1"/>
                  </a:moveTo>
                  <a:cubicBezTo>
                    <a:pt x="879" y="14"/>
                    <a:pt x="716" y="38"/>
                    <a:pt x="556" y="94"/>
                  </a:cubicBezTo>
                  <a:cubicBezTo>
                    <a:pt x="413" y="147"/>
                    <a:pt x="1" y="321"/>
                    <a:pt x="290" y="505"/>
                  </a:cubicBezTo>
                  <a:cubicBezTo>
                    <a:pt x="324" y="527"/>
                    <a:pt x="362" y="537"/>
                    <a:pt x="403" y="537"/>
                  </a:cubicBezTo>
                  <a:cubicBezTo>
                    <a:pt x="564" y="537"/>
                    <a:pt x="760" y="389"/>
                    <a:pt x="868" y="300"/>
                  </a:cubicBezTo>
                  <a:cubicBezTo>
                    <a:pt x="974" y="213"/>
                    <a:pt x="1049" y="126"/>
                    <a:pt x="10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1"/>
            <p:cNvSpPr/>
            <p:nvPr/>
          </p:nvSpPr>
          <p:spPr>
            <a:xfrm>
              <a:off x="1117699" y="1029378"/>
              <a:ext cx="23978" cy="41005"/>
            </a:xfrm>
            <a:custGeom>
              <a:avLst/>
              <a:gdLst/>
              <a:ahLst/>
              <a:cxnLst/>
              <a:rect l="l" t="t" r="r" b="b"/>
              <a:pathLst>
                <a:path w="476" h="814" extrusionOk="0">
                  <a:moveTo>
                    <a:pt x="101" y="1"/>
                  </a:moveTo>
                  <a:cubicBezTo>
                    <a:pt x="92" y="1"/>
                    <a:pt x="83" y="2"/>
                    <a:pt x="75" y="5"/>
                  </a:cubicBezTo>
                  <a:cubicBezTo>
                    <a:pt x="1" y="29"/>
                    <a:pt x="7" y="189"/>
                    <a:pt x="9" y="243"/>
                  </a:cubicBezTo>
                  <a:cubicBezTo>
                    <a:pt x="12" y="402"/>
                    <a:pt x="41" y="622"/>
                    <a:pt x="151" y="744"/>
                  </a:cubicBezTo>
                  <a:cubicBezTo>
                    <a:pt x="190" y="788"/>
                    <a:pt x="241" y="814"/>
                    <a:pt x="294" y="814"/>
                  </a:cubicBezTo>
                  <a:cubicBezTo>
                    <a:pt x="324" y="814"/>
                    <a:pt x="355" y="805"/>
                    <a:pt x="385" y="787"/>
                  </a:cubicBezTo>
                  <a:cubicBezTo>
                    <a:pt x="452" y="745"/>
                    <a:pt x="445" y="702"/>
                    <a:pt x="462" y="637"/>
                  </a:cubicBezTo>
                  <a:cubicBezTo>
                    <a:pt x="464" y="626"/>
                    <a:pt x="471" y="616"/>
                    <a:pt x="476" y="608"/>
                  </a:cubicBezTo>
                  <a:cubicBezTo>
                    <a:pt x="464" y="462"/>
                    <a:pt x="418" y="320"/>
                    <a:pt x="333" y="197"/>
                  </a:cubicBezTo>
                  <a:cubicBezTo>
                    <a:pt x="294" y="141"/>
                    <a:pt x="193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1"/>
            <p:cNvSpPr/>
            <p:nvPr/>
          </p:nvSpPr>
          <p:spPr>
            <a:xfrm>
              <a:off x="1284191" y="991394"/>
              <a:ext cx="17631" cy="17027"/>
            </a:xfrm>
            <a:custGeom>
              <a:avLst/>
              <a:gdLst/>
              <a:ahLst/>
              <a:cxnLst/>
              <a:rect l="l" t="t" r="r" b="b"/>
              <a:pathLst>
                <a:path w="350" h="338" extrusionOk="0">
                  <a:moveTo>
                    <a:pt x="161" y="0"/>
                  </a:moveTo>
                  <a:cubicBezTo>
                    <a:pt x="79" y="0"/>
                    <a:pt x="0" y="74"/>
                    <a:pt x="32" y="181"/>
                  </a:cubicBezTo>
                  <a:cubicBezTo>
                    <a:pt x="39" y="204"/>
                    <a:pt x="45" y="225"/>
                    <a:pt x="52" y="249"/>
                  </a:cubicBezTo>
                  <a:cubicBezTo>
                    <a:pt x="67" y="305"/>
                    <a:pt x="128" y="338"/>
                    <a:pt x="185" y="338"/>
                  </a:cubicBezTo>
                  <a:cubicBezTo>
                    <a:pt x="203" y="338"/>
                    <a:pt x="219" y="335"/>
                    <a:pt x="234" y="328"/>
                  </a:cubicBezTo>
                  <a:cubicBezTo>
                    <a:pt x="300" y="302"/>
                    <a:pt x="349" y="214"/>
                    <a:pt x="318" y="146"/>
                  </a:cubicBezTo>
                  <a:lnTo>
                    <a:pt x="286" y="82"/>
                  </a:lnTo>
                  <a:cubicBezTo>
                    <a:pt x="256" y="25"/>
                    <a:pt x="208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1"/>
            <p:cNvSpPr/>
            <p:nvPr/>
          </p:nvSpPr>
          <p:spPr>
            <a:xfrm>
              <a:off x="705222" y="1196525"/>
              <a:ext cx="20402" cy="20654"/>
            </a:xfrm>
            <a:custGeom>
              <a:avLst/>
              <a:gdLst/>
              <a:ahLst/>
              <a:cxnLst/>
              <a:rect l="l" t="t" r="r" b="b"/>
              <a:pathLst>
                <a:path w="405" h="410" extrusionOk="0">
                  <a:moveTo>
                    <a:pt x="214" y="1"/>
                  </a:moveTo>
                  <a:cubicBezTo>
                    <a:pt x="151" y="1"/>
                    <a:pt x="87" y="36"/>
                    <a:pt x="65" y="98"/>
                  </a:cubicBezTo>
                  <a:cubicBezTo>
                    <a:pt x="53" y="128"/>
                    <a:pt x="42" y="159"/>
                    <a:pt x="31" y="190"/>
                  </a:cubicBezTo>
                  <a:cubicBezTo>
                    <a:pt x="1" y="270"/>
                    <a:pt x="29" y="360"/>
                    <a:pt x="110" y="396"/>
                  </a:cubicBezTo>
                  <a:cubicBezTo>
                    <a:pt x="131" y="405"/>
                    <a:pt x="153" y="410"/>
                    <a:pt x="173" y="410"/>
                  </a:cubicBezTo>
                  <a:cubicBezTo>
                    <a:pt x="233" y="410"/>
                    <a:pt x="287" y="373"/>
                    <a:pt x="315" y="316"/>
                  </a:cubicBezTo>
                  <a:cubicBezTo>
                    <a:pt x="332" y="288"/>
                    <a:pt x="347" y="258"/>
                    <a:pt x="362" y="230"/>
                  </a:cubicBezTo>
                  <a:cubicBezTo>
                    <a:pt x="405" y="152"/>
                    <a:pt x="357" y="49"/>
                    <a:pt x="279" y="15"/>
                  </a:cubicBezTo>
                  <a:cubicBezTo>
                    <a:pt x="259" y="5"/>
                    <a:pt x="237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1"/>
            <p:cNvSpPr/>
            <p:nvPr/>
          </p:nvSpPr>
          <p:spPr>
            <a:xfrm>
              <a:off x="1065056" y="1053407"/>
              <a:ext cx="17933" cy="16019"/>
            </a:xfrm>
            <a:custGeom>
              <a:avLst/>
              <a:gdLst/>
              <a:ahLst/>
              <a:cxnLst/>
              <a:rect l="l" t="t" r="r" b="b"/>
              <a:pathLst>
                <a:path w="356" h="318" extrusionOk="0">
                  <a:moveTo>
                    <a:pt x="206" y="1"/>
                  </a:moveTo>
                  <a:cubicBezTo>
                    <a:pt x="106" y="1"/>
                    <a:pt x="0" y="100"/>
                    <a:pt x="81" y="224"/>
                  </a:cubicBezTo>
                  <a:cubicBezTo>
                    <a:pt x="88" y="235"/>
                    <a:pt x="96" y="247"/>
                    <a:pt x="105" y="259"/>
                  </a:cubicBezTo>
                  <a:cubicBezTo>
                    <a:pt x="130" y="301"/>
                    <a:pt x="165" y="318"/>
                    <a:pt x="200" y="318"/>
                  </a:cubicBezTo>
                  <a:cubicBezTo>
                    <a:pt x="220" y="318"/>
                    <a:pt x="240" y="312"/>
                    <a:pt x="258" y="302"/>
                  </a:cubicBezTo>
                  <a:cubicBezTo>
                    <a:pt x="313" y="288"/>
                    <a:pt x="356" y="241"/>
                    <a:pt x="343" y="166"/>
                  </a:cubicBezTo>
                  <a:cubicBezTo>
                    <a:pt x="342" y="152"/>
                    <a:pt x="339" y="139"/>
                    <a:pt x="339" y="123"/>
                  </a:cubicBezTo>
                  <a:cubicBezTo>
                    <a:pt x="324" y="36"/>
                    <a:pt x="266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1"/>
            <p:cNvSpPr/>
            <p:nvPr/>
          </p:nvSpPr>
          <p:spPr>
            <a:xfrm>
              <a:off x="1011154" y="1064288"/>
              <a:ext cx="22971" cy="22367"/>
            </a:xfrm>
            <a:custGeom>
              <a:avLst/>
              <a:gdLst/>
              <a:ahLst/>
              <a:cxnLst/>
              <a:rect l="l" t="t" r="r" b="b"/>
              <a:pathLst>
                <a:path w="456" h="444" extrusionOk="0">
                  <a:moveTo>
                    <a:pt x="153" y="0"/>
                  </a:moveTo>
                  <a:cubicBezTo>
                    <a:pt x="115" y="0"/>
                    <a:pt x="76" y="15"/>
                    <a:pt x="53" y="39"/>
                  </a:cubicBezTo>
                  <a:cubicBezTo>
                    <a:pt x="3" y="89"/>
                    <a:pt x="0" y="160"/>
                    <a:pt x="38" y="219"/>
                  </a:cubicBezTo>
                  <a:cubicBezTo>
                    <a:pt x="77" y="273"/>
                    <a:pt x="112" y="333"/>
                    <a:pt x="152" y="384"/>
                  </a:cubicBezTo>
                  <a:cubicBezTo>
                    <a:pt x="183" y="422"/>
                    <a:pt x="230" y="443"/>
                    <a:pt x="277" y="443"/>
                  </a:cubicBezTo>
                  <a:cubicBezTo>
                    <a:pt x="309" y="443"/>
                    <a:pt x="341" y="434"/>
                    <a:pt x="369" y="413"/>
                  </a:cubicBezTo>
                  <a:cubicBezTo>
                    <a:pt x="432" y="365"/>
                    <a:pt x="455" y="259"/>
                    <a:pt x="400" y="199"/>
                  </a:cubicBezTo>
                  <a:cubicBezTo>
                    <a:pt x="349" y="138"/>
                    <a:pt x="288" y="86"/>
                    <a:pt x="231" y="31"/>
                  </a:cubicBezTo>
                  <a:cubicBezTo>
                    <a:pt x="211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1"/>
            <p:cNvSpPr/>
            <p:nvPr/>
          </p:nvSpPr>
          <p:spPr>
            <a:xfrm>
              <a:off x="602607" y="1235163"/>
              <a:ext cx="23525" cy="18639"/>
            </a:xfrm>
            <a:custGeom>
              <a:avLst/>
              <a:gdLst/>
              <a:ahLst/>
              <a:cxnLst/>
              <a:rect l="l" t="t" r="r" b="b"/>
              <a:pathLst>
                <a:path w="467" h="370" extrusionOk="0">
                  <a:moveTo>
                    <a:pt x="244" y="0"/>
                  </a:moveTo>
                  <a:cubicBezTo>
                    <a:pt x="125" y="0"/>
                    <a:pt x="1" y="109"/>
                    <a:pt x="57" y="254"/>
                  </a:cubicBezTo>
                  <a:cubicBezTo>
                    <a:pt x="89" y="335"/>
                    <a:pt x="155" y="370"/>
                    <a:pt x="223" y="370"/>
                  </a:cubicBezTo>
                  <a:cubicBezTo>
                    <a:pt x="343" y="370"/>
                    <a:pt x="467" y="261"/>
                    <a:pt x="410" y="116"/>
                  </a:cubicBezTo>
                  <a:cubicBezTo>
                    <a:pt x="378" y="35"/>
                    <a:pt x="312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1"/>
            <p:cNvSpPr/>
            <p:nvPr/>
          </p:nvSpPr>
          <p:spPr>
            <a:xfrm>
              <a:off x="492888" y="1277781"/>
              <a:ext cx="17732" cy="14055"/>
            </a:xfrm>
            <a:custGeom>
              <a:avLst/>
              <a:gdLst/>
              <a:ahLst/>
              <a:cxnLst/>
              <a:rect l="l" t="t" r="r" b="b"/>
              <a:pathLst>
                <a:path w="352" h="279" extrusionOk="0">
                  <a:moveTo>
                    <a:pt x="185" y="0"/>
                  </a:moveTo>
                  <a:cubicBezTo>
                    <a:pt x="95" y="0"/>
                    <a:pt x="1" y="82"/>
                    <a:pt x="42" y="191"/>
                  </a:cubicBezTo>
                  <a:cubicBezTo>
                    <a:pt x="66" y="253"/>
                    <a:pt x="116" y="279"/>
                    <a:pt x="167" y="279"/>
                  </a:cubicBezTo>
                  <a:cubicBezTo>
                    <a:pt x="257" y="279"/>
                    <a:pt x="351" y="196"/>
                    <a:pt x="307" y="87"/>
                  </a:cubicBezTo>
                  <a:cubicBezTo>
                    <a:pt x="284" y="26"/>
                    <a:pt x="235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1"/>
            <p:cNvSpPr/>
            <p:nvPr/>
          </p:nvSpPr>
          <p:spPr>
            <a:xfrm>
              <a:off x="791062" y="1150683"/>
              <a:ext cx="22165" cy="17682"/>
            </a:xfrm>
            <a:custGeom>
              <a:avLst/>
              <a:gdLst/>
              <a:ahLst/>
              <a:cxnLst/>
              <a:rect l="l" t="t" r="r" b="b"/>
              <a:pathLst>
                <a:path w="440" h="351" extrusionOk="0">
                  <a:moveTo>
                    <a:pt x="249" y="0"/>
                  </a:moveTo>
                  <a:cubicBezTo>
                    <a:pt x="231" y="0"/>
                    <a:pt x="212" y="3"/>
                    <a:pt x="194" y="11"/>
                  </a:cubicBezTo>
                  <a:cubicBezTo>
                    <a:pt x="173" y="21"/>
                    <a:pt x="150" y="29"/>
                    <a:pt x="128" y="38"/>
                  </a:cubicBezTo>
                  <a:cubicBezTo>
                    <a:pt x="51" y="72"/>
                    <a:pt x="0" y="166"/>
                    <a:pt x="38" y="249"/>
                  </a:cubicBezTo>
                  <a:cubicBezTo>
                    <a:pt x="66" y="313"/>
                    <a:pt x="125" y="351"/>
                    <a:pt x="189" y="351"/>
                  </a:cubicBezTo>
                  <a:cubicBezTo>
                    <a:pt x="208" y="351"/>
                    <a:pt x="227" y="348"/>
                    <a:pt x="247" y="341"/>
                  </a:cubicBezTo>
                  <a:cubicBezTo>
                    <a:pt x="269" y="332"/>
                    <a:pt x="291" y="325"/>
                    <a:pt x="312" y="315"/>
                  </a:cubicBezTo>
                  <a:cubicBezTo>
                    <a:pt x="394" y="287"/>
                    <a:pt x="440" y="185"/>
                    <a:pt x="404" y="106"/>
                  </a:cubicBezTo>
                  <a:cubicBezTo>
                    <a:pt x="376" y="42"/>
                    <a:pt x="314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1"/>
            <p:cNvSpPr/>
            <p:nvPr/>
          </p:nvSpPr>
          <p:spPr>
            <a:xfrm>
              <a:off x="1172760" y="986508"/>
              <a:ext cx="15465" cy="12241"/>
            </a:xfrm>
            <a:custGeom>
              <a:avLst/>
              <a:gdLst/>
              <a:ahLst/>
              <a:cxnLst/>
              <a:rect l="l" t="t" r="r" b="b"/>
              <a:pathLst>
                <a:path w="307" h="243" extrusionOk="0">
                  <a:moveTo>
                    <a:pt x="160" y="0"/>
                  </a:moveTo>
                  <a:cubicBezTo>
                    <a:pt x="81" y="0"/>
                    <a:pt x="0" y="71"/>
                    <a:pt x="37" y="166"/>
                  </a:cubicBezTo>
                  <a:cubicBezTo>
                    <a:pt x="58" y="220"/>
                    <a:pt x="102" y="243"/>
                    <a:pt x="147" y="243"/>
                  </a:cubicBezTo>
                  <a:cubicBezTo>
                    <a:pt x="226" y="243"/>
                    <a:pt x="307" y="172"/>
                    <a:pt x="270" y="77"/>
                  </a:cubicBezTo>
                  <a:cubicBezTo>
                    <a:pt x="248" y="23"/>
                    <a:pt x="204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1"/>
            <p:cNvSpPr/>
            <p:nvPr/>
          </p:nvSpPr>
          <p:spPr>
            <a:xfrm>
              <a:off x="882746" y="1095571"/>
              <a:ext cx="16523" cy="13198"/>
            </a:xfrm>
            <a:custGeom>
              <a:avLst/>
              <a:gdLst/>
              <a:ahLst/>
              <a:cxnLst/>
              <a:rect l="l" t="t" r="r" b="b"/>
              <a:pathLst>
                <a:path w="328" h="262" extrusionOk="0">
                  <a:moveTo>
                    <a:pt x="172" y="0"/>
                  </a:moveTo>
                  <a:cubicBezTo>
                    <a:pt x="87" y="0"/>
                    <a:pt x="0" y="77"/>
                    <a:pt x="41" y="181"/>
                  </a:cubicBezTo>
                  <a:cubicBezTo>
                    <a:pt x="63" y="238"/>
                    <a:pt x="109" y="262"/>
                    <a:pt x="156" y="262"/>
                  </a:cubicBezTo>
                  <a:cubicBezTo>
                    <a:pt x="240" y="262"/>
                    <a:pt x="328" y="185"/>
                    <a:pt x="289" y="83"/>
                  </a:cubicBezTo>
                  <a:cubicBezTo>
                    <a:pt x="266" y="25"/>
                    <a:pt x="220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1"/>
            <p:cNvSpPr/>
            <p:nvPr/>
          </p:nvSpPr>
          <p:spPr>
            <a:xfrm>
              <a:off x="784463" y="1066152"/>
              <a:ext cx="45740" cy="63473"/>
            </a:xfrm>
            <a:custGeom>
              <a:avLst/>
              <a:gdLst/>
              <a:ahLst/>
              <a:cxnLst/>
              <a:rect l="l" t="t" r="r" b="b"/>
              <a:pathLst>
                <a:path w="908" h="1260" extrusionOk="0">
                  <a:moveTo>
                    <a:pt x="349" y="283"/>
                  </a:moveTo>
                  <a:cubicBezTo>
                    <a:pt x="447" y="402"/>
                    <a:pt x="563" y="517"/>
                    <a:pt x="610" y="667"/>
                  </a:cubicBezTo>
                  <a:cubicBezTo>
                    <a:pt x="642" y="773"/>
                    <a:pt x="594" y="1023"/>
                    <a:pt x="443" y="1023"/>
                  </a:cubicBezTo>
                  <a:cubicBezTo>
                    <a:pt x="427" y="1023"/>
                    <a:pt x="410" y="1020"/>
                    <a:pt x="392" y="1014"/>
                  </a:cubicBezTo>
                  <a:cubicBezTo>
                    <a:pt x="236" y="964"/>
                    <a:pt x="257" y="680"/>
                    <a:pt x="273" y="565"/>
                  </a:cubicBezTo>
                  <a:cubicBezTo>
                    <a:pt x="286" y="466"/>
                    <a:pt x="314" y="374"/>
                    <a:pt x="349" y="283"/>
                  </a:cubicBezTo>
                  <a:close/>
                  <a:moveTo>
                    <a:pt x="319" y="0"/>
                  </a:moveTo>
                  <a:cubicBezTo>
                    <a:pt x="294" y="0"/>
                    <a:pt x="269" y="11"/>
                    <a:pt x="252" y="36"/>
                  </a:cubicBezTo>
                  <a:cubicBezTo>
                    <a:pt x="90" y="263"/>
                    <a:pt x="1" y="563"/>
                    <a:pt x="41" y="844"/>
                  </a:cubicBezTo>
                  <a:cubicBezTo>
                    <a:pt x="73" y="1052"/>
                    <a:pt x="206" y="1259"/>
                    <a:pt x="436" y="1259"/>
                  </a:cubicBezTo>
                  <a:cubicBezTo>
                    <a:pt x="438" y="1259"/>
                    <a:pt x="441" y="1259"/>
                    <a:pt x="443" y="1259"/>
                  </a:cubicBezTo>
                  <a:cubicBezTo>
                    <a:pt x="651" y="1254"/>
                    <a:pt x="821" y="1057"/>
                    <a:pt x="854" y="862"/>
                  </a:cubicBezTo>
                  <a:cubicBezTo>
                    <a:pt x="908" y="569"/>
                    <a:pt x="687" y="297"/>
                    <a:pt x="486" y="111"/>
                  </a:cubicBezTo>
                  <a:cubicBezTo>
                    <a:pt x="464" y="93"/>
                    <a:pt x="443" y="87"/>
                    <a:pt x="420" y="87"/>
                  </a:cubicBezTo>
                  <a:cubicBezTo>
                    <a:pt x="416" y="39"/>
                    <a:pt x="366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1"/>
            <p:cNvSpPr/>
            <p:nvPr/>
          </p:nvSpPr>
          <p:spPr>
            <a:xfrm>
              <a:off x="537874" y="1218791"/>
              <a:ext cx="17480" cy="13853"/>
            </a:xfrm>
            <a:custGeom>
              <a:avLst/>
              <a:gdLst/>
              <a:ahLst/>
              <a:cxnLst/>
              <a:rect l="l" t="t" r="r" b="b"/>
              <a:pathLst>
                <a:path w="347" h="275" extrusionOk="0">
                  <a:moveTo>
                    <a:pt x="182" y="1"/>
                  </a:moveTo>
                  <a:cubicBezTo>
                    <a:pt x="93" y="1"/>
                    <a:pt x="0" y="82"/>
                    <a:pt x="42" y="189"/>
                  </a:cubicBezTo>
                  <a:cubicBezTo>
                    <a:pt x="66" y="249"/>
                    <a:pt x="116" y="275"/>
                    <a:pt x="166" y="275"/>
                  </a:cubicBezTo>
                  <a:cubicBezTo>
                    <a:pt x="255" y="275"/>
                    <a:pt x="346" y="195"/>
                    <a:pt x="304" y="87"/>
                  </a:cubicBezTo>
                  <a:cubicBezTo>
                    <a:pt x="281" y="26"/>
                    <a:pt x="232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1"/>
            <p:cNvSpPr/>
            <p:nvPr/>
          </p:nvSpPr>
          <p:spPr>
            <a:xfrm>
              <a:off x="675752" y="1165241"/>
              <a:ext cx="16724" cy="13249"/>
            </a:xfrm>
            <a:custGeom>
              <a:avLst/>
              <a:gdLst/>
              <a:ahLst/>
              <a:cxnLst/>
              <a:rect l="l" t="t" r="r" b="b"/>
              <a:pathLst>
                <a:path w="332" h="263" extrusionOk="0">
                  <a:moveTo>
                    <a:pt x="173" y="0"/>
                  </a:moveTo>
                  <a:cubicBezTo>
                    <a:pt x="88" y="0"/>
                    <a:pt x="1" y="77"/>
                    <a:pt x="42" y="179"/>
                  </a:cubicBezTo>
                  <a:cubicBezTo>
                    <a:pt x="65" y="238"/>
                    <a:pt x="112" y="262"/>
                    <a:pt x="160" y="262"/>
                  </a:cubicBezTo>
                  <a:cubicBezTo>
                    <a:pt x="245" y="262"/>
                    <a:pt x="332" y="185"/>
                    <a:pt x="291" y="82"/>
                  </a:cubicBezTo>
                  <a:cubicBezTo>
                    <a:pt x="268" y="24"/>
                    <a:pt x="221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1"/>
            <p:cNvSpPr/>
            <p:nvPr/>
          </p:nvSpPr>
          <p:spPr>
            <a:xfrm>
              <a:off x="429415" y="1241208"/>
              <a:ext cx="23576" cy="19294"/>
            </a:xfrm>
            <a:custGeom>
              <a:avLst/>
              <a:gdLst/>
              <a:ahLst/>
              <a:cxnLst/>
              <a:rect l="l" t="t" r="r" b="b"/>
              <a:pathLst>
                <a:path w="468" h="383" extrusionOk="0">
                  <a:moveTo>
                    <a:pt x="178" y="1"/>
                  </a:moveTo>
                  <a:cubicBezTo>
                    <a:pt x="122" y="1"/>
                    <a:pt x="69" y="27"/>
                    <a:pt x="38" y="80"/>
                  </a:cubicBezTo>
                  <a:cubicBezTo>
                    <a:pt x="0" y="145"/>
                    <a:pt x="9" y="246"/>
                    <a:pt x="78" y="292"/>
                  </a:cubicBezTo>
                  <a:cubicBezTo>
                    <a:pt x="105" y="310"/>
                    <a:pt x="130" y="329"/>
                    <a:pt x="157" y="346"/>
                  </a:cubicBezTo>
                  <a:cubicBezTo>
                    <a:pt x="194" y="370"/>
                    <a:pt x="235" y="382"/>
                    <a:pt x="274" y="382"/>
                  </a:cubicBezTo>
                  <a:cubicBezTo>
                    <a:pt x="330" y="382"/>
                    <a:pt x="383" y="356"/>
                    <a:pt x="417" y="300"/>
                  </a:cubicBezTo>
                  <a:cubicBezTo>
                    <a:pt x="468" y="212"/>
                    <a:pt x="437" y="87"/>
                    <a:pt x="335" y="46"/>
                  </a:cubicBezTo>
                  <a:cubicBezTo>
                    <a:pt x="305" y="33"/>
                    <a:pt x="275" y="22"/>
                    <a:pt x="242" y="12"/>
                  </a:cubicBezTo>
                  <a:cubicBezTo>
                    <a:pt x="221" y="4"/>
                    <a:pt x="200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1"/>
            <p:cNvSpPr/>
            <p:nvPr/>
          </p:nvSpPr>
          <p:spPr>
            <a:xfrm>
              <a:off x="796352" y="1080358"/>
              <a:ext cx="20503" cy="37328"/>
            </a:xfrm>
            <a:custGeom>
              <a:avLst/>
              <a:gdLst/>
              <a:ahLst/>
              <a:cxnLst/>
              <a:rect l="l" t="t" r="r" b="b"/>
              <a:pathLst>
                <a:path w="407" h="741" extrusionOk="0">
                  <a:moveTo>
                    <a:pt x="113" y="1"/>
                  </a:moveTo>
                  <a:cubicBezTo>
                    <a:pt x="78" y="90"/>
                    <a:pt x="50" y="184"/>
                    <a:pt x="37" y="281"/>
                  </a:cubicBezTo>
                  <a:cubicBezTo>
                    <a:pt x="21" y="398"/>
                    <a:pt x="0" y="682"/>
                    <a:pt x="156" y="732"/>
                  </a:cubicBezTo>
                  <a:cubicBezTo>
                    <a:pt x="174" y="738"/>
                    <a:pt x="191" y="741"/>
                    <a:pt x="207" y="741"/>
                  </a:cubicBezTo>
                  <a:cubicBezTo>
                    <a:pt x="357" y="741"/>
                    <a:pt x="406" y="491"/>
                    <a:pt x="374" y="385"/>
                  </a:cubicBezTo>
                  <a:cubicBezTo>
                    <a:pt x="330" y="235"/>
                    <a:pt x="213" y="120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1"/>
            <p:cNvSpPr/>
            <p:nvPr/>
          </p:nvSpPr>
          <p:spPr>
            <a:xfrm>
              <a:off x="930503" y="1046102"/>
              <a:ext cx="22769" cy="16322"/>
            </a:xfrm>
            <a:custGeom>
              <a:avLst/>
              <a:gdLst/>
              <a:ahLst/>
              <a:cxnLst/>
              <a:rect l="l" t="t" r="r" b="b"/>
              <a:pathLst>
                <a:path w="452" h="324" extrusionOk="0">
                  <a:moveTo>
                    <a:pt x="178" y="1"/>
                  </a:moveTo>
                  <a:cubicBezTo>
                    <a:pt x="65" y="1"/>
                    <a:pt x="0" y="170"/>
                    <a:pt x="100" y="240"/>
                  </a:cubicBezTo>
                  <a:lnTo>
                    <a:pt x="180" y="293"/>
                  </a:lnTo>
                  <a:cubicBezTo>
                    <a:pt x="210" y="313"/>
                    <a:pt x="244" y="323"/>
                    <a:pt x="276" y="323"/>
                  </a:cubicBezTo>
                  <a:cubicBezTo>
                    <a:pt x="333" y="323"/>
                    <a:pt x="386" y="293"/>
                    <a:pt x="412" y="234"/>
                  </a:cubicBezTo>
                  <a:cubicBezTo>
                    <a:pt x="452" y="142"/>
                    <a:pt x="391" y="46"/>
                    <a:pt x="297" y="25"/>
                  </a:cubicBezTo>
                  <a:cubicBezTo>
                    <a:pt x="266" y="18"/>
                    <a:pt x="235" y="13"/>
                    <a:pt x="204" y="3"/>
                  </a:cubicBezTo>
                  <a:cubicBezTo>
                    <a:pt x="195" y="1"/>
                    <a:pt x="186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1"/>
            <p:cNvSpPr/>
            <p:nvPr/>
          </p:nvSpPr>
          <p:spPr>
            <a:xfrm>
              <a:off x="1237241" y="930288"/>
              <a:ext cx="16674" cy="13249"/>
            </a:xfrm>
            <a:custGeom>
              <a:avLst/>
              <a:gdLst/>
              <a:ahLst/>
              <a:cxnLst/>
              <a:rect l="l" t="t" r="r" b="b"/>
              <a:pathLst>
                <a:path w="331" h="263" extrusionOk="0">
                  <a:moveTo>
                    <a:pt x="172" y="0"/>
                  </a:moveTo>
                  <a:cubicBezTo>
                    <a:pt x="88" y="0"/>
                    <a:pt x="1" y="78"/>
                    <a:pt x="41" y="181"/>
                  </a:cubicBezTo>
                  <a:cubicBezTo>
                    <a:pt x="64" y="238"/>
                    <a:pt x="111" y="263"/>
                    <a:pt x="158" y="263"/>
                  </a:cubicBezTo>
                  <a:cubicBezTo>
                    <a:pt x="243" y="263"/>
                    <a:pt x="330" y="186"/>
                    <a:pt x="289" y="83"/>
                  </a:cubicBezTo>
                  <a:cubicBezTo>
                    <a:pt x="267" y="25"/>
                    <a:pt x="220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1"/>
            <p:cNvSpPr/>
            <p:nvPr/>
          </p:nvSpPr>
          <p:spPr>
            <a:xfrm>
              <a:off x="594446" y="1166702"/>
              <a:ext cx="23021" cy="17631"/>
            </a:xfrm>
            <a:custGeom>
              <a:avLst/>
              <a:gdLst/>
              <a:ahLst/>
              <a:cxnLst/>
              <a:rect l="l" t="t" r="r" b="b"/>
              <a:pathLst>
                <a:path w="457" h="350" extrusionOk="0">
                  <a:moveTo>
                    <a:pt x="287" y="0"/>
                  </a:moveTo>
                  <a:cubicBezTo>
                    <a:pt x="266" y="0"/>
                    <a:pt x="243" y="5"/>
                    <a:pt x="219" y="17"/>
                  </a:cubicBezTo>
                  <a:cubicBezTo>
                    <a:pt x="207" y="21"/>
                    <a:pt x="192" y="26"/>
                    <a:pt x="179" y="30"/>
                  </a:cubicBezTo>
                  <a:cubicBezTo>
                    <a:pt x="1" y="82"/>
                    <a:pt x="83" y="349"/>
                    <a:pt x="232" y="349"/>
                  </a:cubicBezTo>
                  <a:cubicBezTo>
                    <a:pt x="253" y="349"/>
                    <a:pt x="274" y="344"/>
                    <a:pt x="297" y="333"/>
                  </a:cubicBezTo>
                  <a:cubicBezTo>
                    <a:pt x="309" y="327"/>
                    <a:pt x="324" y="320"/>
                    <a:pt x="336" y="313"/>
                  </a:cubicBezTo>
                  <a:cubicBezTo>
                    <a:pt x="440" y="284"/>
                    <a:pt x="457" y="186"/>
                    <a:pt x="419" y="109"/>
                  </a:cubicBezTo>
                  <a:cubicBezTo>
                    <a:pt x="400" y="49"/>
                    <a:pt x="352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1"/>
            <p:cNvSpPr/>
            <p:nvPr/>
          </p:nvSpPr>
          <p:spPr>
            <a:xfrm>
              <a:off x="730309" y="1103682"/>
              <a:ext cx="20402" cy="20200"/>
            </a:xfrm>
            <a:custGeom>
              <a:avLst/>
              <a:gdLst/>
              <a:ahLst/>
              <a:cxnLst/>
              <a:rect l="l" t="t" r="r" b="b"/>
              <a:pathLst>
                <a:path w="405" h="401" extrusionOk="0">
                  <a:moveTo>
                    <a:pt x="192" y="1"/>
                  </a:moveTo>
                  <a:cubicBezTo>
                    <a:pt x="172" y="1"/>
                    <a:pt x="152" y="4"/>
                    <a:pt x="133" y="13"/>
                  </a:cubicBezTo>
                  <a:cubicBezTo>
                    <a:pt x="53" y="48"/>
                    <a:pt x="0" y="143"/>
                    <a:pt x="37" y="231"/>
                  </a:cubicBezTo>
                  <a:cubicBezTo>
                    <a:pt x="46" y="252"/>
                    <a:pt x="57" y="273"/>
                    <a:pt x="65" y="295"/>
                  </a:cubicBezTo>
                  <a:cubicBezTo>
                    <a:pt x="93" y="356"/>
                    <a:pt x="156" y="400"/>
                    <a:pt x="222" y="400"/>
                  </a:cubicBezTo>
                  <a:cubicBezTo>
                    <a:pt x="242" y="400"/>
                    <a:pt x="262" y="396"/>
                    <a:pt x="281" y="388"/>
                  </a:cubicBezTo>
                  <a:cubicBezTo>
                    <a:pt x="366" y="348"/>
                    <a:pt x="404" y="261"/>
                    <a:pt x="374" y="176"/>
                  </a:cubicBezTo>
                  <a:cubicBezTo>
                    <a:pt x="367" y="153"/>
                    <a:pt x="357" y="132"/>
                    <a:pt x="350" y="107"/>
                  </a:cubicBezTo>
                  <a:cubicBezTo>
                    <a:pt x="330" y="43"/>
                    <a:pt x="260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1"/>
            <p:cNvSpPr/>
            <p:nvPr/>
          </p:nvSpPr>
          <p:spPr>
            <a:xfrm>
              <a:off x="1189585" y="922732"/>
              <a:ext cx="15264" cy="15667"/>
            </a:xfrm>
            <a:custGeom>
              <a:avLst/>
              <a:gdLst/>
              <a:ahLst/>
              <a:cxnLst/>
              <a:rect l="l" t="t" r="r" b="b"/>
              <a:pathLst>
                <a:path w="303" h="311" extrusionOk="0">
                  <a:moveTo>
                    <a:pt x="155" y="1"/>
                  </a:moveTo>
                  <a:cubicBezTo>
                    <a:pt x="139" y="1"/>
                    <a:pt x="123" y="4"/>
                    <a:pt x="106" y="11"/>
                  </a:cubicBezTo>
                  <a:cubicBezTo>
                    <a:pt x="5" y="48"/>
                    <a:pt x="1" y="168"/>
                    <a:pt x="72" y="235"/>
                  </a:cubicBezTo>
                  <a:cubicBezTo>
                    <a:pt x="73" y="239"/>
                    <a:pt x="87" y="263"/>
                    <a:pt x="87" y="266"/>
                  </a:cubicBezTo>
                  <a:cubicBezTo>
                    <a:pt x="108" y="297"/>
                    <a:pt x="139" y="310"/>
                    <a:pt x="172" y="310"/>
                  </a:cubicBezTo>
                  <a:cubicBezTo>
                    <a:pt x="236" y="310"/>
                    <a:pt x="303" y="258"/>
                    <a:pt x="291" y="185"/>
                  </a:cubicBezTo>
                  <a:cubicBezTo>
                    <a:pt x="291" y="184"/>
                    <a:pt x="283" y="154"/>
                    <a:pt x="284" y="154"/>
                  </a:cubicBezTo>
                  <a:lnTo>
                    <a:pt x="284" y="154"/>
                  </a:lnTo>
                  <a:cubicBezTo>
                    <a:pt x="284" y="154"/>
                    <a:pt x="284" y="154"/>
                    <a:pt x="284" y="154"/>
                  </a:cubicBezTo>
                  <a:cubicBezTo>
                    <a:pt x="289" y="73"/>
                    <a:pt x="231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1"/>
            <p:cNvSpPr/>
            <p:nvPr/>
          </p:nvSpPr>
          <p:spPr>
            <a:xfrm>
              <a:off x="1103140" y="961672"/>
              <a:ext cx="14105" cy="11133"/>
            </a:xfrm>
            <a:custGeom>
              <a:avLst/>
              <a:gdLst/>
              <a:ahLst/>
              <a:cxnLst/>
              <a:rect l="l" t="t" r="r" b="b"/>
              <a:pathLst>
                <a:path w="280" h="221" extrusionOk="0">
                  <a:moveTo>
                    <a:pt x="146" y="1"/>
                  </a:moveTo>
                  <a:cubicBezTo>
                    <a:pt x="75" y="1"/>
                    <a:pt x="1" y="66"/>
                    <a:pt x="36" y="152"/>
                  </a:cubicBezTo>
                  <a:cubicBezTo>
                    <a:pt x="55" y="200"/>
                    <a:pt x="94" y="221"/>
                    <a:pt x="134" y="221"/>
                  </a:cubicBezTo>
                  <a:cubicBezTo>
                    <a:pt x="205" y="221"/>
                    <a:pt x="279" y="157"/>
                    <a:pt x="245" y="70"/>
                  </a:cubicBezTo>
                  <a:cubicBezTo>
                    <a:pt x="226" y="21"/>
                    <a:pt x="186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1"/>
            <p:cNvSpPr/>
            <p:nvPr/>
          </p:nvSpPr>
          <p:spPr>
            <a:xfrm>
              <a:off x="467045" y="1203628"/>
              <a:ext cx="19697" cy="15717"/>
            </a:xfrm>
            <a:custGeom>
              <a:avLst/>
              <a:gdLst/>
              <a:ahLst/>
              <a:cxnLst/>
              <a:rect l="l" t="t" r="r" b="b"/>
              <a:pathLst>
                <a:path w="391" h="312" extrusionOk="0">
                  <a:moveTo>
                    <a:pt x="203" y="1"/>
                  </a:moveTo>
                  <a:cubicBezTo>
                    <a:pt x="103" y="1"/>
                    <a:pt x="0" y="92"/>
                    <a:pt x="48" y="214"/>
                  </a:cubicBezTo>
                  <a:cubicBezTo>
                    <a:pt x="75" y="282"/>
                    <a:pt x="131" y="311"/>
                    <a:pt x="187" y="311"/>
                  </a:cubicBezTo>
                  <a:cubicBezTo>
                    <a:pt x="287" y="311"/>
                    <a:pt x="390" y="220"/>
                    <a:pt x="343" y="99"/>
                  </a:cubicBezTo>
                  <a:cubicBezTo>
                    <a:pt x="316" y="30"/>
                    <a:pt x="260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1"/>
            <p:cNvSpPr/>
            <p:nvPr/>
          </p:nvSpPr>
          <p:spPr>
            <a:xfrm>
              <a:off x="509311" y="1161916"/>
              <a:ext cx="23576" cy="18034"/>
            </a:xfrm>
            <a:custGeom>
              <a:avLst/>
              <a:gdLst/>
              <a:ahLst/>
              <a:cxnLst/>
              <a:rect l="l" t="t" r="r" b="b"/>
              <a:pathLst>
                <a:path w="468" h="358" extrusionOk="0">
                  <a:moveTo>
                    <a:pt x="294" y="1"/>
                  </a:moveTo>
                  <a:cubicBezTo>
                    <a:pt x="272" y="1"/>
                    <a:pt x="249" y="6"/>
                    <a:pt x="225" y="17"/>
                  </a:cubicBezTo>
                  <a:lnTo>
                    <a:pt x="183" y="31"/>
                  </a:lnTo>
                  <a:cubicBezTo>
                    <a:pt x="1" y="90"/>
                    <a:pt x="82" y="358"/>
                    <a:pt x="240" y="358"/>
                  </a:cubicBezTo>
                  <a:cubicBezTo>
                    <a:pt x="260" y="358"/>
                    <a:pt x="282" y="353"/>
                    <a:pt x="305" y="343"/>
                  </a:cubicBezTo>
                  <a:lnTo>
                    <a:pt x="346" y="323"/>
                  </a:lnTo>
                  <a:cubicBezTo>
                    <a:pt x="449" y="289"/>
                    <a:pt x="468" y="190"/>
                    <a:pt x="432" y="112"/>
                  </a:cubicBezTo>
                  <a:cubicBezTo>
                    <a:pt x="412" y="51"/>
                    <a:pt x="361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1"/>
            <p:cNvSpPr/>
            <p:nvPr/>
          </p:nvSpPr>
          <p:spPr>
            <a:xfrm>
              <a:off x="1008938" y="980513"/>
              <a:ext cx="12745" cy="10075"/>
            </a:xfrm>
            <a:custGeom>
              <a:avLst/>
              <a:gdLst/>
              <a:ahLst/>
              <a:cxnLst/>
              <a:rect l="l" t="t" r="r" b="b"/>
              <a:pathLst>
                <a:path w="253" h="200" extrusionOk="0">
                  <a:moveTo>
                    <a:pt x="132" y="0"/>
                  </a:moveTo>
                  <a:cubicBezTo>
                    <a:pt x="67" y="0"/>
                    <a:pt x="1" y="58"/>
                    <a:pt x="31" y="136"/>
                  </a:cubicBezTo>
                  <a:cubicBezTo>
                    <a:pt x="49" y="181"/>
                    <a:pt x="85" y="199"/>
                    <a:pt x="121" y="199"/>
                  </a:cubicBezTo>
                  <a:cubicBezTo>
                    <a:pt x="186" y="199"/>
                    <a:pt x="252" y="141"/>
                    <a:pt x="221" y="63"/>
                  </a:cubicBezTo>
                  <a:cubicBezTo>
                    <a:pt x="204" y="19"/>
                    <a:pt x="168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1"/>
            <p:cNvSpPr/>
            <p:nvPr/>
          </p:nvSpPr>
          <p:spPr>
            <a:xfrm>
              <a:off x="920478" y="998245"/>
              <a:ext cx="15717" cy="12443"/>
            </a:xfrm>
            <a:custGeom>
              <a:avLst/>
              <a:gdLst/>
              <a:ahLst/>
              <a:cxnLst/>
              <a:rect l="l" t="t" r="r" b="b"/>
              <a:pathLst>
                <a:path w="312" h="247" extrusionOk="0">
                  <a:moveTo>
                    <a:pt x="162" y="0"/>
                  </a:moveTo>
                  <a:cubicBezTo>
                    <a:pt x="83" y="0"/>
                    <a:pt x="0" y="73"/>
                    <a:pt x="37" y="170"/>
                  </a:cubicBezTo>
                  <a:cubicBezTo>
                    <a:pt x="59" y="224"/>
                    <a:pt x="103" y="247"/>
                    <a:pt x="148" y="247"/>
                  </a:cubicBezTo>
                  <a:cubicBezTo>
                    <a:pt x="229" y="247"/>
                    <a:pt x="312" y="175"/>
                    <a:pt x="273" y="78"/>
                  </a:cubicBezTo>
                  <a:cubicBezTo>
                    <a:pt x="251" y="23"/>
                    <a:pt x="207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1"/>
            <p:cNvSpPr/>
            <p:nvPr/>
          </p:nvSpPr>
          <p:spPr>
            <a:xfrm>
              <a:off x="593791" y="1111037"/>
              <a:ext cx="22618" cy="16573"/>
            </a:xfrm>
            <a:custGeom>
              <a:avLst/>
              <a:gdLst/>
              <a:ahLst/>
              <a:cxnLst/>
              <a:rect l="l" t="t" r="r" b="b"/>
              <a:pathLst>
                <a:path w="449" h="329" extrusionOk="0">
                  <a:moveTo>
                    <a:pt x="261" y="1"/>
                  </a:moveTo>
                  <a:cubicBezTo>
                    <a:pt x="228" y="1"/>
                    <a:pt x="193" y="11"/>
                    <a:pt x="164" y="31"/>
                  </a:cubicBezTo>
                  <a:cubicBezTo>
                    <a:pt x="144" y="44"/>
                    <a:pt x="124" y="54"/>
                    <a:pt x="108" y="71"/>
                  </a:cubicBezTo>
                  <a:cubicBezTo>
                    <a:pt x="1" y="170"/>
                    <a:pt x="62" y="327"/>
                    <a:pt x="209" y="329"/>
                  </a:cubicBezTo>
                  <a:cubicBezTo>
                    <a:pt x="232" y="329"/>
                    <a:pt x="253" y="323"/>
                    <a:pt x="277" y="320"/>
                  </a:cubicBezTo>
                  <a:cubicBezTo>
                    <a:pt x="379" y="304"/>
                    <a:pt x="449" y="201"/>
                    <a:pt x="409" y="100"/>
                  </a:cubicBezTo>
                  <a:cubicBezTo>
                    <a:pt x="383" y="35"/>
                    <a:pt x="323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1"/>
            <p:cNvSpPr/>
            <p:nvPr/>
          </p:nvSpPr>
          <p:spPr>
            <a:xfrm>
              <a:off x="814185" y="983737"/>
              <a:ext cx="72137" cy="40451"/>
            </a:xfrm>
            <a:custGeom>
              <a:avLst/>
              <a:gdLst/>
              <a:ahLst/>
              <a:cxnLst/>
              <a:rect l="l" t="t" r="r" b="b"/>
              <a:pathLst>
                <a:path w="1432" h="803" extrusionOk="0">
                  <a:moveTo>
                    <a:pt x="675" y="214"/>
                  </a:moveTo>
                  <a:cubicBezTo>
                    <a:pt x="842" y="214"/>
                    <a:pt x="1099" y="262"/>
                    <a:pt x="1177" y="408"/>
                  </a:cubicBezTo>
                  <a:cubicBezTo>
                    <a:pt x="1219" y="488"/>
                    <a:pt x="1185" y="558"/>
                    <a:pt x="1120" y="592"/>
                  </a:cubicBezTo>
                  <a:cubicBezTo>
                    <a:pt x="1096" y="606"/>
                    <a:pt x="1057" y="609"/>
                    <a:pt x="1021" y="609"/>
                  </a:cubicBezTo>
                  <a:cubicBezTo>
                    <a:pt x="999" y="609"/>
                    <a:pt x="977" y="608"/>
                    <a:pt x="961" y="607"/>
                  </a:cubicBezTo>
                  <a:cubicBezTo>
                    <a:pt x="866" y="599"/>
                    <a:pt x="773" y="571"/>
                    <a:pt x="686" y="539"/>
                  </a:cubicBezTo>
                  <a:cubicBezTo>
                    <a:pt x="539" y="488"/>
                    <a:pt x="409" y="412"/>
                    <a:pt x="285" y="325"/>
                  </a:cubicBezTo>
                  <a:cubicBezTo>
                    <a:pt x="390" y="271"/>
                    <a:pt x="495" y="225"/>
                    <a:pt x="622" y="215"/>
                  </a:cubicBezTo>
                  <a:cubicBezTo>
                    <a:pt x="639" y="214"/>
                    <a:pt x="656" y="214"/>
                    <a:pt x="675" y="214"/>
                  </a:cubicBezTo>
                  <a:close/>
                  <a:moveTo>
                    <a:pt x="663" y="1"/>
                  </a:moveTo>
                  <a:cubicBezTo>
                    <a:pt x="438" y="1"/>
                    <a:pt x="201" y="74"/>
                    <a:pt x="51" y="240"/>
                  </a:cubicBezTo>
                  <a:cubicBezTo>
                    <a:pt x="0" y="296"/>
                    <a:pt x="57" y="396"/>
                    <a:pt x="128" y="396"/>
                  </a:cubicBezTo>
                  <a:cubicBezTo>
                    <a:pt x="132" y="396"/>
                    <a:pt x="135" y="396"/>
                    <a:pt x="139" y="395"/>
                  </a:cubicBezTo>
                  <a:cubicBezTo>
                    <a:pt x="342" y="592"/>
                    <a:pt x="597" y="737"/>
                    <a:pt x="878" y="791"/>
                  </a:cubicBezTo>
                  <a:cubicBezTo>
                    <a:pt x="916" y="798"/>
                    <a:pt x="959" y="802"/>
                    <a:pt x="1002" y="802"/>
                  </a:cubicBezTo>
                  <a:cubicBezTo>
                    <a:pt x="1192" y="802"/>
                    <a:pt x="1401" y="725"/>
                    <a:pt x="1415" y="512"/>
                  </a:cubicBezTo>
                  <a:cubicBezTo>
                    <a:pt x="1432" y="227"/>
                    <a:pt x="1083" y="62"/>
                    <a:pt x="845" y="17"/>
                  </a:cubicBezTo>
                  <a:cubicBezTo>
                    <a:pt x="787" y="6"/>
                    <a:pt x="725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1"/>
            <p:cNvSpPr/>
            <p:nvPr/>
          </p:nvSpPr>
          <p:spPr>
            <a:xfrm>
              <a:off x="693031" y="1069779"/>
              <a:ext cx="14306" cy="17480"/>
            </a:xfrm>
            <a:custGeom>
              <a:avLst/>
              <a:gdLst/>
              <a:ahLst/>
              <a:cxnLst/>
              <a:rect l="l" t="t" r="r" b="b"/>
              <a:pathLst>
                <a:path w="284" h="347" extrusionOk="0">
                  <a:moveTo>
                    <a:pt x="126" y="0"/>
                  </a:moveTo>
                  <a:cubicBezTo>
                    <a:pt x="64" y="0"/>
                    <a:pt x="0" y="50"/>
                    <a:pt x="10" y="122"/>
                  </a:cubicBezTo>
                  <a:cubicBezTo>
                    <a:pt x="16" y="154"/>
                    <a:pt x="18" y="185"/>
                    <a:pt x="26" y="216"/>
                  </a:cubicBezTo>
                  <a:cubicBezTo>
                    <a:pt x="39" y="253"/>
                    <a:pt x="59" y="277"/>
                    <a:pt x="86" y="306"/>
                  </a:cubicBezTo>
                  <a:cubicBezTo>
                    <a:pt x="112" y="334"/>
                    <a:pt x="143" y="347"/>
                    <a:pt x="174" y="347"/>
                  </a:cubicBezTo>
                  <a:cubicBezTo>
                    <a:pt x="231" y="347"/>
                    <a:pt x="284" y="301"/>
                    <a:pt x="284" y="228"/>
                  </a:cubicBezTo>
                  <a:cubicBezTo>
                    <a:pt x="284" y="190"/>
                    <a:pt x="281" y="157"/>
                    <a:pt x="263" y="124"/>
                  </a:cubicBezTo>
                  <a:cubicBezTo>
                    <a:pt x="249" y="93"/>
                    <a:pt x="229" y="69"/>
                    <a:pt x="210" y="44"/>
                  </a:cubicBezTo>
                  <a:cubicBezTo>
                    <a:pt x="190" y="13"/>
                    <a:pt x="158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1"/>
            <p:cNvSpPr/>
            <p:nvPr/>
          </p:nvSpPr>
          <p:spPr>
            <a:xfrm>
              <a:off x="828542" y="994518"/>
              <a:ext cx="47101" cy="19898"/>
            </a:xfrm>
            <a:custGeom>
              <a:avLst/>
              <a:gdLst/>
              <a:ahLst/>
              <a:cxnLst/>
              <a:rect l="l" t="t" r="r" b="b"/>
              <a:pathLst>
                <a:path w="935" h="395" extrusionOk="0">
                  <a:moveTo>
                    <a:pt x="395" y="1"/>
                  </a:moveTo>
                  <a:cubicBezTo>
                    <a:pt x="374" y="1"/>
                    <a:pt x="355" y="1"/>
                    <a:pt x="337" y="3"/>
                  </a:cubicBezTo>
                  <a:cubicBezTo>
                    <a:pt x="210" y="11"/>
                    <a:pt x="105" y="57"/>
                    <a:pt x="0" y="111"/>
                  </a:cubicBezTo>
                  <a:cubicBezTo>
                    <a:pt x="125" y="201"/>
                    <a:pt x="255" y="274"/>
                    <a:pt x="401" y="325"/>
                  </a:cubicBezTo>
                  <a:cubicBezTo>
                    <a:pt x="488" y="354"/>
                    <a:pt x="581" y="385"/>
                    <a:pt x="676" y="393"/>
                  </a:cubicBezTo>
                  <a:cubicBezTo>
                    <a:pt x="692" y="394"/>
                    <a:pt x="714" y="395"/>
                    <a:pt x="736" y="395"/>
                  </a:cubicBezTo>
                  <a:cubicBezTo>
                    <a:pt x="772" y="395"/>
                    <a:pt x="811" y="392"/>
                    <a:pt x="835" y="378"/>
                  </a:cubicBezTo>
                  <a:cubicBezTo>
                    <a:pt x="900" y="344"/>
                    <a:pt x="934" y="274"/>
                    <a:pt x="892" y="194"/>
                  </a:cubicBezTo>
                  <a:cubicBezTo>
                    <a:pt x="815" y="49"/>
                    <a:pt x="562" y="1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1"/>
            <p:cNvSpPr/>
            <p:nvPr/>
          </p:nvSpPr>
          <p:spPr>
            <a:xfrm>
              <a:off x="768192" y="1036430"/>
              <a:ext cx="19193" cy="19092"/>
            </a:xfrm>
            <a:custGeom>
              <a:avLst/>
              <a:gdLst/>
              <a:ahLst/>
              <a:cxnLst/>
              <a:rect l="l" t="t" r="r" b="b"/>
              <a:pathLst>
                <a:path w="381" h="379" extrusionOk="0">
                  <a:moveTo>
                    <a:pt x="188" y="0"/>
                  </a:moveTo>
                  <a:cubicBezTo>
                    <a:pt x="168" y="0"/>
                    <a:pt x="150" y="4"/>
                    <a:pt x="133" y="11"/>
                  </a:cubicBezTo>
                  <a:cubicBezTo>
                    <a:pt x="60" y="44"/>
                    <a:pt x="1" y="137"/>
                    <a:pt x="42" y="217"/>
                  </a:cubicBezTo>
                  <a:lnTo>
                    <a:pt x="74" y="280"/>
                  </a:lnTo>
                  <a:cubicBezTo>
                    <a:pt x="103" y="339"/>
                    <a:pt x="157" y="378"/>
                    <a:pt x="217" y="378"/>
                  </a:cubicBezTo>
                  <a:cubicBezTo>
                    <a:pt x="234" y="378"/>
                    <a:pt x="252" y="375"/>
                    <a:pt x="270" y="368"/>
                  </a:cubicBezTo>
                  <a:cubicBezTo>
                    <a:pt x="354" y="336"/>
                    <a:pt x="381" y="249"/>
                    <a:pt x="358" y="171"/>
                  </a:cubicBezTo>
                  <a:lnTo>
                    <a:pt x="338" y="100"/>
                  </a:lnTo>
                  <a:cubicBezTo>
                    <a:pt x="321" y="39"/>
                    <a:pt x="252" y="0"/>
                    <a:pt x="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1"/>
            <p:cNvSpPr/>
            <p:nvPr/>
          </p:nvSpPr>
          <p:spPr>
            <a:xfrm>
              <a:off x="515356" y="1074011"/>
              <a:ext cx="50375" cy="65891"/>
            </a:xfrm>
            <a:custGeom>
              <a:avLst/>
              <a:gdLst/>
              <a:ahLst/>
              <a:cxnLst/>
              <a:rect l="l" t="t" r="r" b="b"/>
              <a:pathLst>
                <a:path w="1000" h="1308" extrusionOk="0">
                  <a:moveTo>
                    <a:pt x="237" y="289"/>
                  </a:moveTo>
                  <a:cubicBezTo>
                    <a:pt x="391" y="289"/>
                    <a:pt x="493" y="383"/>
                    <a:pt x="577" y="512"/>
                  </a:cubicBezTo>
                  <a:cubicBezTo>
                    <a:pt x="650" y="625"/>
                    <a:pt x="881" y="1127"/>
                    <a:pt x="532" y="1127"/>
                  </a:cubicBezTo>
                  <a:cubicBezTo>
                    <a:pt x="530" y="1127"/>
                    <a:pt x="527" y="1127"/>
                    <a:pt x="525" y="1127"/>
                  </a:cubicBezTo>
                  <a:cubicBezTo>
                    <a:pt x="199" y="1122"/>
                    <a:pt x="214" y="631"/>
                    <a:pt x="207" y="290"/>
                  </a:cubicBezTo>
                  <a:cubicBezTo>
                    <a:pt x="217" y="289"/>
                    <a:pt x="227" y="289"/>
                    <a:pt x="237" y="289"/>
                  </a:cubicBezTo>
                  <a:close/>
                  <a:moveTo>
                    <a:pt x="124" y="1"/>
                  </a:moveTo>
                  <a:cubicBezTo>
                    <a:pt x="93" y="1"/>
                    <a:pt x="64" y="22"/>
                    <a:pt x="71" y="63"/>
                  </a:cubicBezTo>
                  <a:cubicBezTo>
                    <a:pt x="77" y="91"/>
                    <a:pt x="80" y="123"/>
                    <a:pt x="81" y="155"/>
                  </a:cubicBezTo>
                  <a:cubicBezTo>
                    <a:pt x="74" y="178"/>
                    <a:pt x="78" y="205"/>
                    <a:pt x="85" y="227"/>
                  </a:cubicBezTo>
                  <a:cubicBezTo>
                    <a:pt x="92" y="546"/>
                    <a:pt x="0" y="908"/>
                    <a:pt x="226" y="1163"/>
                  </a:cubicBezTo>
                  <a:cubicBezTo>
                    <a:pt x="306" y="1253"/>
                    <a:pt x="432" y="1307"/>
                    <a:pt x="555" y="1307"/>
                  </a:cubicBezTo>
                  <a:cubicBezTo>
                    <a:pt x="645" y="1307"/>
                    <a:pt x="733" y="1278"/>
                    <a:pt x="801" y="1212"/>
                  </a:cubicBezTo>
                  <a:cubicBezTo>
                    <a:pt x="999" y="1018"/>
                    <a:pt x="872" y="653"/>
                    <a:pt x="767" y="446"/>
                  </a:cubicBezTo>
                  <a:cubicBezTo>
                    <a:pt x="666" y="247"/>
                    <a:pt x="493" y="62"/>
                    <a:pt x="267" y="62"/>
                  </a:cubicBezTo>
                  <a:cubicBezTo>
                    <a:pt x="243" y="62"/>
                    <a:pt x="217" y="64"/>
                    <a:pt x="192" y="69"/>
                  </a:cubicBezTo>
                  <a:cubicBezTo>
                    <a:pt x="190" y="62"/>
                    <a:pt x="190" y="56"/>
                    <a:pt x="187" y="49"/>
                  </a:cubicBezTo>
                  <a:cubicBezTo>
                    <a:pt x="180" y="17"/>
                    <a:pt x="151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1"/>
            <p:cNvSpPr/>
            <p:nvPr/>
          </p:nvSpPr>
          <p:spPr>
            <a:xfrm>
              <a:off x="1129940" y="883993"/>
              <a:ext cx="26800" cy="15516"/>
            </a:xfrm>
            <a:custGeom>
              <a:avLst/>
              <a:gdLst/>
              <a:ahLst/>
              <a:cxnLst/>
              <a:rect l="l" t="t" r="r" b="b"/>
              <a:pathLst>
                <a:path w="532" h="308" extrusionOk="0">
                  <a:moveTo>
                    <a:pt x="369" y="1"/>
                  </a:moveTo>
                  <a:cubicBezTo>
                    <a:pt x="364" y="1"/>
                    <a:pt x="360" y="1"/>
                    <a:pt x="355" y="2"/>
                  </a:cubicBezTo>
                  <a:cubicBezTo>
                    <a:pt x="281" y="9"/>
                    <a:pt x="209" y="16"/>
                    <a:pt x="136" y="24"/>
                  </a:cubicBezTo>
                  <a:cubicBezTo>
                    <a:pt x="60" y="33"/>
                    <a:pt x="0" y="107"/>
                    <a:pt x="9" y="182"/>
                  </a:cubicBezTo>
                  <a:cubicBezTo>
                    <a:pt x="17" y="263"/>
                    <a:pt x="85" y="308"/>
                    <a:pt x="161" y="308"/>
                  </a:cubicBezTo>
                  <a:cubicBezTo>
                    <a:pt x="162" y="308"/>
                    <a:pt x="163" y="308"/>
                    <a:pt x="165" y="308"/>
                  </a:cubicBezTo>
                  <a:lnTo>
                    <a:pt x="386" y="308"/>
                  </a:lnTo>
                  <a:cubicBezTo>
                    <a:pt x="469" y="308"/>
                    <a:pt x="532" y="216"/>
                    <a:pt x="525" y="139"/>
                  </a:cubicBezTo>
                  <a:cubicBezTo>
                    <a:pt x="514" y="62"/>
                    <a:pt x="446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1"/>
            <p:cNvSpPr/>
            <p:nvPr/>
          </p:nvSpPr>
          <p:spPr>
            <a:xfrm>
              <a:off x="525330" y="1088519"/>
              <a:ext cx="34507" cy="42315"/>
            </a:xfrm>
            <a:custGeom>
              <a:avLst/>
              <a:gdLst/>
              <a:ahLst/>
              <a:cxnLst/>
              <a:rect l="l" t="t" r="r" b="b"/>
              <a:pathLst>
                <a:path w="685" h="840" extrusionOk="0">
                  <a:moveTo>
                    <a:pt x="39" y="1"/>
                  </a:moveTo>
                  <a:cubicBezTo>
                    <a:pt x="29" y="1"/>
                    <a:pt x="19" y="1"/>
                    <a:pt x="9" y="2"/>
                  </a:cubicBezTo>
                  <a:cubicBezTo>
                    <a:pt x="15" y="343"/>
                    <a:pt x="1" y="834"/>
                    <a:pt x="327" y="839"/>
                  </a:cubicBezTo>
                  <a:cubicBezTo>
                    <a:pt x="329" y="839"/>
                    <a:pt x="331" y="839"/>
                    <a:pt x="333" y="839"/>
                  </a:cubicBezTo>
                  <a:cubicBezTo>
                    <a:pt x="684" y="839"/>
                    <a:pt x="452" y="337"/>
                    <a:pt x="379" y="224"/>
                  </a:cubicBezTo>
                  <a:cubicBezTo>
                    <a:pt x="295" y="95"/>
                    <a:pt x="196" y="1"/>
                    <a:pt x="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1"/>
            <p:cNvSpPr/>
            <p:nvPr/>
          </p:nvSpPr>
          <p:spPr>
            <a:xfrm>
              <a:off x="1009139" y="924545"/>
              <a:ext cx="18387" cy="18488"/>
            </a:xfrm>
            <a:custGeom>
              <a:avLst/>
              <a:gdLst/>
              <a:ahLst/>
              <a:cxnLst/>
              <a:rect l="l" t="t" r="r" b="b"/>
              <a:pathLst>
                <a:path w="365" h="367" extrusionOk="0">
                  <a:moveTo>
                    <a:pt x="154" y="1"/>
                  </a:moveTo>
                  <a:cubicBezTo>
                    <a:pt x="138" y="1"/>
                    <a:pt x="120" y="4"/>
                    <a:pt x="103" y="12"/>
                  </a:cubicBezTo>
                  <a:cubicBezTo>
                    <a:pt x="22" y="43"/>
                    <a:pt x="1" y="124"/>
                    <a:pt x="20" y="201"/>
                  </a:cubicBezTo>
                  <a:lnTo>
                    <a:pt x="39" y="268"/>
                  </a:lnTo>
                  <a:cubicBezTo>
                    <a:pt x="55" y="331"/>
                    <a:pt x="123" y="367"/>
                    <a:pt x="186" y="367"/>
                  </a:cubicBezTo>
                  <a:cubicBezTo>
                    <a:pt x="204" y="367"/>
                    <a:pt x="222" y="364"/>
                    <a:pt x="239" y="357"/>
                  </a:cubicBezTo>
                  <a:cubicBezTo>
                    <a:pt x="309" y="329"/>
                    <a:pt x="365" y="231"/>
                    <a:pt x="325" y="156"/>
                  </a:cubicBezTo>
                  <a:lnTo>
                    <a:pt x="291" y="95"/>
                  </a:lnTo>
                  <a:cubicBezTo>
                    <a:pt x="262" y="41"/>
                    <a:pt x="212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1"/>
            <p:cNvSpPr/>
            <p:nvPr/>
          </p:nvSpPr>
          <p:spPr>
            <a:xfrm>
              <a:off x="1173666" y="846916"/>
              <a:ext cx="20301" cy="20251"/>
            </a:xfrm>
            <a:custGeom>
              <a:avLst/>
              <a:gdLst/>
              <a:ahLst/>
              <a:cxnLst/>
              <a:rect l="l" t="t" r="r" b="b"/>
              <a:pathLst>
                <a:path w="403" h="402" extrusionOk="0">
                  <a:moveTo>
                    <a:pt x="194" y="0"/>
                  </a:moveTo>
                  <a:cubicBezTo>
                    <a:pt x="174" y="0"/>
                    <a:pt x="154" y="4"/>
                    <a:pt x="133" y="12"/>
                  </a:cubicBezTo>
                  <a:cubicBezTo>
                    <a:pt x="28" y="53"/>
                    <a:pt x="1" y="174"/>
                    <a:pt x="55" y="266"/>
                  </a:cubicBezTo>
                  <a:cubicBezTo>
                    <a:pt x="54" y="265"/>
                    <a:pt x="54" y="264"/>
                    <a:pt x="53" y="264"/>
                  </a:cubicBezTo>
                  <a:lnTo>
                    <a:pt x="53" y="264"/>
                  </a:lnTo>
                  <a:cubicBezTo>
                    <a:pt x="52" y="264"/>
                    <a:pt x="68" y="293"/>
                    <a:pt x="68" y="294"/>
                  </a:cubicBezTo>
                  <a:cubicBezTo>
                    <a:pt x="95" y="356"/>
                    <a:pt x="158" y="401"/>
                    <a:pt x="223" y="401"/>
                  </a:cubicBezTo>
                  <a:cubicBezTo>
                    <a:pt x="242" y="401"/>
                    <a:pt x="261" y="397"/>
                    <a:pt x="280" y="389"/>
                  </a:cubicBezTo>
                  <a:cubicBezTo>
                    <a:pt x="365" y="351"/>
                    <a:pt x="402" y="263"/>
                    <a:pt x="372" y="177"/>
                  </a:cubicBezTo>
                  <a:cubicBezTo>
                    <a:pt x="372" y="174"/>
                    <a:pt x="362" y="143"/>
                    <a:pt x="361" y="143"/>
                  </a:cubicBezTo>
                  <a:cubicBezTo>
                    <a:pt x="361" y="143"/>
                    <a:pt x="361" y="144"/>
                    <a:pt x="361" y="145"/>
                  </a:cubicBezTo>
                  <a:cubicBezTo>
                    <a:pt x="343" y="63"/>
                    <a:pt x="275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1"/>
            <p:cNvSpPr/>
            <p:nvPr/>
          </p:nvSpPr>
          <p:spPr>
            <a:xfrm>
              <a:off x="929243" y="953209"/>
              <a:ext cx="15868" cy="12543"/>
            </a:xfrm>
            <a:custGeom>
              <a:avLst/>
              <a:gdLst/>
              <a:ahLst/>
              <a:cxnLst/>
              <a:rect l="l" t="t" r="r" b="b"/>
              <a:pathLst>
                <a:path w="315" h="249" extrusionOk="0">
                  <a:moveTo>
                    <a:pt x="164" y="0"/>
                  </a:moveTo>
                  <a:cubicBezTo>
                    <a:pt x="83" y="0"/>
                    <a:pt x="0" y="73"/>
                    <a:pt x="39" y="171"/>
                  </a:cubicBezTo>
                  <a:cubicBezTo>
                    <a:pt x="60" y="226"/>
                    <a:pt x="105" y="249"/>
                    <a:pt x="150" y="249"/>
                  </a:cubicBezTo>
                  <a:cubicBezTo>
                    <a:pt x="231" y="249"/>
                    <a:pt x="315" y="176"/>
                    <a:pt x="276" y="79"/>
                  </a:cubicBezTo>
                  <a:cubicBezTo>
                    <a:pt x="254" y="24"/>
                    <a:pt x="209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1"/>
            <p:cNvSpPr/>
            <p:nvPr/>
          </p:nvSpPr>
          <p:spPr>
            <a:xfrm>
              <a:off x="516867" y="758204"/>
              <a:ext cx="503095" cy="318672"/>
            </a:xfrm>
            <a:custGeom>
              <a:avLst/>
              <a:gdLst/>
              <a:ahLst/>
              <a:cxnLst/>
              <a:rect l="l" t="t" r="r" b="b"/>
              <a:pathLst>
                <a:path w="9987" h="6326" extrusionOk="0">
                  <a:moveTo>
                    <a:pt x="6014" y="641"/>
                  </a:moveTo>
                  <a:cubicBezTo>
                    <a:pt x="6006" y="656"/>
                    <a:pt x="5997" y="672"/>
                    <a:pt x="5993" y="691"/>
                  </a:cubicBezTo>
                  <a:cubicBezTo>
                    <a:pt x="5965" y="693"/>
                    <a:pt x="5936" y="695"/>
                    <a:pt x="5908" y="700"/>
                  </a:cubicBezTo>
                  <a:cubicBezTo>
                    <a:pt x="5917" y="688"/>
                    <a:pt x="5925" y="676"/>
                    <a:pt x="5932" y="665"/>
                  </a:cubicBezTo>
                  <a:cubicBezTo>
                    <a:pt x="5959" y="656"/>
                    <a:pt x="5986" y="648"/>
                    <a:pt x="6014" y="641"/>
                  </a:cubicBezTo>
                  <a:close/>
                  <a:moveTo>
                    <a:pt x="6683" y="1019"/>
                  </a:moveTo>
                  <a:lnTo>
                    <a:pt x="6683" y="1019"/>
                  </a:lnTo>
                  <a:cubicBezTo>
                    <a:pt x="6670" y="1035"/>
                    <a:pt x="6661" y="1052"/>
                    <a:pt x="6652" y="1067"/>
                  </a:cubicBezTo>
                  <a:cubicBezTo>
                    <a:pt x="6584" y="1075"/>
                    <a:pt x="6517" y="1077"/>
                    <a:pt x="6451" y="1084"/>
                  </a:cubicBezTo>
                  <a:cubicBezTo>
                    <a:pt x="6529" y="1063"/>
                    <a:pt x="6608" y="1042"/>
                    <a:pt x="6683" y="1019"/>
                  </a:cubicBezTo>
                  <a:close/>
                  <a:moveTo>
                    <a:pt x="8225" y="1238"/>
                  </a:moveTo>
                  <a:cubicBezTo>
                    <a:pt x="8273" y="1250"/>
                    <a:pt x="8320" y="1259"/>
                    <a:pt x="8368" y="1269"/>
                  </a:cubicBezTo>
                  <a:cubicBezTo>
                    <a:pt x="8455" y="1314"/>
                    <a:pt x="8538" y="1366"/>
                    <a:pt x="8609" y="1430"/>
                  </a:cubicBezTo>
                  <a:cubicBezTo>
                    <a:pt x="8503" y="1365"/>
                    <a:pt x="8392" y="1310"/>
                    <a:pt x="8280" y="1267"/>
                  </a:cubicBezTo>
                  <a:cubicBezTo>
                    <a:pt x="8262" y="1256"/>
                    <a:pt x="8242" y="1246"/>
                    <a:pt x="8225" y="1238"/>
                  </a:cubicBezTo>
                  <a:close/>
                  <a:moveTo>
                    <a:pt x="7054" y="1446"/>
                  </a:moveTo>
                  <a:cubicBezTo>
                    <a:pt x="7073" y="1453"/>
                    <a:pt x="7091" y="1460"/>
                    <a:pt x="7108" y="1467"/>
                  </a:cubicBezTo>
                  <a:lnTo>
                    <a:pt x="6710" y="1537"/>
                  </a:lnTo>
                  <a:cubicBezTo>
                    <a:pt x="6825" y="1507"/>
                    <a:pt x="6940" y="1477"/>
                    <a:pt x="7054" y="1446"/>
                  </a:cubicBezTo>
                  <a:close/>
                  <a:moveTo>
                    <a:pt x="1825" y="1748"/>
                  </a:moveTo>
                  <a:cubicBezTo>
                    <a:pt x="1750" y="1823"/>
                    <a:pt x="1679" y="1902"/>
                    <a:pt x="1609" y="1981"/>
                  </a:cubicBezTo>
                  <a:cubicBezTo>
                    <a:pt x="1593" y="1987"/>
                    <a:pt x="1577" y="1994"/>
                    <a:pt x="1563" y="2004"/>
                  </a:cubicBezTo>
                  <a:lnTo>
                    <a:pt x="1525" y="2031"/>
                  </a:lnTo>
                  <a:cubicBezTo>
                    <a:pt x="1620" y="1932"/>
                    <a:pt x="1720" y="1836"/>
                    <a:pt x="1825" y="1748"/>
                  </a:cubicBezTo>
                  <a:close/>
                  <a:moveTo>
                    <a:pt x="6934" y="2626"/>
                  </a:moveTo>
                  <a:cubicBezTo>
                    <a:pt x="6985" y="2633"/>
                    <a:pt x="7035" y="2636"/>
                    <a:pt x="7086" y="2642"/>
                  </a:cubicBezTo>
                  <a:cubicBezTo>
                    <a:pt x="6930" y="2663"/>
                    <a:pt x="6780" y="2703"/>
                    <a:pt x="6632" y="2754"/>
                  </a:cubicBezTo>
                  <a:cubicBezTo>
                    <a:pt x="6634" y="2748"/>
                    <a:pt x="6636" y="2742"/>
                    <a:pt x="6636" y="2738"/>
                  </a:cubicBezTo>
                  <a:lnTo>
                    <a:pt x="6934" y="2626"/>
                  </a:lnTo>
                  <a:close/>
                  <a:moveTo>
                    <a:pt x="3972" y="2883"/>
                  </a:moveTo>
                  <a:lnTo>
                    <a:pt x="3972" y="2883"/>
                  </a:lnTo>
                  <a:cubicBezTo>
                    <a:pt x="3884" y="2911"/>
                    <a:pt x="3798" y="2938"/>
                    <a:pt x="3712" y="2966"/>
                  </a:cubicBezTo>
                  <a:cubicBezTo>
                    <a:pt x="3714" y="2954"/>
                    <a:pt x="3717" y="2944"/>
                    <a:pt x="3717" y="2931"/>
                  </a:cubicBezTo>
                  <a:lnTo>
                    <a:pt x="3972" y="2883"/>
                  </a:lnTo>
                  <a:close/>
                  <a:moveTo>
                    <a:pt x="3261" y="4022"/>
                  </a:moveTo>
                  <a:lnTo>
                    <a:pt x="3261" y="4022"/>
                  </a:lnTo>
                  <a:cubicBezTo>
                    <a:pt x="3183" y="4060"/>
                    <a:pt x="3108" y="4100"/>
                    <a:pt x="3031" y="4137"/>
                  </a:cubicBezTo>
                  <a:cubicBezTo>
                    <a:pt x="3024" y="4127"/>
                    <a:pt x="3016" y="4117"/>
                    <a:pt x="3004" y="4109"/>
                  </a:cubicBezTo>
                  <a:cubicBezTo>
                    <a:pt x="3089" y="4080"/>
                    <a:pt x="3176" y="4050"/>
                    <a:pt x="3261" y="4022"/>
                  </a:cubicBezTo>
                  <a:close/>
                  <a:moveTo>
                    <a:pt x="833" y="4989"/>
                  </a:moveTo>
                  <a:lnTo>
                    <a:pt x="833" y="4989"/>
                  </a:lnTo>
                  <a:cubicBezTo>
                    <a:pt x="876" y="5051"/>
                    <a:pt x="920" y="5113"/>
                    <a:pt x="968" y="5170"/>
                  </a:cubicBezTo>
                  <a:cubicBezTo>
                    <a:pt x="958" y="5179"/>
                    <a:pt x="950" y="5190"/>
                    <a:pt x="942" y="5200"/>
                  </a:cubicBezTo>
                  <a:cubicBezTo>
                    <a:pt x="904" y="5135"/>
                    <a:pt x="866" y="5064"/>
                    <a:pt x="833" y="4989"/>
                  </a:cubicBezTo>
                  <a:close/>
                  <a:moveTo>
                    <a:pt x="6251" y="0"/>
                  </a:moveTo>
                  <a:cubicBezTo>
                    <a:pt x="5607" y="0"/>
                    <a:pt x="4967" y="79"/>
                    <a:pt x="4406" y="178"/>
                  </a:cubicBezTo>
                  <a:cubicBezTo>
                    <a:pt x="2666" y="481"/>
                    <a:pt x="916" y="1432"/>
                    <a:pt x="391" y="3234"/>
                  </a:cubicBezTo>
                  <a:cubicBezTo>
                    <a:pt x="0" y="4578"/>
                    <a:pt x="659" y="6326"/>
                    <a:pt x="2181" y="6326"/>
                  </a:cubicBezTo>
                  <a:cubicBezTo>
                    <a:pt x="2275" y="6326"/>
                    <a:pt x="2372" y="6319"/>
                    <a:pt x="2473" y="6305"/>
                  </a:cubicBezTo>
                  <a:cubicBezTo>
                    <a:pt x="4592" y="6015"/>
                    <a:pt x="5212" y="3044"/>
                    <a:pt x="7359" y="3012"/>
                  </a:cubicBezTo>
                  <a:cubicBezTo>
                    <a:pt x="7371" y="3012"/>
                    <a:pt x="7383" y="3011"/>
                    <a:pt x="7395" y="3011"/>
                  </a:cubicBezTo>
                  <a:cubicBezTo>
                    <a:pt x="7759" y="3011"/>
                    <a:pt x="8147" y="3085"/>
                    <a:pt x="8508" y="3085"/>
                  </a:cubicBezTo>
                  <a:cubicBezTo>
                    <a:pt x="8951" y="3085"/>
                    <a:pt x="9356" y="2974"/>
                    <a:pt x="9631" y="2479"/>
                  </a:cubicBezTo>
                  <a:cubicBezTo>
                    <a:pt x="9987" y="1840"/>
                    <a:pt x="9683" y="975"/>
                    <a:pt x="8976" y="785"/>
                  </a:cubicBezTo>
                  <a:cubicBezTo>
                    <a:pt x="8246" y="189"/>
                    <a:pt x="7245" y="0"/>
                    <a:pt x="6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1"/>
            <p:cNvSpPr/>
            <p:nvPr/>
          </p:nvSpPr>
          <p:spPr>
            <a:xfrm>
              <a:off x="1059414" y="891801"/>
              <a:ext cx="21006" cy="15163"/>
            </a:xfrm>
            <a:custGeom>
              <a:avLst/>
              <a:gdLst/>
              <a:ahLst/>
              <a:cxnLst/>
              <a:rect l="l" t="t" r="r" b="b"/>
              <a:pathLst>
                <a:path w="417" h="301" extrusionOk="0">
                  <a:moveTo>
                    <a:pt x="247" y="1"/>
                  </a:moveTo>
                  <a:cubicBezTo>
                    <a:pt x="218" y="1"/>
                    <a:pt x="189" y="10"/>
                    <a:pt x="165" y="31"/>
                  </a:cubicBezTo>
                  <a:cubicBezTo>
                    <a:pt x="172" y="32"/>
                    <a:pt x="170" y="34"/>
                    <a:pt x="162" y="37"/>
                  </a:cubicBezTo>
                  <a:cubicBezTo>
                    <a:pt x="155" y="39"/>
                    <a:pt x="146" y="44"/>
                    <a:pt x="138" y="47"/>
                  </a:cubicBezTo>
                  <a:cubicBezTo>
                    <a:pt x="1" y="117"/>
                    <a:pt x="57" y="300"/>
                    <a:pt x="189" y="300"/>
                  </a:cubicBezTo>
                  <a:cubicBezTo>
                    <a:pt x="204" y="300"/>
                    <a:pt x="219" y="298"/>
                    <a:pt x="235" y="293"/>
                  </a:cubicBezTo>
                  <a:cubicBezTo>
                    <a:pt x="242" y="292"/>
                    <a:pt x="252" y="287"/>
                    <a:pt x="261" y="286"/>
                  </a:cubicBezTo>
                  <a:cubicBezTo>
                    <a:pt x="264" y="284"/>
                    <a:pt x="266" y="283"/>
                    <a:pt x="267" y="283"/>
                  </a:cubicBezTo>
                  <a:cubicBezTo>
                    <a:pt x="268" y="283"/>
                    <a:pt x="268" y="284"/>
                    <a:pt x="267" y="287"/>
                  </a:cubicBezTo>
                  <a:cubicBezTo>
                    <a:pt x="362" y="286"/>
                    <a:pt x="417" y="174"/>
                    <a:pt x="384" y="93"/>
                  </a:cubicBezTo>
                  <a:cubicBezTo>
                    <a:pt x="363" y="38"/>
                    <a:pt x="305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1"/>
            <p:cNvSpPr/>
            <p:nvPr/>
          </p:nvSpPr>
          <p:spPr>
            <a:xfrm>
              <a:off x="428206" y="1132598"/>
              <a:ext cx="18588" cy="14760"/>
            </a:xfrm>
            <a:custGeom>
              <a:avLst/>
              <a:gdLst/>
              <a:ahLst/>
              <a:cxnLst/>
              <a:rect l="l" t="t" r="r" b="b"/>
              <a:pathLst>
                <a:path w="369" h="293" extrusionOk="0">
                  <a:moveTo>
                    <a:pt x="193" y="1"/>
                  </a:moveTo>
                  <a:cubicBezTo>
                    <a:pt x="98" y="1"/>
                    <a:pt x="1" y="86"/>
                    <a:pt x="45" y="200"/>
                  </a:cubicBezTo>
                  <a:cubicBezTo>
                    <a:pt x="71" y="265"/>
                    <a:pt x="123" y="292"/>
                    <a:pt x="177" y="292"/>
                  </a:cubicBezTo>
                  <a:cubicBezTo>
                    <a:pt x="271" y="292"/>
                    <a:pt x="368" y="206"/>
                    <a:pt x="323" y="92"/>
                  </a:cubicBezTo>
                  <a:cubicBezTo>
                    <a:pt x="298" y="28"/>
                    <a:pt x="246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1"/>
            <p:cNvSpPr/>
            <p:nvPr/>
          </p:nvSpPr>
          <p:spPr>
            <a:xfrm>
              <a:off x="483468" y="1099803"/>
              <a:ext cx="18236" cy="14508"/>
            </a:xfrm>
            <a:custGeom>
              <a:avLst/>
              <a:gdLst/>
              <a:ahLst/>
              <a:cxnLst/>
              <a:rect l="l" t="t" r="r" b="b"/>
              <a:pathLst>
                <a:path w="362" h="288" extrusionOk="0">
                  <a:moveTo>
                    <a:pt x="189" y="1"/>
                  </a:moveTo>
                  <a:cubicBezTo>
                    <a:pt x="97" y="1"/>
                    <a:pt x="1" y="85"/>
                    <a:pt x="45" y="197"/>
                  </a:cubicBezTo>
                  <a:cubicBezTo>
                    <a:pt x="70" y="261"/>
                    <a:pt x="121" y="287"/>
                    <a:pt x="173" y="287"/>
                  </a:cubicBezTo>
                  <a:cubicBezTo>
                    <a:pt x="266" y="287"/>
                    <a:pt x="362" y="203"/>
                    <a:pt x="317" y="91"/>
                  </a:cubicBezTo>
                  <a:cubicBezTo>
                    <a:pt x="293" y="28"/>
                    <a:pt x="242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1"/>
            <p:cNvSpPr/>
            <p:nvPr/>
          </p:nvSpPr>
          <p:spPr>
            <a:xfrm>
              <a:off x="1060472" y="814021"/>
              <a:ext cx="58586" cy="50325"/>
            </a:xfrm>
            <a:custGeom>
              <a:avLst/>
              <a:gdLst/>
              <a:ahLst/>
              <a:cxnLst/>
              <a:rect l="l" t="t" r="r" b="b"/>
              <a:pathLst>
                <a:path w="1163" h="999" extrusionOk="0">
                  <a:moveTo>
                    <a:pt x="637" y="244"/>
                  </a:moveTo>
                  <a:cubicBezTo>
                    <a:pt x="776" y="244"/>
                    <a:pt x="893" y="343"/>
                    <a:pt x="834" y="499"/>
                  </a:cubicBezTo>
                  <a:cubicBezTo>
                    <a:pt x="783" y="626"/>
                    <a:pt x="658" y="725"/>
                    <a:pt x="525" y="742"/>
                  </a:cubicBezTo>
                  <a:cubicBezTo>
                    <a:pt x="509" y="744"/>
                    <a:pt x="494" y="745"/>
                    <a:pt x="479" y="745"/>
                  </a:cubicBezTo>
                  <a:cubicBezTo>
                    <a:pt x="330" y="745"/>
                    <a:pt x="219" y="640"/>
                    <a:pt x="341" y="498"/>
                  </a:cubicBezTo>
                  <a:cubicBezTo>
                    <a:pt x="369" y="463"/>
                    <a:pt x="366" y="421"/>
                    <a:pt x="345" y="390"/>
                  </a:cubicBezTo>
                  <a:cubicBezTo>
                    <a:pt x="409" y="324"/>
                    <a:pt x="482" y="270"/>
                    <a:pt x="576" y="250"/>
                  </a:cubicBezTo>
                  <a:cubicBezTo>
                    <a:pt x="596" y="246"/>
                    <a:pt x="617" y="244"/>
                    <a:pt x="637" y="244"/>
                  </a:cubicBezTo>
                  <a:close/>
                  <a:moveTo>
                    <a:pt x="651" y="1"/>
                  </a:moveTo>
                  <a:cubicBezTo>
                    <a:pt x="380" y="1"/>
                    <a:pt x="159" y="234"/>
                    <a:pt x="51" y="478"/>
                  </a:cubicBezTo>
                  <a:cubicBezTo>
                    <a:pt x="49" y="485"/>
                    <a:pt x="49" y="492"/>
                    <a:pt x="46" y="499"/>
                  </a:cubicBezTo>
                  <a:cubicBezTo>
                    <a:pt x="0" y="650"/>
                    <a:pt x="84" y="868"/>
                    <a:pt x="227" y="943"/>
                  </a:cubicBezTo>
                  <a:cubicBezTo>
                    <a:pt x="303" y="981"/>
                    <a:pt x="384" y="999"/>
                    <a:pt x="464" y="999"/>
                  </a:cubicBezTo>
                  <a:cubicBezTo>
                    <a:pt x="676" y="999"/>
                    <a:pt x="888" y="878"/>
                    <a:pt x="1004" y="699"/>
                  </a:cubicBezTo>
                  <a:cubicBezTo>
                    <a:pt x="1162" y="457"/>
                    <a:pt x="1110" y="130"/>
                    <a:pt x="815" y="29"/>
                  </a:cubicBezTo>
                  <a:cubicBezTo>
                    <a:pt x="759" y="9"/>
                    <a:pt x="704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1"/>
            <p:cNvSpPr/>
            <p:nvPr/>
          </p:nvSpPr>
          <p:spPr>
            <a:xfrm>
              <a:off x="1071404" y="826262"/>
              <a:ext cx="34053" cy="25288"/>
            </a:xfrm>
            <a:custGeom>
              <a:avLst/>
              <a:gdLst/>
              <a:ahLst/>
              <a:cxnLst/>
              <a:rect l="l" t="t" r="r" b="b"/>
              <a:pathLst>
                <a:path w="676" h="502" extrusionOk="0">
                  <a:moveTo>
                    <a:pt x="419" y="0"/>
                  </a:moveTo>
                  <a:cubicBezTo>
                    <a:pt x="398" y="0"/>
                    <a:pt x="376" y="2"/>
                    <a:pt x="355" y="7"/>
                  </a:cubicBezTo>
                  <a:cubicBezTo>
                    <a:pt x="260" y="24"/>
                    <a:pt x="187" y="79"/>
                    <a:pt x="122" y="146"/>
                  </a:cubicBezTo>
                  <a:cubicBezTo>
                    <a:pt x="143" y="178"/>
                    <a:pt x="146" y="220"/>
                    <a:pt x="118" y="255"/>
                  </a:cubicBezTo>
                  <a:cubicBezTo>
                    <a:pt x="1" y="397"/>
                    <a:pt x="112" y="502"/>
                    <a:pt x="260" y="502"/>
                  </a:cubicBezTo>
                  <a:cubicBezTo>
                    <a:pt x="275" y="502"/>
                    <a:pt x="291" y="501"/>
                    <a:pt x="306" y="499"/>
                  </a:cubicBezTo>
                  <a:cubicBezTo>
                    <a:pt x="441" y="482"/>
                    <a:pt x="567" y="383"/>
                    <a:pt x="614" y="256"/>
                  </a:cubicBezTo>
                  <a:cubicBezTo>
                    <a:pt x="676" y="101"/>
                    <a:pt x="560" y="0"/>
                    <a:pt x="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1"/>
            <p:cNvSpPr/>
            <p:nvPr/>
          </p:nvSpPr>
          <p:spPr>
            <a:xfrm>
              <a:off x="828139" y="933865"/>
              <a:ext cx="13249" cy="10629"/>
            </a:xfrm>
            <a:custGeom>
              <a:avLst/>
              <a:gdLst/>
              <a:ahLst/>
              <a:cxnLst/>
              <a:rect l="l" t="t" r="r" b="b"/>
              <a:pathLst>
                <a:path w="263" h="211" extrusionOk="0">
                  <a:moveTo>
                    <a:pt x="138" y="1"/>
                  </a:moveTo>
                  <a:cubicBezTo>
                    <a:pt x="71" y="1"/>
                    <a:pt x="1" y="62"/>
                    <a:pt x="32" y="144"/>
                  </a:cubicBezTo>
                  <a:cubicBezTo>
                    <a:pt x="50" y="191"/>
                    <a:pt x="87" y="210"/>
                    <a:pt x="125" y="210"/>
                  </a:cubicBezTo>
                  <a:cubicBezTo>
                    <a:pt x="193" y="210"/>
                    <a:pt x="262" y="149"/>
                    <a:pt x="231" y="66"/>
                  </a:cubicBezTo>
                  <a:cubicBezTo>
                    <a:pt x="213" y="20"/>
                    <a:pt x="176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1"/>
            <p:cNvSpPr/>
            <p:nvPr/>
          </p:nvSpPr>
          <p:spPr>
            <a:xfrm>
              <a:off x="411431" y="1029428"/>
              <a:ext cx="71180" cy="40199"/>
            </a:xfrm>
            <a:custGeom>
              <a:avLst/>
              <a:gdLst/>
              <a:ahLst/>
              <a:cxnLst/>
              <a:rect l="l" t="t" r="r" b="b"/>
              <a:pathLst>
                <a:path w="1413" h="798" extrusionOk="0">
                  <a:moveTo>
                    <a:pt x="642" y="0"/>
                  </a:moveTo>
                  <a:cubicBezTo>
                    <a:pt x="557" y="0"/>
                    <a:pt x="473" y="8"/>
                    <a:pt x="391" y="27"/>
                  </a:cubicBezTo>
                  <a:cubicBezTo>
                    <a:pt x="193" y="71"/>
                    <a:pt x="0" y="232"/>
                    <a:pt x="38" y="458"/>
                  </a:cubicBezTo>
                  <a:cubicBezTo>
                    <a:pt x="78" y="677"/>
                    <a:pt x="322" y="794"/>
                    <a:pt x="524" y="798"/>
                  </a:cubicBezTo>
                  <a:cubicBezTo>
                    <a:pt x="529" y="798"/>
                    <a:pt x="533" y="798"/>
                    <a:pt x="537" y="798"/>
                  </a:cubicBezTo>
                  <a:cubicBezTo>
                    <a:pt x="829" y="798"/>
                    <a:pt x="1075" y="557"/>
                    <a:pt x="1326" y="441"/>
                  </a:cubicBezTo>
                  <a:cubicBezTo>
                    <a:pt x="1413" y="401"/>
                    <a:pt x="1396" y="257"/>
                    <a:pt x="1302" y="257"/>
                  </a:cubicBezTo>
                  <a:cubicBezTo>
                    <a:pt x="1296" y="257"/>
                    <a:pt x="1289" y="258"/>
                    <a:pt x="1283" y="259"/>
                  </a:cubicBezTo>
                  <a:cubicBezTo>
                    <a:pt x="1275" y="261"/>
                    <a:pt x="1270" y="261"/>
                    <a:pt x="1263" y="264"/>
                  </a:cubicBezTo>
                  <a:cubicBezTo>
                    <a:pt x="1038" y="315"/>
                    <a:pt x="772" y="557"/>
                    <a:pt x="530" y="557"/>
                  </a:cubicBezTo>
                  <a:cubicBezTo>
                    <a:pt x="476" y="557"/>
                    <a:pt x="424" y="545"/>
                    <a:pt x="373" y="516"/>
                  </a:cubicBezTo>
                  <a:cubicBezTo>
                    <a:pt x="71" y="340"/>
                    <a:pt x="553" y="225"/>
                    <a:pt x="659" y="217"/>
                  </a:cubicBezTo>
                  <a:cubicBezTo>
                    <a:pt x="708" y="213"/>
                    <a:pt x="758" y="212"/>
                    <a:pt x="807" y="212"/>
                  </a:cubicBezTo>
                  <a:cubicBezTo>
                    <a:pt x="946" y="212"/>
                    <a:pt x="1086" y="225"/>
                    <a:pt x="1223" y="247"/>
                  </a:cubicBezTo>
                  <a:cubicBezTo>
                    <a:pt x="1226" y="247"/>
                    <a:pt x="1229" y="247"/>
                    <a:pt x="1232" y="247"/>
                  </a:cubicBezTo>
                  <a:cubicBezTo>
                    <a:pt x="1241" y="247"/>
                    <a:pt x="1250" y="246"/>
                    <a:pt x="1257" y="242"/>
                  </a:cubicBezTo>
                  <a:cubicBezTo>
                    <a:pt x="1311" y="221"/>
                    <a:pt x="1328" y="132"/>
                    <a:pt x="1263" y="112"/>
                  </a:cubicBezTo>
                  <a:cubicBezTo>
                    <a:pt x="1067" y="50"/>
                    <a:pt x="852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1"/>
            <p:cNvSpPr/>
            <p:nvPr/>
          </p:nvSpPr>
          <p:spPr>
            <a:xfrm>
              <a:off x="414906" y="1039906"/>
              <a:ext cx="60148" cy="17480"/>
            </a:xfrm>
            <a:custGeom>
              <a:avLst/>
              <a:gdLst/>
              <a:ahLst/>
              <a:cxnLst/>
              <a:rect l="l" t="t" r="r" b="b"/>
              <a:pathLst>
                <a:path w="1194" h="347" extrusionOk="0">
                  <a:moveTo>
                    <a:pt x="740" y="0"/>
                  </a:moveTo>
                  <a:cubicBezTo>
                    <a:pt x="690" y="0"/>
                    <a:pt x="639" y="2"/>
                    <a:pt x="589" y="6"/>
                  </a:cubicBezTo>
                  <a:cubicBezTo>
                    <a:pt x="482" y="14"/>
                    <a:pt x="0" y="131"/>
                    <a:pt x="304" y="305"/>
                  </a:cubicBezTo>
                  <a:cubicBezTo>
                    <a:pt x="355" y="334"/>
                    <a:pt x="408" y="347"/>
                    <a:pt x="463" y="347"/>
                  </a:cubicBezTo>
                  <a:cubicBezTo>
                    <a:pt x="705" y="347"/>
                    <a:pt x="970" y="105"/>
                    <a:pt x="1194" y="54"/>
                  </a:cubicBezTo>
                  <a:lnTo>
                    <a:pt x="1188" y="33"/>
                  </a:lnTo>
                  <a:cubicBezTo>
                    <a:pt x="1183" y="36"/>
                    <a:pt x="1175" y="37"/>
                    <a:pt x="1167" y="37"/>
                  </a:cubicBezTo>
                  <a:cubicBezTo>
                    <a:pt x="1163" y="37"/>
                    <a:pt x="1159" y="37"/>
                    <a:pt x="1154" y="36"/>
                  </a:cubicBezTo>
                  <a:cubicBezTo>
                    <a:pt x="1018" y="14"/>
                    <a:pt x="879" y="0"/>
                    <a:pt x="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1"/>
            <p:cNvSpPr/>
            <p:nvPr/>
          </p:nvSpPr>
          <p:spPr>
            <a:xfrm>
              <a:off x="1022187" y="799412"/>
              <a:ext cx="9874" cy="8010"/>
            </a:xfrm>
            <a:custGeom>
              <a:avLst/>
              <a:gdLst/>
              <a:ahLst/>
              <a:cxnLst/>
              <a:rect l="l" t="t" r="r" b="b"/>
              <a:pathLst>
                <a:path w="196" h="159" extrusionOk="0">
                  <a:moveTo>
                    <a:pt x="101" y="1"/>
                  </a:moveTo>
                  <a:cubicBezTo>
                    <a:pt x="51" y="1"/>
                    <a:pt x="0" y="47"/>
                    <a:pt x="24" y="109"/>
                  </a:cubicBezTo>
                  <a:cubicBezTo>
                    <a:pt x="37" y="144"/>
                    <a:pt x="64" y="158"/>
                    <a:pt x="93" y="158"/>
                  </a:cubicBezTo>
                  <a:cubicBezTo>
                    <a:pt x="143" y="158"/>
                    <a:pt x="196" y="112"/>
                    <a:pt x="172" y="51"/>
                  </a:cubicBezTo>
                  <a:cubicBezTo>
                    <a:pt x="158" y="16"/>
                    <a:pt x="13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1"/>
            <p:cNvSpPr/>
            <p:nvPr/>
          </p:nvSpPr>
          <p:spPr>
            <a:xfrm>
              <a:off x="479136" y="973612"/>
              <a:ext cx="23928" cy="19092"/>
            </a:xfrm>
            <a:custGeom>
              <a:avLst/>
              <a:gdLst/>
              <a:ahLst/>
              <a:cxnLst/>
              <a:rect l="l" t="t" r="r" b="b"/>
              <a:pathLst>
                <a:path w="475" h="379" extrusionOk="0">
                  <a:moveTo>
                    <a:pt x="270" y="0"/>
                  </a:moveTo>
                  <a:cubicBezTo>
                    <a:pt x="250" y="0"/>
                    <a:pt x="229" y="4"/>
                    <a:pt x="208" y="11"/>
                  </a:cubicBezTo>
                  <a:lnTo>
                    <a:pt x="141" y="35"/>
                  </a:lnTo>
                  <a:cubicBezTo>
                    <a:pt x="53" y="65"/>
                    <a:pt x="1" y="178"/>
                    <a:pt x="41" y="265"/>
                  </a:cubicBezTo>
                  <a:cubicBezTo>
                    <a:pt x="71" y="331"/>
                    <a:pt x="138" y="379"/>
                    <a:pt x="209" y="379"/>
                  </a:cubicBezTo>
                  <a:cubicBezTo>
                    <a:pt x="230" y="379"/>
                    <a:pt x="252" y="375"/>
                    <a:pt x="273" y="365"/>
                  </a:cubicBezTo>
                  <a:lnTo>
                    <a:pt x="335" y="340"/>
                  </a:lnTo>
                  <a:cubicBezTo>
                    <a:pt x="422" y="304"/>
                    <a:pt x="474" y="200"/>
                    <a:pt x="436" y="110"/>
                  </a:cubicBezTo>
                  <a:cubicBezTo>
                    <a:pt x="405" y="42"/>
                    <a:pt x="341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1"/>
            <p:cNvSpPr/>
            <p:nvPr/>
          </p:nvSpPr>
          <p:spPr>
            <a:xfrm>
              <a:off x="1216133" y="642441"/>
              <a:ext cx="43272" cy="59291"/>
            </a:xfrm>
            <a:custGeom>
              <a:avLst/>
              <a:gdLst/>
              <a:ahLst/>
              <a:cxnLst/>
              <a:rect l="l" t="t" r="r" b="b"/>
              <a:pathLst>
                <a:path w="859" h="1177" extrusionOk="0">
                  <a:moveTo>
                    <a:pt x="737" y="1"/>
                  </a:moveTo>
                  <a:cubicBezTo>
                    <a:pt x="711" y="1"/>
                    <a:pt x="684" y="12"/>
                    <a:pt x="663" y="37"/>
                  </a:cubicBezTo>
                  <a:cubicBezTo>
                    <a:pt x="415" y="327"/>
                    <a:pt x="221" y="693"/>
                    <a:pt x="41" y="1029"/>
                  </a:cubicBezTo>
                  <a:cubicBezTo>
                    <a:pt x="0" y="1103"/>
                    <a:pt x="75" y="1176"/>
                    <a:pt x="145" y="1176"/>
                  </a:cubicBezTo>
                  <a:cubicBezTo>
                    <a:pt x="174" y="1176"/>
                    <a:pt x="201" y="1164"/>
                    <a:pt x="221" y="1136"/>
                  </a:cubicBezTo>
                  <a:cubicBezTo>
                    <a:pt x="440" y="823"/>
                    <a:pt x="679" y="489"/>
                    <a:pt x="829" y="136"/>
                  </a:cubicBezTo>
                  <a:cubicBezTo>
                    <a:pt x="859" y="62"/>
                    <a:pt x="799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1"/>
            <p:cNvSpPr/>
            <p:nvPr/>
          </p:nvSpPr>
          <p:spPr>
            <a:xfrm>
              <a:off x="1069741" y="751605"/>
              <a:ext cx="14609" cy="11586"/>
            </a:xfrm>
            <a:custGeom>
              <a:avLst/>
              <a:gdLst/>
              <a:ahLst/>
              <a:cxnLst/>
              <a:rect l="l" t="t" r="r" b="b"/>
              <a:pathLst>
                <a:path w="290" h="230" extrusionOk="0">
                  <a:moveTo>
                    <a:pt x="152" y="0"/>
                  </a:moveTo>
                  <a:cubicBezTo>
                    <a:pt x="77" y="0"/>
                    <a:pt x="1" y="67"/>
                    <a:pt x="36" y="157"/>
                  </a:cubicBezTo>
                  <a:cubicBezTo>
                    <a:pt x="56" y="208"/>
                    <a:pt x="97" y="230"/>
                    <a:pt x="139" y="230"/>
                  </a:cubicBezTo>
                  <a:cubicBezTo>
                    <a:pt x="213" y="230"/>
                    <a:pt x="290" y="162"/>
                    <a:pt x="254" y="72"/>
                  </a:cubicBezTo>
                  <a:cubicBezTo>
                    <a:pt x="234" y="21"/>
                    <a:pt x="193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1"/>
            <p:cNvSpPr/>
            <p:nvPr/>
          </p:nvSpPr>
          <p:spPr>
            <a:xfrm>
              <a:off x="391280" y="980110"/>
              <a:ext cx="23727" cy="19042"/>
            </a:xfrm>
            <a:custGeom>
              <a:avLst/>
              <a:gdLst/>
              <a:ahLst/>
              <a:cxnLst/>
              <a:rect l="l" t="t" r="r" b="b"/>
              <a:pathLst>
                <a:path w="471" h="378" extrusionOk="0">
                  <a:moveTo>
                    <a:pt x="189" y="0"/>
                  </a:moveTo>
                  <a:cubicBezTo>
                    <a:pt x="125" y="0"/>
                    <a:pt x="61" y="28"/>
                    <a:pt x="36" y="95"/>
                  </a:cubicBezTo>
                  <a:cubicBezTo>
                    <a:pt x="0" y="185"/>
                    <a:pt x="41" y="265"/>
                    <a:pt x="121" y="312"/>
                  </a:cubicBezTo>
                  <a:cubicBezTo>
                    <a:pt x="149" y="329"/>
                    <a:pt x="179" y="346"/>
                    <a:pt x="207" y="361"/>
                  </a:cubicBezTo>
                  <a:cubicBezTo>
                    <a:pt x="228" y="373"/>
                    <a:pt x="250" y="378"/>
                    <a:pt x="273" y="378"/>
                  </a:cubicBezTo>
                  <a:cubicBezTo>
                    <a:pt x="342" y="378"/>
                    <a:pt x="415" y="332"/>
                    <a:pt x="438" y="270"/>
                  </a:cubicBezTo>
                  <a:cubicBezTo>
                    <a:pt x="471" y="191"/>
                    <a:pt x="443" y="69"/>
                    <a:pt x="348" y="39"/>
                  </a:cubicBezTo>
                  <a:cubicBezTo>
                    <a:pt x="316" y="30"/>
                    <a:pt x="285" y="20"/>
                    <a:pt x="254" y="10"/>
                  </a:cubicBezTo>
                  <a:cubicBezTo>
                    <a:pt x="233" y="4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1"/>
            <p:cNvSpPr/>
            <p:nvPr/>
          </p:nvSpPr>
          <p:spPr>
            <a:xfrm>
              <a:off x="486289" y="922228"/>
              <a:ext cx="16573" cy="13198"/>
            </a:xfrm>
            <a:custGeom>
              <a:avLst/>
              <a:gdLst/>
              <a:ahLst/>
              <a:cxnLst/>
              <a:rect l="l" t="t" r="r" b="b"/>
              <a:pathLst>
                <a:path w="329" h="262" extrusionOk="0">
                  <a:moveTo>
                    <a:pt x="173" y="1"/>
                  </a:moveTo>
                  <a:cubicBezTo>
                    <a:pt x="88" y="1"/>
                    <a:pt x="0" y="78"/>
                    <a:pt x="40" y="179"/>
                  </a:cubicBezTo>
                  <a:cubicBezTo>
                    <a:pt x="63" y="237"/>
                    <a:pt x="109" y="261"/>
                    <a:pt x="156" y="261"/>
                  </a:cubicBezTo>
                  <a:cubicBezTo>
                    <a:pt x="241" y="261"/>
                    <a:pt x="328" y="184"/>
                    <a:pt x="288" y="82"/>
                  </a:cubicBezTo>
                  <a:cubicBezTo>
                    <a:pt x="266" y="25"/>
                    <a:pt x="220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1"/>
            <p:cNvSpPr/>
            <p:nvPr/>
          </p:nvSpPr>
          <p:spPr>
            <a:xfrm>
              <a:off x="996293" y="715989"/>
              <a:ext cx="15667" cy="16473"/>
            </a:xfrm>
            <a:custGeom>
              <a:avLst/>
              <a:gdLst/>
              <a:ahLst/>
              <a:cxnLst/>
              <a:rect l="l" t="t" r="r" b="b"/>
              <a:pathLst>
                <a:path w="311" h="327" extrusionOk="0">
                  <a:moveTo>
                    <a:pt x="135" y="1"/>
                  </a:moveTo>
                  <a:cubicBezTo>
                    <a:pt x="67" y="1"/>
                    <a:pt x="1" y="55"/>
                    <a:pt x="8" y="135"/>
                  </a:cubicBezTo>
                  <a:cubicBezTo>
                    <a:pt x="9" y="157"/>
                    <a:pt x="13" y="179"/>
                    <a:pt x="19" y="201"/>
                  </a:cubicBezTo>
                  <a:cubicBezTo>
                    <a:pt x="34" y="272"/>
                    <a:pt x="87" y="327"/>
                    <a:pt x="155" y="327"/>
                  </a:cubicBezTo>
                  <a:cubicBezTo>
                    <a:pt x="171" y="327"/>
                    <a:pt x="188" y="324"/>
                    <a:pt x="206" y="317"/>
                  </a:cubicBezTo>
                  <a:cubicBezTo>
                    <a:pt x="297" y="281"/>
                    <a:pt x="311" y="182"/>
                    <a:pt x="267" y="106"/>
                  </a:cubicBezTo>
                  <a:cubicBezTo>
                    <a:pt x="256" y="87"/>
                    <a:pt x="244" y="69"/>
                    <a:pt x="231" y="49"/>
                  </a:cubicBezTo>
                  <a:cubicBezTo>
                    <a:pt x="206" y="16"/>
                    <a:pt x="170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1"/>
            <p:cNvSpPr/>
            <p:nvPr/>
          </p:nvSpPr>
          <p:spPr>
            <a:xfrm>
              <a:off x="415511" y="934671"/>
              <a:ext cx="16775" cy="1340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175" y="1"/>
                  </a:moveTo>
                  <a:cubicBezTo>
                    <a:pt x="90" y="1"/>
                    <a:pt x="1" y="78"/>
                    <a:pt x="41" y="182"/>
                  </a:cubicBezTo>
                  <a:cubicBezTo>
                    <a:pt x="64" y="241"/>
                    <a:pt x="111" y="265"/>
                    <a:pt x="159" y="265"/>
                  </a:cubicBezTo>
                  <a:cubicBezTo>
                    <a:pt x="244" y="265"/>
                    <a:pt x="333" y="187"/>
                    <a:pt x="292" y="83"/>
                  </a:cubicBezTo>
                  <a:cubicBezTo>
                    <a:pt x="270" y="25"/>
                    <a:pt x="223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1"/>
            <p:cNvSpPr/>
            <p:nvPr/>
          </p:nvSpPr>
          <p:spPr>
            <a:xfrm>
              <a:off x="948185" y="728684"/>
              <a:ext cx="12493" cy="9924"/>
            </a:xfrm>
            <a:custGeom>
              <a:avLst/>
              <a:gdLst/>
              <a:ahLst/>
              <a:cxnLst/>
              <a:rect l="l" t="t" r="r" b="b"/>
              <a:pathLst>
                <a:path w="248" h="197" extrusionOk="0">
                  <a:moveTo>
                    <a:pt x="131" y="0"/>
                  </a:moveTo>
                  <a:cubicBezTo>
                    <a:pt x="67" y="0"/>
                    <a:pt x="0" y="57"/>
                    <a:pt x="30" y="133"/>
                  </a:cubicBezTo>
                  <a:cubicBezTo>
                    <a:pt x="47" y="177"/>
                    <a:pt x="82" y="196"/>
                    <a:pt x="118" y="196"/>
                  </a:cubicBezTo>
                  <a:cubicBezTo>
                    <a:pt x="182" y="196"/>
                    <a:pt x="248" y="138"/>
                    <a:pt x="217" y="61"/>
                  </a:cubicBezTo>
                  <a:cubicBezTo>
                    <a:pt x="201" y="18"/>
                    <a:pt x="166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1"/>
            <p:cNvSpPr/>
            <p:nvPr/>
          </p:nvSpPr>
          <p:spPr>
            <a:xfrm>
              <a:off x="870001" y="736795"/>
              <a:ext cx="18538" cy="14760"/>
            </a:xfrm>
            <a:custGeom>
              <a:avLst/>
              <a:gdLst/>
              <a:ahLst/>
              <a:cxnLst/>
              <a:rect l="l" t="t" r="r" b="b"/>
              <a:pathLst>
                <a:path w="368" h="293" extrusionOk="0">
                  <a:moveTo>
                    <a:pt x="192" y="1"/>
                  </a:moveTo>
                  <a:cubicBezTo>
                    <a:pt x="98" y="1"/>
                    <a:pt x="1" y="86"/>
                    <a:pt x="46" y="201"/>
                  </a:cubicBezTo>
                  <a:cubicBezTo>
                    <a:pt x="71" y="266"/>
                    <a:pt x="123" y="293"/>
                    <a:pt x="176" y="293"/>
                  </a:cubicBezTo>
                  <a:cubicBezTo>
                    <a:pt x="270" y="293"/>
                    <a:pt x="368" y="207"/>
                    <a:pt x="322" y="92"/>
                  </a:cubicBezTo>
                  <a:cubicBezTo>
                    <a:pt x="297" y="28"/>
                    <a:pt x="245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1"/>
            <p:cNvSpPr/>
            <p:nvPr/>
          </p:nvSpPr>
          <p:spPr>
            <a:xfrm>
              <a:off x="448104" y="883691"/>
              <a:ext cx="17682" cy="14004"/>
            </a:xfrm>
            <a:custGeom>
              <a:avLst/>
              <a:gdLst/>
              <a:ahLst/>
              <a:cxnLst/>
              <a:rect l="l" t="t" r="r" b="b"/>
              <a:pathLst>
                <a:path w="351" h="278" extrusionOk="0">
                  <a:moveTo>
                    <a:pt x="184" y="0"/>
                  </a:moveTo>
                  <a:cubicBezTo>
                    <a:pt x="94" y="0"/>
                    <a:pt x="1" y="82"/>
                    <a:pt x="44" y="191"/>
                  </a:cubicBezTo>
                  <a:cubicBezTo>
                    <a:pt x="68" y="252"/>
                    <a:pt x="117" y="278"/>
                    <a:pt x="168" y="278"/>
                  </a:cubicBezTo>
                  <a:cubicBezTo>
                    <a:pt x="257" y="278"/>
                    <a:pt x="351" y="196"/>
                    <a:pt x="308" y="87"/>
                  </a:cubicBezTo>
                  <a:cubicBezTo>
                    <a:pt x="284" y="26"/>
                    <a:pt x="23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1"/>
            <p:cNvSpPr/>
            <p:nvPr/>
          </p:nvSpPr>
          <p:spPr>
            <a:xfrm>
              <a:off x="942240" y="674581"/>
              <a:ext cx="12140" cy="9571"/>
            </a:xfrm>
            <a:custGeom>
              <a:avLst/>
              <a:gdLst/>
              <a:ahLst/>
              <a:cxnLst/>
              <a:rect l="l" t="t" r="r" b="b"/>
              <a:pathLst>
                <a:path w="241" h="190" extrusionOk="0">
                  <a:moveTo>
                    <a:pt x="126" y="1"/>
                  </a:moveTo>
                  <a:cubicBezTo>
                    <a:pt x="64" y="1"/>
                    <a:pt x="0" y="56"/>
                    <a:pt x="30" y="130"/>
                  </a:cubicBezTo>
                  <a:cubicBezTo>
                    <a:pt x="47" y="172"/>
                    <a:pt x="82" y="190"/>
                    <a:pt x="116" y="190"/>
                  </a:cubicBezTo>
                  <a:cubicBezTo>
                    <a:pt x="178" y="190"/>
                    <a:pt x="241" y="134"/>
                    <a:pt x="212" y="59"/>
                  </a:cubicBezTo>
                  <a:cubicBezTo>
                    <a:pt x="195" y="18"/>
                    <a:pt x="161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1"/>
            <p:cNvSpPr/>
            <p:nvPr/>
          </p:nvSpPr>
          <p:spPr>
            <a:xfrm>
              <a:off x="761945" y="701683"/>
              <a:ext cx="21964" cy="21661"/>
            </a:xfrm>
            <a:custGeom>
              <a:avLst/>
              <a:gdLst/>
              <a:ahLst/>
              <a:cxnLst/>
              <a:rect l="l" t="t" r="r" b="b"/>
              <a:pathLst>
                <a:path w="436" h="430" extrusionOk="0">
                  <a:moveTo>
                    <a:pt x="194" y="1"/>
                  </a:moveTo>
                  <a:cubicBezTo>
                    <a:pt x="173" y="1"/>
                    <a:pt x="152" y="5"/>
                    <a:pt x="130" y="14"/>
                  </a:cubicBezTo>
                  <a:cubicBezTo>
                    <a:pt x="37" y="57"/>
                    <a:pt x="0" y="150"/>
                    <a:pt x="30" y="247"/>
                  </a:cubicBezTo>
                  <a:lnTo>
                    <a:pt x="50" y="312"/>
                  </a:lnTo>
                  <a:cubicBezTo>
                    <a:pt x="72" y="383"/>
                    <a:pt x="149" y="429"/>
                    <a:pt x="223" y="429"/>
                  </a:cubicBezTo>
                  <a:cubicBezTo>
                    <a:pt x="245" y="429"/>
                    <a:pt x="267" y="425"/>
                    <a:pt x="286" y="417"/>
                  </a:cubicBezTo>
                  <a:cubicBezTo>
                    <a:pt x="373" y="377"/>
                    <a:pt x="435" y="271"/>
                    <a:pt x="391" y="177"/>
                  </a:cubicBezTo>
                  <a:lnTo>
                    <a:pt x="363" y="115"/>
                  </a:lnTo>
                  <a:cubicBezTo>
                    <a:pt x="332" y="50"/>
                    <a:pt x="266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1"/>
            <p:cNvSpPr/>
            <p:nvPr/>
          </p:nvSpPr>
          <p:spPr>
            <a:xfrm>
              <a:off x="504021" y="813215"/>
              <a:ext cx="16724" cy="13299"/>
            </a:xfrm>
            <a:custGeom>
              <a:avLst/>
              <a:gdLst/>
              <a:ahLst/>
              <a:cxnLst/>
              <a:rect l="l" t="t" r="r" b="b"/>
              <a:pathLst>
                <a:path w="332" h="264" extrusionOk="0">
                  <a:moveTo>
                    <a:pt x="173" y="0"/>
                  </a:moveTo>
                  <a:cubicBezTo>
                    <a:pt x="88" y="0"/>
                    <a:pt x="0" y="78"/>
                    <a:pt x="41" y="181"/>
                  </a:cubicBezTo>
                  <a:cubicBezTo>
                    <a:pt x="64" y="239"/>
                    <a:pt x="111" y="264"/>
                    <a:pt x="159" y="264"/>
                  </a:cubicBezTo>
                  <a:cubicBezTo>
                    <a:pt x="244" y="264"/>
                    <a:pt x="331" y="186"/>
                    <a:pt x="291" y="83"/>
                  </a:cubicBezTo>
                  <a:cubicBezTo>
                    <a:pt x="268" y="25"/>
                    <a:pt x="220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1"/>
            <p:cNvSpPr/>
            <p:nvPr/>
          </p:nvSpPr>
          <p:spPr>
            <a:xfrm>
              <a:off x="591272" y="769337"/>
              <a:ext cx="20352" cy="16120"/>
            </a:xfrm>
            <a:custGeom>
              <a:avLst/>
              <a:gdLst/>
              <a:ahLst/>
              <a:cxnLst/>
              <a:rect l="l" t="t" r="r" b="b"/>
              <a:pathLst>
                <a:path w="404" h="320" extrusionOk="0">
                  <a:moveTo>
                    <a:pt x="212" y="0"/>
                  </a:moveTo>
                  <a:cubicBezTo>
                    <a:pt x="108" y="0"/>
                    <a:pt x="1" y="94"/>
                    <a:pt x="51" y="219"/>
                  </a:cubicBezTo>
                  <a:cubicBezTo>
                    <a:pt x="78" y="290"/>
                    <a:pt x="135" y="320"/>
                    <a:pt x="193" y="320"/>
                  </a:cubicBezTo>
                  <a:cubicBezTo>
                    <a:pt x="296" y="320"/>
                    <a:pt x="403" y="226"/>
                    <a:pt x="355" y="101"/>
                  </a:cubicBezTo>
                  <a:cubicBezTo>
                    <a:pt x="328" y="30"/>
                    <a:pt x="271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1"/>
            <p:cNvSpPr/>
            <p:nvPr/>
          </p:nvSpPr>
          <p:spPr>
            <a:xfrm>
              <a:off x="453645" y="823189"/>
              <a:ext cx="20503" cy="16271"/>
            </a:xfrm>
            <a:custGeom>
              <a:avLst/>
              <a:gdLst/>
              <a:ahLst/>
              <a:cxnLst/>
              <a:rect l="l" t="t" r="r" b="b"/>
              <a:pathLst>
                <a:path w="407" h="323" extrusionOk="0">
                  <a:moveTo>
                    <a:pt x="213" y="0"/>
                  </a:moveTo>
                  <a:cubicBezTo>
                    <a:pt x="109" y="0"/>
                    <a:pt x="1" y="95"/>
                    <a:pt x="51" y="222"/>
                  </a:cubicBezTo>
                  <a:cubicBezTo>
                    <a:pt x="78" y="293"/>
                    <a:pt x="135" y="322"/>
                    <a:pt x="193" y="322"/>
                  </a:cubicBezTo>
                  <a:cubicBezTo>
                    <a:pt x="298" y="322"/>
                    <a:pt x="407" y="227"/>
                    <a:pt x="357" y="102"/>
                  </a:cubicBezTo>
                  <a:cubicBezTo>
                    <a:pt x="329" y="31"/>
                    <a:pt x="272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31"/>
            <p:cNvSpPr/>
            <p:nvPr/>
          </p:nvSpPr>
          <p:spPr>
            <a:xfrm>
              <a:off x="772625" y="641584"/>
              <a:ext cx="64984" cy="48410"/>
            </a:xfrm>
            <a:custGeom>
              <a:avLst/>
              <a:gdLst/>
              <a:ahLst/>
              <a:cxnLst/>
              <a:rect l="l" t="t" r="r" b="b"/>
              <a:pathLst>
                <a:path w="1290" h="961" extrusionOk="0">
                  <a:moveTo>
                    <a:pt x="543" y="1"/>
                  </a:moveTo>
                  <a:cubicBezTo>
                    <a:pt x="373" y="1"/>
                    <a:pt x="197" y="94"/>
                    <a:pt x="121" y="245"/>
                  </a:cubicBezTo>
                  <a:cubicBezTo>
                    <a:pt x="1" y="484"/>
                    <a:pt x="199" y="686"/>
                    <a:pt x="390" y="803"/>
                  </a:cubicBezTo>
                  <a:cubicBezTo>
                    <a:pt x="563" y="908"/>
                    <a:pt x="757" y="960"/>
                    <a:pt x="955" y="960"/>
                  </a:cubicBezTo>
                  <a:cubicBezTo>
                    <a:pt x="1038" y="960"/>
                    <a:pt x="1122" y="951"/>
                    <a:pt x="1205" y="932"/>
                  </a:cubicBezTo>
                  <a:cubicBezTo>
                    <a:pt x="1289" y="912"/>
                    <a:pt x="1285" y="788"/>
                    <a:pt x="1202" y="788"/>
                  </a:cubicBezTo>
                  <a:cubicBezTo>
                    <a:pt x="1198" y="788"/>
                    <a:pt x="1195" y="789"/>
                    <a:pt x="1191" y="789"/>
                  </a:cubicBezTo>
                  <a:cubicBezTo>
                    <a:pt x="1155" y="793"/>
                    <a:pt x="1120" y="794"/>
                    <a:pt x="1084" y="794"/>
                  </a:cubicBezTo>
                  <a:cubicBezTo>
                    <a:pt x="947" y="794"/>
                    <a:pt x="812" y="768"/>
                    <a:pt x="684" y="713"/>
                  </a:cubicBezTo>
                  <a:cubicBezTo>
                    <a:pt x="576" y="664"/>
                    <a:pt x="285" y="514"/>
                    <a:pt x="349" y="363"/>
                  </a:cubicBezTo>
                  <a:cubicBezTo>
                    <a:pt x="381" y="287"/>
                    <a:pt x="459" y="258"/>
                    <a:pt x="538" y="258"/>
                  </a:cubicBezTo>
                  <a:cubicBezTo>
                    <a:pt x="592" y="258"/>
                    <a:pt x="646" y="271"/>
                    <a:pt x="685" y="293"/>
                  </a:cubicBezTo>
                  <a:cubicBezTo>
                    <a:pt x="835" y="377"/>
                    <a:pt x="930" y="547"/>
                    <a:pt x="1012" y="691"/>
                  </a:cubicBezTo>
                  <a:cubicBezTo>
                    <a:pt x="1030" y="721"/>
                    <a:pt x="1057" y="733"/>
                    <a:pt x="1085" y="733"/>
                  </a:cubicBezTo>
                  <a:cubicBezTo>
                    <a:pt x="1150" y="733"/>
                    <a:pt x="1220" y="667"/>
                    <a:pt x="1185" y="596"/>
                  </a:cubicBezTo>
                  <a:cubicBezTo>
                    <a:pt x="1072" y="364"/>
                    <a:pt x="929" y="88"/>
                    <a:pt x="655" y="15"/>
                  </a:cubicBezTo>
                  <a:cubicBezTo>
                    <a:pt x="619" y="5"/>
                    <a:pt x="581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31"/>
            <p:cNvSpPr/>
            <p:nvPr/>
          </p:nvSpPr>
          <p:spPr>
            <a:xfrm>
              <a:off x="854788" y="658158"/>
              <a:ext cx="22165" cy="15818"/>
            </a:xfrm>
            <a:custGeom>
              <a:avLst/>
              <a:gdLst/>
              <a:ahLst/>
              <a:cxnLst/>
              <a:rect l="l" t="t" r="r" b="b"/>
              <a:pathLst>
                <a:path w="440" h="314" extrusionOk="0">
                  <a:moveTo>
                    <a:pt x="257" y="0"/>
                  </a:moveTo>
                  <a:cubicBezTo>
                    <a:pt x="212" y="0"/>
                    <a:pt x="166" y="19"/>
                    <a:pt x="131" y="55"/>
                  </a:cubicBezTo>
                  <a:cubicBezTo>
                    <a:pt x="125" y="56"/>
                    <a:pt x="107" y="69"/>
                    <a:pt x="107" y="70"/>
                  </a:cubicBezTo>
                  <a:cubicBezTo>
                    <a:pt x="1" y="133"/>
                    <a:pt x="64" y="314"/>
                    <a:pt x="177" y="314"/>
                  </a:cubicBezTo>
                  <a:cubicBezTo>
                    <a:pt x="185" y="314"/>
                    <a:pt x="193" y="313"/>
                    <a:pt x="201" y="311"/>
                  </a:cubicBezTo>
                  <a:cubicBezTo>
                    <a:pt x="201" y="311"/>
                    <a:pt x="223" y="307"/>
                    <a:pt x="229" y="306"/>
                  </a:cubicBezTo>
                  <a:lnTo>
                    <a:pt x="229" y="304"/>
                  </a:lnTo>
                  <a:cubicBezTo>
                    <a:pt x="231" y="304"/>
                    <a:pt x="232" y="304"/>
                    <a:pt x="234" y="304"/>
                  </a:cubicBezTo>
                  <a:cubicBezTo>
                    <a:pt x="344" y="304"/>
                    <a:pt x="439" y="210"/>
                    <a:pt x="393" y="95"/>
                  </a:cubicBezTo>
                  <a:cubicBezTo>
                    <a:pt x="368" y="30"/>
                    <a:pt x="313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1"/>
            <p:cNvSpPr/>
            <p:nvPr/>
          </p:nvSpPr>
          <p:spPr>
            <a:xfrm>
              <a:off x="656660" y="739062"/>
              <a:ext cx="15515" cy="12291"/>
            </a:xfrm>
            <a:custGeom>
              <a:avLst/>
              <a:gdLst/>
              <a:ahLst/>
              <a:cxnLst/>
              <a:rect l="l" t="t" r="r" b="b"/>
              <a:pathLst>
                <a:path w="308" h="244" extrusionOk="0">
                  <a:moveTo>
                    <a:pt x="162" y="1"/>
                  </a:moveTo>
                  <a:cubicBezTo>
                    <a:pt x="83" y="1"/>
                    <a:pt x="1" y="71"/>
                    <a:pt x="38" y="166"/>
                  </a:cubicBezTo>
                  <a:cubicBezTo>
                    <a:pt x="59" y="220"/>
                    <a:pt x="102" y="243"/>
                    <a:pt x="147" y="243"/>
                  </a:cubicBezTo>
                  <a:cubicBezTo>
                    <a:pt x="226" y="243"/>
                    <a:pt x="308" y="171"/>
                    <a:pt x="270" y="76"/>
                  </a:cubicBezTo>
                  <a:cubicBezTo>
                    <a:pt x="250" y="23"/>
                    <a:pt x="206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1"/>
            <p:cNvSpPr/>
            <p:nvPr/>
          </p:nvSpPr>
          <p:spPr>
            <a:xfrm>
              <a:off x="713232" y="711859"/>
              <a:ext cx="17682" cy="14105"/>
            </a:xfrm>
            <a:custGeom>
              <a:avLst/>
              <a:gdLst/>
              <a:ahLst/>
              <a:cxnLst/>
              <a:rect l="l" t="t" r="r" b="b"/>
              <a:pathLst>
                <a:path w="351" h="280" extrusionOk="0">
                  <a:moveTo>
                    <a:pt x="182" y="0"/>
                  </a:moveTo>
                  <a:cubicBezTo>
                    <a:pt x="92" y="0"/>
                    <a:pt x="0" y="82"/>
                    <a:pt x="42" y="193"/>
                  </a:cubicBezTo>
                  <a:cubicBezTo>
                    <a:pt x="66" y="254"/>
                    <a:pt x="116" y="280"/>
                    <a:pt x="166" y="280"/>
                  </a:cubicBezTo>
                  <a:cubicBezTo>
                    <a:pt x="257" y="280"/>
                    <a:pt x="351" y="198"/>
                    <a:pt x="308" y="89"/>
                  </a:cubicBezTo>
                  <a:cubicBezTo>
                    <a:pt x="283" y="27"/>
                    <a:pt x="233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1"/>
            <p:cNvSpPr/>
            <p:nvPr/>
          </p:nvSpPr>
          <p:spPr>
            <a:xfrm>
              <a:off x="342466" y="828076"/>
              <a:ext cx="24734" cy="16271"/>
            </a:xfrm>
            <a:custGeom>
              <a:avLst/>
              <a:gdLst/>
              <a:ahLst/>
              <a:cxnLst/>
              <a:rect l="l" t="t" r="r" b="b"/>
              <a:pathLst>
                <a:path w="491" h="323" extrusionOk="0">
                  <a:moveTo>
                    <a:pt x="276" y="0"/>
                  </a:moveTo>
                  <a:cubicBezTo>
                    <a:pt x="257" y="0"/>
                    <a:pt x="237" y="4"/>
                    <a:pt x="217" y="13"/>
                  </a:cubicBezTo>
                  <a:lnTo>
                    <a:pt x="155" y="42"/>
                  </a:lnTo>
                  <a:cubicBezTo>
                    <a:pt x="1" y="112"/>
                    <a:pt x="65" y="323"/>
                    <a:pt x="208" y="323"/>
                  </a:cubicBezTo>
                  <a:cubicBezTo>
                    <a:pt x="225" y="323"/>
                    <a:pt x="242" y="320"/>
                    <a:pt x="261" y="314"/>
                  </a:cubicBezTo>
                  <a:lnTo>
                    <a:pt x="327" y="291"/>
                  </a:lnTo>
                  <a:cubicBezTo>
                    <a:pt x="490" y="239"/>
                    <a:pt x="417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1"/>
            <p:cNvSpPr/>
            <p:nvPr/>
          </p:nvSpPr>
          <p:spPr>
            <a:xfrm>
              <a:off x="536211" y="709944"/>
              <a:ext cx="58586" cy="53297"/>
            </a:xfrm>
            <a:custGeom>
              <a:avLst/>
              <a:gdLst/>
              <a:ahLst/>
              <a:cxnLst/>
              <a:rect l="l" t="t" r="r" b="b"/>
              <a:pathLst>
                <a:path w="1163" h="1058" extrusionOk="0">
                  <a:moveTo>
                    <a:pt x="808" y="165"/>
                  </a:moveTo>
                  <a:lnTo>
                    <a:pt x="808" y="165"/>
                  </a:lnTo>
                  <a:cubicBezTo>
                    <a:pt x="805" y="193"/>
                    <a:pt x="812" y="224"/>
                    <a:pt x="833" y="246"/>
                  </a:cubicBezTo>
                  <a:cubicBezTo>
                    <a:pt x="957" y="369"/>
                    <a:pt x="900" y="566"/>
                    <a:pt x="777" y="666"/>
                  </a:cubicBezTo>
                  <a:cubicBezTo>
                    <a:pt x="714" y="716"/>
                    <a:pt x="536" y="818"/>
                    <a:pt x="417" y="818"/>
                  </a:cubicBezTo>
                  <a:cubicBezTo>
                    <a:pt x="362" y="818"/>
                    <a:pt x="320" y="796"/>
                    <a:pt x="309" y="736"/>
                  </a:cubicBezTo>
                  <a:cubicBezTo>
                    <a:pt x="258" y="460"/>
                    <a:pt x="564" y="203"/>
                    <a:pt x="808" y="165"/>
                  </a:cubicBezTo>
                  <a:close/>
                  <a:moveTo>
                    <a:pt x="803" y="0"/>
                  </a:moveTo>
                  <a:cubicBezTo>
                    <a:pt x="803" y="0"/>
                    <a:pt x="802" y="0"/>
                    <a:pt x="801" y="0"/>
                  </a:cubicBezTo>
                  <a:cubicBezTo>
                    <a:pt x="543" y="9"/>
                    <a:pt x="316" y="156"/>
                    <a:pt x="187" y="380"/>
                  </a:cubicBezTo>
                  <a:cubicBezTo>
                    <a:pt x="84" y="559"/>
                    <a:pt x="0" y="951"/>
                    <a:pt x="261" y="1043"/>
                  </a:cubicBezTo>
                  <a:cubicBezTo>
                    <a:pt x="288" y="1054"/>
                    <a:pt x="318" y="1058"/>
                    <a:pt x="349" y="1058"/>
                  </a:cubicBezTo>
                  <a:cubicBezTo>
                    <a:pt x="453" y="1058"/>
                    <a:pt x="570" y="1008"/>
                    <a:pt x="658" y="973"/>
                  </a:cubicBezTo>
                  <a:cubicBezTo>
                    <a:pt x="801" y="919"/>
                    <a:pt x="943" y="836"/>
                    <a:pt x="1030" y="706"/>
                  </a:cubicBezTo>
                  <a:cubicBezTo>
                    <a:pt x="1162" y="511"/>
                    <a:pt x="1141" y="214"/>
                    <a:pt x="917" y="101"/>
                  </a:cubicBezTo>
                  <a:cubicBezTo>
                    <a:pt x="906" y="94"/>
                    <a:pt x="896" y="93"/>
                    <a:pt x="886" y="91"/>
                  </a:cubicBezTo>
                  <a:cubicBezTo>
                    <a:pt x="890" y="48"/>
                    <a:pt x="861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1"/>
            <p:cNvSpPr/>
            <p:nvPr/>
          </p:nvSpPr>
          <p:spPr>
            <a:xfrm>
              <a:off x="549208" y="718206"/>
              <a:ext cx="35162" cy="32996"/>
            </a:xfrm>
            <a:custGeom>
              <a:avLst/>
              <a:gdLst/>
              <a:ahLst/>
              <a:cxnLst/>
              <a:rect l="l" t="t" r="r" b="b"/>
              <a:pathLst>
                <a:path w="698" h="655" extrusionOk="0">
                  <a:moveTo>
                    <a:pt x="548" y="1"/>
                  </a:moveTo>
                  <a:lnTo>
                    <a:pt x="548" y="1"/>
                  </a:lnTo>
                  <a:cubicBezTo>
                    <a:pt x="306" y="36"/>
                    <a:pt x="0" y="296"/>
                    <a:pt x="51" y="572"/>
                  </a:cubicBezTo>
                  <a:cubicBezTo>
                    <a:pt x="62" y="632"/>
                    <a:pt x="104" y="654"/>
                    <a:pt x="159" y="654"/>
                  </a:cubicBezTo>
                  <a:cubicBezTo>
                    <a:pt x="278" y="654"/>
                    <a:pt x="456" y="552"/>
                    <a:pt x="519" y="502"/>
                  </a:cubicBezTo>
                  <a:cubicBezTo>
                    <a:pt x="642" y="402"/>
                    <a:pt x="697" y="205"/>
                    <a:pt x="574" y="82"/>
                  </a:cubicBezTo>
                  <a:cubicBezTo>
                    <a:pt x="553" y="57"/>
                    <a:pt x="546" y="28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1"/>
            <p:cNvSpPr/>
            <p:nvPr/>
          </p:nvSpPr>
          <p:spPr>
            <a:xfrm>
              <a:off x="446945" y="720725"/>
              <a:ext cx="55362" cy="54506"/>
            </a:xfrm>
            <a:custGeom>
              <a:avLst/>
              <a:gdLst/>
              <a:ahLst/>
              <a:cxnLst/>
              <a:rect l="l" t="t" r="r" b="b"/>
              <a:pathLst>
                <a:path w="1099" h="1082" extrusionOk="0">
                  <a:moveTo>
                    <a:pt x="401" y="251"/>
                  </a:moveTo>
                  <a:cubicBezTo>
                    <a:pt x="416" y="251"/>
                    <a:pt x="433" y="254"/>
                    <a:pt x="453" y="260"/>
                  </a:cubicBezTo>
                  <a:cubicBezTo>
                    <a:pt x="535" y="284"/>
                    <a:pt x="610" y="323"/>
                    <a:pt x="678" y="373"/>
                  </a:cubicBezTo>
                  <a:cubicBezTo>
                    <a:pt x="818" y="479"/>
                    <a:pt x="943" y="655"/>
                    <a:pt x="984" y="832"/>
                  </a:cubicBezTo>
                  <a:cubicBezTo>
                    <a:pt x="976" y="829"/>
                    <a:pt x="967" y="829"/>
                    <a:pt x="956" y="829"/>
                  </a:cubicBezTo>
                  <a:cubicBezTo>
                    <a:pt x="926" y="833"/>
                    <a:pt x="896" y="835"/>
                    <a:pt x="867" y="835"/>
                  </a:cubicBezTo>
                  <a:cubicBezTo>
                    <a:pt x="610" y="835"/>
                    <a:pt x="355" y="688"/>
                    <a:pt x="318" y="403"/>
                  </a:cubicBezTo>
                  <a:cubicBezTo>
                    <a:pt x="308" y="316"/>
                    <a:pt x="329" y="251"/>
                    <a:pt x="401" y="251"/>
                  </a:cubicBezTo>
                  <a:close/>
                  <a:moveTo>
                    <a:pt x="346" y="0"/>
                  </a:moveTo>
                  <a:cubicBezTo>
                    <a:pt x="218" y="0"/>
                    <a:pt x="109" y="64"/>
                    <a:pt x="76" y="241"/>
                  </a:cubicBezTo>
                  <a:cubicBezTo>
                    <a:pt x="0" y="639"/>
                    <a:pt x="384" y="1082"/>
                    <a:pt x="786" y="1082"/>
                  </a:cubicBezTo>
                  <a:cubicBezTo>
                    <a:pt x="860" y="1082"/>
                    <a:pt x="934" y="1067"/>
                    <a:pt x="1005" y="1035"/>
                  </a:cubicBezTo>
                  <a:cubicBezTo>
                    <a:pt x="1055" y="1012"/>
                    <a:pt x="1073" y="964"/>
                    <a:pt x="1068" y="920"/>
                  </a:cubicBezTo>
                  <a:cubicBezTo>
                    <a:pt x="1085" y="913"/>
                    <a:pt x="1099" y="896"/>
                    <a:pt x="1098" y="870"/>
                  </a:cubicBezTo>
                  <a:cubicBezTo>
                    <a:pt x="1083" y="567"/>
                    <a:pt x="979" y="318"/>
                    <a:pt x="723" y="138"/>
                  </a:cubicBezTo>
                  <a:cubicBezTo>
                    <a:pt x="615" y="61"/>
                    <a:pt x="47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1"/>
            <p:cNvSpPr/>
            <p:nvPr/>
          </p:nvSpPr>
          <p:spPr>
            <a:xfrm>
              <a:off x="1035989" y="493731"/>
              <a:ext cx="41710" cy="66394"/>
            </a:xfrm>
            <a:custGeom>
              <a:avLst/>
              <a:gdLst/>
              <a:ahLst/>
              <a:cxnLst/>
              <a:rect l="l" t="t" r="r" b="b"/>
              <a:pathLst>
                <a:path w="828" h="1318" extrusionOk="0">
                  <a:moveTo>
                    <a:pt x="674" y="0"/>
                  </a:moveTo>
                  <a:cubicBezTo>
                    <a:pt x="646" y="0"/>
                    <a:pt x="619" y="14"/>
                    <a:pt x="600" y="45"/>
                  </a:cubicBezTo>
                  <a:cubicBezTo>
                    <a:pt x="372" y="422"/>
                    <a:pt x="173" y="808"/>
                    <a:pt x="20" y="1223"/>
                  </a:cubicBezTo>
                  <a:cubicBezTo>
                    <a:pt x="1" y="1276"/>
                    <a:pt x="45" y="1317"/>
                    <a:pt x="88" y="1317"/>
                  </a:cubicBezTo>
                  <a:cubicBezTo>
                    <a:pt x="110" y="1317"/>
                    <a:pt x="133" y="1306"/>
                    <a:pt x="145" y="1278"/>
                  </a:cubicBezTo>
                  <a:cubicBezTo>
                    <a:pt x="316" y="891"/>
                    <a:pt x="520" y="520"/>
                    <a:pt x="768" y="177"/>
                  </a:cubicBezTo>
                  <a:cubicBezTo>
                    <a:pt x="827" y="94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1"/>
            <p:cNvSpPr/>
            <p:nvPr/>
          </p:nvSpPr>
          <p:spPr>
            <a:xfrm>
              <a:off x="413194" y="784299"/>
              <a:ext cx="17228" cy="13652"/>
            </a:xfrm>
            <a:custGeom>
              <a:avLst/>
              <a:gdLst/>
              <a:ahLst/>
              <a:cxnLst/>
              <a:rect l="l" t="t" r="r" b="b"/>
              <a:pathLst>
                <a:path w="342" h="271" extrusionOk="0">
                  <a:moveTo>
                    <a:pt x="178" y="1"/>
                  </a:moveTo>
                  <a:cubicBezTo>
                    <a:pt x="90" y="1"/>
                    <a:pt x="0" y="80"/>
                    <a:pt x="43" y="187"/>
                  </a:cubicBezTo>
                  <a:cubicBezTo>
                    <a:pt x="66" y="246"/>
                    <a:pt x="114" y="271"/>
                    <a:pt x="163" y="271"/>
                  </a:cubicBezTo>
                  <a:cubicBezTo>
                    <a:pt x="251" y="271"/>
                    <a:pt x="341" y="192"/>
                    <a:pt x="299" y="85"/>
                  </a:cubicBezTo>
                  <a:cubicBezTo>
                    <a:pt x="276" y="26"/>
                    <a:pt x="22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1"/>
            <p:cNvSpPr/>
            <p:nvPr/>
          </p:nvSpPr>
          <p:spPr>
            <a:xfrm>
              <a:off x="462411" y="733470"/>
              <a:ext cx="34154" cy="29469"/>
            </a:xfrm>
            <a:custGeom>
              <a:avLst/>
              <a:gdLst/>
              <a:ahLst/>
              <a:cxnLst/>
              <a:rect l="l" t="t" r="r" b="b"/>
              <a:pathLst>
                <a:path w="678" h="585" extrusionOk="0">
                  <a:moveTo>
                    <a:pt x="96" y="1"/>
                  </a:moveTo>
                  <a:cubicBezTo>
                    <a:pt x="23" y="1"/>
                    <a:pt x="1" y="67"/>
                    <a:pt x="13" y="154"/>
                  </a:cubicBezTo>
                  <a:cubicBezTo>
                    <a:pt x="48" y="437"/>
                    <a:pt x="305" y="585"/>
                    <a:pt x="563" y="585"/>
                  </a:cubicBezTo>
                  <a:cubicBezTo>
                    <a:pt x="592" y="585"/>
                    <a:pt x="620" y="583"/>
                    <a:pt x="649" y="579"/>
                  </a:cubicBezTo>
                  <a:cubicBezTo>
                    <a:pt x="652" y="578"/>
                    <a:pt x="656" y="578"/>
                    <a:pt x="659" y="578"/>
                  </a:cubicBezTo>
                  <a:cubicBezTo>
                    <a:pt x="665" y="578"/>
                    <a:pt x="671" y="580"/>
                    <a:pt x="677" y="581"/>
                  </a:cubicBezTo>
                  <a:cubicBezTo>
                    <a:pt x="636" y="404"/>
                    <a:pt x="511" y="226"/>
                    <a:pt x="373" y="123"/>
                  </a:cubicBezTo>
                  <a:cubicBezTo>
                    <a:pt x="303" y="73"/>
                    <a:pt x="228" y="35"/>
                    <a:pt x="147" y="10"/>
                  </a:cubicBezTo>
                  <a:cubicBezTo>
                    <a:pt x="128" y="3"/>
                    <a:pt x="111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1"/>
            <p:cNvSpPr/>
            <p:nvPr/>
          </p:nvSpPr>
          <p:spPr>
            <a:xfrm>
              <a:off x="677667" y="665614"/>
              <a:ext cx="22921" cy="22921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240" y="1"/>
                  </a:moveTo>
                  <a:cubicBezTo>
                    <a:pt x="168" y="1"/>
                    <a:pt x="97" y="38"/>
                    <a:pt x="69" y="109"/>
                  </a:cubicBezTo>
                  <a:cubicBezTo>
                    <a:pt x="59" y="141"/>
                    <a:pt x="46" y="172"/>
                    <a:pt x="33" y="202"/>
                  </a:cubicBezTo>
                  <a:cubicBezTo>
                    <a:pt x="1" y="291"/>
                    <a:pt x="33" y="406"/>
                    <a:pt x="128" y="441"/>
                  </a:cubicBezTo>
                  <a:cubicBezTo>
                    <a:pt x="152" y="450"/>
                    <a:pt x="176" y="455"/>
                    <a:pt x="200" y="455"/>
                  </a:cubicBezTo>
                  <a:cubicBezTo>
                    <a:pt x="269" y="455"/>
                    <a:pt x="333" y="415"/>
                    <a:pt x="366" y="348"/>
                  </a:cubicBezTo>
                  <a:cubicBezTo>
                    <a:pt x="381" y="319"/>
                    <a:pt x="395" y="287"/>
                    <a:pt x="409" y="258"/>
                  </a:cubicBezTo>
                  <a:cubicBezTo>
                    <a:pt x="454" y="172"/>
                    <a:pt x="405" y="50"/>
                    <a:pt x="314" y="15"/>
                  </a:cubicBezTo>
                  <a:cubicBezTo>
                    <a:pt x="291" y="5"/>
                    <a:pt x="26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1"/>
            <p:cNvSpPr/>
            <p:nvPr/>
          </p:nvSpPr>
          <p:spPr>
            <a:xfrm>
              <a:off x="633890" y="688736"/>
              <a:ext cx="13501" cy="10730"/>
            </a:xfrm>
            <a:custGeom>
              <a:avLst/>
              <a:gdLst/>
              <a:ahLst/>
              <a:cxnLst/>
              <a:rect l="l" t="t" r="r" b="b"/>
              <a:pathLst>
                <a:path w="268" h="213" extrusionOk="0">
                  <a:moveTo>
                    <a:pt x="140" y="0"/>
                  </a:moveTo>
                  <a:cubicBezTo>
                    <a:pt x="71" y="0"/>
                    <a:pt x="0" y="63"/>
                    <a:pt x="34" y="146"/>
                  </a:cubicBezTo>
                  <a:cubicBezTo>
                    <a:pt x="52" y="193"/>
                    <a:pt x="90" y="213"/>
                    <a:pt x="128" y="213"/>
                  </a:cubicBezTo>
                  <a:cubicBezTo>
                    <a:pt x="197" y="213"/>
                    <a:pt x="268" y="150"/>
                    <a:pt x="235" y="67"/>
                  </a:cubicBezTo>
                  <a:cubicBezTo>
                    <a:pt x="217" y="20"/>
                    <a:pt x="179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1"/>
            <p:cNvSpPr/>
            <p:nvPr/>
          </p:nvSpPr>
          <p:spPr>
            <a:xfrm>
              <a:off x="745875" y="626623"/>
              <a:ext cx="12493" cy="9924"/>
            </a:xfrm>
            <a:custGeom>
              <a:avLst/>
              <a:gdLst/>
              <a:ahLst/>
              <a:cxnLst/>
              <a:rect l="l" t="t" r="r" b="b"/>
              <a:pathLst>
                <a:path w="248" h="197" extrusionOk="0">
                  <a:moveTo>
                    <a:pt x="130" y="0"/>
                  </a:moveTo>
                  <a:cubicBezTo>
                    <a:pt x="66" y="0"/>
                    <a:pt x="0" y="58"/>
                    <a:pt x="31" y="135"/>
                  </a:cubicBezTo>
                  <a:cubicBezTo>
                    <a:pt x="49" y="179"/>
                    <a:pt x="84" y="197"/>
                    <a:pt x="119" y="197"/>
                  </a:cubicBezTo>
                  <a:cubicBezTo>
                    <a:pt x="183" y="197"/>
                    <a:pt x="248" y="139"/>
                    <a:pt x="217" y="62"/>
                  </a:cubicBezTo>
                  <a:cubicBezTo>
                    <a:pt x="200" y="18"/>
                    <a:pt x="165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1"/>
            <p:cNvSpPr/>
            <p:nvPr/>
          </p:nvSpPr>
          <p:spPr>
            <a:xfrm>
              <a:off x="363574" y="738054"/>
              <a:ext cx="20402" cy="17329"/>
            </a:xfrm>
            <a:custGeom>
              <a:avLst/>
              <a:gdLst/>
              <a:ahLst/>
              <a:cxnLst/>
              <a:rect l="l" t="t" r="r" b="b"/>
              <a:pathLst>
                <a:path w="405" h="344" extrusionOk="0">
                  <a:moveTo>
                    <a:pt x="216" y="0"/>
                  </a:moveTo>
                  <a:cubicBezTo>
                    <a:pt x="114" y="0"/>
                    <a:pt x="1" y="94"/>
                    <a:pt x="59" y="209"/>
                  </a:cubicBezTo>
                  <a:lnTo>
                    <a:pt x="78" y="249"/>
                  </a:lnTo>
                  <a:cubicBezTo>
                    <a:pt x="98" y="316"/>
                    <a:pt x="147" y="343"/>
                    <a:pt x="199" y="343"/>
                  </a:cubicBezTo>
                  <a:cubicBezTo>
                    <a:pt x="224" y="343"/>
                    <a:pt x="248" y="337"/>
                    <a:pt x="271" y="327"/>
                  </a:cubicBezTo>
                  <a:cubicBezTo>
                    <a:pt x="348" y="301"/>
                    <a:pt x="404" y="229"/>
                    <a:pt x="358" y="138"/>
                  </a:cubicBezTo>
                  <a:lnTo>
                    <a:pt x="345" y="96"/>
                  </a:lnTo>
                  <a:cubicBezTo>
                    <a:pt x="325" y="28"/>
                    <a:pt x="272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1"/>
            <p:cNvSpPr/>
            <p:nvPr/>
          </p:nvSpPr>
          <p:spPr>
            <a:xfrm>
              <a:off x="564120" y="666218"/>
              <a:ext cx="14911" cy="11788"/>
            </a:xfrm>
            <a:custGeom>
              <a:avLst/>
              <a:gdLst/>
              <a:ahLst/>
              <a:cxnLst/>
              <a:rect l="l" t="t" r="r" b="b"/>
              <a:pathLst>
                <a:path w="296" h="234" extrusionOk="0">
                  <a:moveTo>
                    <a:pt x="154" y="0"/>
                  </a:moveTo>
                  <a:cubicBezTo>
                    <a:pt x="79" y="0"/>
                    <a:pt x="1" y="68"/>
                    <a:pt x="37" y="160"/>
                  </a:cubicBezTo>
                  <a:cubicBezTo>
                    <a:pt x="58" y="211"/>
                    <a:pt x="100" y="233"/>
                    <a:pt x="142" y="233"/>
                  </a:cubicBezTo>
                  <a:cubicBezTo>
                    <a:pt x="218" y="233"/>
                    <a:pt x="296" y="165"/>
                    <a:pt x="260" y="73"/>
                  </a:cubicBezTo>
                  <a:cubicBezTo>
                    <a:pt x="239" y="22"/>
                    <a:pt x="197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1"/>
            <p:cNvSpPr/>
            <p:nvPr/>
          </p:nvSpPr>
          <p:spPr>
            <a:xfrm>
              <a:off x="667138" y="612064"/>
              <a:ext cx="19495" cy="19294"/>
            </a:xfrm>
            <a:custGeom>
              <a:avLst/>
              <a:gdLst/>
              <a:ahLst/>
              <a:cxnLst/>
              <a:rect l="l" t="t" r="r" b="b"/>
              <a:pathLst>
                <a:path w="387" h="383" extrusionOk="0">
                  <a:moveTo>
                    <a:pt x="168" y="0"/>
                  </a:moveTo>
                  <a:cubicBezTo>
                    <a:pt x="150" y="0"/>
                    <a:pt x="132" y="4"/>
                    <a:pt x="113" y="10"/>
                  </a:cubicBezTo>
                  <a:cubicBezTo>
                    <a:pt x="30" y="43"/>
                    <a:pt x="0" y="134"/>
                    <a:pt x="26" y="213"/>
                  </a:cubicBezTo>
                  <a:lnTo>
                    <a:pt x="47" y="280"/>
                  </a:lnTo>
                  <a:cubicBezTo>
                    <a:pt x="65" y="343"/>
                    <a:pt x="133" y="382"/>
                    <a:pt x="197" y="382"/>
                  </a:cubicBezTo>
                  <a:cubicBezTo>
                    <a:pt x="217" y="382"/>
                    <a:pt x="237" y="378"/>
                    <a:pt x="255" y="370"/>
                  </a:cubicBezTo>
                  <a:cubicBezTo>
                    <a:pt x="332" y="339"/>
                    <a:pt x="387" y="244"/>
                    <a:pt x="346" y="164"/>
                  </a:cubicBezTo>
                  <a:lnTo>
                    <a:pt x="316" y="100"/>
                  </a:lnTo>
                  <a:cubicBezTo>
                    <a:pt x="286" y="40"/>
                    <a:pt x="230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1"/>
            <p:cNvSpPr/>
            <p:nvPr/>
          </p:nvSpPr>
          <p:spPr>
            <a:xfrm>
              <a:off x="502611" y="674329"/>
              <a:ext cx="16271" cy="12946"/>
            </a:xfrm>
            <a:custGeom>
              <a:avLst/>
              <a:gdLst/>
              <a:ahLst/>
              <a:cxnLst/>
              <a:rect l="l" t="t" r="r" b="b"/>
              <a:pathLst>
                <a:path w="323" h="257" extrusionOk="0">
                  <a:moveTo>
                    <a:pt x="168" y="1"/>
                  </a:moveTo>
                  <a:cubicBezTo>
                    <a:pt x="85" y="1"/>
                    <a:pt x="1" y="75"/>
                    <a:pt x="41" y="176"/>
                  </a:cubicBezTo>
                  <a:cubicBezTo>
                    <a:pt x="63" y="232"/>
                    <a:pt x="109" y="256"/>
                    <a:pt x="155" y="256"/>
                  </a:cubicBezTo>
                  <a:cubicBezTo>
                    <a:pt x="238" y="256"/>
                    <a:pt x="323" y="182"/>
                    <a:pt x="283" y="81"/>
                  </a:cubicBezTo>
                  <a:cubicBezTo>
                    <a:pt x="261" y="25"/>
                    <a:pt x="215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1"/>
            <p:cNvSpPr/>
            <p:nvPr/>
          </p:nvSpPr>
          <p:spPr>
            <a:xfrm>
              <a:off x="425385" y="502194"/>
              <a:ext cx="29469" cy="63271"/>
            </a:xfrm>
            <a:custGeom>
              <a:avLst/>
              <a:gdLst/>
              <a:ahLst/>
              <a:cxnLst/>
              <a:rect l="l" t="t" r="r" b="b"/>
              <a:pathLst>
                <a:path w="585" h="1256" extrusionOk="0">
                  <a:moveTo>
                    <a:pt x="182" y="1"/>
                  </a:moveTo>
                  <a:cubicBezTo>
                    <a:pt x="141" y="1"/>
                    <a:pt x="96" y="30"/>
                    <a:pt x="87" y="71"/>
                  </a:cubicBezTo>
                  <a:cubicBezTo>
                    <a:pt x="1" y="453"/>
                    <a:pt x="165" y="923"/>
                    <a:pt x="405" y="1224"/>
                  </a:cubicBezTo>
                  <a:cubicBezTo>
                    <a:pt x="423" y="1246"/>
                    <a:pt x="447" y="1256"/>
                    <a:pt x="472" y="1256"/>
                  </a:cubicBezTo>
                  <a:cubicBezTo>
                    <a:pt x="529" y="1256"/>
                    <a:pt x="585" y="1204"/>
                    <a:pt x="556" y="1139"/>
                  </a:cubicBezTo>
                  <a:cubicBezTo>
                    <a:pt x="478" y="947"/>
                    <a:pt x="389" y="763"/>
                    <a:pt x="342" y="558"/>
                  </a:cubicBezTo>
                  <a:cubicBezTo>
                    <a:pt x="305" y="390"/>
                    <a:pt x="290" y="220"/>
                    <a:pt x="249" y="54"/>
                  </a:cubicBezTo>
                  <a:cubicBezTo>
                    <a:pt x="240" y="17"/>
                    <a:pt x="212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1" name="Google Shape;3941;p31"/>
          <p:cNvGrpSpPr/>
          <p:nvPr/>
        </p:nvGrpSpPr>
        <p:grpSpPr>
          <a:xfrm>
            <a:off x="7351145" y="2886848"/>
            <a:ext cx="1564568" cy="2329675"/>
            <a:chOff x="6750014" y="1814435"/>
            <a:chExt cx="1290365" cy="1921381"/>
          </a:xfrm>
        </p:grpSpPr>
        <p:sp>
          <p:nvSpPr>
            <p:cNvPr id="3942" name="Google Shape;3942;p31"/>
            <p:cNvSpPr/>
            <p:nvPr/>
          </p:nvSpPr>
          <p:spPr>
            <a:xfrm>
              <a:off x="6974589" y="1905010"/>
              <a:ext cx="176212" cy="355950"/>
            </a:xfrm>
            <a:custGeom>
              <a:avLst/>
              <a:gdLst/>
              <a:ahLst/>
              <a:cxnLst/>
              <a:rect l="l" t="t" r="r" b="b"/>
              <a:pathLst>
                <a:path w="3498" h="7066" extrusionOk="0">
                  <a:moveTo>
                    <a:pt x="165" y="1"/>
                  </a:moveTo>
                  <a:cubicBezTo>
                    <a:pt x="79" y="1"/>
                    <a:pt x="1" y="117"/>
                    <a:pt x="78" y="200"/>
                  </a:cubicBezTo>
                  <a:cubicBezTo>
                    <a:pt x="215" y="347"/>
                    <a:pt x="394" y="436"/>
                    <a:pt x="548" y="562"/>
                  </a:cubicBezTo>
                  <a:cubicBezTo>
                    <a:pt x="721" y="707"/>
                    <a:pt x="856" y="911"/>
                    <a:pt x="993" y="1085"/>
                  </a:cubicBezTo>
                  <a:cubicBezTo>
                    <a:pt x="1302" y="1474"/>
                    <a:pt x="1397" y="1944"/>
                    <a:pt x="1581" y="2395"/>
                  </a:cubicBezTo>
                  <a:cubicBezTo>
                    <a:pt x="1977" y="3368"/>
                    <a:pt x="2294" y="4373"/>
                    <a:pt x="2694" y="5345"/>
                  </a:cubicBezTo>
                  <a:cubicBezTo>
                    <a:pt x="2915" y="5884"/>
                    <a:pt x="3069" y="6435"/>
                    <a:pt x="3248" y="6986"/>
                  </a:cubicBezTo>
                  <a:cubicBezTo>
                    <a:pt x="3266" y="7042"/>
                    <a:pt x="3312" y="7066"/>
                    <a:pt x="3358" y="7066"/>
                  </a:cubicBezTo>
                  <a:cubicBezTo>
                    <a:pt x="3428" y="7066"/>
                    <a:pt x="3498" y="7010"/>
                    <a:pt x="3470" y="6924"/>
                  </a:cubicBezTo>
                  <a:cubicBezTo>
                    <a:pt x="3309" y="6428"/>
                    <a:pt x="3183" y="5922"/>
                    <a:pt x="2982" y="5440"/>
                  </a:cubicBezTo>
                  <a:cubicBezTo>
                    <a:pt x="2772" y="4940"/>
                    <a:pt x="2581" y="4433"/>
                    <a:pt x="2395" y="3924"/>
                  </a:cubicBezTo>
                  <a:cubicBezTo>
                    <a:pt x="2211" y="3422"/>
                    <a:pt x="2029" y="2919"/>
                    <a:pt x="1838" y="2420"/>
                  </a:cubicBezTo>
                  <a:cubicBezTo>
                    <a:pt x="1749" y="2184"/>
                    <a:pt x="1661" y="1953"/>
                    <a:pt x="1581" y="1713"/>
                  </a:cubicBezTo>
                  <a:cubicBezTo>
                    <a:pt x="1509" y="1496"/>
                    <a:pt x="1426" y="1289"/>
                    <a:pt x="1292" y="1102"/>
                  </a:cubicBezTo>
                  <a:cubicBezTo>
                    <a:pt x="1148" y="894"/>
                    <a:pt x="983" y="682"/>
                    <a:pt x="813" y="496"/>
                  </a:cubicBezTo>
                  <a:cubicBezTo>
                    <a:pt x="646" y="313"/>
                    <a:pt x="409" y="218"/>
                    <a:pt x="241" y="37"/>
                  </a:cubicBezTo>
                  <a:cubicBezTo>
                    <a:pt x="218" y="11"/>
                    <a:pt x="191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1"/>
            <p:cNvSpPr/>
            <p:nvPr/>
          </p:nvSpPr>
          <p:spPr>
            <a:xfrm>
              <a:off x="7070403" y="2250186"/>
              <a:ext cx="80902" cy="78232"/>
            </a:xfrm>
            <a:custGeom>
              <a:avLst/>
              <a:gdLst/>
              <a:ahLst/>
              <a:cxnLst/>
              <a:rect l="l" t="t" r="r" b="b"/>
              <a:pathLst>
                <a:path w="1606" h="1553" extrusionOk="0">
                  <a:moveTo>
                    <a:pt x="1479" y="0"/>
                  </a:moveTo>
                  <a:cubicBezTo>
                    <a:pt x="1459" y="0"/>
                    <a:pt x="1438" y="5"/>
                    <a:pt x="1420" y="15"/>
                  </a:cubicBezTo>
                  <a:cubicBezTo>
                    <a:pt x="1104" y="167"/>
                    <a:pt x="822" y="405"/>
                    <a:pt x="576" y="650"/>
                  </a:cubicBezTo>
                  <a:cubicBezTo>
                    <a:pt x="449" y="776"/>
                    <a:pt x="328" y="911"/>
                    <a:pt x="222" y="1054"/>
                  </a:cubicBezTo>
                  <a:cubicBezTo>
                    <a:pt x="141" y="1162"/>
                    <a:pt x="66" y="1279"/>
                    <a:pt x="27" y="1410"/>
                  </a:cubicBezTo>
                  <a:cubicBezTo>
                    <a:pt x="1" y="1495"/>
                    <a:pt x="72" y="1552"/>
                    <a:pt x="141" y="1552"/>
                  </a:cubicBezTo>
                  <a:cubicBezTo>
                    <a:pt x="186" y="1552"/>
                    <a:pt x="231" y="1528"/>
                    <a:pt x="248" y="1472"/>
                  </a:cubicBezTo>
                  <a:cubicBezTo>
                    <a:pt x="258" y="1442"/>
                    <a:pt x="262" y="1428"/>
                    <a:pt x="269" y="1414"/>
                  </a:cubicBezTo>
                  <a:cubicBezTo>
                    <a:pt x="282" y="1387"/>
                    <a:pt x="296" y="1360"/>
                    <a:pt x="310" y="1336"/>
                  </a:cubicBezTo>
                  <a:cubicBezTo>
                    <a:pt x="345" y="1274"/>
                    <a:pt x="387" y="1216"/>
                    <a:pt x="429" y="1159"/>
                  </a:cubicBezTo>
                  <a:cubicBezTo>
                    <a:pt x="527" y="1031"/>
                    <a:pt x="636" y="912"/>
                    <a:pt x="751" y="800"/>
                  </a:cubicBezTo>
                  <a:cubicBezTo>
                    <a:pt x="983" y="574"/>
                    <a:pt x="1240" y="355"/>
                    <a:pt x="1534" y="216"/>
                  </a:cubicBezTo>
                  <a:cubicBezTo>
                    <a:pt x="1591" y="190"/>
                    <a:pt x="1605" y="107"/>
                    <a:pt x="1574" y="58"/>
                  </a:cubicBezTo>
                  <a:cubicBezTo>
                    <a:pt x="1554" y="19"/>
                    <a:pt x="1517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1"/>
            <p:cNvSpPr/>
            <p:nvPr/>
          </p:nvSpPr>
          <p:spPr>
            <a:xfrm>
              <a:off x="6859984" y="2188778"/>
              <a:ext cx="225730" cy="140647"/>
            </a:xfrm>
            <a:custGeom>
              <a:avLst/>
              <a:gdLst/>
              <a:ahLst/>
              <a:cxnLst/>
              <a:rect l="l" t="t" r="r" b="b"/>
              <a:pathLst>
                <a:path w="4481" h="2792" extrusionOk="0">
                  <a:moveTo>
                    <a:pt x="139" y="1"/>
                  </a:moveTo>
                  <a:cubicBezTo>
                    <a:pt x="68" y="1"/>
                    <a:pt x="0" y="56"/>
                    <a:pt x="30" y="140"/>
                  </a:cubicBezTo>
                  <a:cubicBezTo>
                    <a:pt x="101" y="340"/>
                    <a:pt x="165" y="551"/>
                    <a:pt x="275" y="734"/>
                  </a:cubicBezTo>
                  <a:cubicBezTo>
                    <a:pt x="363" y="880"/>
                    <a:pt x="492" y="999"/>
                    <a:pt x="631" y="1100"/>
                  </a:cubicBezTo>
                  <a:cubicBezTo>
                    <a:pt x="956" y="1338"/>
                    <a:pt x="1334" y="1511"/>
                    <a:pt x="1693" y="1691"/>
                  </a:cubicBezTo>
                  <a:cubicBezTo>
                    <a:pt x="2118" y="1903"/>
                    <a:pt x="2547" y="2104"/>
                    <a:pt x="2984" y="2293"/>
                  </a:cubicBezTo>
                  <a:cubicBezTo>
                    <a:pt x="3409" y="2476"/>
                    <a:pt x="3842" y="2661"/>
                    <a:pt x="4289" y="2786"/>
                  </a:cubicBezTo>
                  <a:cubicBezTo>
                    <a:pt x="4301" y="2789"/>
                    <a:pt x="4312" y="2791"/>
                    <a:pt x="4323" y="2791"/>
                  </a:cubicBezTo>
                  <a:cubicBezTo>
                    <a:pt x="4441" y="2791"/>
                    <a:pt x="4481" y="2603"/>
                    <a:pt x="4351" y="2565"/>
                  </a:cubicBezTo>
                  <a:cubicBezTo>
                    <a:pt x="3508" y="2324"/>
                    <a:pt x="2693" y="1929"/>
                    <a:pt x="1909" y="1540"/>
                  </a:cubicBezTo>
                  <a:cubicBezTo>
                    <a:pt x="1566" y="1370"/>
                    <a:pt x="1215" y="1200"/>
                    <a:pt x="889" y="998"/>
                  </a:cubicBezTo>
                  <a:cubicBezTo>
                    <a:pt x="742" y="905"/>
                    <a:pt x="597" y="796"/>
                    <a:pt x="498" y="653"/>
                  </a:cubicBezTo>
                  <a:cubicBezTo>
                    <a:pt x="380" y="483"/>
                    <a:pt x="322" y="273"/>
                    <a:pt x="256" y="82"/>
                  </a:cubicBezTo>
                  <a:cubicBezTo>
                    <a:pt x="234" y="25"/>
                    <a:pt x="186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1"/>
            <p:cNvSpPr/>
            <p:nvPr/>
          </p:nvSpPr>
          <p:spPr>
            <a:xfrm>
              <a:off x="6750265" y="2187669"/>
              <a:ext cx="121303" cy="209358"/>
            </a:xfrm>
            <a:custGeom>
              <a:avLst/>
              <a:gdLst/>
              <a:ahLst/>
              <a:cxnLst/>
              <a:rect l="l" t="t" r="r" b="b"/>
              <a:pathLst>
                <a:path w="2408" h="4156" extrusionOk="0">
                  <a:moveTo>
                    <a:pt x="2268" y="1"/>
                  </a:moveTo>
                  <a:cubicBezTo>
                    <a:pt x="2223" y="1"/>
                    <a:pt x="2179" y="25"/>
                    <a:pt x="2166" y="83"/>
                  </a:cubicBezTo>
                  <a:cubicBezTo>
                    <a:pt x="2013" y="732"/>
                    <a:pt x="1714" y="1341"/>
                    <a:pt x="1392" y="1922"/>
                  </a:cubicBezTo>
                  <a:cubicBezTo>
                    <a:pt x="1090" y="2465"/>
                    <a:pt x="756" y="2988"/>
                    <a:pt x="403" y="3497"/>
                  </a:cubicBezTo>
                  <a:cubicBezTo>
                    <a:pt x="289" y="3663"/>
                    <a:pt x="175" y="3823"/>
                    <a:pt x="60" y="3988"/>
                  </a:cubicBezTo>
                  <a:cubicBezTo>
                    <a:pt x="0" y="4074"/>
                    <a:pt x="81" y="4156"/>
                    <a:pt x="163" y="4156"/>
                  </a:cubicBezTo>
                  <a:cubicBezTo>
                    <a:pt x="198" y="4156"/>
                    <a:pt x="233" y="4141"/>
                    <a:pt x="258" y="4105"/>
                  </a:cubicBezTo>
                  <a:cubicBezTo>
                    <a:pt x="909" y="3171"/>
                    <a:pt x="1554" y="2230"/>
                    <a:pt x="2018" y="1185"/>
                  </a:cubicBezTo>
                  <a:cubicBezTo>
                    <a:pt x="2170" y="850"/>
                    <a:pt x="2302" y="502"/>
                    <a:pt x="2385" y="142"/>
                  </a:cubicBezTo>
                  <a:cubicBezTo>
                    <a:pt x="2408" y="57"/>
                    <a:pt x="2336" y="1"/>
                    <a:pt x="22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1"/>
            <p:cNvSpPr/>
            <p:nvPr/>
          </p:nvSpPr>
          <p:spPr>
            <a:xfrm>
              <a:off x="6750014" y="2385797"/>
              <a:ext cx="279027" cy="122059"/>
            </a:xfrm>
            <a:custGeom>
              <a:avLst/>
              <a:gdLst/>
              <a:ahLst/>
              <a:cxnLst/>
              <a:rect l="l" t="t" r="r" b="b"/>
              <a:pathLst>
                <a:path w="5539" h="2423" extrusionOk="0">
                  <a:moveTo>
                    <a:pt x="165" y="1"/>
                  </a:moveTo>
                  <a:cubicBezTo>
                    <a:pt x="44" y="1"/>
                    <a:pt x="1" y="193"/>
                    <a:pt x="136" y="225"/>
                  </a:cubicBezTo>
                  <a:cubicBezTo>
                    <a:pt x="1644" y="595"/>
                    <a:pt x="3120" y="1140"/>
                    <a:pt x="4499" y="1858"/>
                  </a:cubicBezTo>
                  <a:cubicBezTo>
                    <a:pt x="4771" y="2000"/>
                    <a:pt x="5096" y="2149"/>
                    <a:pt x="5301" y="2385"/>
                  </a:cubicBezTo>
                  <a:cubicBezTo>
                    <a:pt x="5324" y="2411"/>
                    <a:pt x="5351" y="2422"/>
                    <a:pt x="5377" y="2422"/>
                  </a:cubicBezTo>
                  <a:cubicBezTo>
                    <a:pt x="5461" y="2422"/>
                    <a:pt x="5539" y="2307"/>
                    <a:pt x="5464" y="2222"/>
                  </a:cubicBezTo>
                  <a:cubicBezTo>
                    <a:pt x="5281" y="2014"/>
                    <a:pt x="5011" y="1872"/>
                    <a:pt x="4771" y="1743"/>
                  </a:cubicBezTo>
                  <a:cubicBezTo>
                    <a:pt x="4423" y="1553"/>
                    <a:pt x="4063" y="1383"/>
                    <a:pt x="3701" y="1223"/>
                  </a:cubicBezTo>
                  <a:cubicBezTo>
                    <a:pt x="3124" y="964"/>
                    <a:pt x="2543" y="723"/>
                    <a:pt x="1944" y="517"/>
                  </a:cubicBezTo>
                  <a:cubicBezTo>
                    <a:pt x="1369" y="320"/>
                    <a:pt x="786" y="149"/>
                    <a:pt x="195" y="4"/>
                  </a:cubicBezTo>
                  <a:cubicBezTo>
                    <a:pt x="185" y="2"/>
                    <a:pt x="175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1"/>
            <p:cNvSpPr/>
            <p:nvPr/>
          </p:nvSpPr>
          <p:spPr>
            <a:xfrm>
              <a:off x="7003253" y="2496121"/>
              <a:ext cx="292679" cy="331367"/>
            </a:xfrm>
            <a:custGeom>
              <a:avLst/>
              <a:gdLst/>
              <a:ahLst/>
              <a:cxnLst/>
              <a:rect l="l" t="t" r="r" b="b"/>
              <a:pathLst>
                <a:path w="5810" h="6578" extrusionOk="0">
                  <a:moveTo>
                    <a:pt x="341" y="0"/>
                  </a:moveTo>
                  <a:cubicBezTo>
                    <a:pt x="296" y="0"/>
                    <a:pt x="255" y="25"/>
                    <a:pt x="244" y="83"/>
                  </a:cubicBezTo>
                  <a:cubicBezTo>
                    <a:pt x="1" y="1400"/>
                    <a:pt x="166" y="2770"/>
                    <a:pt x="858" y="3931"/>
                  </a:cubicBezTo>
                  <a:cubicBezTo>
                    <a:pt x="1486" y="4981"/>
                    <a:pt x="2481" y="5773"/>
                    <a:pt x="3619" y="6205"/>
                  </a:cubicBezTo>
                  <a:cubicBezTo>
                    <a:pt x="4270" y="6450"/>
                    <a:pt x="4965" y="6575"/>
                    <a:pt x="5661" y="6578"/>
                  </a:cubicBezTo>
                  <a:cubicBezTo>
                    <a:pt x="5809" y="6578"/>
                    <a:pt x="5809" y="6348"/>
                    <a:pt x="5661" y="6348"/>
                  </a:cubicBezTo>
                  <a:cubicBezTo>
                    <a:pt x="4484" y="6341"/>
                    <a:pt x="3322" y="5971"/>
                    <a:pt x="2376" y="5270"/>
                  </a:cubicBezTo>
                  <a:cubicBezTo>
                    <a:pt x="1432" y="4571"/>
                    <a:pt x="756" y="3551"/>
                    <a:pt x="492" y="2407"/>
                  </a:cubicBezTo>
                  <a:cubicBezTo>
                    <a:pt x="319" y="1665"/>
                    <a:pt x="327" y="892"/>
                    <a:pt x="465" y="146"/>
                  </a:cubicBezTo>
                  <a:cubicBezTo>
                    <a:pt x="483" y="58"/>
                    <a:pt x="408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1"/>
            <p:cNvSpPr/>
            <p:nvPr/>
          </p:nvSpPr>
          <p:spPr>
            <a:xfrm>
              <a:off x="7182641" y="2816360"/>
              <a:ext cx="275350" cy="560372"/>
            </a:xfrm>
            <a:custGeom>
              <a:avLst/>
              <a:gdLst/>
              <a:ahLst/>
              <a:cxnLst/>
              <a:rect l="l" t="t" r="r" b="b"/>
              <a:pathLst>
                <a:path w="5466" h="11124" extrusionOk="0">
                  <a:moveTo>
                    <a:pt x="2200" y="1"/>
                  </a:moveTo>
                  <a:cubicBezTo>
                    <a:pt x="2189" y="1"/>
                    <a:pt x="2179" y="2"/>
                    <a:pt x="2169" y="8"/>
                  </a:cubicBezTo>
                  <a:lnTo>
                    <a:pt x="2168" y="8"/>
                  </a:lnTo>
                  <a:cubicBezTo>
                    <a:pt x="2162" y="8"/>
                    <a:pt x="2158" y="13"/>
                    <a:pt x="2155" y="14"/>
                  </a:cubicBezTo>
                  <a:cubicBezTo>
                    <a:pt x="2155" y="15"/>
                    <a:pt x="2152" y="15"/>
                    <a:pt x="2152" y="15"/>
                  </a:cubicBezTo>
                  <a:cubicBezTo>
                    <a:pt x="2142" y="21"/>
                    <a:pt x="2134" y="28"/>
                    <a:pt x="2124" y="41"/>
                  </a:cubicBezTo>
                  <a:cubicBezTo>
                    <a:pt x="2095" y="78"/>
                    <a:pt x="2066" y="117"/>
                    <a:pt x="2037" y="154"/>
                  </a:cubicBezTo>
                  <a:lnTo>
                    <a:pt x="1989" y="218"/>
                  </a:lnTo>
                  <a:cubicBezTo>
                    <a:pt x="1694" y="613"/>
                    <a:pt x="1426" y="1026"/>
                    <a:pt x="1180" y="1451"/>
                  </a:cubicBezTo>
                  <a:cubicBezTo>
                    <a:pt x="911" y="1914"/>
                    <a:pt x="650" y="2386"/>
                    <a:pt x="443" y="2881"/>
                  </a:cubicBezTo>
                  <a:cubicBezTo>
                    <a:pt x="140" y="3604"/>
                    <a:pt x="1" y="4356"/>
                    <a:pt x="26" y="5117"/>
                  </a:cubicBezTo>
                  <a:cubicBezTo>
                    <a:pt x="26" y="5137"/>
                    <a:pt x="26" y="5157"/>
                    <a:pt x="29" y="5174"/>
                  </a:cubicBezTo>
                  <a:cubicBezTo>
                    <a:pt x="43" y="5460"/>
                    <a:pt x="80" y="5746"/>
                    <a:pt x="140" y="6035"/>
                  </a:cubicBezTo>
                  <a:cubicBezTo>
                    <a:pt x="362" y="7085"/>
                    <a:pt x="911" y="8004"/>
                    <a:pt x="1584" y="8828"/>
                  </a:cubicBezTo>
                  <a:cubicBezTo>
                    <a:pt x="1891" y="9207"/>
                    <a:pt x="2227" y="9575"/>
                    <a:pt x="2615" y="9870"/>
                  </a:cubicBezTo>
                  <a:cubicBezTo>
                    <a:pt x="2922" y="10102"/>
                    <a:pt x="3264" y="10285"/>
                    <a:pt x="3612" y="10450"/>
                  </a:cubicBezTo>
                  <a:cubicBezTo>
                    <a:pt x="4135" y="10698"/>
                    <a:pt x="4677" y="10913"/>
                    <a:pt x="5226" y="11093"/>
                  </a:cubicBezTo>
                  <a:cubicBezTo>
                    <a:pt x="5253" y="11101"/>
                    <a:pt x="5280" y="11110"/>
                    <a:pt x="5308" y="11120"/>
                  </a:cubicBezTo>
                  <a:cubicBezTo>
                    <a:pt x="5317" y="11122"/>
                    <a:pt x="5327" y="11124"/>
                    <a:pt x="5337" y="11124"/>
                  </a:cubicBezTo>
                  <a:cubicBezTo>
                    <a:pt x="5355" y="11124"/>
                    <a:pt x="5372" y="11120"/>
                    <a:pt x="5387" y="11113"/>
                  </a:cubicBezTo>
                  <a:cubicBezTo>
                    <a:pt x="5434" y="11089"/>
                    <a:pt x="5465" y="11039"/>
                    <a:pt x="5462" y="10990"/>
                  </a:cubicBezTo>
                  <a:cubicBezTo>
                    <a:pt x="5460" y="10987"/>
                    <a:pt x="5460" y="10981"/>
                    <a:pt x="5458" y="10977"/>
                  </a:cubicBezTo>
                  <a:cubicBezTo>
                    <a:pt x="5455" y="10968"/>
                    <a:pt x="5452" y="10960"/>
                    <a:pt x="5450" y="10951"/>
                  </a:cubicBezTo>
                  <a:lnTo>
                    <a:pt x="5448" y="10948"/>
                  </a:lnTo>
                  <a:cubicBezTo>
                    <a:pt x="5431" y="10895"/>
                    <a:pt x="5386" y="10871"/>
                    <a:pt x="5341" y="10871"/>
                  </a:cubicBezTo>
                  <a:cubicBezTo>
                    <a:pt x="5331" y="10871"/>
                    <a:pt x="5321" y="10872"/>
                    <a:pt x="5311" y="10875"/>
                  </a:cubicBezTo>
                  <a:cubicBezTo>
                    <a:pt x="5175" y="10831"/>
                    <a:pt x="5039" y="10783"/>
                    <a:pt x="4904" y="10734"/>
                  </a:cubicBezTo>
                  <a:lnTo>
                    <a:pt x="4903" y="10734"/>
                  </a:lnTo>
                  <a:cubicBezTo>
                    <a:pt x="4825" y="10706"/>
                    <a:pt x="4747" y="10678"/>
                    <a:pt x="4669" y="10648"/>
                  </a:cubicBezTo>
                  <a:lnTo>
                    <a:pt x="4666" y="10648"/>
                  </a:lnTo>
                  <a:cubicBezTo>
                    <a:pt x="4495" y="10580"/>
                    <a:pt x="4326" y="10512"/>
                    <a:pt x="4156" y="10438"/>
                  </a:cubicBezTo>
                  <a:cubicBezTo>
                    <a:pt x="4126" y="10427"/>
                    <a:pt x="4095" y="10413"/>
                    <a:pt x="4062" y="10399"/>
                  </a:cubicBezTo>
                  <a:cubicBezTo>
                    <a:pt x="4013" y="10374"/>
                    <a:pt x="3963" y="10353"/>
                    <a:pt x="3913" y="10331"/>
                  </a:cubicBezTo>
                  <a:lnTo>
                    <a:pt x="3911" y="10331"/>
                  </a:lnTo>
                  <a:cubicBezTo>
                    <a:pt x="3614" y="10197"/>
                    <a:pt x="3325" y="10051"/>
                    <a:pt x="3049" y="9881"/>
                  </a:cubicBezTo>
                  <a:cubicBezTo>
                    <a:pt x="2692" y="9657"/>
                    <a:pt x="2389" y="9373"/>
                    <a:pt x="2104" y="9064"/>
                  </a:cubicBezTo>
                  <a:cubicBezTo>
                    <a:pt x="1411" y="8317"/>
                    <a:pt x="789" y="7424"/>
                    <a:pt x="491" y="6442"/>
                  </a:cubicBezTo>
                  <a:cubicBezTo>
                    <a:pt x="368" y="6031"/>
                    <a:pt x="291" y="5610"/>
                    <a:pt x="269" y="5186"/>
                  </a:cubicBezTo>
                  <a:cubicBezTo>
                    <a:pt x="264" y="5150"/>
                    <a:pt x="263" y="5110"/>
                    <a:pt x="263" y="5073"/>
                  </a:cubicBezTo>
                  <a:cubicBezTo>
                    <a:pt x="262" y="5063"/>
                    <a:pt x="262" y="5052"/>
                    <a:pt x="262" y="5039"/>
                  </a:cubicBezTo>
                  <a:cubicBezTo>
                    <a:pt x="257" y="4981"/>
                    <a:pt x="257" y="4923"/>
                    <a:pt x="259" y="4862"/>
                  </a:cubicBezTo>
                  <a:cubicBezTo>
                    <a:pt x="263" y="4357"/>
                    <a:pt x="342" y="3853"/>
                    <a:pt x="510" y="3365"/>
                  </a:cubicBezTo>
                  <a:cubicBezTo>
                    <a:pt x="698" y="2807"/>
                    <a:pt x="977" y="2287"/>
                    <a:pt x="1265" y="1773"/>
                  </a:cubicBezTo>
                  <a:cubicBezTo>
                    <a:pt x="1575" y="1227"/>
                    <a:pt x="1907" y="696"/>
                    <a:pt x="2292" y="204"/>
                  </a:cubicBezTo>
                  <a:cubicBezTo>
                    <a:pt x="2319" y="170"/>
                    <a:pt x="2323" y="132"/>
                    <a:pt x="2314" y="98"/>
                  </a:cubicBezTo>
                  <a:cubicBezTo>
                    <a:pt x="2299" y="48"/>
                    <a:pt x="2260" y="7"/>
                    <a:pt x="2213" y="1"/>
                  </a:cubicBezTo>
                  <a:cubicBezTo>
                    <a:pt x="2208" y="1"/>
                    <a:pt x="2204" y="1"/>
                    <a:pt x="220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1"/>
            <p:cNvSpPr/>
            <p:nvPr/>
          </p:nvSpPr>
          <p:spPr>
            <a:xfrm>
              <a:off x="7346614" y="3367371"/>
              <a:ext cx="114805" cy="366629"/>
            </a:xfrm>
            <a:custGeom>
              <a:avLst/>
              <a:gdLst/>
              <a:ahLst/>
              <a:cxnLst/>
              <a:rect l="l" t="t" r="r" b="b"/>
              <a:pathLst>
                <a:path w="2279" h="7278" extrusionOk="0">
                  <a:moveTo>
                    <a:pt x="2142" y="1"/>
                  </a:moveTo>
                  <a:cubicBezTo>
                    <a:pt x="2107" y="1"/>
                    <a:pt x="2072" y="15"/>
                    <a:pt x="2047" y="50"/>
                  </a:cubicBezTo>
                  <a:cubicBezTo>
                    <a:pt x="2025" y="83"/>
                    <a:pt x="2001" y="114"/>
                    <a:pt x="1976" y="146"/>
                  </a:cubicBezTo>
                  <a:lnTo>
                    <a:pt x="1971" y="151"/>
                  </a:lnTo>
                  <a:cubicBezTo>
                    <a:pt x="1435" y="883"/>
                    <a:pt x="863" y="1602"/>
                    <a:pt x="511" y="2449"/>
                  </a:cubicBezTo>
                  <a:cubicBezTo>
                    <a:pt x="123" y="3386"/>
                    <a:pt x="1" y="4433"/>
                    <a:pt x="38" y="5439"/>
                  </a:cubicBezTo>
                  <a:cubicBezTo>
                    <a:pt x="62" y="6028"/>
                    <a:pt x="141" y="6618"/>
                    <a:pt x="267" y="7194"/>
                  </a:cubicBezTo>
                  <a:cubicBezTo>
                    <a:pt x="281" y="7252"/>
                    <a:pt x="323" y="7277"/>
                    <a:pt x="367" y="7277"/>
                  </a:cubicBezTo>
                  <a:cubicBezTo>
                    <a:pt x="368" y="7277"/>
                    <a:pt x="370" y="7277"/>
                    <a:pt x="371" y="7277"/>
                  </a:cubicBezTo>
                  <a:cubicBezTo>
                    <a:pt x="437" y="7276"/>
                    <a:pt x="508" y="7219"/>
                    <a:pt x="488" y="7134"/>
                  </a:cubicBezTo>
                  <a:cubicBezTo>
                    <a:pt x="483" y="7109"/>
                    <a:pt x="480" y="7083"/>
                    <a:pt x="474" y="7058"/>
                  </a:cubicBezTo>
                  <a:cubicBezTo>
                    <a:pt x="446" y="6932"/>
                    <a:pt x="423" y="6804"/>
                    <a:pt x="402" y="6677"/>
                  </a:cubicBezTo>
                  <a:cubicBezTo>
                    <a:pt x="395" y="6638"/>
                    <a:pt x="388" y="6601"/>
                    <a:pt x="382" y="6563"/>
                  </a:cubicBezTo>
                  <a:cubicBezTo>
                    <a:pt x="364" y="6457"/>
                    <a:pt x="350" y="6351"/>
                    <a:pt x="335" y="6243"/>
                  </a:cubicBezTo>
                  <a:cubicBezTo>
                    <a:pt x="331" y="6206"/>
                    <a:pt x="327" y="6166"/>
                    <a:pt x="321" y="6128"/>
                  </a:cubicBezTo>
                  <a:cubicBezTo>
                    <a:pt x="307" y="5996"/>
                    <a:pt x="296" y="5867"/>
                    <a:pt x="286" y="5737"/>
                  </a:cubicBezTo>
                  <a:cubicBezTo>
                    <a:pt x="283" y="5699"/>
                    <a:pt x="279" y="5659"/>
                    <a:pt x="277" y="5621"/>
                  </a:cubicBezTo>
                  <a:cubicBezTo>
                    <a:pt x="248" y="5122"/>
                    <a:pt x="260" y="4619"/>
                    <a:pt x="324" y="4123"/>
                  </a:cubicBezTo>
                  <a:cubicBezTo>
                    <a:pt x="385" y="3630"/>
                    <a:pt x="497" y="3138"/>
                    <a:pt x="671" y="2672"/>
                  </a:cubicBezTo>
                  <a:cubicBezTo>
                    <a:pt x="836" y="2232"/>
                    <a:pt x="1071" y="1823"/>
                    <a:pt x="1330" y="1433"/>
                  </a:cubicBezTo>
                  <a:cubicBezTo>
                    <a:pt x="1621" y="1001"/>
                    <a:pt x="1941" y="589"/>
                    <a:pt x="2246" y="169"/>
                  </a:cubicBezTo>
                  <a:cubicBezTo>
                    <a:pt x="2250" y="163"/>
                    <a:pt x="2253" y="161"/>
                    <a:pt x="2254" y="155"/>
                  </a:cubicBezTo>
                  <a:cubicBezTo>
                    <a:pt x="2278" y="112"/>
                    <a:pt x="2266" y="70"/>
                    <a:pt x="2237" y="40"/>
                  </a:cubicBezTo>
                  <a:cubicBezTo>
                    <a:pt x="2223" y="26"/>
                    <a:pt x="2205" y="13"/>
                    <a:pt x="2185" y="8"/>
                  </a:cubicBezTo>
                  <a:cubicBezTo>
                    <a:pt x="2171" y="3"/>
                    <a:pt x="2157" y="1"/>
                    <a:pt x="21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1"/>
            <p:cNvSpPr/>
            <p:nvPr/>
          </p:nvSpPr>
          <p:spPr>
            <a:xfrm>
              <a:off x="7358301" y="3515224"/>
              <a:ext cx="682077" cy="220592"/>
            </a:xfrm>
            <a:custGeom>
              <a:avLst/>
              <a:gdLst/>
              <a:ahLst/>
              <a:cxnLst/>
              <a:rect l="l" t="t" r="r" b="b"/>
              <a:pathLst>
                <a:path w="13540" h="4379" extrusionOk="0">
                  <a:moveTo>
                    <a:pt x="13390" y="0"/>
                  </a:moveTo>
                  <a:cubicBezTo>
                    <a:pt x="13370" y="0"/>
                    <a:pt x="13350" y="7"/>
                    <a:pt x="13329" y="22"/>
                  </a:cubicBezTo>
                  <a:cubicBezTo>
                    <a:pt x="13302" y="43"/>
                    <a:pt x="13274" y="63"/>
                    <a:pt x="13247" y="81"/>
                  </a:cubicBezTo>
                  <a:cubicBezTo>
                    <a:pt x="12584" y="556"/>
                    <a:pt x="11854" y="936"/>
                    <a:pt x="11117" y="1283"/>
                  </a:cubicBezTo>
                  <a:cubicBezTo>
                    <a:pt x="10195" y="1719"/>
                    <a:pt x="9247" y="2095"/>
                    <a:pt x="8286" y="2434"/>
                  </a:cubicBezTo>
                  <a:cubicBezTo>
                    <a:pt x="6394" y="3101"/>
                    <a:pt x="4440" y="3661"/>
                    <a:pt x="2459" y="3975"/>
                  </a:cubicBezTo>
                  <a:cubicBezTo>
                    <a:pt x="1893" y="4066"/>
                    <a:pt x="1308" y="4149"/>
                    <a:pt x="730" y="4149"/>
                  </a:cubicBezTo>
                  <a:cubicBezTo>
                    <a:pt x="566" y="4149"/>
                    <a:pt x="403" y="4142"/>
                    <a:pt x="241" y="4127"/>
                  </a:cubicBezTo>
                  <a:cubicBezTo>
                    <a:pt x="208" y="4124"/>
                    <a:pt x="177" y="4121"/>
                    <a:pt x="144" y="4117"/>
                  </a:cubicBezTo>
                  <a:cubicBezTo>
                    <a:pt x="139" y="4116"/>
                    <a:pt x="134" y="4116"/>
                    <a:pt x="129" y="4116"/>
                  </a:cubicBezTo>
                  <a:cubicBezTo>
                    <a:pt x="0" y="4116"/>
                    <a:pt x="4" y="4323"/>
                    <a:pt x="137" y="4347"/>
                  </a:cubicBezTo>
                  <a:cubicBezTo>
                    <a:pt x="140" y="4347"/>
                    <a:pt x="143" y="4348"/>
                    <a:pt x="144" y="4348"/>
                  </a:cubicBezTo>
                  <a:cubicBezTo>
                    <a:pt x="332" y="4369"/>
                    <a:pt x="520" y="4379"/>
                    <a:pt x="709" y="4379"/>
                  </a:cubicBezTo>
                  <a:cubicBezTo>
                    <a:pt x="1197" y="4379"/>
                    <a:pt x="1689" y="4318"/>
                    <a:pt x="2168" y="4250"/>
                  </a:cubicBezTo>
                  <a:cubicBezTo>
                    <a:pt x="3102" y="4120"/>
                    <a:pt x="4026" y="3919"/>
                    <a:pt x="4940" y="3688"/>
                  </a:cubicBezTo>
                  <a:cubicBezTo>
                    <a:pt x="6972" y="3172"/>
                    <a:pt x="8980" y="2504"/>
                    <a:pt x="10892" y="1640"/>
                  </a:cubicBezTo>
                  <a:cubicBezTo>
                    <a:pt x="11778" y="1239"/>
                    <a:pt x="12658" y="794"/>
                    <a:pt x="13444" y="223"/>
                  </a:cubicBezTo>
                  <a:cubicBezTo>
                    <a:pt x="13448" y="220"/>
                    <a:pt x="13450" y="219"/>
                    <a:pt x="13454" y="216"/>
                  </a:cubicBezTo>
                  <a:cubicBezTo>
                    <a:pt x="13539" y="142"/>
                    <a:pt x="13479" y="0"/>
                    <a:pt x="13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1"/>
            <p:cNvSpPr/>
            <p:nvPr/>
          </p:nvSpPr>
          <p:spPr>
            <a:xfrm>
              <a:off x="7738437" y="3279213"/>
              <a:ext cx="300991" cy="247643"/>
            </a:xfrm>
            <a:custGeom>
              <a:avLst/>
              <a:gdLst/>
              <a:ahLst/>
              <a:cxnLst/>
              <a:rect l="l" t="t" r="r" b="b"/>
              <a:pathLst>
                <a:path w="5975" h="4916" extrusionOk="0">
                  <a:moveTo>
                    <a:pt x="127" y="0"/>
                  </a:moveTo>
                  <a:cubicBezTo>
                    <a:pt x="93" y="0"/>
                    <a:pt x="65" y="14"/>
                    <a:pt x="50" y="36"/>
                  </a:cubicBezTo>
                  <a:lnTo>
                    <a:pt x="50" y="37"/>
                  </a:lnTo>
                  <a:cubicBezTo>
                    <a:pt x="0" y="100"/>
                    <a:pt x="31" y="221"/>
                    <a:pt x="136" y="231"/>
                  </a:cubicBezTo>
                  <a:cubicBezTo>
                    <a:pt x="1179" y="319"/>
                    <a:pt x="2208" y="597"/>
                    <a:pt x="3152" y="1060"/>
                  </a:cubicBezTo>
                  <a:cubicBezTo>
                    <a:pt x="3567" y="1263"/>
                    <a:pt x="3955" y="1527"/>
                    <a:pt x="4268" y="1872"/>
                  </a:cubicBezTo>
                  <a:cubicBezTo>
                    <a:pt x="4444" y="2065"/>
                    <a:pt x="4590" y="2288"/>
                    <a:pt x="4736" y="2502"/>
                  </a:cubicBezTo>
                  <a:cubicBezTo>
                    <a:pt x="4885" y="2720"/>
                    <a:pt x="5029" y="2941"/>
                    <a:pt x="5157" y="3173"/>
                  </a:cubicBezTo>
                  <a:cubicBezTo>
                    <a:pt x="5302" y="3443"/>
                    <a:pt x="5406" y="3716"/>
                    <a:pt x="5484" y="4011"/>
                  </a:cubicBezTo>
                  <a:cubicBezTo>
                    <a:pt x="5551" y="4264"/>
                    <a:pt x="5612" y="4520"/>
                    <a:pt x="5703" y="4766"/>
                  </a:cubicBezTo>
                  <a:cubicBezTo>
                    <a:pt x="5712" y="4790"/>
                    <a:pt x="5721" y="4813"/>
                    <a:pt x="5731" y="4838"/>
                  </a:cubicBezTo>
                  <a:cubicBezTo>
                    <a:pt x="5751" y="4892"/>
                    <a:pt x="5799" y="4915"/>
                    <a:pt x="5846" y="4915"/>
                  </a:cubicBezTo>
                  <a:cubicBezTo>
                    <a:pt x="5868" y="4915"/>
                    <a:pt x="5889" y="4910"/>
                    <a:pt x="5908" y="4901"/>
                  </a:cubicBezTo>
                  <a:cubicBezTo>
                    <a:pt x="5948" y="4880"/>
                    <a:pt x="5975" y="4834"/>
                    <a:pt x="5953" y="4777"/>
                  </a:cubicBezTo>
                  <a:cubicBezTo>
                    <a:pt x="5751" y="4276"/>
                    <a:pt x="5693" y="3733"/>
                    <a:pt x="5452" y="3244"/>
                  </a:cubicBezTo>
                  <a:cubicBezTo>
                    <a:pt x="5212" y="2755"/>
                    <a:pt x="4896" y="2276"/>
                    <a:pt x="4553" y="1853"/>
                  </a:cubicBezTo>
                  <a:cubicBezTo>
                    <a:pt x="3911" y="1055"/>
                    <a:pt x="2902" y="631"/>
                    <a:pt x="1944" y="340"/>
                  </a:cubicBezTo>
                  <a:cubicBezTo>
                    <a:pt x="1403" y="176"/>
                    <a:pt x="846" y="71"/>
                    <a:pt x="284" y="15"/>
                  </a:cubicBezTo>
                  <a:cubicBezTo>
                    <a:pt x="234" y="9"/>
                    <a:pt x="184" y="6"/>
                    <a:pt x="136" y="0"/>
                  </a:cubicBezTo>
                  <a:cubicBezTo>
                    <a:pt x="133" y="0"/>
                    <a:pt x="130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1"/>
            <p:cNvSpPr/>
            <p:nvPr/>
          </p:nvSpPr>
          <p:spPr>
            <a:xfrm>
              <a:off x="7740200" y="2873788"/>
              <a:ext cx="108004" cy="411463"/>
            </a:xfrm>
            <a:custGeom>
              <a:avLst/>
              <a:gdLst/>
              <a:ahLst/>
              <a:cxnLst/>
              <a:rect l="l" t="t" r="r" b="b"/>
              <a:pathLst>
                <a:path w="2144" h="8168" extrusionOk="0">
                  <a:moveTo>
                    <a:pt x="724" y="0"/>
                  </a:moveTo>
                  <a:cubicBezTo>
                    <a:pt x="674" y="0"/>
                    <a:pt x="627" y="39"/>
                    <a:pt x="611" y="88"/>
                  </a:cubicBezTo>
                  <a:lnTo>
                    <a:pt x="611" y="90"/>
                  </a:lnTo>
                  <a:lnTo>
                    <a:pt x="611" y="91"/>
                  </a:lnTo>
                  <a:cubicBezTo>
                    <a:pt x="599" y="127"/>
                    <a:pt x="604" y="164"/>
                    <a:pt x="635" y="199"/>
                  </a:cubicBezTo>
                  <a:cubicBezTo>
                    <a:pt x="640" y="203"/>
                    <a:pt x="645" y="209"/>
                    <a:pt x="648" y="213"/>
                  </a:cubicBezTo>
                  <a:cubicBezTo>
                    <a:pt x="655" y="220"/>
                    <a:pt x="665" y="230"/>
                    <a:pt x="669" y="239"/>
                  </a:cubicBezTo>
                  <a:cubicBezTo>
                    <a:pt x="698" y="267"/>
                    <a:pt x="723" y="297"/>
                    <a:pt x="747" y="327"/>
                  </a:cubicBezTo>
                  <a:cubicBezTo>
                    <a:pt x="872" y="478"/>
                    <a:pt x="980" y="638"/>
                    <a:pt x="1079" y="808"/>
                  </a:cubicBezTo>
                  <a:lnTo>
                    <a:pt x="1079" y="811"/>
                  </a:lnTo>
                  <a:cubicBezTo>
                    <a:pt x="1100" y="844"/>
                    <a:pt x="1120" y="876"/>
                    <a:pt x="1138" y="912"/>
                  </a:cubicBezTo>
                  <a:cubicBezTo>
                    <a:pt x="1198" y="1017"/>
                    <a:pt x="1250" y="1120"/>
                    <a:pt x="1303" y="1225"/>
                  </a:cubicBezTo>
                  <a:cubicBezTo>
                    <a:pt x="1321" y="1262"/>
                    <a:pt x="1340" y="1301"/>
                    <a:pt x="1357" y="1338"/>
                  </a:cubicBezTo>
                  <a:cubicBezTo>
                    <a:pt x="1375" y="1374"/>
                    <a:pt x="1391" y="1408"/>
                    <a:pt x="1406" y="1443"/>
                  </a:cubicBezTo>
                  <a:cubicBezTo>
                    <a:pt x="1435" y="1503"/>
                    <a:pt x="1463" y="1565"/>
                    <a:pt x="1490" y="1627"/>
                  </a:cubicBezTo>
                  <a:lnTo>
                    <a:pt x="1490" y="1629"/>
                  </a:lnTo>
                  <a:cubicBezTo>
                    <a:pt x="1505" y="1666"/>
                    <a:pt x="1524" y="1705"/>
                    <a:pt x="1538" y="1742"/>
                  </a:cubicBezTo>
                  <a:cubicBezTo>
                    <a:pt x="1690" y="2112"/>
                    <a:pt x="1802" y="2498"/>
                    <a:pt x="1844" y="2899"/>
                  </a:cubicBezTo>
                  <a:cubicBezTo>
                    <a:pt x="1976" y="4144"/>
                    <a:pt x="1751" y="5398"/>
                    <a:pt x="1073" y="6467"/>
                  </a:cubicBezTo>
                  <a:cubicBezTo>
                    <a:pt x="740" y="6988"/>
                    <a:pt x="315" y="7449"/>
                    <a:pt x="20" y="7993"/>
                  </a:cubicBezTo>
                  <a:cubicBezTo>
                    <a:pt x="2" y="8026"/>
                    <a:pt x="1" y="8057"/>
                    <a:pt x="10" y="8084"/>
                  </a:cubicBezTo>
                  <a:lnTo>
                    <a:pt x="10" y="8085"/>
                  </a:lnTo>
                  <a:cubicBezTo>
                    <a:pt x="27" y="8134"/>
                    <a:pt x="78" y="8168"/>
                    <a:pt x="127" y="8168"/>
                  </a:cubicBezTo>
                  <a:cubicBezTo>
                    <a:pt x="162" y="8168"/>
                    <a:pt x="197" y="8151"/>
                    <a:pt x="219" y="8111"/>
                  </a:cubicBezTo>
                  <a:lnTo>
                    <a:pt x="244" y="8063"/>
                  </a:lnTo>
                  <a:cubicBezTo>
                    <a:pt x="519" y="7574"/>
                    <a:pt x="895" y="7147"/>
                    <a:pt x="1206" y="6682"/>
                  </a:cubicBezTo>
                  <a:cubicBezTo>
                    <a:pt x="1558" y="6158"/>
                    <a:pt x="1814" y="5560"/>
                    <a:pt x="1962" y="4949"/>
                  </a:cubicBezTo>
                  <a:cubicBezTo>
                    <a:pt x="2111" y="4327"/>
                    <a:pt x="2143" y="3682"/>
                    <a:pt x="2088" y="3050"/>
                  </a:cubicBezTo>
                  <a:cubicBezTo>
                    <a:pt x="2043" y="2502"/>
                    <a:pt x="1904" y="2004"/>
                    <a:pt x="1684" y="1501"/>
                  </a:cubicBezTo>
                  <a:cubicBezTo>
                    <a:pt x="1469" y="1004"/>
                    <a:pt x="1205" y="494"/>
                    <a:pt x="844" y="84"/>
                  </a:cubicBezTo>
                  <a:lnTo>
                    <a:pt x="801" y="36"/>
                  </a:lnTo>
                  <a:cubicBezTo>
                    <a:pt x="777" y="11"/>
                    <a:pt x="750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1"/>
            <p:cNvSpPr/>
            <p:nvPr/>
          </p:nvSpPr>
          <p:spPr>
            <a:xfrm>
              <a:off x="7702720" y="2588006"/>
              <a:ext cx="115359" cy="224370"/>
            </a:xfrm>
            <a:custGeom>
              <a:avLst/>
              <a:gdLst/>
              <a:ahLst/>
              <a:cxnLst/>
              <a:rect l="l" t="t" r="r" b="b"/>
              <a:pathLst>
                <a:path w="2290" h="4454" extrusionOk="0">
                  <a:moveTo>
                    <a:pt x="2097" y="1"/>
                  </a:moveTo>
                  <a:cubicBezTo>
                    <a:pt x="2029" y="1"/>
                    <a:pt x="1957" y="58"/>
                    <a:pt x="1977" y="145"/>
                  </a:cubicBezTo>
                  <a:cubicBezTo>
                    <a:pt x="2060" y="512"/>
                    <a:pt x="1956" y="843"/>
                    <a:pt x="1829" y="1186"/>
                  </a:cubicBezTo>
                  <a:cubicBezTo>
                    <a:pt x="1705" y="1514"/>
                    <a:pt x="1561" y="1835"/>
                    <a:pt x="1405" y="2149"/>
                  </a:cubicBezTo>
                  <a:cubicBezTo>
                    <a:pt x="1036" y="2890"/>
                    <a:pt x="606" y="3616"/>
                    <a:pt x="73" y="4254"/>
                  </a:cubicBezTo>
                  <a:cubicBezTo>
                    <a:pt x="0" y="4338"/>
                    <a:pt x="78" y="4453"/>
                    <a:pt x="161" y="4453"/>
                  </a:cubicBezTo>
                  <a:cubicBezTo>
                    <a:pt x="187" y="4453"/>
                    <a:pt x="213" y="4442"/>
                    <a:pt x="236" y="4415"/>
                  </a:cubicBezTo>
                  <a:cubicBezTo>
                    <a:pt x="798" y="3739"/>
                    <a:pt x="1256" y="2977"/>
                    <a:pt x="1640" y="2187"/>
                  </a:cubicBezTo>
                  <a:cubicBezTo>
                    <a:pt x="1797" y="1866"/>
                    <a:pt x="1943" y="1538"/>
                    <a:pt x="2067" y="1201"/>
                  </a:cubicBezTo>
                  <a:cubicBezTo>
                    <a:pt x="2204" y="830"/>
                    <a:pt x="2289" y="478"/>
                    <a:pt x="2198" y="83"/>
                  </a:cubicBezTo>
                  <a:cubicBezTo>
                    <a:pt x="2185" y="26"/>
                    <a:pt x="2142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1"/>
            <p:cNvSpPr/>
            <p:nvPr/>
          </p:nvSpPr>
          <p:spPr>
            <a:xfrm>
              <a:off x="7800550" y="2589165"/>
              <a:ext cx="133897" cy="63321"/>
            </a:xfrm>
            <a:custGeom>
              <a:avLst/>
              <a:gdLst/>
              <a:ahLst/>
              <a:cxnLst/>
              <a:rect l="l" t="t" r="r" b="b"/>
              <a:pathLst>
                <a:path w="2658" h="1257" extrusionOk="0">
                  <a:moveTo>
                    <a:pt x="174" y="1"/>
                  </a:moveTo>
                  <a:cubicBezTo>
                    <a:pt x="82" y="1"/>
                    <a:pt x="0" y="117"/>
                    <a:pt x="88" y="195"/>
                  </a:cubicBezTo>
                  <a:cubicBezTo>
                    <a:pt x="244" y="334"/>
                    <a:pt x="435" y="429"/>
                    <a:pt x="619" y="519"/>
                  </a:cubicBezTo>
                  <a:cubicBezTo>
                    <a:pt x="873" y="644"/>
                    <a:pt x="1135" y="752"/>
                    <a:pt x="1397" y="854"/>
                  </a:cubicBezTo>
                  <a:cubicBezTo>
                    <a:pt x="1752" y="994"/>
                    <a:pt x="2113" y="1116"/>
                    <a:pt x="2471" y="1249"/>
                  </a:cubicBezTo>
                  <a:cubicBezTo>
                    <a:pt x="2486" y="1254"/>
                    <a:pt x="2499" y="1257"/>
                    <a:pt x="2511" y="1257"/>
                  </a:cubicBezTo>
                  <a:cubicBezTo>
                    <a:pt x="2621" y="1257"/>
                    <a:pt x="2657" y="1073"/>
                    <a:pt x="2532" y="1028"/>
                  </a:cubicBezTo>
                  <a:cubicBezTo>
                    <a:pt x="2192" y="902"/>
                    <a:pt x="1848" y="786"/>
                    <a:pt x="1509" y="652"/>
                  </a:cubicBezTo>
                  <a:cubicBezTo>
                    <a:pt x="1260" y="555"/>
                    <a:pt x="1012" y="453"/>
                    <a:pt x="771" y="336"/>
                  </a:cubicBezTo>
                  <a:cubicBezTo>
                    <a:pt x="594" y="251"/>
                    <a:pt x="398" y="164"/>
                    <a:pt x="251" y="32"/>
                  </a:cubicBezTo>
                  <a:cubicBezTo>
                    <a:pt x="227" y="10"/>
                    <a:pt x="200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1"/>
            <p:cNvSpPr/>
            <p:nvPr/>
          </p:nvSpPr>
          <p:spPr>
            <a:xfrm>
              <a:off x="7770526" y="2640649"/>
              <a:ext cx="164575" cy="242959"/>
            </a:xfrm>
            <a:custGeom>
              <a:avLst/>
              <a:gdLst/>
              <a:ahLst/>
              <a:cxnLst/>
              <a:rect l="l" t="t" r="r" b="b"/>
              <a:pathLst>
                <a:path w="3267" h="4823" extrusionOk="0">
                  <a:moveTo>
                    <a:pt x="3094" y="1"/>
                  </a:moveTo>
                  <a:cubicBezTo>
                    <a:pt x="3076" y="1"/>
                    <a:pt x="3057" y="5"/>
                    <a:pt x="3038" y="16"/>
                  </a:cubicBezTo>
                  <a:cubicBezTo>
                    <a:pt x="2787" y="153"/>
                    <a:pt x="2583" y="383"/>
                    <a:pt x="2399" y="597"/>
                  </a:cubicBezTo>
                  <a:cubicBezTo>
                    <a:pt x="2122" y="919"/>
                    <a:pt x="1873" y="1263"/>
                    <a:pt x="1635" y="1614"/>
                  </a:cubicBezTo>
                  <a:cubicBezTo>
                    <a:pt x="1144" y="2337"/>
                    <a:pt x="690" y="3094"/>
                    <a:pt x="313" y="3883"/>
                  </a:cubicBezTo>
                  <a:cubicBezTo>
                    <a:pt x="188" y="4144"/>
                    <a:pt x="45" y="4423"/>
                    <a:pt x="8" y="4714"/>
                  </a:cubicBezTo>
                  <a:cubicBezTo>
                    <a:pt x="0" y="4786"/>
                    <a:pt x="53" y="4823"/>
                    <a:pt x="111" y="4823"/>
                  </a:cubicBezTo>
                  <a:cubicBezTo>
                    <a:pt x="169" y="4823"/>
                    <a:pt x="231" y="4786"/>
                    <a:pt x="240" y="4712"/>
                  </a:cubicBezTo>
                  <a:cubicBezTo>
                    <a:pt x="247" y="4663"/>
                    <a:pt x="287" y="4529"/>
                    <a:pt x="315" y="4451"/>
                  </a:cubicBezTo>
                  <a:cubicBezTo>
                    <a:pt x="365" y="4317"/>
                    <a:pt x="425" y="4186"/>
                    <a:pt x="485" y="4055"/>
                  </a:cubicBezTo>
                  <a:cubicBezTo>
                    <a:pt x="648" y="3707"/>
                    <a:pt x="831" y="3370"/>
                    <a:pt x="1023" y="3037"/>
                  </a:cubicBezTo>
                  <a:cubicBezTo>
                    <a:pt x="1449" y="2290"/>
                    <a:pt x="1912" y="1551"/>
                    <a:pt x="2457" y="886"/>
                  </a:cubicBezTo>
                  <a:cubicBezTo>
                    <a:pt x="2656" y="644"/>
                    <a:pt x="2875" y="367"/>
                    <a:pt x="3155" y="214"/>
                  </a:cubicBezTo>
                  <a:cubicBezTo>
                    <a:pt x="3266" y="154"/>
                    <a:pt x="3198" y="1"/>
                    <a:pt x="309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1"/>
            <p:cNvSpPr/>
            <p:nvPr/>
          </p:nvSpPr>
          <p:spPr>
            <a:xfrm>
              <a:off x="7542324" y="2731174"/>
              <a:ext cx="175859" cy="81154"/>
            </a:xfrm>
            <a:custGeom>
              <a:avLst/>
              <a:gdLst/>
              <a:ahLst/>
              <a:cxnLst/>
              <a:rect l="l" t="t" r="r" b="b"/>
              <a:pathLst>
                <a:path w="3491" h="1611" extrusionOk="0">
                  <a:moveTo>
                    <a:pt x="628" y="0"/>
                  </a:moveTo>
                  <a:cubicBezTo>
                    <a:pt x="464" y="0"/>
                    <a:pt x="300" y="15"/>
                    <a:pt x="138" y="47"/>
                  </a:cubicBezTo>
                  <a:cubicBezTo>
                    <a:pt x="0" y="74"/>
                    <a:pt x="47" y="273"/>
                    <a:pt x="175" y="273"/>
                  </a:cubicBezTo>
                  <a:cubicBezTo>
                    <a:pt x="183" y="273"/>
                    <a:pt x="191" y="273"/>
                    <a:pt x="200" y="271"/>
                  </a:cubicBezTo>
                  <a:cubicBezTo>
                    <a:pt x="346" y="242"/>
                    <a:pt x="492" y="229"/>
                    <a:pt x="639" y="229"/>
                  </a:cubicBezTo>
                  <a:cubicBezTo>
                    <a:pt x="1636" y="229"/>
                    <a:pt x="2633" y="846"/>
                    <a:pt x="3255" y="1573"/>
                  </a:cubicBezTo>
                  <a:cubicBezTo>
                    <a:pt x="3278" y="1600"/>
                    <a:pt x="3305" y="1611"/>
                    <a:pt x="3331" y="1611"/>
                  </a:cubicBezTo>
                  <a:cubicBezTo>
                    <a:pt x="3414" y="1611"/>
                    <a:pt x="3491" y="1495"/>
                    <a:pt x="3418" y="1410"/>
                  </a:cubicBezTo>
                  <a:cubicBezTo>
                    <a:pt x="2749" y="628"/>
                    <a:pt x="1689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1"/>
            <p:cNvSpPr/>
            <p:nvPr/>
          </p:nvSpPr>
          <p:spPr>
            <a:xfrm>
              <a:off x="7343642" y="2189432"/>
              <a:ext cx="317765" cy="555586"/>
            </a:xfrm>
            <a:custGeom>
              <a:avLst/>
              <a:gdLst/>
              <a:ahLst/>
              <a:cxnLst/>
              <a:rect l="l" t="t" r="r" b="b"/>
              <a:pathLst>
                <a:path w="6308" h="11029" extrusionOk="0">
                  <a:moveTo>
                    <a:pt x="139" y="1"/>
                  </a:moveTo>
                  <a:cubicBezTo>
                    <a:pt x="0" y="1"/>
                    <a:pt x="3" y="222"/>
                    <a:pt x="148" y="234"/>
                  </a:cubicBezTo>
                  <a:cubicBezTo>
                    <a:pt x="1150" y="302"/>
                    <a:pt x="2143" y="584"/>
                    <a:pt x="3027" y="1063"/>
                  </a:cubicBezTo>
                  <a:cubicBezTo>
                    <a:pt x="3940" y="1559"/>
                    <a:pt x="4673" y="2259"/>
                    <a:pt x="5203" y="3151"/>
                  </a:cubicBezTo>
                  <a:cubicBezTo>
                    <a:pt x="5507" y="3664"/>
                    <a:pt x="5738" y="4223"/>
                    <a:pt x="5893" y="4799"/>
                  </a:cubicBezTo>
                  <a:cubicBezTo>
                    <a:pt x="5981" y="5124"/>
                    <a:pt x="6039" y="5433"/>
                    <a:pt x="6032" y="5767"/>
                  </a:cubicBezTo>
                  <a:cubicBezTo>
                    <a:pt x="6018" y="6538"/>
                    <a:pt x="5839" y="7312"/>
                    <a:pt x="5599" y="8042"/>
                  </a:cubicBezTo>
                  <a:cubicBezTo>
                    <a:pt x="5266" y="9056"/>
                    <a:pt x="4766" y="10046"/>
                    <a:pt x="4032" y="10829"/>
                  </a:cubicBezTo>
                  <a:cubicBezTo>
                    <a:pt x="3954" y="10913"/>
                    <a:pt x="4031" y="11028"/>
                    <a:pt x="4118" y="11028"/>
                  </a:cubicBezTo>
                  <a:cubicBezTo>
                    <a:pt x="4144" y="11028"/>
                    <a:pt x="4171" y="11018"/>
                    <a:pt x="4195" y="10992"/>
                  </a:cubicBezTo>
                  <a:cubicBezTo>
                    <a:pt x="4872" y="10270"/>
                    <a:pt x="5356" y="9382"/>
                    <a:pt x="5699" y="8456"/>
                  </a:cubicBezTo>
                  <a:cubicBezTo>
                    <a:pt x="5995" y="7661"/>
                    <a:pt x="6206" y="6815"/>
                    <a:pt x="6254" y="5966"/>
                  </a:cubicBezTo>
                  <a:cubicBezTo>
                    <a:pt x="6308" y="5067"/>
                    <a:pt x="5998" y="4176"/>
                    <a:pt x="5595" y="3384"/>
                  </a:cubicBezTo>
                  <a:cubicBezTo>
                    <a:pt x="5103" y="2417"/>
                    <a:pt x="4384" y="1617"/>
                    <a:pt x="3460" y="1046"/>
                  </a:cubicBezTo>
                  <a:cubicBezTo>
                    <a:pt x="2466" y="432"/>
                    <a:pt x="1311" y="83"/>
                    <a:pt x="146" y="1"/>
                  </a:cubicBezTo>
                  <a:cubicBezTo>
                    <a:pt x="144" y="1"/>
                    <a:pt x="141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1"/>
            <p:cNvSpPr/>
            <p:nvPr/>
          </p:nvSpPr>
          <p:spPr>
            <a:xfrm>
              <a:off x="7246064" y="1814535"/>
              <a:ext cx="113142" cy="386376"/>
            </a:xfrm>
            <a:custGeom>
              <a:avLst/>
              <a:gdLst/>
              <a:ahLst/>
              <a:cxnLst/>
              <a:rect l="l" t="t" r="r" b="b"/>
              <a:pathLst>
                <a:path w="2246" h="7670" extrusionOk="0">
                  <a:moveTo>
                    <a:pt x="434" y="0"/>
                  </a:moveTo>
                  <a:cubicBezTo>
                    <a:pt x="388" y="0"/>
                    <a:pt x="341" y="24"/>
                    <a:pt x="322" y="80"/>
                  </a:cubicBezTo>
                  <a:cubicBezTo>
                    <a:pt x="0" y="1021"/>
                    <a:pt x="34" y="2092"/>
                    <a:pt x="245" y="3053"/>
                  </a:cubicBezTo>
                  <a:cubicBezTo>
                    <a:pt x="359" y="3570"/>
                    <a:pt x="564" y="4065"/>
                    <a:pt x="717" y="4572"/>
                  </a:cubicBezTo>
                  <a:cubicBezTo>
                    <a:pt x="875" y="5096"/>
                    <a:pt x="1072" y="5608"/>
                    <a:pt x="1225" y="6132"/>
                  </a:cubicBezTo>
                  <a:cubicBezTo>
                    <a:pt x="1386" y="6672"/>
                    <a:pt x="1646" y="7171"/>
                    <a:pt x="1983" y="7620"/>
                  </a:cubicBezTo>
                  <a:cubicBezTo>
                    <a:pt x="2009" y="7655"/>
                    <a:pt x="2045" y="7669"/>
                    <a:pt x="2080" y="7669"/>
                  </a:cubicBezTo>
                  <a:cubicBezTo>
                    <a:pt x="2165" y="7669"/>
                    <a:pt x="2245" y="7587"/>
                    <a:pt x="2181" y="7503"/>
                  </a:cubicBezTo>
                  <a:cubicBezTo>
                    <a:pt x="1889" y="7113"/>
                    <a:pt x="1646" y="6685"/>
                    <a:pt x="1492" y="6220"/>
                  </a:cubicBezTo>
                  <a:cubicBezTo>
                    <a:pt x="1329" y="5721"/>
                    <a:pt x="1164" y="5220"/>
                    <a:pt x="1004" y="4718"/>
                  </a:cubicBezTo>
                  <a:cubicBezTo>
                    <a:pt x="852" y="4246"/>
                    <a:pt x="683" y="3774"/>
                    <a:pt x="544" y="3297"/>
                  </a:cubicBezTo>
                  <a:cubicBezTo>
                    <a:pt x="407" y="2816"/>
                    <a:pt x="345" y="2309"/>
                    <a:pt x="325" y="1811"/>
                  </a:cubicBezTo>
                  <a:cubicBezTo>
                    <a:pt x="304" y="1245"/>
                    <a:pt x="359" y="678"/>
                    <a:pt x="543" y="139"/>
                  </a:cubicBezTo>
                  <a:cubicBezTo>
                    <a:pt x="573" y="56"/>
                    <a:pt x="50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1"/>
            <p:cNvSpPr/>
            <p:nvPr/>
          </p:nvSpPr>
          <p:spPr>
            <a:xfrm>
              <a:off x="6973279" y="1814435"/>
              <a:ext cx="303207" cy="101707"/>
            </a:xfrm>
            <a:custGeom>
              <a:avLst/>
              <a:gdLst/>
              <a:ahLst/>
              <a:cxnLst/>
              <a:rect l="l" t="t" r="r" b="b"/>
              <a:pathLst>
                <a:path w="6019" h="2019" extrusionOk="0">
                  <a:moveTo>
                    <a:pt x="5842" y="0"/>
                  </a:moveTo>
                  <a:cubicBezTo>
                    <a:pt x="5825" y="0"/>
                    <a:pt x="5807" y="4"/>
                    <a:pt x="5788" y="14"/>
                  </a:cubicBezTo>
                  <a:cubicBezTo>
                    <a:pt x="5057" y="385"/>
                    <a:pt x="4263" y="637"/>
                    <a:pt x="3482" y="881"/>
                  </a:cubicBezTo>
                  <a:cubicBezTo>
                    <a:pt x="2676" y="1130"/>
                    <a:pt x="1861" y="1353"/>
                    <a:pt x="1042" y="1564"/>
                  </a:cubicBezTo>
                  <a:cubicBezTo>
                    <a:pt x="737" y="1642"/>
                    <a:pt x="435" y="1719"/>
                    <a:pt x="131" y="1792"/>
                  </a:cubicBezTo>
                  <a:cubicBezTo>
                    <a:pt x="1" y="1824"/>
                    <a:pt x="42" y="2019"/>
                    <a:pt x="164" y="2019"/>
                  </a:cubicBezTo>
                  <a:cubicBezTo>
                    <a:pt x="174" y="2019"/>
                    <a:pt x="184" y="2017"/>
                    <a:pt x="195" y="2015"/>
                  </a:cubicBezTo>
                  <a:cubicBezTo>
                    <a:pt x="1711" y="1641"/>
                    <a:pt x="3231" y="1247"/>
                    <a:pt x="4702" y="715"/>
                  </a:cubicBezTo>
                  <a:cubicBezTo>
                    <a:pt x="5112" y="566"/>
                    <a:pt x="5517" y="408"/>
                    <a:pt x="5906" y="212"/>
                  </a:cubicBezTo>
                  <a:cubicBezTo>
                    <a:pt x="6019" y="155"/>
                    <a:pt x="5949" y="0"/>
                    <a:pt x="58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1"/>
            <p:cNvSpPr/>
            <p:nvPr/>
          </p:nvSpPr>
          <p:spPr>
            <a:xfrm>
              <a:off x="7013983" y="1920425"/>
              <a:ext cx="77426" cy="26195"/>
            </a:xfrm>
            <a:custGeom>
              <a:avLst/>
              <a:gdLst/>
              <a:ahLst/>
              <a:cxnLst/>
              <a:rect l="l" t="t" r="r" b="b"/>
              <a:pathLst>
                <a:path w="1537" h="520" extrusionOk="0">
                  <a:moveTo>
                    <a:pt x="1462" y="1"/>
                  </a:moveTo>
                  <a:cubicBezTo>
                    <a:pt x="1456" y="1"/>
                    <a:pt x="1450" y="2"/>
                    <a:pt x="1443" y="4"/>
                  </a:cubicBezTo>
                  <a:cubicBezTo>
                    <a:pt x="1203" y="84"/>
                    <a:pt x="989" y="220"/>
                    <a:pt x="744" y="288"/>
                  </a:cubicBezTo>
                  <a:cubicBezTo>
                    <a:pt x="638" y="316"/>
                    <a:pt x="532" y="343"/>
                    <a:pt x="425" y="368"/>
                  </a:cubicBezTo>
                  <a:cubicBezTo>
                    <a:pt x="355" y="386"/>
                    <a:pt x="281" y="404"/>
                    <a:pt x="208" y="404"/>
                  </a:cubicBezTo>
                  <a:cubicBezTo>
                    <a:pt x="170" y="404"/>
                    <a:pt x="132" y="399"/>
                    <a:pt x="95" y="387"/>
                  </a:cubicBezTo>
                  <a:cubicBezTo>
                    <a:pt x="88" y="384"/>
                    <a:pt x="81" y="383"/>
                    <a:pt x="75" y="383"/>
                  </a:cubicBezTo>
                  <a:cubicBezTo>
                    <a:pt x="19" y="383"/>
                    <a:pt x="0" y="476"/>
                    <a:pt x="64" y="496"/>
                  </a:cubicBezTo>
                  <a:cubicBezTo>
                    <a:pt x="114" y="513"/>
                    <a:pt x="166" y="519"/>
                    <a:pt x="219" y="519"/>
                  </a:cubicBezTo>
                  <a:cubicBezTo>
                    <a:pt x="390" y="519"/>
                    <a:pt x="572" y="447"/>
                    <a:pt x="730" y="410"/>
                  </a:cubicBezTo>
                  <a:cubicBezTo>
                    <a:pt x="992" y="347"/>
                    <a:pt x="1222" y="198"/>
                    <a:pt x="1473" y="115"/>
                  </a:cubicBezTo>
                  <a:cubicBezTo>
                    <a:pt x="1537" y="94"/>
                    <a:pt x="1518" y="1"/>
                    <a:pt x="14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1"/>
            <p:cNvSpPr/>
            <p:nvPr/>
          </p:nvSpPr>
          <p:spPr>
            <a:xfrm>
              <a:off x="7029700" y="1945815"/>
              <a:ext cx="68460" cy="19294"/>
            </a:xfrm>
            <a:custGeom>
              <a:avLst/>
              <a:gdLst/>
              <a:ahLst/>
              <a:cxnLst/>
              <a:rect l="l" t="t" r="r" b="b"/>
              <a:pathLst>
                <a:path w="1359" h="383" extrusionOk="0">
                  <a:moveTo>
                    <a:pt x="1282" y="1"/>
                  </a:moveTo>
                  <a:cubicBezTo>
                    <a:pt x="1276" y="1"/>
                    <a:pt x="1270" y="1"/>
                    <a:pt x="1264" y="3"/>
                  </a:cubicBezTo>
                  <a:cubicBezTo>
                    <a:pt x="1076" y="61"/>
                    <a:pt x="900" y="151"/>
                    <a:pt x="713" y="207"/>
                  </a:cubicBezTo>
                  <a:cubicBezTo>
                    <a:pt x="567" y="251"/>
                    <a:pt x="424" y="266"/>
                    <a:pt x="277" y="266"/>
                  </a:cubicBezTo>
                  <a:cubicBezTo>
                    <a:pt x="211" y="266"/>
                    <a:pt x="144" y="263"/>
                    <a:pt x="76" y="258"/>
                  </a:cubicBezTo>
                  <a:cubicBezTo>
                    <a:pt x="75" y="258"/>
                    <a:pt x="74" y="258"/>
                    <a:pt x="72" y="258"/>
                  </a:cubicBezTo>
                  <a:cubicBezTo>
                    <a:pt x="0" y="258"/>
                    <a:pt x="4" y="370"/>
                    <a:pt x="75" y="375"/>
                  </a:cubicBezTo>
                  <a:cubicBezTo>
                    <a:pt x="144" y="379"/>
                    <a:pt x="212" y="383"/>
                    <a:pt x="280" y="383"/>
                  </a:cubicBezTo>
                  <a:cubicBezTo>
                    <a:pt x="428" y="383"/>
                    <a:pt x="574" y="368"/>
                    <a:pt x="721" y="325"/>
                  </a:cubicBezTo>
                  <a:cubicBezTo>
                    <a:pt x="917" y="268"/>
                    <a:pt x="1098" y="176"/>
                    <a:pt x="1294" y="115"/>
                  </a:cubicBezTo>
                  <a:cubicBezTo>
                    <a:pt x="1358" y="93"/>
                    <a:pt x="1339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1"/>
            <p:cNvSpPr/>
            <p:nvPr/>
          </p:nvSpPr>
          <p:spPr>
            <a:xfrm>
              <a:off x="7044964" y="1979164"/>
              <a:ext cx="50778" cy="16271"/>
            </a:xfrm>
            <a:custGeom>
              <a:avLst/>
              <a:gdLst/>
              <a:ahLst/>
              <a:cxnLst/>
              <a:rect l="l" t="t" r="r" b="b"/>
              <a:pathLst>
                <a:path w="1008" h="323" extrusionOk="0">
                  <a:moveTo>
                    <a:pt x="930" y="0"/>
                  </a:moveTo>
                  <a:cubicBezTo>
                    <a:pt x="925" y="0"/>
                    <a:pt x="919" y="1"/>
                    <a:pt x="913" y="3"/>
                  </a:cubicBezTo>
                  <a:cubicBezTo>
                    <a:pt x="637" y="90"/>
                    <a:pt x="356" y="163"/>
                    <a:pt x="70" y="210"/>
                  </a:cubicBezTo>
                  <a:cubicBezTo>
                    <a:pt x="1" y="222"/>
                    <a:pt x="24" y="323"/>
                    <a:pt x="89" y="323"/>
                  </a:cubicBezTo>
                  <a:cubicBezTo>
                    <a:pt x="92" y="323"/>
                    <a:pt x="96" y="323"/>
                    <a:pt x="99" y="322"/>
                  </a:cubicBezTo>
                  <a:cubicBezTo>
                    <a:pt x="384" y="275"/>
                    <a:pt x="665" y="200"/>
                    <a:pt x="943" y="115"/>
                  </a:cubicBezTo>
                  <a:cubicBezTo>
                    <a:pt x="1007" y="96"/>
                    <a:pt x="988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1"/>
            <p:cNvSpPr/>
            <p:nvPr/>
          </p:nvSpPr>
          <p:spPr>
            <a:xfrm>
              <a:off x="6852377" y="2233562"/>
              <a:ext cx="48410" cy="88307"/>
            </a:xfrm>
            <a:custGeom>
              <a:avLst/>
              <a:gdLst/>
              <a:ahLst/>
              <a:cxnLst/>
              <a:rect l="l" t="t" r="r" b="b"/>
              <a:pathLst>
                <a:path w="961" h="1753" extrusionOk="0">
                  <a:moveTo>
                    <a:pt x="852" y="1"/>
                  </a:moveTo>
                  <a:cubicBezTo>
                    <a:pt x="818" y="1"/>
                    <a:pt x="783" y="29"/>
                    <a:pt x="798" y="72"/>
                  </a:cubicBezTo>
                  <a:cubicBezTo>
                    <a:pt x="849" y="208"/>
                    <a:pt x="830" y="359"/>
                    <a:pt x="798" y="500"/>
                  </a:cubicBezTo>
                  <a:cubicBezTo>
                    <a:pt x="764" y="649"/>
                    <a:pt x="710" y="790"/>
                    <a:pt x="635" y="923"/>
                  </a:cubicBezTo>
                  <a:cubicBezTo>
                    <a:pt x="479" y="1200"/>
                    <a:pt x="252" y="1422"/>
                    <a:pt x="38" y="1653"/>
                  </a:cubicBezTo>
                  <a:cubicBezTo>
                    <a:pt x="0" y="1695"/>
                    <a:pt x="38" y="1753"/>
                    <a:pt x="80" y="1753"/>
                  </a:cubicBezTo>
                  <a:cubicBezTo>
                    <a:pt x="93" y="1753"/>
                    <a:pt x="107" y="1747"/>
                    <a:pt x="119" y="1734"/>
                  </a:cubicBezTo>
                  <a:cubicBezTo>
                    <a:pt x="350" y="1486"/>
                    <a:pt x="596" y="1244"/>
                    <a:pt x="755" y="940"/>
                  </a:cubicBezTo>
                  <a:cubicBezTo>
                    <a:pt x="827" y="803"/>
                    <a:pt x="883" y="654"/>
                    <a:pt x="912" y="500"/>
                  </a:cubicBezTo>
                  <a:cubicBezTo>
                    <a:pt x="944" y="351"/>
                    <a:pt x="961" y="187"/>
                    <a:pt x="905" y="41"/>
                  </a:cubicBezTo>
                  <a:cubicBezTo>
                    <a:pt x="897" y="13"/>
                    <a:pt x="875" y="1"/>
                    <a:pt x="8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1"/>
            <p:cNvSpPr/>
            <p:nvPr/>
          </p:nvSpPr>
          <p:spPr>
            <a:xfrm>
              <a:off x="6884215" y="2255475"/>
              <a:ext cx="39696" cy="73699"/>
            </a:xfrm>
            <a:custGeom>
              <a:avLst/>
              <a:gdLst/>
              <a:ahLst/>
              <a:cxnLst/>
              <a:rect l="l" t="t" r="r" b="b"/>
              <a:pathLst>
                <a:path w="788" h="1463" extrusionOk="0">
                  <a:moveTo>
                    <a:pt x="662" y="0"/>
                  </a:moveTo>
                  <a:cubicBezTo>
                    <a:pt x="627" y="0"/>
                    <a:pt x="592" y="29"/>
                    <a:pt x="604" y="72"/>
                  </a:cubicBezTo>
                  <a:cubicBezTo>
                    <a:pt x="670" y="314"/>
                    <a:pt x="575" y="561"/>
                    <a:pt x="456" y="769"/>
                  </a:cubicBezTo>
                  <a:cubicBezTo>
                    <a:pt x="336" y="980"/>
                    <a:pt x="184" y="1170"/>
                    <a:pt x="35" y="1361"/>
                  </a:cubicBezTo>
                  <a:cubicBezTo>
                    <a:pt x="0" y="1405"/>
                    <a:pt x="38" y="1463"/>
                    <a:pt x="79" y="1463"/>
                  </a:cubicBezTo>
                  <a:cubicBezTo>
                    <a:pt x="92" y="1463"/>
                    <a:pt x="105" y="1457"/>
                    <a:pt x="116" y="1442"/>
                  </a:cubicBezTo>
                  <a:cubicBezTo>
                    <a:pt x="280" y="1234"/>
                    <a:pt x="449" y="1027"/>
                    <a:pt x="577" y="793"/>
                  </a:cubicBezTo>
                  <a:cubicBezTo>
                    <a:pt x="701" y="565"/>
                    <a:pt x="788" y="300"/>
                    <a:pt x="717" y="42"/>
                  </a:cubicBezTo>
                  <a:cubicBezTo>
                    <a:pt x="708" y="13"/>
                    <a:pt x="685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1"/>
            <p:cNvSpPr/>
            <p:nvPr/>
          </p:nvSpPr>
          <p:spPr>
            <a:xfrm>
              <a:off x="6917362" y="2269631"/>
              <a:ext cx="37781" cy="77527"/>
            </a:xfrm>
            <a:custGeom>
              <a:avLst/>
              <a:gdLst/>
              <a:ahLst/>
              <a:cxnLst/>
              <a:rect l="l" t="t" r="r" b="b"/>
              <a:pathLst>
                <a:path w="750" h="1539" extrusionOk="0">
                  <a:moveTo>
                    <a:pt x="613" y="0"/>
                  </a:moveTo>
                  <a:cubicBezTo>
                    <a:pt x="579" y="0"/>
                    <a:pt x="542" y="29"/>
                    <a:pt x="549" y="73"/>
                  </a:cubicBezTo>
                  <a:cubicBezTo>
                    <a:pt x="633" y="584"/>
                    <a:pt x="308" y="1058"/>
                    <a:pt x="31" y="1454"/>
                  </a:cubicBezTo>
                  <a:cubicBezTo>
                    <a:pt x="1" y="1496"/>
                    <a:pt x="41" y="1538"/>
                    <a:pt x="82" y="1538"/>
                  </a:cubicBezTo>
                  <a:cubicBezTo>
                    <a:pt x="100" y="1538"/>
                    <a:pt x="117" y="1531"/>
                    <a:pt x="130" y="1513"/>
                  </a:cubicBezTo>
                  <a:cubicBezTo>
                    <a:pt x="430" y="1085"/>
                    <a:pt x="749" y="590"/>
                    <a:pt x="661" y="43"/>
                  </a:cubicBezTo>
                  <a:cubicBezTo>
                    <a:pt x="656" y="13"/>
                    <a:pt x="63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1"/>
            <p:cNvSpPr/>
            <p:nvPr/>
          </p:nvSpPr>
          <p:spPr>
            <a:xfrm>
              <a:off x="7160173" y="2757974"/>
              <a:ext cx="116870" cy="36119"/>
            </a:xfrm>
            <a:custGeom>
              <a:avLst/>
              <a:gdLst/>
              <a:ahLst/>
              <a:cxnLst/>
              <a:rect l="l" t="t" r="r" b="b"/>
              <a:pathLst>
                <a:path w="2320" h="717" extrusionOk="0">
                  <a:moveTo>
                    <a:pt x="2244" y="1"/>
                  </a:moveTo>
                  <a:cubicBezTo>
                    <a:pt x="2238" y="1"/>
                    <a:pt x="2232" y="2"/>
                    <a:pt x="2225" y="4"/>
                  </a:cubicBezTo>
                  <a:cubicBezTo>
                    <a:pt x="1858" y="126"/>
                    <a:pt x="1500" y="272"/>
                    <a:pt x="1134" y="396"/>
                  </a:cubicBezTo>
                  <a:cubicBezTo>
                    <a:pt x="966" y="453"/>
                    <a:pt x="794" y="503"/>
                    <a:pt x="621" y="547"/>
                  </a:cubicBezTo>
                  <a:cubicBezTo>
                    <a:pt x="509" y="575"/>
                    <a:pt x="393" y="600"/>
                    <a:pt x="277" y="600"/>
                  </a:cubicBezTo>
                  <a:cubicBezTo>
                    <a:pt x="216" y="600"/>
                    <a:pt x="155" y="593"/>
                    <a:pt x="94" y="576"/>
                  </a:cubicBezTo>
                  <a:cubicBezTo>
                    <a:pt x="88" y="575"/>
                    <a:pt x="83" y="574"/>
                    <a:pt x="78" y="574"/>
                  </a:cubicBezTo>
                  <a:cubicBezTo>
                    <a:pt x="20" y="574"/>
                    <a:pt x="1" y="670"/>
                    <a:pt x="66" y="688"/>
                  </a:cubicBezTo>
                  <a:cubicBezTo>
                    <a:pt x="135" y="708"/>
                    <a:pt x="205" y="717"/>
                    <a:pt x="275" y="717"/>
                  </a:cubicBezTo>
                  <a:cubicBezTo>
                    <a:pt x="374" y="717"/>
                    <a:pt x="473" y="700"/>
                    <a:pt x="570" y="677"/>
                  </a:cubicBezTo>
                  <a:cubicBezTo>
                    <a:pt x="753" y="634"/>
                    <a:pt x="934" y="582"/>
                    <a:pt x="1113" y="524"/>
                  </a:cubicBezTo>
                  <a:cubicBezTo>
                    <a:pt x="1497" y="398"/>
                    <a:pt x="1871" y="242"/>
                    <a:pt x="2255" y="116"/>
                  </a:cubicBezTo>
                  <a:cubicBezTo>
                    <a:pt x="2319" y="95"/>
                    <a:pt x="2301" y="1"/>
                    <a:pt x="22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1"/>
            <p:cNvSpPr/>
            <p:nvPr/>
          </p:nvSpPr>
          <p:spPr>
            <a:xfrm>
              <a:off x="7198711" y="2774397"/>
              <a:ext cx="112689" cy="35766"/>
            </a:xfrm>
            <a:custGeom>
              <a:avLst/>
              <a:gdLst/>
              <a:ahLst/>
              <a:cxnLst/>
              <a:rect l="l" t="t" r="r" b="b"/>
              <a:pathLst>
                <a:path w="2237" h="710" extrusionOk="0">
                  <a:moveTo>
                    <a:pt x="2162" y="0"/>
                  </a:moveTo>
                  <a:cubicBezTo>
                    <a:pt x="2156" y="0"/>
                    <a:pt x="2150" y="1"/>
                    <a:pt x="2143" y="4"/>
                  </a:cubicBezTo>
                  <a:cubicBezTo>
                    <a:pt x="1805" y="124"/>
                    <a:pt x="1479" y="280"/>
                    <a:pt x="1139" y="398"/>
                  </a:cubicBezTo>
                  <a:cubicBezTo>
                    <a:pt x="790" y="518"/>
                    <a:pt x="440" y="556"/>
                    <a:pt x="74" y="593"/>
                  </a:cubicBezTo>
                  <a:cubicBezTo>
                    <a:pt x="4" y="602"/>
                    <a:pt x="1" y="710"/>
                    <a:pt x="68" y="710"/>
                  </a:cubicBezTo>
                  <a:cubicBezTo>
                    <a:pt x="70" y="710"/>
                    <a:pt x="72" y="710"/>
                    <a:pt x="74" y="710"/>
                  </a:cubicBezTo>
                  <a:cubicBezTo>
                    <a:pt x="440" y="674"/>
                    <a:pt x="796" y="636"/>
                    <a:pt x="1144" y="518"/>
                  </a:cubicBezTo>
                  <a:cubicBezTo>
                    <a:pt x="1494" y="399"/>
                    <a:pt x="1826" y="239"/>
                    <a:pt x="2175" y="116"/>
                  </a:cubicBezTo>
                  <a:cubicBezTo>
                    <a:pt x="2236" y="94"/>
                    <a:pt x="2218" y="0"/>
                    <a:pt x="216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1"/>
            <p:cNvSpPr/>
            <p:nvPr/>
          </p:nvSpPr>
          <p:spPr>
            <a:xfrm>
              <a:off x="7261932" y="2786033"/>
              <a:ext cx="115661" cy="39091"/>
            </a:xfrm>
            <a:custGeom>
              <a:avLst/>
              <a:gdLst/>
              <a:ahLst/>
              <a:cxnLst/>
              <a:rect l="l" t="t" r="r" b="b"/>
              <a:pathLst>
                <a:path w="2296" h="776" extrusionOk="0">
                  <a:moveTo>
                    <a:pt x="2226" y="1"/>
                  </a:moveTo>
                  <a:cubicBezTo>
                    <a:pt x="2219" y="1"/>
                    <a:pt x="2212" y="2"/>
                    <a:pt x="2205" y="5"/>
                  </a:cubicBezTo>
                  <a:cubicBezTo>
                    <a:pt x="1838" y="158"/>
                    <a:pt x="1478" y="330"/>
                    <a:pt x="1105" y="464"/>
                  </a:cubicBezTo>
                  <a:cubicBezTo>
                    <a:pt x="937" y="524"/>
                    <a:pt x="766" y="576"/>
                    <a:pt x="591" y="615"/>
                  </a:cubicBezTo>
                  <a:cubicBezTo>
                    <a:pt x="490" y="637"/>
                    <a:pt x="381" y="660"/>
                    <a:pt x="274" y="660"/>
                  </a:cubicBezTo>
                  <a:cubicBezTo>
                    <a:pt x="212" y="660"/>
                    <a:pt x="151" y="652"/>
                    <a:pt x="93" y="633"/>
                  </a:cubicBezTo>
                  <a:cubicBezTo>
                    <a:pt x="87" y="631"/>
                    <a:pt x="81" y="630"/>
                    <a:pt x="75" y="630"/>
                  </a:cubicBezTo>
                  <a:cubicBezTo>
                    <a:pt x="19" y="630"/>
                    <a:pt x="0" y="724"/>
                    <a:pt x="64" y="746"/>
                  </a:cubicBezTo>
                  <a:cubicBezTo>
                    <a:pt x="128" y="767"/>
                    <a:pt x="195" y="775"/>
                    <a:pt x="263" y="775"/>
                  </a:cubicBezTo>
                  <a:cubicBezTo>
                    <a:pt x="359" y="775"/>
                    <a:pt x="456" y="760"/>
                    <a:pt x="547" y="742"/>
                  </a:cubicBezTo>
                  <a:cubicBezTo>
                    <a:pt x="730" y="707"/>
                    <a:pt x="908" y="656"/>
                    <a:pt x="1085" y="593"/>
                  </a:cubicBezTo>
                  <a:cubicBezTo>
                    <a:pt x="1479" y="457"/>
                    <a:pt x="1852" y="276"/>
                    <a:pt x="2235" y="117"/>
                  </a:cubicBezTo>
                  <a:cubicBezTo>
                    <a:pt x="2295" y="92"/>
                    <a:pt x="2277" y="1"/>
                    <a:pt x="22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1"/>
            <p:cNvSpPr/>
            <p:nvPr/>
          </p:nvSpPr>
          <p:spPr>
            <a:xfrm>
              <a:off x="7370039" y="3302839"/>
              <a:ext cx="128154" cy="39998"/>
            </a:xfrm>
            <a:custGeom>
              <a:avLst/>
              <a:gdLst/>
              <a:ahLst/>
              <a:cxnLst/>
              <a:rect l="l" t="t" r="r" b="b"/>
              <a:pathLst>
                <a:path w="2544" h="794" extrusionOk="0">
                  <a:moveTo>
                    <a:pt x="2470" y="1"/>
                  </a:moveTo>
                  <a:cubicBezTo>
                    <a:pt x="2464" y="1"/>
                    <a:pt x="2458" y="2"/>
                    <a:pt x="2451" y="5"/>
                  </a:cubicBezTo>
                  <a:cubicBezTo>
                    <a:pt x="2051" y="146"/>
                    <a:pt x="1659" y="311"/>
                    <a:pt x="1258" y="445"/>
                  </a:cubicBezTo>
                  <a:cubicBezTo>
                    <a:pt x="1072" y="508"/>
                    <a:pt x="885" y="563"/>
                    <a:pt x="695" y="613"/>
                  </a:cubicBezTo>
                  <a:cubicBezTo>
                    <a:pt x="559" y="649"/>
                    <a:pt x="415" y="681"/>
                    <a:pt x="272" y="681"/>
                  </a:cubicBezTo>
                  <a:cubicBezTo>
                    <a:pt x="243" y="681"/>
                    <a:pt x="214" y="679"/>
                    <a:pt x="185" y="676"/>
                  </a:cubicBezTo>
                  <a:lnTo>
                    <a:pt x="181" y="676"/>
                  </a:lnTo>
                  <a:cubicBezTo>
                    <a:pt x="155" y="672"/>
                    <a:pt x="127" y="666"/>
                    <a:pt x="99" y="662"/>
                  </a:cubicBezTo>
                  <a:cubicBezTo>
                    <a:pt x="93" y="661"/>
                    <a:pt x="88" y="660"/>
                    <a:pt x="83" y="660"/>
                  </a:cubicBezTo>
                  <a:cubicBezTo>
                    <a:pt x="23" y="660"/>
                    <a:pt x="1" y="757"/>
                    <a:pt x="67" y="771"/>
                  </a:cubicBezTo>
                  <a:cubicBezTo>
                    <a:pt x="136" y="787"/>
                    <a:pt x="204" y="793"/>
                    <a:pt x="273" y="793"/>
                  </a:cubicBezTo>
                  <a:cubicBezTo>
                    <a:pt x="325" y="793"/>
                    <a:pt x="377" y="789"/>
                    <a:pt x="429" y="783"/>
                  </a:cubicBezTo>
                  <a:cubicBezTo>
                    <a:pt x="502" y="776"/>
                    <a:pt x="570" y="761"/>
                    <a:pt x="641" y="744"/>
                  </a:cubicBezTo>
                  <a:cubicBezTo>
                    <a:pt x="843" y="698"/>
                    <a:pt x="1041" y="638"/>
                    <a:pt x="1236" y="574"/>
                  </a:cubicBezTo>
                  <a:cubicBezTo>
                    <a:pt x="1657" y="435"/>
                    <a:pt x="2063" y="263"/>
                    <a:pt x="2481" y="117"/>
                  </a:cubicBezTo>
                  <a:cubicBezTo>
                    <a:pt x="2543" y="94"/>
                    <a:pt x="2524" y="1"/>
                    <a:pt x="24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1"/>
            <p:cNvSpPr/>
            <p:nvPr/>
          </p:nvSpPr>
          <p:spPr>
            <a:xfrm>
              <a:off x="7402531" y="3314879"/>
              <a:ext cx="125837" cy="44179"/>
            </a:xfrm>
            <a:custGeom>
              <a:avLst/>
              <a:gdLst/>
              <a:ahLst/>
              <a:cxnLst/>
              <a:rect l="l" t="t" r="r" b="b"/>
              <a:pathLst>
                <a:path w="2498" h="877" extrusionOk="0">
                  <a:moveTo>
                    <a:pt x="2413" y="0"/>
                  </a:moveTo>
                  <a:cubicBezTo>
                    <a:pt x="2404" y="0"/>
                    <a:pt x="2395" y="3"/>
                    <a:pt x="2386" y="8"/>
                  </a:cubicBezTo>
                  <a:cubicBezTo>
                    <a:pt x="2009" y="198"/>
                    <a:pt x="1625" y="369"/>
                    <a:pt x="1229" y="513"/>
                  </a:cubicBezTo>
                  <a:cubicBezTo>
                    <a:pt x="1039" y="582"/>
                    <a:pt x="849" y="644"/>
                    <a:pt x="652" y="695"/>
                  </a:cubicBezTo>
                  <a:cubicBezTo>
                    <a:pt x="555" y="722"/>
                    <a:pt x="453" y="743"/>
                    <a:pt x="351" y="752"/>
                  </a:cubicBezTo>
                  <a:cubicBezTo>
                    <a:pt x="334" y="753"/>
                    <a:pt x="315" y="753"/>
                    <a:pt x="298" y="753"/>
                  </a:cubicBezTo>
                  <a:lnTo>
                    <a:pt x="295" y="753"/>
                  </a:lnTo>
                  <a:cubicBezTo>
                    <a:pt x="258" y="753"/>
                    <a:pt x="219" y="750"/>
                    <a:pt x="181" y="750"/>
                  </a:cubicBezTo>
                  <a:cubicBezTo>
                    <a:pt x="143" y="750"/>
                    <a:pt x="104" y="753"/>
                    <a:pt x="66" y="763"/>
                  </a:cubicBezTo>
                  <a:cubicBezTo>
                    <a:pt x="1" y="781"/>
                    <a:pt x="20" y="877"/>
                    <a:pt x="78" y="877"/>
                  </a:cubicBezTo>
                  <a:cubicBezTo>
                    <a:pt x="84" y="877"/>
                    <a:pt x="89" y="876"/>
                    <a:pt x="96" y="874"/>
                  </a:cubicBezTo>
                  <a:cubicBezTo>
                    <a:pt x="120" y="866"/>
                    <a:pt x="143" y="864"/>
                    <a:pt x="166" y="864"/>
                  </a:cubicBezTo>
                  <a:cubicBezTo>
                    <a:pt x="193" y="864"/>
                    <a:pt x="221" y="867"/>
                    <a:pt x="251" y="870"/>
                  </a:cubicBezTo>
                  <a:cubicBezTo>
                    <a:pt x="257" y="870"/>
                    <a:pt x="262" y="870"/>
                    <a:pt x="267" y="870"/>
                  </a:cubicBezTo>
                  <a:cubicBezTo>
                    <a:pt x="311" y="870"/>
                    <a:pt x="356" y="865"/>
                    <a:pt x="402" y="860"/>
                  </a:cubicBezTo>
                  <a:cubicBezTo>
                    <a:pt x="446" y="853"/>
                    <a:pt x="488" y="848"/>
                    <a:pt x="531" y="838"/>
                  </a:cubicBezTo>
                  <a:lnTo>
                    <a:pt x="532" y="838"/>
                  </a:lnTo>
                  <a:cubicBezTo>
                    <a:pt x="583" y="830"/>
                    <a:pt x="633" y="817"/>
                    <a:pt x="682" y="806"/>
                  </a:cubicBezTo>
                  <a:cubicBezTo>
                    <a:pt x="886" y="752"/>
                    <a:pt x="1086" y="685"/>
                    <a:pt x="1284" y="612"/>
                  </a:cubicBezTo>
                  <a:cubicBezTo>
                    <a:pt x="1680" y="469"/>
                    <a:pt x="2065" y="297"/>
                    <a:pt x="2441" y="106"/>
                  </a:cubicBezTo>
                  <a:cubicBezTo>
                    <a:pt x="2498" y="77"/>
                    <a:pt x="2463" y="0"/>
                    <a:pt x="24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1"/>
            <p:cNvSpPr/>
            <p:nvPr/>
          </p:nvSpPr>
          <p:spPr>
            <a:xfrm>
              <a:off x="7443890" y="3328430"/>
              <a:ext cx="115762" cy="47856"/>
            </a:xfrm>
            <a:custGeom>
              <a:avLst/>
              <a:gdLst/>
              <a:ahLst/>
              <a:cxnLst/>
              <a:rect l="l" t="t" r="r" b="b"/>
              <a:pathLst>
                <a:path w="2298" h="950" extrusionOk="0">
                  <a:moveTo>
                    <a:pt x="2227" y="1"/>
                  </a:moveTo>
                  <a:cubicBezTo>
                    <a:pt x="2220" y="1"/>
                    <a:pt x="2213" y="2"/>
                    <a:pt x="2205" y="5"/>
                  </a:cubicBezTo>
                  <a:cubicBezTo>
                    <a:pt x="1781" y="178"/>
                    <a:pt x="1376" y="391"/>
                    <a:pt x="954" y="567"/>
                  </a:cubicBezTo>
                  <a:cubicBezTo>
                    <a:pt x="811" y="626"/>
                    <a:pt x="666" y="683"/>
                    <a:pt x="520" y="739"/>
                  </a:cubicBezTo>
                  <a:cubicBezTo>
                    <a:pt x="456" y="765"/>
                    <a:pt x="383" y="796"/>
                    <a:pt x="305" y="817"/>
                  </a:cubicBezTo>
                  <a:cubicBezTo>
                    <a:pt x="292" y="822"/>
                    <a:pt x="279" y="825"/>
                    <a:pt x="266" y="827"/>
                  </a:cubicBezTo>
                  <a:cubicBezTo>
                    <a:pt x="238" y="833"/>
                    <a:pt x="209" y="837"/>
                    <a:pt x="180" y="837"/>
                  </a:cubicBezTo>
                  <a:cubicBezTo>
                    <a:pt x="158" y="837"/>
                    <a:pt x="136" y="834"/>
                    <a:pt x="115" y="829"/>
                  </a:cubicBezTo>
                  <a:cubicBezTo>
                    <a:pt x="106" y="829"/>
                    <a:pt x="101" y="825"/>
                    <a:pt x="92" y="823"/>
                  </a:cubicBezTo>
                  <a:cubicBezTo>
                    <a:pt x="86" y="821"/>
                    <a:pt x="79" y="820"/>
                    <a:pt x="74" y="820"/>
                  </a:cubicBezTo>
                  <a:cubicBezTo>
                    <a:pt x="23" y="820"/>
                    <a:pt x="1" y="896"/>
                    <a:pt x="44" y="924"/>
                  </a:cubicBezTo>
                  <a:cubicBezTo>
                    <a:pt x="50" y="928"/>
                    <a:pt x="54" y="931"/>
                    <a:pt x="61" y="934"/>
                  </a:cubicBezTo>
                  <a:cubicBezTo>
                    <a:pt x="100" y="946"/>
                    <a:pt x="138" y="950"/>
                    <a:pt x="179" y="950"/>
                  </a:cubicBezTo>
                  <a:cubicBezTo>
                    <a:pt x="186" y="950"/>
                    <a:pt x="193" y="949"/>
                    <a:pt x="200" y="949"/>
                  </a:cubicBezTo>
                  <a:lnTo>
                    <a:pt x="201" y="949"/>
                  </a:lnTo>
                  <a:cubicBezTo>
                    <a:pt x="241" y="948"/>
                    <a:pt x="281" y="941"/>
                    <a:pt x="322" y="929"/>
                  </a:cubicBezTo>
                  <a:cubicBezTo>
                    <a:pt x="384" y="912"/>
                    <a:pt x="444" y="891"/>
                    <a:pt x="499" y="871"/>
                  </a:cubicBezTo>
                  <a:cubicBezTo>
                    <a:pt x="645" y="816"/>
                    <a:pt x="791" y="757"/>
                    <a:pt x="937" y="697"/>
                  </a:cubicBezTo>
                  <a:cubicBezTo>
                    <a:pt x="1378" y="518"/>
                    <a:pt x="1797" y="296"/>
                    <a:pt x="2236" y="115"/>
                  </a:cubicBezTo>
                  <a:cubicBezTo>
                    <a:pt x="2298" y="91"/>
                    <a:pt x="2281" y="1"/>
                    <a:pt x="22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1"/>
            <p:cNvSpPr/>
            <p:nvPr/>
          </p:nvSpPr>
          <p:spPr>
            <a:xfrm>
              <a:off x="7354976" y="3658644"/>
              <a:ext cx="134199" cy="46798"/>
            </a:xfrm>
            <a:custGeom>
              <a:avLst/>
              <a:gdLst/>
              <a:ahLst/>
              <a:cxnLst/>
              <a:rect l="l" t="t" r="r" b="b"/>
              <a:pathLst>
                <a:path w="2664" h="929" extrusionOk="0">
                  <a:moveTo>
                    <a:pt x="2579" y="0"/>
                  </a:moveTo>
                  <a:cubicBezTo>
                    <a:pt x="2570" y="0"/>
                    <a:pt x="2559" y="3"/>
                    <a:pt x="2549" y="9"/>
                  </a:cubicBezTo>
                  <a:cubicBezTo>
                    <a:pt x="2193" y="234"/>
                    <a:pt x="1783" y="355"/>
                    <a:pt x="1384" y="476"/>
                  </a:cubicBezTo>
                  <a:cubicBezTo>
                    <a:pt x="1181" y="540"/>
                    <a:pt x="981" y="607"/>
                    <a:pt x="777" y="658"/>
                  </a:cubicBezTo>
                  <a:cubicBezTo>
                    <a:pt x="770" y="659"/>
                    <a:pt x="762" y="664"/>
                    <a:pt x="753" y="665"/>
                  </a:cubicBezTo>
                  <a:cubicBezTo>
                    <a:pt x="691" y="681"/>
                    <a:pt x="627" y="695"/>
                    <a:pt x="563" y="709"/>
                  </a:cubicBezTo>
                  <a:cubicBezTo>
                    <a:pt x="447" y="736"/>
                    <a:pt x="331" y="760"/>
                    <a:pt x="215" y="785"/>
                  </a:cubicBezTo>
                  <a:cubicBezTo>
                    <a:pt x="165" y="795"/>
                    <a:pt x="116" y="805"/>
                    <a:pt x="67" y="817"/>
                  </a:cubicBezTo>
                  <a:cubicBezTo>
                    <a:pt x="0" y="832"/>
                    <a:pt x="22" y="929"/>
                    <a:pt x="85" y="929"/>
                  </a:cubicBezTo>
                  <a:cubicBezTo>
                    <a:pt x="90" y="929"/>
                    <a:pt x="95" y="928"/>
                    <a:pt x="100" y="927"/>
                  </a:cubicBezTo>
                  <a:cubicBezTo>
                    <a:pt x="144" y="916"/>
                    <a:pt x="189" y="906"/>
                    <a:pt x="235" y="897"/>
                  </a:cubicBezTo>
                  <a:cubicBezTo>
                    <a:pt x="301" y="880"/>
                    <a:pt x="371" y="866"/>
                    <a:pt x="437" y="852"/>
                  </a:cubicBezTo>
                  <a:cubicBezTo>
                    <a:pt x="498" y="841"/>
                    <a:pt x="562" y="827"/>
                    <a:pt x="621" y="812"/>
                  </a:cubicBezTo>
                  <a:cubicBezTo>
                    <a:pt x="684" y="798"/>
                    <a:pt x="748" y="781"/>
                    <a:pt x="810" y="767"/>
                  </a:cubicBezTo>
                  <a:cubicBezTo>
                    <a:pt x="1022" y="715"/>
                    <a:pt x="1229" y="644"/>
                    <a:pt x="1439" y="580"/>
                  </a:cubicBezTo>
                  <a:cubicBezTo>
                    <a:pt x="1840" y="458"/>
                    <a:pt x="2251" y="333"/>
                    <a:pt x="2610" y="108"/>
                  </a:cubicBezTo>
                  <a:cubicBezTo>
                    <a:pt x="2663" y="76"/>
                    <a:pt x="2632" y="0"/>
                    <a:pt x="25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1"/>
            <p:cNvSpPr/>
            <p:nvPr/>
          </p:nvSpPr>
          <p:spPr>
            <a:xfrm>
              <a:off x="7356891" y="3642775"/>
              <a:ext cx="130219" cy="39645"/>
            </a:xfrm>
            <a:custGeom>
              <a:avLst/>
              <a:gdLst/>
              <a:ahLst/>
              <a:cxnLst/>
              <a:rect l="l" t="t" r="r" b="b"/>
              <a:pathLst>
                <a:path w="2585" h="787" extrusionOk="0">
                  <a:moveTo>
                    <a:pt x="2509" y="0"/>
                  </a:moveTo>
                  <a:cubicBezTo>
                    <a:pt x="2503" y="0"/>
                    <a:pt x="2496" y="1"/>
                    <a:pt x="2489" y="4"/>
                  </a:cubicBezTo>
                  <a:cubicBezTo>
                    <a:pt x="2236" y="87"/>
                    <a:pt x="1985" y="178"/>
                    <a:pt x="1736" y="266"/>
                  </a:cubicBezTo>
                  <a:cubicBezTo>
                    <a:pt x="1588" y="320"/>
                    <a:pt x="1444" y="371"/>
                    <a:pt x="1296" y="420"/>
                  </a:cubicBezTo>
                  <a:cubicBezTo>
                    <a:pt x="1288" y="423"/>
                    <a:pt x="1278" y="426"/>
                    <a:pt x="1269" y="429"/>
                  </a:cubicBezTo>
                  <a:cubicBezTo>
                    <a:pt x="1075" y="497"/>
                    <a:pt x="878" y="562"/>
                    <a:pt x="678" y="607"/>
                  </a:cubicBezTo>
                  <a:cubicBezTo>
                    <a:pt x="576" y="629"/>
                    <a:pt x="476" y="653"/>
                    <a:pt x="371" y="657"/>
                  </a:cubicBezTo>
                  <a:cubicBezTo>
                    <a:pt x="348" y="658"/>
                    <a:pt x="326" y="659"/>
                    <a:pt x="303" y="659"/>
                  </a:cubicBezTo>
                  <a:cubicBezTo>
                    <a:pt x="276" y="659"/>
                    <a:pt x="249" y="658"/>
                    <a:pt x="223" y="658"/>
                  </a:cubicBezTo>
                  <a:cubicBezTo>
                    <a:pt x="187" y="658"/>
                    <a:pt x="151" y="659"/>
                    <a:pt x="116" y="664"/>
                  </a:cubicBezTo>
                  <a:cubicBezTo>
                    <a:pt x="100" y="667"/>
                    <a:pt x="85" y="670"/>
                    <a:pt x="69" y="674"/>
                  </a:cubicBezTo>
                  <a:cubicBezTo>
                    <a:pt x="1" y="690"/>
                    <a:pt x="24" y="786"/>
                    <a:pt x="83" y="786"/>
                  </a:cubicBezTo>
                  <a:cubicBezTo>
                    <a:pt x="88" y="786"/>
                    <a:pt x="93" y="786"/>
                    <a:pt x="99" y="784"/>
                  </a:cubicBezTo>
                  <a:cubicBezTo>
                    <a:pt x="109" y="783"/>
                    <a:pt x="119" y="782"/>
                    <a:pt x="130" y="780"/>
                  </a:cubicBezTo>
                  <a:cubicBezTo>
                    <a:pt x="172" y="772"/>
                    <a:pt x="216" y="771"/>
                    <a:pt x="259" y="771"/>
                  </a:cubicBezTo>
                  <a:cubicBezTo>
                    <a:pt x="284" y="771"/>
                    <a:pt x="310" y="771"/>
                    <a:pt x="336" y="771"/>
                  </a:cubicBezTo>
                  <a:cubicBezTo>
                    <a:pt x="365" y="771"/>
                    <a:pt x="394" y="770"/>
                    <a:pt x="423" y="767"/>
                  </a:cubicBezTo>
                  <a:cubicBezTo>
                    <a:pt x="515" y="756"/>
                    <a:pt x="605" y="740"/>
                    <a:pt x="695" y="721"/>
                  </a:cubicBezTo>
                  <a:cubicBezTo>
                    <a:pt x="788" y="699"/>
                    <a:pt x="878" y="675"/>
                    <a:pt x="969" y="647"/>
                  </a:cubicBezTo>
                  <a:cubicBezTo>
                    <a:pt x="1079" y="613"/>
                    <a:pt x="1191" y="576"/>
                    <a:pt x="1302" y="539"/>
                  </a:cubicBezTo>
                  <a:cubicBezTo>
                    <a:pt x="1318" y="535"/>
                    <a:pt x="1332" y="529"/>
                    <a:pt x="1346" y="525"/>
                  </a:cubicBezTo>
                  <a:cubicBezTo>
                    <a:pt x="1737" y="388"/>
                    <a:pt x="2127" y="242"/>
                    <a:pt x="2522" y="114"/>
                  </a:cubicBezTo>
                  <a:cubicBezTo>
                    <a:pt x="2585" y="92"/>
                    <a:pt x="2565" y="0"/>
                    <a:pt x="250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1"/>
            <p:cNvSpPr/>
            <p:nvPr/>
          </p:nvSpPr>
          <p:spPr>
            <a:xfrm>
              <a:off x="7354724" y="3616731"/>
              <a:ext cx="110120" cy="39897"/>
            </a:xfrm>
            <a:custGeom>
              <a:avLst/>
              <a:gdLst/>
              <a:ahLst/>
              <a:cxnLst/>
              <a:rect l="l" t="t" r="r" b="b"/>
              <a:pathLst>
                <a:path w="2186" h="792" extrusionOk="0">
                  <a:moveTo>
                    <a:pt x="2099" y="0"/>
                  </a:moveTo>
                  <a:cubicBezTo>
                    <a:pt x="2090" y="0"/>
                    <a:pt x="2080" y="2"/>
                    <a:pt x="2070" y="8"/>
                  </a:cubicBezTo>
                  <a:cubicBezTo>
                    <a:pt x="1467" y="324"/>
                    <a:pt x="811" y="647"/>
                    <a:pt x="116" y="675"/>
                  </a:cubicBezTo>
                  <a:cubicBezTo>
                    <a:pt x="102" y="675"/>
                    <a:pt x="88" y="676"/>
                    <a:pt x="74" y="676"/>
                  </a:cubicBezTo>
                  <a:cubicBezTo>
                    <a:pt x="1" y="678"/>
                    <a:pt x="0" y="791"/>
                    <a:pt x="71" y="791"/>
                  </a:cubicBezTo>
                  <a:cubicBezTo>
                    <a:pt x="72" y="791"/>
                    <a:pt x="73" y="791"/>
                    <a:pt x="74" y="791"/>
                  </a:cubicBezTo>
                  <a:cubicBezTo>
                    <a:pt x="92" y="791"/>
                    <a:pt x="108" y="791"/>
                    <a:pt x="126" y="790"/>
                  </a:cubicBezTo>
                  <a:cubicBezTo>
                    <a:pt x="838" y="760"/>
                    <a:pt x="1509" y="430"/>
                    <a:pt x="2129" y="107"/>
                  </a:cubicBezTo>
                  <a:cubicBezTo>
                    <a:pt x="2185" y="77"/>
                    <a:pt x="2151" y="0"/>
                    <a:pt x="20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1"/>
            <p:cNvSpPr/>
            <p:nvPr/>
          </p:nvSpPr>
          <p:spPr>
            <a:xfrm>
              <a:off x="7370996" y="3508574"/>
              <a:ext cx="642936" cy="204119"/>
            </a:xfrm>
            <a:custGeom>
              <a:avLst/>
              <a:gdLst/>
              <a:ahLst/>
              <a:cxnLst/>
              <a:rect l="l" t="t" r="r" b="b"/>
              <a:pathLst>
                <a:path w="12763" h="4052" extrusionOk="0">
                  <a:moveTo>
                    <a:pt x="11744" y="0"/>
                  </a:moveTo>
                  <a:cubicBezTo>
                    <a:pt x="11124" y="0"/>
                    <a:pt x="10505" y="46"/>
                    <a:pt x="9890" y="115"/>
                  </a:cubicBezTo>
                  <a:cubicBezTo>
                    <a:pt x="8985" y="219"/>
                    <a:pt x="8089" y="400"/>
                    <a:pt x="7205" y="627"/>
                  </a:cubicBezTo>
                  <a:cubicBezTo>
                    <a:pt x="6323" y="852"/>
                    <a:pt x="5446" y="1114"/>
                    <a:pt x="4577" y="1392"/>
                  </a:cubicBezTo>
                  <a:cubicBezTo>
                    <a:pt x="4145" y="1530"/>
                    <a:pt x="3713" y="1676"/>
                    <a:pt x="3294" y="1848"/>
                  </a:cubicBezTo>
                  <a:cubicBezTo>
                    <a:pt x="2901" y="2010"/>
                    <a:pt x="2514" y="2191"/>
                    <a:pt x="2140" y="2391"/>
                  </a:cubicBezTo>
                  <a:cubicBezTo>
                    <a:pt x="1753" y="2601"/>
                    <a:pt x="1385" y="2836"/>
                    <a:pt x="1019" y="3083"/>
                  </a:cubicBezTo>
                  <a:cubicBezTo>
                    <a:pt x="992" y="3098"/>
                    <a:pt x="969" y="3115"/>
                    <a:pt x="945" y="3132"/>
                  </a:cubicBezTo>
                  <a:cubicBezTo>
                    <a:pt x="860" y="3190"/>
                    <a:pt x="773" y="3250"/>
                    <a:pt x="690" y="3311"/>
                  </a:cubicBezTo>
                  <a:cubicBezTo>
                    <a:pt x="532" y="3424"/>
                    <a:pt x="380" y="3546"/>
                    <a:pt x="247" y="3686"/>
                  </a:cubicBezTo>
                  <a:cubicBezTo>
                    <a:pt x="203" y="3732"/>
                    <a:pt x="160" y="3780"/>
                    <a:pt x="121" y="3831"/>
                  </a:cubicBezTo>
                  <a:cubicBezTo>
                    <a:pt x="88" y="3874"/>
                    <a:pt x="55" y="3919"/>
                    <a:pt x="27" y="3966"/>
                  </a:cubicBezTo>
                  <a:cubicBezTo>
                    <a:pt x="0" y="4010"/>
                    <a:pt x="41" y="4051"/>
                    <a:pt x="82" y="4051"/>
                  </a:cubicBezTo>
                  <a:cubicBezTo>
                    <a:pt x="99" y="4051"/>
                    <a:pt x="116" y="4044"/>
                    <a:pt x="128" y="4025"/>
                  </a:cubicBezTo>
                  <a:cubicBezTo>
                    <a:pt x="180" y="3942"/>
                    <a:pt x="240" y="3864"/>
                    <a:pt x="305" y="3791"/>
                  </a:cubicBezTo>
                  <a:cubicBezTo>
                    <a:pt x="353" y="3736"/>
                    <a:pt x="407" y="3685"/>
                    <a:pt x="461" y="3635"/>
                  </a:cubicBezTo>
                  <a:cubicBezTo>
                    <a:pt x="612" y="3501"/>
                    <a:pt x="782" y="3382"/>
                    <a:pt x="947" y="3268"/>
                  </a:cubicBezTo>
                  <a:cubicBezTo>
                    <a:pt x="985" y="3242"/>
                    <a:pt x="1025" y="3213"/>
                    <a:pt x="1066" y="3186"/>
                  </a:cubicBezTo>
                  <a:cubicBezTo>
                    <a:pt x="1195" y="3100"/>
                    <a:pt x="1325" y="3012"/>
                    <a:pt x="1457" y="2927"/>
                  </a:cubicBezTo>
                  <a:cubicBezTo>
                    <a:pt x="1630" y="2815"/>
                    <a:pt x="1807" y="2707"/>
                    <a:pt x="1990" y="2604"/>
                  </a:cubicBezTo>
                  <a:cubicBezTo>
                    <a:pt x="2747" y="2179"/>
                    <a:pt x="3543" y="1853"/>
                    <a:pt x="4368" y="1581"/>
                  </a:cubicBezTo>
                  <a:cubicBezTo>
                    <a:pt x="5225" y="1299"/>
                    <a:pt x="6092" y="1051"/>
                    <a:pt x="6962" y="808"/>
                  </a:cubicBezTo>
                  <a:cubicBezTo>
                    <a:pt x="7830" y="565"/>
                    <a:pt x="8721" y="380"/>
                    <a:pt x="9614" y="264"/>
                  </a:cubicBezTo>
                  <a:cubicBezTo>
                    <a:pt x="10312" y="173"/>
                    <a:pt x="11017" y="114"/>
                    <a:pt x="11722" y="114"/>
                  </a:cubicBezTo>
                  <a:cubicBezTo>
                    <a:pt x="12045" y="114"/>
                    <a:pt x="12367" y="126"/>
                    <a:pt x="12689" y="154"/>
                  </a:cubicBezTo>
                  <a:cubicBezTo>
                    <a:pt x="12691" y="154"/>
                    <a:pt x="12693" y="154"/>
                    <a:pt x="12695" y="154"/>
                  </a:cubicBezTo>
                  <a:cubicBezTo>
                    <a:pt x="12763" y="154"/>
                    <a:pt x="12761" y="46"/>
                    <a:pt x="12690" y="39"/>
                  </a:cubicBezTo>
                  <a:cubicBezTo>
                    <a:pt x="12375" y="12"/>
                    <a:pt x="12060" y="0"/>
                    <a:pt x="117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1"/>
            <p:cNvSpPr/>
            <p:nvPr/>
          </p:nvSpPr>
          <p:spPr>
            <a:xfrm>
              <a:off x="7183497" y="2879783"/>
              <a:ext cx="598808" cy="198629"/>
            </a:xfrm>
            <a:custGeom>
              <a:avLst/>
              <a:gdLst/>
              <a:ahLst/>
              <a:cxnLst/>
              <a:rect l="l" t="t" r="r" b="b"/>
              <a:pathLst>
                <a:path w="11887" h="3943" extrusionOk="0">
                  <a:moveTo>
                    <a:pt x="11826" y="0"/>
                  </a:moveTo>
                  <a:cubicBezTo>
                    <a:pt x="11808" y="0"/>
                    <a:pt x="11789" y="8"/>
                    <a:pt x="11777" y="29"/>
                  </a:cubicBezTo>
                  <a:cubicBezTo>
                    <a:pt x="11769" y="45"/>
                    <a:pt x="11760" y="59"/>
                    <a:pt x="11749" y="73"/>
                  </a:cubicBezTo>
                  <a:cubicBezTo>
                    <a:pt x="11746" y="83"/>
                    <a:pt x="11742" y="87"/>
                    <a:pt x="11735" y="97"/>
                  </a:cubicBezTo>
                  <a:cubicBezTo>
                    <a:pt x="11732" y="104"/>
                    <a:pt x="11727" y="111"/>
                    <a:pt x="11722" y="115"/>
                  </a:cubicBezTo>
                  <a:cubicBezTo>
                    <a:pt x="11583" y="319"/>
                    <a:pt x="11377" y="480"/>
                    <a:pt x="11173" y="616"/>
                  </a:cubicBezTo>
                  <a:cubicBezTo>
                    <a:pt x="10896" y="801"/>
                    <a:pt x="10594" y="956"/>
                    <a:pt x="10291" y="1096"/>
                  </a:cubicBezTo>
                  <a:cubicBezTo>
                    <a:pt x="9637" y="1398"/>
                    <a:pt x="8961" y="1666"/>
                    <a:pt x="8281" y="1907"/>
                  </a:cubicBezTo>
                  <a:cubicBezTo>
                    <a:pt x="7441" y="2204"/>
                    <a:pt x="6585" y="2456"/>
                    <a:pt x="5730" y="2707"/>
                  </a:cubicBezTo>
                  <a:cubicBezTo>
                    <a:pt x="5292" y="2836"/>
                    <a:pt x="4854" y="2967"/>
                    <a:pt x="4419" y="3103"/>
                  </a:cubicBezTo>
                  <a:cubicBezTo>
                    <a:pt x="4194" y="3172"/>
                    <a:pt x="3973" y="3250"/>
                    <a:pt x="3748" y="3315"/>
                  </a:cubicBezTo>
                  <a:cubicBezTo>
                    <a:pt x="3527" y="3379"/>
                    <a:pt x="3301" y="3424"/>
                    <a:pt x="3073" y="3463"/>
                  </a:cubicBezTo>
                  <a:cubicBezTo>
                    <a:pt x="2618" y="3536"/>
                    <a:pt x="2158" y="3573"/>
                    <a:pt x="1701" y="3650"/>
                  </a:cubicBezTo>
                  <a:cubicBezTo>
                    <a:pt x="1276" y="3721"/>
                    <a:pt x="852" y="3822"/>
                    <a:pt x="421" y="3822"/>
                  </a:cubicBezTo>
                  <a:cubicBezTo>
                    <a:pt x="386" y="3822"/>
                    <a:pt x="352" y="3821"/>
                    <a:pt x="317" y="3820"/>
                  </a:cubicBezTo>
                  <a:cubicBezTo>
                    <a:pt x="291" y="3818"/>
                    <a:pt x="264" y="3817"/>
                    <a:pt x="240" y="3814"/>
                  </a:cubicBezTo>
                  <a:cubicBezTo>
                    <a:pt x="232" y="3814"/>
                    <a:pt x="225" y="3813"/>
                    <a:pt x="215" y="3813"/>
                  </a:cubicBezTo>
                  <a:cubicBezTo>
                    <a:pt x="202" y="3812"/>
                    <a:pt x="189" y="3812"/>
                    <a:pt x="176" y="3812"/>
                  </a:cubicBezTo>
                  <a:cubicBezTo>
                    <a:pt x="144" y="3812"/>
                    <a:pt x="112" y="3814"/>
                    <a:pt x="77" y="3820"/>
                  </a:cubicBezTo>
                  <a:cubicBezTo>
                    <a:pt x="66" y="3824"/>
                    <a:pt x="56" y="3825"/>
                    <a:pt x="45" y="3828"/>
                  </a:cubicBezTo>
                  <a:cubicBezTo>
                    <a:pt x="28" y="3834"/>
                    <a:pt x="15" y="3847"/>
                    <a:pt x="9" y="3859"/>
                  </a:cubicBezTo>
                  <a:cubicBezTo>
                    <a:pt x="1" y="3876"/>
                    <a:pt x="2" y="3898"/>
                    <a:pt x="12" y="3916"/>
                  </a:cubicBezTo>
                  <a:cubicBezTo>
                    <a:pt x="21" y="3931"/>
                    <a:pt x="38" y="3943"/>
                    <a:pt x="59" y="3943"/>
                  </a:cubicBezTo>
                  <a:cubicBezTo>
                    <a:pt x="65" y="3943"/>
                    <a:pt x="70" y="3942"/>
                    <a:pt x="76" y="3940"/>
                  </a:cubicBezTo>
                  <a:cubicBezTo>
                    <a:pt x="108" y="3930"/>
                    <a:pt x="142" y="3926"/>
                    <a:pt x="175" y="3926"/>
                  </a:cubicBezTo>
                  <a:cubicBezTo>
                    <a:pt x="197" y="3926"/>
                    <a:pt x="220" y="3928"/>
                    <a:pt x="242" y="3930"/>
                  </a:cubicBezTo>
                  <a:cubicBezTo>
                    <a:pt x="275" y="3931"/>
                    <a:pt x="306" y="3935"/>
                    <a:pt x="338" y="3935"/>
                  </a:cubicBezTo>
                  <a:cubicBezTo>
                    <a:pt x="346" y="3935"/>
                    <a:pt x="354" y="3935"/>
                    <a:pt x="362" y="3935"/>
                  </a:cubicBezTo>
                  <a:cubicBezTo>
                    <a:pt x="477" y="3933"/>
                    <a:pt x="593" y="3935"/>
                    <a:pt x="708" y="3925"/>
                  </a:cubicBezTo>
                  <a:cubicBezTo>
                    <a:pt x="936" y="3903"/>
                    <a:pt x="1163" y="3857"/>
                    <a:pt x="1390" y="3820"/>
                  </a:cubicBezTo>
                  <a:cubicBezTo>
                    <a:pt x="1852" y="3742"/>
                    <a:pt x="2316" y="3682"/>
                    <a:pt x="2780" y="3620"/>
                  </a:cubicBezTo>
                  <a:cubicBezTo>
                    <a:pt x="3014" y="3590"/>
                    <a:pt x="3246" y="3555"/>
                    <a:pt x="3474" y="3502"/>
                  </a:cubicBezTo>
                  <a:cubicBezTo>
                    <a:pt x="3707" y="3453"/>
                    <a:pt x="3932" y="3379"/>
                    <a:pt x="4159" y="3307"/>
                  </a:cubicBezTo>
                  <a:cubicBezTo>
                    <a:pt x="4602" y="3165"/>
                    <a:pt x="5046" y="3032"/>
                    <a:pt x="5492" y="2899"/>
                  </a:cubicBezTo>
                  <a:cubicBezTo>
                    <a:pt x="6355" y="2644"/>
                    <a:pt x="7221" y="2396"/>
                    <a:pt x="8071" y="2104"/>
                  </a:cubicBezTo>
                  <a:cubicBezTo>
                    <a:pt x="8783" y="1858"/>
                    <a:pt x="9484" y="1581"/>
                    <a:pt x="10170" y="1276"/>
                  </a:cubicBezTo>
                  <a:cubicBezTo>
                    <a:pt x="10480" y="1139"/>
                    <a:pt x="10788" y="991"/>
                    <a:pt x="11076" y="814"/>
                  </a:cubicBezTo>
                  <a:cubicBezTo>
                    <a:pt x="11329" y="660"/>
                    <a:pt x="11584" y="482"/>
                    <a:pt x="11769" y="247"/>
                  </a:cubicBezTo>
                  <a:cubicBezTo>
                    <a:pt x="11780" y="234"/>
                    <a:pt x="11790" y="220"/>
                    <a:pt x="11798" y="206"/>
                  </a:cubicBezTo>
                  <a:cubicBezTo>
                    <a:pt x="11827" y="171"/>
                    <a:pt x="11852" y="130"/>
                    <a:pt x="11875" y="90"/>
                  </a:cubicBezTo>
                  <a:cubicBezTo>
                    <a:pt x="11876" y="86"/>
                    <a:pt x="11879" y="81"/>
                    <a:pt x="11879" y="79"/>
                  </a:cubicBezTo>
                  <a:cubicBezTo>
                    <a:pt x="11886" y="66"/>
                    <a:pt x="11886" y="56"/>
                    <a:pt x="11882" y="43"/>
                  </a:cubicBezTo>
                  <a:cubicBezTo>
                    <a:pt x="11881" y="35"/>
                    <a:pt x="11875" y="28"/>
                    <a:pt x="11869" y="22"/>
                  </a:cubicBezTo>
                  <a:cubicBezTo>
                    <a:pt x="11862" y="16"/>
                    <a:pt x="11856" y="12"/>
                    <a:pt x="11848" y="6"/>
                  </a:cubicBezTo>
                  <a:cubicBezTo>
                    <a:pt x="11845" y="5"/>
                    <a:pt x="11841" y="2"/>
                    <a:pt x="11835" y="1"/>
                  </a:cubicBezTo>
                  <a:cubicBezTo>
                    <a:pt x="11832" y="0"/>
                    <a:pt x="11829" y="0"/>
                    <a:pt x="118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1"/>
            <p:cNvSpPr/>
            <p:nvPr/>
          </p:nvSpPr>
          <p:spPr>
            <a:xfrm>
              <a:off x="7195487" y="2881999"/>
              <a:ext cx="578607" cy="190367"/>
            </a:xfrm>
            <a:custGeom>
              <a:avLst/>
              <a:gdLst/>
              <a:ahLst/>
              <a:cxnLst/>
              <a:rect l="l" t="t" r="r" b="b"/>
              <a:pathLst>
                <a:path w="11486" h="3779" extrusionOk="0">
                  <a:moveTo>
                    <a:pt x="10937" y="1"/>
                  </a:moveTo>
                  <a:cubicBezTo>
                    <a:pt x="10699" y="1"/>
                    <a:pt x="10461" y="26"/>
                    <a:pt x="10227" y="63"/>
                  </a:cubicBezTo>
                  <a:cubicBezTo>
                    <a:pt x="9779" y="135"/>
                    <a:pt x="9335" y="249"/>
                    <a:pt x="8893" y="355"/>
                  </a:cubicBezTo>
                  <a:cubicBezTo>
                    <a:pt x="7235" y="752"/>
                    <a:pt x="5591" y="1212"/>
                    <a:pt x="3984" y="1783"/>
                  </a:cubicBezTo>
                  <a:cubicBezTo>
                    <a:pt x="3168" y="2072"/>
                    <a:pt x="2360" y="2386"/>
                    <a:pt x="1577" y="2755"/>
                  </a:cubicBezTo>
                  <a:cubicBezTo>
                    <a:pt x="1261" y="2904"/>
                    <a:pt x="939" y="3059"/>
                    <a:pt x="634" y="3236"/>
                  </a:cubicBezTo>
                  <a:cubicBezTo>
                    <a:pt x="408" y="3366"/>
                    <a:pt x="160" y="3522"/>
                    <a:pt x="1" y="3739"/>
                  </a:cubicBezTo>
                  <a:cubicBezTo>
                    <a:pt x="1" y="3752"/>
                    <a:pt x="1" y="3762"/>
                    <a:pt x="2" y="3773"/>
                  </a:cubicBezTo>
                  <a:cubicBezTo>
                    <a:pt x="28" y="3774"/>
                    <a:pt x="53" y="3776"/>
                    <a:pt x="79" y="3777"/>
                  </a:cubicBezTo>
                  <a:cubicBezTo>
                    <a:pt x="111" y="3778"/>
                    <a:pt x="144" y="3779"/>
                    <a:pt x="177" y="3779"/>
                  </a:cubicBezTo>
                  <a:cubicBezTo>
                    <a:pt x="611" y="3779"/>
                    <a:pt x="1038" y="3678"/>
                    <a:pt x="1463" y="3607"/>
                  </a:cubicBezTo>
                  <a:cubicBezTo>
                    <a:pt x="1920" y="3532"/>
                    <a:pt x="2380" y="3494"/>
                    <a:pt x="2835" y="3420"/>
                  </a:cubicBezTo>
                  <a:cubicBezTo>
                    <a:pt x="3063" y="3383"/>
                    <a:pt x="3289" y="3336"/>
                    <a:pt x="3510" y="3273"/>
                  </a:cubicBezTo>
                  <a:cubicBezTo>
                    <a:pt x="3735" y="3207"/>
                    <a:pt x="3958" y="3130"/>
                    <a:pt x="4181" y="3060"/>
                  </a:cubicBezTo>
                  <a:cubicBezTo>
                    <a:pt x="4616" y="2924"/>
                    <a:pt x="5054" y="2795"/>
                    <a:pt x="5492" y="2665"/>
                  </a:cubicBezTo>
                  <a:cubicBezTo>
                    <a:pt x="6348" y="2414"/>
                    <a:pt x="7203" y="2164"/>
                    <a:pt x="8043" y="1864"/>
                  </a:cubicBezTo>
                  <a:cubicBezTo>
                    <a:pt x="8722" y="1623"/>
                    <a:pt x="9398" y="1357"/>
                    <a:pt x="10054" y="1053"/>
                  </a:cubicBezTo>
                  <a:cubicBezTo>
                    <a:pt x="10356" y="912"/>
                    <a:pt x="10658" y="759"/>
                    <a:pt x="10935" y="573"/>
                  </a:cubicBezTo>
                  <a:cubicBezTo>
                    <a:pt x="11139" y="438"/>
                    <a:pt x="11345" y="280"/>
                    <a:pt x="11485" y="74"/>
                  </a:cubicBezTo>
                  <a:cubicBezTo>
                    <a:pt x="11480" y="64"/>
                    <a:pt x="11471" y="56"/>
                    <a:pt x="11463" y="49"/>
                  </a:cubicBezTo>
                  <a:cubicBezTo>
                    <a:pt x="11289" y="15"/>
                    <a:pt x="11113" y="1"/>
                    <a:pt x="1093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1"/>
            <p:cNvSpPr/>
            <p:nvPr/>
          </p:nvSpPr>
          <p:spPr>
            <a:xfrm>
              <a:off x="7185663" y="2876105"/>
              <a:ext cx="596490" cy="201399"/>
            </a:xfrm>
            <a:custGeom>
              <a:avLst/>
              <a:gdLst/>
              <a:ahLst/>
              <a:cxnLst/>
              <a:rect l="l" t="t" r="r" b="b"/>
              <a:pathLst>
                <a:path w="11841" h="3998" extrusionOk="0">
                  <a:moveTo>
                    <a:pt x="11125" y="0"/>
                  </a:moveTo>
                  <a:cubicBezTo>
                    <a:pt x="10547" y="0"/>
                    <a:pt x="9964" y="145"/>
                    <a:pt x="9407" y="278"/>
                  </a:cubicBezTo>
                  <a:cubicBezTo>
                    <a:pt x="8557" y="479"/>
                    <a:pt x="7708" y="690"/>
                    <a:pt x="6866" y="925"/>
                  </a:cubicBezTo>
                  <a:cubicBezTo>
                    <a:pt x="5193" y="1396"/>
                    <a:pt x="3525" y="1943"/>
                    <a:pt x="1939" y="2666"/>
                  </a:cubicBezTo>
                  <a:cubicBezTo>
                    <a:pt x="1559" y="2838"/>
                    <a:pt x="1181" y="3020"/>
                    <a:pt x="815" y="3225"/>
                  </a:cubicBezTo>
                  <a:cubicBezTo>
                    <a:pt x="601" y="3347"/>
                    <a:pt x="367" y="3489"/>
                    <a:pt x="195" y="3677"/>
                  </a:cubicBezTo>
                  <a:cubicBezTo>
                    <a:pt x="132" y="3743"/>
                    <a:pt x="78" y="3815"/>
                    <a:pt x="34" y="3893"/>
                  </a:cubicBezTo>
                  <a:cubicBezTo>
                    <a:pt x="32" y="3898"/>
                    <a:pt x="27" y="3905"/>
                    <a:pt x="24" y="3911"/>
                  </a:cubicBezTo>
                  <a:cubicBezTo>
                    <a:pt x="1" y="3956"/>
                    <a:pt x="40" y="3998"/>
                    <a:pt x="79" y="3998"/>
                  </a:cubicBezTo>
                  <a:cubicBezTo>
                    <a:pt x="96" y="3998"/>
                    <a:pt x="113" y="3989"/>
                    <a:pt x="124" y="3969"/>
                  </a:cubicBezTo>
                  <a:cubicBezTo>
                    <a:pt x="138" y="3942"/>
                    <a:pt x="155" y="3914"/>
                    <a:pt x="173" y="3887"/>
                  </a:cubicBezTo>
                  <a:cubicBezTo>
                    <a:pt x="180" y="3877"/>
                    <a:pt x="187" y="3866"/>
                    <a:pt x="196" y="3856"/>
                  </a:cubicBezTo>
                  <a:cubicBezTo>
                    <a:pt x="357" y="3638"/>
                    <a:pt x="603" y="3483"/>
                    <a:pt x="829" y="3353"/>
                  </a:cubicBezTo>
                  <a:cubicBezTo>
                    <a:pt x="1134" y="3177"/>
                    <a:pt x="1453" y="3023"/>
                    <a:pt x="1772" y="2872"/>
                  </a:cubicBezTo>
                  <a:cubicBezTo>
                    <a:pt x="2557" y="2503"/>
                    <a:pt x="3363" y="2189"/>
                    <a:pt x="4179" y="1900"/>
                  </a:cubicBezTo>
                  <a:cubicBezTo>
                    <a:pt x="5786" y="1328"/>
                    <a:pt x="7430" y="869"/>
                    <a:pt x="9088" y="472"/>
                  </a:cubicBezTo>
                  <a:cubicBezTo>
                    <a:pt x="9529" y="366"/>
                    <a:pt x="9973" y="251"/>
                    <a:pt x="10422" y="180"/>
                  </a:cubicBezTo>
                  <a:cubicBezTo>
                    <a:pt x="10655" y="143"/>
                    <a:pt x="10893" y="119"/>
                    <a:pt x="11130" y="119"/>
                  </a:cubicBezTo>
                  <a:cubicBezTo>
                    <a:pt x="11308" y="119"/>
                    <a:pt x="11484" y="132"/>
                    <a:pt x="11659" y="166"/>
                  </a:cubicBezTo>
                  <a:cubicBezTo>
                    <a:pt x="11670" y="166"/>
                    <a:pt x="11680" y="170"/>
                    <a:pt x="11692" y="171"/>
                  </a:cubicBezTo>
                  <a:cubicBezTo>
                    <a:pt x="11718" y="177"/>
                    <a:pt x="11745" y="184"/>
                    <a:pt x="11770" y="188"/>
                  </a:cubicBezTo>
                  <a:cubicBezTo>
                    <a:pt x="11775" y="190"/>
                    <a:pt x="11780" y="191"/>
                    <a:pt x="11785" y="191"/>
                  </a:cubicBezTo>
                  <a:cubicBezTo>
                    <a:pt x="11810" y="191"/>
                    <a:pt x="11829" y="172"/>
                    <a:pt x="11838" y="152"/>
                  </a:cubicBezTo>
                  <a:cubicBezTo>
                    <a:pt x="11840" y="142"/>
                    <a:pt x="11840" y="129"/>
                    <a:pt x="11839" y="118"/>
                  </a:cubicBezTo>
                  <a:cubicBezTo>
                    <a:pt x="11838" y="109"/>
                    <a:pt x="11833" y="102"/>
                    <a:pt x="11829" y="95"/>
                  </a:cubicBezTo>
                  <a:cubicBezTo>
                    <a:pt x="11822" y="86"/>
                    <a:pt x="11812" y="81"/>
                    <a:pt x="11798" y="78"/>
                  </a:cubicBezTo>
                  <a:cubicBezTo>
                    <a:pt x="11738" y="61"/>
                    <a:pt x="11680" y="51"/>
                    <a:pt x="11619" y="40"/>
                  </a:cubicBezTo>
                  <a:cubicBezTo>
                    <a:pt x="11455" y="12"/>
                    <a:pt x="11290" y="0"/>
                    <a:pt x="1112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1"/>
            <p:cNvSpPr/>
            <p:nvPr/>
          </p:nvSpPr>
          <p:spPr>
            <a:xfrm>
              <a:off x="7653957" y="2910160"/>
              <a:ext cx="151024" cy="80096"/>
            </a:xfrm>
            <a:custGeom>
              <a:avLst/>
              <a:gdLst/>
              <a:ahLst/>
              <a:cxnLst/>
              <a:rect l="l" t="t" r="r" b="b"/>
              <a:pathLst>
                <a:path w="2998" h="1590" extrusionOk="0">
                  <a:moveTo>
                    <a:pt x="2906" y="1"/>
                  </a:moveTo>
                  <a:cubicBezTo>
                    <a:pt x="2894" y="1"/>
                    <a:pt x="2881" y="5"/>
                    <a:pt x="2869" y="14"/>
                  </a:cubicBezTo>
                  <a:lnTo>
                    <a:pt x="2790" y="83"/>
                  </a:lnTo>
                  <a:lnTo>
                    <a:pt x="2790" y="85"/>
                  </a:lnTo>
                  <a:cubicBezTo>
                    <a:pt x="2622" y="234"/>
                    <a:pt x="2458" y="384"/>
                    <a:pt x="2285" y="523"/>
                  </a:cubicBezTo>
                  <a:cubicBezTo>
                    <a:pt x="2077" y="687"/>
                    <a:pt x="1853" y="815"/>
                    <a:pt x="1609" y="922"/>
                  </a:cubicBezTo>
                  <a:cubicBezTo>
                    <a:pt x="1110" y="1148"/>
                    <a:pt x="582" y="1305"/>
                    <a:pt x="63" y="1475"/>
                  </a:cubicBezTo>
                  <a:cubicBezTo>
                    <a:pt x="0" y="1497"/>
                    <a:pt x="20" y="1589"/>
                    <a:pt x="76" y="1589"/>
                  </a:cubicBezTo>
                  <a:cubicBezTo>
                    <a:pt x="82" y="1589"/>
                    <a:pt x="89" y="1588"/>
                    <a:pt x="96" y="1586"/>
                  </a:cubicBezTo>
                  <a:cubicBezTo>
                    <a:pt x="624" y="1414"/>
                    <a:pt x="1160" y="1251"/>
                    <a:pt x="1670" y="1022"/>
                  </a:cubicBezTo>
                  <a:cubicBezTo>
                    <a:pt x="1914" y="913"/>
                    <a:pt x="2139" y="785"/>
                    <a:pt x="2349" y="621"/>
                  </a:cubicBezTo>
                  <a:cubicBezTo>
                    <a:pt x="2523" y="483"/>
                    <a:pt x="2685" y="334"/>
                    <a:pt x="2850" y="188"/>
                  </a:cubicBezTo>
                  <a:cubicBezTo>
                    <a:pt x="2884" y="156"/>
                    <a:pt x="2917" y="127"/>
                    <a:pt x="2952" y="98"/>
                  </a:cubicBezTo>
                  <a:cubicBezTo>
                    <a:pt x="2997" y="58"/>
                    <a:pt x="2954" y="1"/>
                    <a:pt x="29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1"/>
            <p:cNvSpPr/>
            <p:nvPr/>
          </p:nvSpPr>
          <p:spPr>
            <a:xfrm>
              <a:off x="7715516" y="2931116"/>
              <a:ext cx="98937" cy="56672"/>
            </a:xfrm>
            <a:custGeom>
              <a:avLst/>
              <a:gdLst/>
              <a:ahLst/>
              <a:cxnLst/>
              <a:rect l="l" t="t" r="r" b="b"/>
              <a:pathLst>
                <a:path w="1964" h="1125" extrusionOk="0">
                  <a:moveTo>
                    <a:pt x="1886" y="0"/>
                  </a:moveTo>
                  <a:cubicBezTo>
                    <a:pt x="1872" y="0"/>
                    <a:pt x="1859" y="7"/>
                    <a:pt x="1847" y="22"/>
                  </a:cubicBezTo>
                  <a:cubicBezTo>
                    <a:pt x="1830" y="43"/>
                    <a:pt x="1811" y="66"/>
                    <a:pt x="1790" y="87"/>
                  </a:cubicBezTo>
                  <a:cubicBezTo>
                    <a:pt x="1355" y="584"/>
                    <a:pt x="678" y="815"/>
                    <a:pt x="64" y="1012"/>
                  </a:cubicBezTo>
                  <a:cubicBezTo>
                    <a:pt x="1" y="1032"/>
                    <a:pt x="20" y="1125"/>
                    <a:pt x="77" y="1125"/>
                  </a:cubicBezTo>
                  <a:cubicBezTo>
                    <a:pt x="82" y="1125"/>
                    <a:pt x="89" y="1124"/>
                    <a:pt x="95" y="1121"/>
                  </a:cubicBezTo>
                  <a:cubicBezTo>
                    <a:pt x="713" y="923"/>
                    <a:pt x="1397" y="691"/>
                    <a:pt x="1847" y="199"/>
                  </a:cubicBezTo>
                  <a:cubicBezTo>
                    <a:pt x="1875" y="169"/>
                    <a:pt x="1903" y="135"/>
                    <a:pt x="1930" y="101"/>
                  </a:cubicBezTo>
                  <a:cubicBezTo>
                    <a:pt x="1963" y="58"/>
                    <a:pt x="1927" y="0"/>
                    <a:pt x="18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1"/>
            <p:cNvSpPr/>
            <p:nvPr/>
          </p:nvSpPr>
          <p:spPr>
            <a:xfrm>
              <a:off x="7195487" y="2890261"/>
              <a:ext cx="830230" cy="833958"/>
            </a:xfrm>
            <a:custGeom>
              <a:avLst/>
              <a:gdLst/>
              <a:ahLst/>
              <a:cxnLst/>
              <a:rect l="l" t="t" r="r" b="b"/>
              <a:pathLst>
                <a:path w="16481" h="16555" extrusionOk="0">
                  <a:moveTo>
                    <a:pt x="11557" y="1"/>
                  </a:moveTo>
                  <a:cubicBezTo>
                    <a:pt x="11549" y="14"/>
                    <a:pt x="11538" y="28"/>
                    <a:pt x="11528" y="42"/>
                  </a:cubicBezTo>
                  <a:cubicBezTo>
                    <a:pt x="11344" y="277"/>
                    <a:pt x="11088" y="454"/>
                    <a:pt x="10835" y="609"/>
                  </a:cubicBezTo>
                  <a:cubicBezTo>
                    <a:pt x="10544" y="786"/>
                    <a:pt x="10240" y="933"/>
                    <a:pt x="9929" y="1071"/>
                  </a:cubicBezTo>
                  <a:cubicBezTo>
                    <a:pt x="9243" y="1376"/>
                    <a:pt x="8540" y="1655"/>
                    <a:pt x="7830" y="1898"/>
                  </a:cubicBezTo>
                  <a:cubicBezTo>
                    <a:pt x="6980" y="2190"/>
                    <a:pt x="6114" y="2438"/>
                    <a:pt x="5251" y="2693"/>
                  </a:cubicBezTo>
                  <a:cubicBezTo>
                    <a:pt x="4805" y="2827"/>
                    <a:pt x="4360" y="2961"/>
                    <a:pt x="3918" y="3102"/>
                  </a:cubicBezTo>
                  <a:cubicBezTo>
                    <a:pt x="3691" y="3174"/>
                    <a:pt x="3466" y="3246"/>
                    <a:pt x="3233" y="3299"/>
                  </a:cubicBezTo>
                  <a:cubicBezTo>
                    <a:pt x="3004" y="3348"/>
                    <a:pt x="2771" y="3384"/>
                    <a:pt x="2539" y="3415"/>
                  </a:cubicBezTo>
                  <a:cubicBezTo>
                    <a:pt x="2073" y="3477"/>
                    <a:pt x="1611" y="3538"/>
                    <a:pt x="1149" y="3615"/>
                  </a:cubicBezTo>
                  <a:cubicBezTo>
                    <a:pt x="922" y="3654"/>
                    <a:pt x="695" y="3698"/>
                    <a:pt x="467" y="3719"/>
                  </a:cubicBezTo>
                  <a:cubicBezTo>
                    <a:pt x="351" y="3731"/>
                    <a:pt x="236" y="3728"/>
                    <a:pt x="121" y="3731"/>
                  </a:cubicBezTo>
                  <a:cubicBezTo>
                    <a:pt x="117" y="3731"/>
                    <a:pt x="112" y="3731"/>
                    <a:pt x="108" y="3731"/>
                  </a:cubicBezTo>
                  <a:cubicBezTo>
                    <a:pt x="72" y="3731"/>
                    <a:pt x="38" y="3726"/>
                    <a:pt x="1" y="3725"/>
                  </a:cubicBezTo>
                  <a:lnTo>
                    <a:pt x="1" y="3725"/>
                  </a:lnTo>
                  <a:cubicBezTo>
                    <a:pt x="24" y="4149"/>
                    <a:pt x="100" y="4570"/>
                    <a:pt x="223" y="4981"/>
                  </a:cubicBezTo>
                  <a:cubicBezTo>
                    <a:pt x="521" y="5964"/>
                    <a:pt x="1143" y="6856"/>
                    <a:pt x="1836" y="7602"/>
                  </a:cubicBezTo>
                  <a:cubicBezTo>
                    <a:pt x="2121" y="7911"/>
                    <a:pt x="2424" y="8196"/>
                    <a:pt x="2781" y="8419"/>
                  </a:cubicBezTo>
                  <a:cubicBezTo>
                    <a:pt x="3056" y="8589"/>
                    <a:pt x="3347" y="8736"/>
                    <a:pt x="3643" y="8869"/>
                  </a:cubicBezTo>
                  <a:lnTo>
                    <a:pt x="3646" y="8869"/>
                  </a:lnTo>
                  <a:cubicBezTo>
                    <a:pt x="3675" y="8872"/>
                    <a:pt x="3705" y="8873"/>
                    <a:pt x="3734" y="8873"/>
                  </a:cubicBezTo>
                  <a:cubicBezTo>
                    <a:pt x="3877" y="8873"/>
                    <a:pt x="4020" y="8842"/>
                    <a:pt x="4156" y="8805"/>
                  </a:cubicBezTo>
                  <a:cubicBezTo>
                    <a:pt x="4346" y="8756"/>
                    <a:pt x="4534" y="8701"/>
                    <a:pt x="4720" y="8638"/>
                  </a:cubicBezTo>
                  <a:cubicBezTo>
                    <a:pt x="5122" y="8504"/>
                    <a:pt x="5513" y="8339"/>
                    <a:pt x="5912" y="8198"/>
                  </a:cubicBezTo>
                  <a:cubicBezTo>
                    <a:pt x="5919" y="8195"/>
                    <a:pt x="5925" y="8194"/>
                    <a:pt x="5931" y="8194"/>
                  </a:cubicBezTo>
                  <a:cubicBezTo>
                    <a:pt x="5987" y="8194"/>
                    <a:pt x="6006" y="8288"/>
                    <a:pt x="5944" y="8309"/>
                  </a:cubicBezTo>
                  <a:cubicBezTo>
                    <a:pt x="5528" y="8457"/>
                    <a:pt x="5120" y="8628"/>
                    <a:pt x="4700" y="8769"/>
                  </a:cubicBezTo>
                  <a:cubicBezTo>
                    <a:pt x="4506" y="8834"/>
                    <a:pt x="4305" y="8890"/>
                    <a:pt x="4105" y="8939"/>
                  </a:cubicBezTo>
                  <a:cubicBezTo>
                    <a:pt x="4034" y="8954"/>
                    <a:pt x="3963" y="8967"/>
                    <a:pt x="3892" y="8976"/>
                  </a:cubicBezTo>
                  <a:cubicBezTo>
                    <a:pt x="4061" y="9048"/>
                    <a:pt x="4231" y="9117"/>
                    <a:pt x="4402" y="9185"/>
                  </a:cubicBezTo>
                  <a:lnTo>
                    <a:pt x="4404" y="9185"/>
                  </a:lnTo>
                  <a:cubicBezTo>
                    <a:pt x="4422" y="9185"/>
                    <a:pt x="4439" y="9185"/>
                    <a:pt x="4458" y="9182"/>
                  </a:cubicBezTo>
                  <a:cubicBezTo>
                    <a:pt x="4558" y="9174"/>
                    <a:pt x="4662" y="9153"/>
                    <a:pt x="4758" y="9126"/>
                  </a:cubicBezTo>
                  <a:cubicBezTo>
                    <a:pt x="4955" y="9076"/>
                    <a:pt x="5146" y="9012"/>
                    <a:pt x="5336" y="8944"/>
                  </a:cubicBezTo>
                  <a:cubicBezTo>
                    <a:pt x="5733" y="8800"/>
                    <a:pt x="6117" y="8628"/>
                    <a:pt x="6493" y="8438"/>
                  </a:cubicBezTo>
                  <a:cubicBezTo>
                    <a:pt x="6502" y="8434"/>
                    <a:pt x="6511" y="8432"/>
                    <a:pt x="6520" y="8432"/>
                  </a:cubicBezTo>
                  <a:cubicBezTo>
                    <a:pt x="6574" y="8432"/>
                    <a:pt x="6609" y="8510"/>
                    <a:pt x="6551" y="8538"/>
                  </a:cubicBezTo>
                  <a:cubicBezTo>
                    <a:pt x="6175" y="8729"/>
                    <a:pt x="5790" y="8902"/>
                    <a:pt x="5394" y="9045"/>
                  </a:cubicBezTo>
                  <a:cubicBezTo>
                    <a:pt x="5196" y="9117"/>
                    <a:pt x="4996" y="9185"/>
                    <a:pt x="4792" y="9238"/>
                  </a:cubicBezTo>
                  <a:cubicBezTo>
                    <a:pt x="4743" y="9250"/>
                    <a:pt x="4693" y="9263"/>
                    <a:pt x="4642" y="9272"/>
                  </a:cubicBezTo>
                  <a:cubicBezTo>
                    <a:pt x="4777" y="9321"/>
                    <a:pt x="4913" y="9367"/>
                    <a:pt x="5049" y="9411"/>
                  </a:cubicBezTo>
                  <a:cubicBezTo>
                    <a:pt x="5057" y="9409"/>
                    <a:pt x="5066" y="9408"/>
                    <a:pt x="5074" y="9408"/>
                  </a:cubicBezTo>
                  <a:cubicBezTo>
                    <a:pt x="5121" y="9408"/>
                    <a:pt x="5168" y="9432"/>
                    <a:pt x="5186" y="9486"/>
                  </a:cubicBezTo>
                  <a:cubicBezTo>
                    <a:pt x="5205" y="9491"/>
                    <a:pt x="5223" y="9503"/>
                    <a:pt x="5237" y="9517"/>
                  </a:cubicBezTo>
                  <a:cubicBezTo>
                    <a:pt x="5314" y="9496"/>
                    <a:pt x="5389" y="9464"/>
                    <a:pt x="5453" y="9440"/>
                  </a:cubicBezTo>
                  <a:cubicBezTo>
                    <a:pt x="5599" y="9384"/>
                    <a:pt x="5743" y="9324"/>
                    <a:pt x="5888" y="9266"/>
                  </a:cubicBezTo>
                  <a:cubicBezTo>
                    <a:pt x="6309" y="9090"/>
                    <a:pt x="6714" y="8878"/>
                    <a:pt x="7138" y="8705"/>
                  </a:cubicBezTo>
                  <a:cubicBezTo>
                    <a:pt x="7146" y="8701"/>
                    <a:pt x="7153" y="8700"/>
                    <a:pt x="7160" y="8700"/>
                  </a:cubicBezTo>
                  <a:cubicBezTo>
                    <a:pt x="7212" y="8700"/>
                    <a:pt x="7227" y="8789"/>
                    <a:pt x="7167" y="8814"/>
                  </a:cubicBezTo>
                  <a:cubicBezTo>
                    <a:pt x="6728" y="8995"/>
                    <a:pt x="6309" y="9218"/>
                    <a:pt x="5868" y="9396"/>
                  </a:cubicBezTo>
                  <a:cubicBezTo>
                    <a:pt x="5722" y="9457"/>
                    <a:pt x="5577" y="9515"/>
                    <a:pt x="5430" y="9571"/>
                  </a:cubicBezTo>
                  <a:cubicBezTo>
                    <a:pt x="5373" y="9592"/>
                    <a:pt x="5314" y="9613"/>
                    <a:pt x="5253" y="9629"/>
                  </a:cubicBezTo>
                  <a:cubicBezTo>
                    <a:pt x="5251" y="9633"/>
                    <a:pt x="5247" y="9637"/>
                    <a:pt x="5244" y="9643"/>
                  </a:cubicBezTo>
                  <a:cubicBezTo>
                    <a:pt x="4938" y="10062"/>
                    <a:pt x="4616" y="10473"/>
                    <a:pt x="4329" y="10908"/>
                  </a:cubicBezTo>
                  <a:cubicBezTo>
                    <a:pt x="4069" y="11298"/>
                    <a:pt x="3834" y="11706"/>
                    <a:pt x="3670" y="12146"/>
                  </a:cubicBezTo>
                  <a:cubicBezTo>
                    <a:pt x="3496" y="12612"/>
                    <a:pt x="3382" y="13105"/>
                    <a:pt x="3323" y="13597"/>
                  </a:cubicBezTo>
                  <a:cubicBezTo>
                    <a:pt x="3259" y="14093"/>
                    <a:pt x="3246" y="14596"/>
                    <a:pt x="3276" y="15096"/>
                  </a:cubicBezTo>
                  <a:cubicBezTo>
                    <a:pt x="3970" y="15068"/>
                    <a:pt x="4626" y="14745"/>
                    <a:pt x="5230" y="14427"/>
                  </a:cubicBezTo>
                  <a:cubicBezTo>
                    <a:pt x="5239" y="14423"/>
                    <a:pt x="5247" y="14421"/>
                    <a:pt x="5256" y="14421"/>
                  </a:cubicBezTo>
                  <a:cubicBezTo>
                    <a:pt x="5309" y="14421"/>
                    <a:pt x="5345" y="14499"/>
                    <a:pt x="5288" y="14529"/>
                  </a:cubicBezTo>
                  <a:cubicBezTo>
                    <a:pt x="4669" y="14855"/>
                    <a:pt x="3999" y="15182"/>
                    <a:pt x="3284" y="15212"/>
                  </a:cubicBezTo>
                  <a:cubicBezTo>
                    <a:pt x="3294" y="15344"/>
                    <a:pt x="3306" y="15473"/>
                    <a:pt x="3320" y="15605"/>
                  </a:cubicBezTo>
                  <a:cubicBezTo>
                    <a:pt x="3357" y="15599"/>
                    <a:pt x="3394" y="15598"/>
                    <a:pt x="3430" y="15598"/>
                  </a:cubicBezTo>
                  <a:cubicBezTo>
                    <a:pt x="3461" y="15598"/>
                    <a:pt x="3491" y="15599"/>
                    <a:pt x="3522" y="15599"/>
                  </a:cubicBezTo>
                  <a:cubicBezTo>
                    <a:pt x="3540" y="15599"/>
                    <a:pt x="3557" y="15599"/>
                    <a:pt x="3575" y="15598"/>
                  </a:cubicBezTo>
                  <a:cubicBezTo>
                    <a:pt x="3678" y="15592"/>
                    <a:pt x="3780" y="15569"/>
                    <a:pt x="3882" y="15548"/>
                  </a:cubicBezTo>
                  <a:cubicBezTo>
                    <a:pt x="4082" y="15501"/>
                    <a:pt x="4279" y="15436"/>
                    <a:pt x="4473" y="15368"/>
                  </a:cubicBezTo>
                  <a:cubicBezTo>
                    <a:pt x="4482" y="15365"/>
                    <a:pt x="4492" y="15362"/>
                    <a:pt x="4500" y="15360"/>
                  </a:cubicBezTo>
                  <a:cubicBezTo>
                    <a:pt x="4864" y="15113"/>
                    <a:pt x="5233" y="14878"/>
                    <a:pt x="5621" y="14668"/>
                  </a:cubicBezTo>
                  <a:cubicBezTo>
                    <a:pt x="5997" y="14468"/>
                    <a:pt x="6381" y="14290"/>
                    <a:pt x="6775" y="14127"/>
                  </a:cubicBezTo>
                  <a:cubicBezTo>
                    <a:pt x="7196" y="13952"/>
                    <a:pt x="7626" y="13809"/>
                    <a:pt x="8059" y="13669"/>
                  </a:cubicBezTo>
                  <a:cubicBezTo>
                    <a:pt x="8924" y="13391"/>
                    <a:pt x="9803" y="13131"/>
                    <a:pt x="10686" y="12904"/>
                  </a:cubicBezTo>
                  <a:cubicBezTo>
                    <a:pt x="11570" y="12678"/>
                    <a:pt x="12466" y="12497"/>
                    <a:pt x="13371" y="12392"/>
                  </a:cubicBezTo>
                  <a:cubicBezTo>
                    <a:pt x="13986" y="12323"/>
                    <a:pt x="14605" y="12277"/>
                    <a:pt x="15224" y="12277"/>
                  </a:cubicBezTo>
                  <a:cubicBezTo>
                    <a:pt x="15540" y="12277"/>
                    <a:pt x="15856" y="12289"/>
                    <a:pt x="16172" y="12316"/>
                  </a:cubicBezTo>
                  <a:cubicBezTo>
                    <a:pt x="16242" y="12323"/>
                    <a:pt x="16247" y="12432"/>
                    <a:pt x="16178" y="12432"/>
                  </a:cubicBezTo>
                  <a:cubicBezTo>
                    <a:pt x="16176" y="12432"/>
                    <a:pt x="16174" y="12432"/>
                    <a:pt x="16172" y="12432"/>
                  </a:cubicBezTo>
                  <a:cubicBezTo>
                    <a:pt x="15847" y="12404"/>
                    <a:pt x="15522" y="12391"/>
                    <a:pt x="15196" y="12391"/>
                  </a:cubicBezTo>
                  <a:cubicBezTo>
                    <a:pt x="14494" y="12391"/>
                    <a:pt x="13791" y="12450"/>
                    <a:pt x="13096" y="12541"/>
                  </a:cubicBezTo>
                  <a:cubicBezTo>
                    <a:pt x="12202" y="12659"/>
                    <a:pt x="11311" y="12843"/>
                    <a:pt x="10445" y="13085"/>
                  </a:cubicBezTo>
                  <a:cubicBezTo>
                    <a:pt x="9575" y="13327"/>
                    <a:pt x="8708" y="13575"/>
                    <a:pt x="7850" y="13857"/>
                  </a:cubicBezTo>
                  <a:cubicBezTo>
                    <a:pt x="7028" y="14128"/>
                    <a:pt x="6229" y="14454"/>
                    <a:pt x="5472" y="14881"/>
                  </a:cubicBezTo>
                  <a:cubicBezTo>
                    <a:pt x="5290" y="14984"/>
                    <a:pt x="5112" y="15092"/>
                    <a:pt x="4940" y="15204"/>
                  </a:cubicBezTo>
                  <a:cubicBezTo>
                    <a:pt x="5189" y="15114"/>
                    <a:pt x="5441" y="15025"/>
                    <a:pt x="5693" y="14942"/>
                  </a:cubicBezTo>
                  <a:cubicBezTo>
                    <a:pt x="5700" y="14939"/>
                    <a:pt x="5706" y="14939"/>
                    <a:pt x="5712" y="14939"/>
                  </a:cubicBezTo>
                  <a:cubicBezTo>
                    <a:pt x="5769" y="14939"/>
                    <a:pt x="5789" y="15032"/>
                    <a:pt x="5726" y="15054"/>
                  </a:cubicBezTo>
                  <a:cubicBezTo>
                    <a:pt x="5331" y="15182"/>
                    <a:pt x="4941" y="15327"/>
                    <a:pt x="4550" y="15464"/>
                  </a:cubicBezTo>
                  <a:cubicBezTo>
                    <a:pt x="4509" y="15490"/>
                    <a:pt x="4471" y="15518"/>
                    <a:pt x="4431" y="15545"/>
                  </a:cubicBezTo>
                  <a:cubicBezTo>
                    <a:pt x="4266" y="15659"/>
                    <a:pt x="4096" y="15778"/>
                    <a:pt x="3946" y="15912"/>
                  </a:cubicBezTo>
                  <a:cubicBezTo>
                    <a:pt x="4149" y="15858"/>
                    <a:pt x="4347" y="15793"/>
                    <a:pt x="4551" y="15731"/>
                  </a:cubicBezTo>
                  <a:cubicBezTo>
                    <a:pt x="4949" y="15609"/>
                    <a:pt x="5359" y="15487"/>
                    <a:pt x="5718" y="15265"/>
                  </a:cubicBezTo>
                  <a:cubicBezTo>
                    <a:pt x="5728" y="15258"/>
                    <a:pt x="5738" y="15255"/>
                    <a:pt x="5748" y="15255"/>
                  </a:cubicBezTo>
                  <a:cubicBezTo>
                    <a:pt x="5797" y="15255"/>
                    <a:pt x="5829" y="15331"/>
                    <a:pt x="5776" y="15364"/>
                  </a:cubicBezTo>
                  <a:cubicBezTo>
                    <a:pt x="5417" y="15588"/>
                    <a:pt x="5006" y="15712"/>
                    <a:pt x="4605" y="15834"/>
                  </a:cubicBezTo>
                  <a:cubicBezTo>
                    <a:pt x="4395" y="15898"/>
                    <a:pt x="4188" y="15969"/>
                    <a:pt x="3976" y="16023"/>
                  </a:cubicBezTo>
                  <a:cubicBezTo>
                    <a:pt x="3914" y="16038"/>
                    <a:pt x="3850" y="16053"/>
                    <a:pt x="3787" y="16067"/>
                  </a:cubicBezTo>
                  <a:cubicBezTo>
                    <a:pt x="3722" y="16139"/>
                    <a:pt x="3663" y="16216"/>
                    <a:pt x="3610" y="16301"/>
                  </a:cubicBezTo>
                  <a:cubicBezTo>
                    <a:pt x="3598" y="16320"/>
                    <a:pt x="3580" y="16328"/>
                    <a:pt x="3563" y="16328"/>
                  </a:cubicBezTo>
                  <a:cubicBezTo>
                    <a:pt x="3523" y="16328"/>
                    <a:pt x="3483" y="16287"/>
                    <a:pt x="3510" y="16242"/>
                  </a:cubicBezTo>
                  <a:cubicBezTo>
                    <a:pt x="3539" y="16194"/>
                    <a:pt x="3571" y="16150"/>
                    <a:pt x="3603" y="16108"/>
                  </a:cubicBezTo>
                  <a:lnTo>
                    <a:pt x="3603" y="16108"/>
                  </a:lnTo>
                  <a:cubicBezTo>
                    <a:pt x="3537" y="16123"/>
                    <a:pt x="3467" y="16138"/>
                    <a:pt x="3401" y="16152"/>
                  </a:cubicBezTo>
                  <a:cubicBezTo>
                    <a:pt x="3422" y="16279"/>
                    <a:pt x="3445" y="16405"/>
                    <a:pt x="3473" y="16533"/>
                  </a:cubicBezTo>
                  <a:cubicBezTo>
                    <a:pt x="3636" y="16548"/>
                    <a:pt x="3801" y="16555"/>
                    <a:pt x="3966" y="16555"/>
                  </a:cubicBezTo>
                  <a:cubicBezTo>
                    <a:pt x="4544" y="16555"/>
                    <a:pt x="5128" y="16473"/>
                    <a:pt x="5691" y="16381"/>
                  </a:cubicBezTo>
                  <a:cubicBezTo>
                    <a:pt x="7673" y="16065"/>
                    <a:pt x="9626" y="15507"/>
                    <a:pt x="11518" y="14840"/>
                  </a:cubicBezTo>
                  <a:cubicBezTo>
                    <a:pt x="12479" y="14499"/>
                    <a:pt x="13427" y="14124"/>
                    <a:pt x="14349" y="13689"/>
                  </a:cubicBezTo>
                  <a:cubicBezTo>
                    <a:pt x="15086" y="13342"/>
                    <a:pt x="15816" y="12959"/>
                    <a:pt x="16481" y="12487"/>
                  </a:cubicBezTo>
                  <a:cubicBezTo>
                    <a:pt x="16390" y="12241"/>
                    <a:pt x="16329" y="11985"/>
                    <a:pt x="16258" y="11733"/>
                  </a:cubicBezTo>
                  <a:cubicBezTo>
                    <a:pt x="16180" y="11440"/>
                    <a:pt x="16078" y="11165"/>
                    <a:pt x="15931" y="10896"/>
                  </a:cubicBezTo>
                  <a:cubicBezTo>
                    <a:pt x="15803" y="10665"/>
                    <a:pt x="15660" y="10444"/>
                    <a:pt x="15511" y="10224"/>
                  </a:cubicBezTo>
                  <a:cubicBezTo>
                    <a:pt x="15364" y="10010"/>
                    <a:pt x="15219" y="9789"/>
                    <a:pt x="15044" y="9595"/>
                  </a:cubicBezTo>
                  <a:cubicBezTo>
                    <a:pt x="14730" y="9250"/>
                    <a:pt x="14344" y="8988"/>
                    <a:pt x="13925" y="8783"/>
                  </a:cubicBezTo>
                  <a:cubicBezTo>
                    <a:pt x="12985" y="8322"/>
                    <a:pt x="11954" y="8043"/>
                    <a:pt x="10911" y="7954"/>
                  </a:cubicBezTo>
                  <a:cubicBezTo>
                    <a:pt x="10806" y="7944"/>
                    <a:pt x="10777" y="7822"/>
                    <a:pt x="10823" y="7760"/>
                  </a:cubicBezTo>
                  <a:lnTo>
                    <a:pt x="10823" y="7758"/>
                  </a:lnTo>
                  <a:cubicBezTo>
                    <a:pt x="10815" y="7731"/>
                    <a:pt x="10815" y="7700"/>
                    <a:pt x="10833" y="7668"/>
                  </a:cubicBezTo>
                  <a:cubicBezTo>
                    <a:pt x="11131" y="7125"/>
                    <a:pt x="11556" y="6664"/>
                    <a:pt x="11886" y="6141"/>
                  </a:cubicBezTo>
                  <a:cubicBezTo>
                    <a:pt x="12564" y="5074"/>
                    <a:pt x="12790" y="3819"/>
                    <a:pt x="12657" y="2573"/>
                  </a:cubicBezTo>
                  <a:cubicBezTo>
                    <a:pt x="12615" y="2172"/>
                    <a:pt x="12503" y="1789"/>
                    <a:pt x="12351" y="1417"/>
                  </a:cubicBezTo>
                  <a:cubicBezTo>
                    <a:pt x="11903" y="1843"/>
                    <a:pt x="11291" y="2053"/>
                    <a:pt x="10730" y="2281"/>
                  </a:cubicBezTo>
                  <a:cubicBezTo>
                    <a:pt x="10722" y="2284"/>
                    <a:pt x="10715" y="2286"/>
                    <a:pt x="10708" y="2286"/>
                  </a:cubicBezTo>
                  <a:cubicBezTo>
                    <a:pt x="10655" y="2286"/>
                    <a:pt x="10638" y="2194"/>
                    <a:pt x="10699" y="2169"/>
                  </a:cubicBezTo>
                  <a:cubicBezTo>
                    <a:pt x="11254" y="1941"/>
                    <a:pt x="11864" y="1735"/>
                    <a:pt x="12301" y="1303"/>
                  </a:cubicBezTo>
                  <a:lnTo>
                    <a:pt x="12303" y="1303"/>
                  </a:lnTo>
                  <a:lnTo>
                    <a:pt x="12303" y="1302"/>
                  </a:lnTo>
                  <a:cubicBezTo>
                    <a:pt x="12276" y="1239"/>
                    <a:pt x="12248" y="1177"/>
                    <a:pt x="12219" y="1118"/>
                  </a:cubicBezTo>
                  <a:cubicBezTo>
                    <a:pt x="12204" y="1082"/>
                    <a:pt x="12188" y="1048"/>
                    <a:pt x="12170" y="1013"/>
                  </a:cubicBezTo>
                  <a:cubicBezTo>
                    <a:pt x="11720" y="1506"/>
                    <a:pt x="11036" y="1740"/>
                    <a:pt x="10418" y="1935"/>
                  </a:cubicBezTo>
                  <a:cubicBezTo>
                    <a:pt x="10411" y="1938"/>
                    <a:pt x="10405" y="1939"/>
                    <a:pt x="10398" y="1939"/>
                  </a:cubicBezTo>
                  <a:cubicBezTo>
                    <a:pt x="10341" y="1939"/>
                    <a:pt x="10323" y="1845"/>
                    <a:pt x="10387" y="1826"/>
                  </a:cubicBezTo>
                  <a:cubicBezTo>
                    <a:pt x="10999" y="1631"/>
                    <a:pt x="11678" y="1401"/>
                    <a:pt x="12113" y="901"/>
                  </a:cubicBezTo>
                  <a:cubicBezTo>
                    <a:pt x="12062" y="797"/>
                    <a:pt x="12010" y="692"/>
                    <a:pt x="11950" y="588"/>
                  </a:cubicBezTo>
                  <a:cubicBezTo>
                    <a:pt x="11786" y="735"/>
                    <a:pt x="11623" y="884"/>
                    <a:pt x="11447" y="1020"/>
                  </a:cubicBezTo>
                  <a:cubicBezTo>
                    <a:pt x="11237" y="1184"/>
                    <a:pt x="11012" y="1312"/>
                    <a:pt x="10770" y="1422"/>
                  </a:cubicBezTo>
                  <a:cubicBezTo>
                    <a:pt x="10259" y="1650"/>
                    <a:pt x="9724" y="1812"/>
                    <a:pt x="9194" y="1985"/>
                  </a:cubicBezTo>
                  <a:cubicBezTo>
                    <a:pt x="9186" y="1987"/>
                    <a:pt x="9180" y="1989"/>
                    <a:pt x="9173" y="1989"/>
                  </a:cubicBezTo>
                  <a:cubicBezTo>
                    <a:pt x="9116" y="1989"/>
                    <a:pt x="9099" y="1896"/>
                    <a:pt x="9163" y="1876"/>
                  </a:cubicBezTo>
                  <a:cubicBezTo>
                    <a:pt x="9681" y="1704"/>
                    <a:pt x="10210" y="1548"/>
                    <a:pt x="10709" y="1323"/>
                  </a:cubicBezTo>
                  <a:cubicBezTo>
                    <a:pt x="10950" y="1215"/>
                    <a:pt x="11175" y="1088"/>
                    <a:pt x="11383" y="922"/>
                  </a:cubicBezTo>
                  <a:cubicBezTo>
                    <a:pt x="11557" y="785"/>
                    <a:pt x="11722" y="632"/>
                    <a:pt x="11889" y="486"/>
                  </a:cubicBezTo>
                  <a:lnTo>
                    <a:pt x="11889" y="483"/>
                  </a:lnTo>
                  <a:cubicBezTo>
                    <a:pt x="11790" y="313"/>
                    <a:pt x="11681" y="153"/>
                    <a:pt x="1155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1"/>
            <p:cNvSpPr/>
            <p:nvPr/>
          </p:nvSpPr>
          <p:spPr>
            <a:xfrm>
              <a:off x="7731384" y="2954893"/>
              <a:ext cx="90020" cy="50375"/>
            </a:xfrm>
            <a:custGeom>
              <a:avLst/>
              <a:gdLst/>
              <a:ahLst/>
              <a:cxnLst/>
              <a:rect l="l" t="t" r="r" b="b"/>
              <a:pathLst>
                <a:path w="1787" h="1000" extrusionOk="0">
                  <a:moveTo>
                    <a:pt x="1702" y="0"/>
                  </a:moveTo>
                  <a:cubicBezTo>
                    <a:pt x="1690" y="0"/>
                    <a:pt x="1677" y="5"/>
                    <a:pt x="1665" y="16"/>
                  </a:cubicBezTo>
                  <a:lnTo>
                    <a:pt x="1665" y="17"/>
                  </a:lnTo>
                  <a:lnTo>
                    <a:pt x="1663" y="17"/>
                  </a:lnTo>
                  <a:cubicBezTo>
                    <a:pt x="1226" y="450"/>
                    <a:pt x="616" y="657"/>
                    <a:pt x="61" y="883"/>
                  </a:cubicBezTo>
                  <a:cubicBezTo>
                    <a:pt x="0" y="907"/>
                    <a:pt x="17" y="1000"/>
                    <a:pt x="71" y="1000"/>
                  </a:cubicBezTo>
                  <a:cubicBezTo>
                    <a:pt x="77" y="1000"/>
                    <a:pt x="84" y="998"/>
                    <a:pt x="92" y="995"/>
                  </a:cubicBezTo>
                  <a:cubicBezTo>
                    <a:pt x="653" y="767"/>
                    <a:pt x="1265" y="557"/>
                    <a:pt x="1713" y="131"/>
                  </a:cubicBezTo>
                  <a:cubicBezTo>
                    <a:pt x="1726" y="119"/>
                    <a:pt x="1736" y="110"/>
                    <a:pt x="1747" y="98"/>
                  </a:cubicBezTo>
                  <a:cubicBezTo>
                    <a:pt x="1787" y="58"/>
                    <a:pt x="1747" y="0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1"/>
            <p:cNvSpPr/>
            <p:nvPr/>
          </p:nvSpPr>
          <p:spPr>
            <a:xfrm>
              <a:off x="7333063" y="2865527"/>
              <a:ext cx="50979" cy="62465"/>
            </a:xfrm>
            <a:custGeom>
              <a:avLst/>
              <a:gdLst/>
              <a:ahLst/>
              <a:cxnLst/>
              <a:rect l="l" t="t" r="r" b="b"/>
              <a:pathLst>
                <a:path w="1012" h="1240" extrusionOk="0">
                  <a:moveTo>
                    <a:pt x="601" y="115"/>
                  </a:moveTo>
                  <a:cubicBezTo>
                    <a:pt x="621" y="115"/>
                    <a:pt x="641" y="117"/>
                    <a:pt x="654" y="121"/>
                  </a:cubicBezTo>
                  <a:cubicBezTo>
                    <a:pt x="718" y="136"/>
                    <a:pt x="766" y="172"/>
                    <a:pt x="800" y="226"/>
                  </a:cubicBezTo>
                  <a:cubicBezTo>
                    <a:pt x="884" y="356"/>
                    <a:pt x="888" y="540"/>
                    <a:pt x="858" y="695"/>
                  </a:cubicBezTo>
                  <a:cubicBezTo>
                    <a:pt x="842" y="781"/>
                    <a:pt x="816" y="862"/>
                    <a:pt x="773" y="935"/>
                  </a:cubicBezTo>
                  <a:cubicBezTo>
                    <a:pt x="736" y="1001"/>
                    <a:pt x="689" y="1057"/>
                    <a:pt x="630" y="1093"/>
                  </a:cubicBezTo>
                  <a:cubicBezTo>
                    <a:pt x="591" y="1115"/>
                    <a:pt x="550" y="1127"/>
                    <a:pt x="507" y="1127"/>
                  </a:cubicBezTo>
                  <a:cubicBezTo>
                    <a:pt x="485" y="1127"/>
                    <a:pt x="463" y="1124"/>
                    <a:pt x="440" y="1118"/>
                  </a:cubicBezTo>
                  <a:cubicBezTo>
                    <a:pt x="348" y="1093"/>
                    <a:pt x="260" y="1036"/>
                    <a:pt x="213" y="947"/>
                  </a:cubicBezTo>
                  <a:cubicBezTo>
                    <a:pt x="147" y="814"/>
                    <a:pt x="141" y="644"/>
                    <a:pt x="171" y="500"/>
                  </a:cubicBezTo>
                  <a:cubicBezTo>
                    <a:pt x="196" y="374"/>
                    <a:pt x="256" y="218"/>
                    <a:pt x="390" y="176"/>
                  </a:cubicBezTo>
                  <a:cubicBezTo>
                    <a:pt x="400" y="173"/>
                    <a:pt x="407" y="168"/>
                    <a:pt x="413" y="162"/>
                  </a:cubicBezTo>
                  <a:lnTo>
                    <a:pt x="413" y="162"/>
                  </a:lnTo>
                  <a:cubicBezTo>
                    <a:pt x="456" y="144"/>
                    <a:pt x="502" y="127"/>
                    <a:pt x="551" y="119"/>
                  </a:cubicBezTo>
                  <a:cubicBezTo>
                    <a:pt x="564" y="117"/>
                    <a:pt x="582" y="115"/>
                    <a:pt x="601" y="115"/>
                  </a:cubicBezTo>
                  <a:close/>
                  <a:moveTo>
                    <a:pt x="603" y="0"/>
                  </a:moveTo>
                  <a:cubicBezTo>
                    <a:pt x="514" y="0"/>
                    <a:pt x="424" y="30"/>
                    <a:pt x="345" y="67"/>
                  </a:cubicBezTo>
                  <a:cubicBezTo>
                    <a:pt x="344" y="68"/>
                    <a:pt x="342" y="68"/>
                    <a:pt x="341" y="69"/>
                  </a:cubicBezTo>
                  <a:lnTo>
                    <a:pt x="341" y="69"/>
                  </a:lnTo>
                  <a:cubicBezTo>
                    <a:pt x="51" y="180"/>
                    <a:pt x="1" y="602"/>
                    <a:pt x="63" y="865"/>
                  </a:cubicBezTo>
                  <a:cubicBezTo>
                    <a:pt x="97" y="1005"/>
                    <a:pt x="174" y="1117"/>
                    <a:pt x="300" y="1183"/>
                  </a:cubicBezTo>
                  <a:cubicBezTo>
                    <a:pt x="365" y="1218"/>
                    <a:pt x="439" y="1240"/>
                    <a:pt x="512" y="1240"/>
                  </a:cubicBezTo>
                  <a:cubicBezTo>
                    <a:pt x="540" y="1240"/>
                    <a:pt x="568" y="1237"/>
                    <a:pt x="596" y="1230"/>
                  </a:cubicBezTo>
                  <a:cubicBezTo>
                    <a:pt x="787" y="1182"/>
                    <a:pt x="898" y="985"/>
                    <a:pt x="949" y="808"/>
                  </a:cubicBezTo>
                  <a:cubicBezTo>
                    <a:pt x="1004" y="618"/>
                    <a:pt x="1011" y="394"/>
                    <a:pt x="925" y="213"/>
                  </a:cubicBezTo>
                  <a:cubicBezTo>
                    <a:pt x="882" y="122"/>
                    <a:pt x="806" y="48"/>
                    <a:pt x="708" y="16"/>
                  </a:cubicBezTo>
                  <a:cubicBezTo>
                    <a:pt x="673" y="5"/>
                    <a:pt x="638" y="0"/>
                    <a:pt x="6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1"/>
            <p:cNvSpPr/>
            <p:nvPr/>
          </p:nvSpPr>
          <p:spPr>
            <a:xfrm>
              <a:off x="7472553" y="2783666"/>
              <a:ext cx="69669" cy="59594"/>
            </a:xfrm>
            <a:custGeom>
              <a:avLst/>
              <a:gdLst/>
              <a:ahLst/>
              <a:cxnLst/>
              <a:rect l="l" t="t" r="r" b="b"/>
              <a:pathLst>
                <a:path w="1383" h="1183" extrusionOk="0">
                  <a:moveTo>
                    <a:pt x="839" y="114"/>
                  </a:moveTo>
                  <a:cubicBezTo>
                    <a:pt x="867" y="114"/>
                    <a:pt x="895" y="117"/>
                    <a:pt x="922" y="124"/>
                  </a:cubicBezTo>
                  <a:cubicBezTo>
                    <a:pt x="1015" y="151"/>
                    <a:pt x="1078" y="234"/>
                    <a:pt x="1125" y="314"/>
                  </a:cubicBezTo>
                  <a:cubicBezTo>
                    <a:pt x="1185" y="425"/>
                    <a:pt x="1249" y="547"/>
                    <a:pt x="1245" y="677"/>
                  </a:cubicBezTo>
                  <a:cubicBezTo>
                    <a:pt x="1239" y="788"/>
                    <a:pt x="1184" y="887"/>
                    <a:pt x="1100" y="958"/>
                  </a:cubicBezTo>
                  <a:cubicBezTo>
                    <a:pt x="1006" y="1037"/>
                    <a:pt x="882" y="1071"/>
                    <a:pt x="758" y="1071"/>
                  </a:cubicBezTo>
                  <a:cubicBezTo>
                    <a:pt x="755" y="1071"/>
                    <a:pt x="753" y="1071"/>
                    <a:pt x="750" y="1071"/>
                  </a:cubicBezTo>
                  <a:cubicBezTo>
                    <a:pt x="650" y="1068"/>
                    <a:pt x="548" y="1063"/>
                    <a:pt x="458" y="1009"/>
                  </a:cubicBezTo>
                  <a:cubicBezTo>
                    <a:pt x="320" y="925"/>
                    <a:pt x="274" y="761"/>
                    <a:pt x="293" y="608"/>
                  </a:cubicBezTo>
                  <a:cubicBezTo>
                    <a:pt x="320" y="414"/>
                    <a:pt x="444" y="236"/>
                    <a:pt x="626" y="157"/>
                  </a:cubicBezTo>
                  <a:cubicBezTo>
                    <a:pt x="628" y="156"/>
                    <a:pt x="630" y="155"/>
                    <a:pt x="633" y="153"/>
                  </a:cubicBezTo>
                  <a:lnTo>
                    <a:pt x="633" y="153"/>
                  </a:lnTo>
                  <a:cubicBezTo>
                    <a:pt x="699" y="134"/>
                    <a:pt x="770" y="114"/>
                    <a:pt x="839" y="114"/>
                  </a:cubicBezTo>
                  <a:close/>
                  <a:moveTo>
                    <a:pt x="841" y="0"/>
                  </a:moveTo>
                  <a:cubicBezTo>
                    <a:pt x="754" y="0"/>
                    <a:pt x="665" y="23"/>
                    <a:pt x="582" y="49"/>
                  </a:cubicBezTo>
                  <a:cubicBezTo>
                    <a:pt x="577" y="51"/>
                    <a:pt x="572" y="53"/>
                    <a:pt x="568" y="55"/>
                  </a:cubicBezTo>
                  <a:lnTo>
                    <a:pt x="568" y="55"/>
                  </a:lnTo>
                  <a:cubicBezTo>
                    <a:pt x="207" y="216"/>
                    <a:pt x="1" y="806"/>
                    <a:pt x="361" y="1078"/>
                  </a:cubicBezTo>
                  <a:cubicBezTo>
                    <a:pt x="454" y="1149"/>
                    <a:pt x="572" y="1179"/>
                    <a:pt x="688" y="1182"/>
                  </a:cubicBezTo>
                  <a:cubicBezTo>
                    <a:pt x="706" y="1182"/>
                    <a:pt x="723" y="1183"/>
                    <a:pt x="741" y="1183"/>
                  </a:cubicBezTo>
                  <a:cubicBezTo>
                    <a:pt x="873" y="1183"/>
                    <a:pt x="1002" y="1162"/>
                    <a:pt x="1117" y="1087"/>
                  </a:cubicBezTo>
                  <a:cubicBezTo>
                    <a:pt x="1231" y="1014"/>
                    <a:pt x="1317" y="901"/>
                    <a:pt x="1347" y="768"/>
                  </a:cubicBezTo>
                  <a:cubicBezTo>
                    <a:pt x="1382" y="618"/>
                    <a:pt x="1339" y="487"/>
                    <a:pt x="1275" y="354"/>
                  </a:cubicBezTo>
                  <a:cubicBezTo>
                    <a:pt x="1212" y="222"/>
                    <a:pt x="1134" y="85"/>
                    <a:pt x="993" y="28"/>
                  </a:cubicBezTo>
                  <a:cubicBezTo>
                    <a:pt x="944" y="8"/>
                    <a:pt x="893" y="0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1"/>
            <p:cNvSpPr/>
            <p:nvPr/>
          </p:nvSpPr>
          <p:spPr>
            <a:xfrm>
              <a:off x="7207627" y="2521409"/>
              <a:ext cx="60903" cy="59191"/>
            </a:xfrm>
            <a:custGeom>
              <a:avLst/>
              <a:gdLst/>
              <a:ahLst/>
              <a:cxnLst/>
              <a:rect l="l" t="t" r="r" b="b"/>
              <a:pathLst>
                <a:path w="1209" h="1175" extrusionOk="0">
                  <a:moveTo>
                    <a:pt x="497" y="115"/>
                  </a:moveTo>
                  <a:cubicBezTo>
                    <a:pt x="519" y="115"/>
                    <a:pt x="543" y="117"/>
                    <a:pt x="568" y="123"/>
                  </a:cubicBezTo>
                  <a:cubicBezTo>
                    <a:pt x="573" y="124"/>
                    <a:pt x="578" y="124"/>
                    <a:pt x="582" y="124"/>
                  </a:cubicBezTo>
                  <a:cubicBezTo>
                    <a:pt x="584" y="124"/>
                    <a:pt x="585" y="124"/>
                    <a:pt x="586" y="124"/>
                  </a:cubicBezTo>
                  <a:lnTo>
                    <a:pt x="586" y="124"/>
                  </a:lnTo>
                  <a:cubicBezTo>
                    <a:pt x="778" y="136"/>
                    <a:pt x="968" y="223"/>
                    <a:pt x="1035" y="406"/>
                  </a:cubicBezTo>
                  <a:cubicBezTo>
                    <a:pt x="1092" y="562"/>
                    <a:pt x="1064" y="739"/>
                    <a:pt x="967" y="878"/>
                  </a:cubicBezTo>
                  <a:cubicBezTo>
                    <a:pt x="888" y="994"/>
                    <a:pt x="762" y="1061"/>
                    <a:pt x="624" y="1061"/>
                  </a:cubicBezTo>
                  <a:cubicBezTo>
                    <a:pt x="593" y="1061"/>
                    <a:pt x="562" y="1057"/>
                    <a:pt x="531" y="1051"/>
                  </a:cubicBezTo>
                  <a:cubicBezTo>
                    <a:pt x="420" y="1028"/>
                    <a:pt x="301" y="974"/>
                    <a:pt x="228" y="888"/>
                  </a:cubicBezTo>
                  <a:cubicBezTo>
                    <a:pt x="155" y="801"/>
                    <a:pt x="127" y="687"/>
                    <a:pt x="128" y="576"/>
                  </a:cubicBezTo>
                  <a:cubicBezTo>
                    <a:pt x="134" y="364"/>
                    <a:pt x="270" y="115"/>
                    <a:pt x="497" y="115"/>
                  </a:cubicBezTo>
                  <a:close/>
                  <a:moveTo>
                    <a:pt x="500" y="1"/>
                  </a:moveTo>
                  <a:cubicBezTo>
                    <a:pt x="258" y="1"/>
                    <a:pt x="78" y="207"/>
                    <a:pt x="29" y="446"/>
                  </a:cubicBezTo>
                  <a:cubicBezTo>
                    <a:pt x="1" y="582"/>
                    <a:pt x="11" y="723"/>
                    <a:pt x="70" y="851"/>
                  </a:cubicBezTo>
                  <a:cubicBezTo>
                    <a:pt x="131" y="987"/>
                    <a:pt x="250" y="1072"/>
                    <a:pt x="386" y="1127"/>
                  </a:cubicBezTo>
                  <a:cubicBezTo>
                    <a:pt x="463" y="1159"/>
                    <a:pt x="544" y="1175"/>
                    <a:pt x="624" y="1175"/>
                  </a:cubicBezTo>
                  <a:cubicBezTo>
                    <a:pt x="764" y="1175"/>
                    <a:pt x="901" y="1124"/>
                    <a:pt x="1006" y="1015"/>
                  </a:cubicBezTo>
                  <a:cubicBezTo>
                    <a:pt x="1147" y="867"/>
                    <a:pt x="1208" y="645"/>
                    <a:pt x="1166" y="443"/>
                  </a:cubicBezTo>
                  <a:cubicBezTo>
                    <a:pt x="1143" y="331"/>
                    <a:pt x="1081" y="225"/>
                    <a:pt x="991" y="151"/>
                  </a:cubicBezTo>
                  <a:cubicBezTo>
                    <a:pt x="876" y="58"/>
                    <a:pt x="732" y="17"/>
                    <a:pt x="586" y="9"/>
                  </a:cubicBezTo>
                  <a:lnTo>
                    <a:pt x="586" y="9"/>
                  </a:lnTo>
                  <a:cubicBezTo>
                    <a:pt x="557" y="4"/>
                    <a:pt x="528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1"/>
            <p:cNvSpPr/>
            <p:nvPr/>
          </p:nvSpPr>
          <p:spPr>
            <a:xfrm>
              <a:off x="7391751" y="2389979"/>
              <a:ext cx="93496" cy="87753"/>
            </a:xfrm>
            <a:custGeom>
              <a:avLst/>
              <a:gdLst/>
              <a:ahLst/>
              <a:cxnLst/>
              <a:rect l="l" t="t" r="r" b="b"/>
              <a:pathLst>
                <a:path w="1856" h="1742" extrusionOk="0">
                  <a:moveTo>
                    <a:pt x="1029" y="117"/>
                  </a:moveTo>
                  <a:cubicBezTo>
                    <a:pt x="1281" y="117"/>
                    <a:pt x="1520" y="212"/>
                    <a:pt x="1630" y="464"/>
                  </a:cubicBezTo>
                  <a:cubicBezTo>
                    <a:pt x="1737" y="709"/>
                    <a:pt x="1697" y="1008"/>
                    <a:pt x="1576" y="1239"/>
                  </a:cubicBezTo>
                  <a:cubicBezTo>
                    <a:pt x="1456" y="1468"/>
                    <a:pt x="1243" y="1630"/>
                    <a:pt x="984" y="1630"/>
                  </a:cubicBezTo>
                  <a:cubicBezTo>
                    <a:pt x="962" y="1630"/>
                    <a:pt x="939" y="1629"/>
                    <a:pt x="916" y="1626"/>
                  </a:cubicBezTo>
                  <a:cubicBezTo>
                    <a:pt x="720" y="1605"/>
                    <a:pt x="512" y="1506"/>
                    <a:pt x="366" y="1377"/>
                  </a:cubicBezTo>
                  <a:cubicBezTo>
                    <a:pt x="224" y="1251"/>
                    <a:pt x="138" y="1078"/>
                    <a:pt x="139" y="886"/>
                  </a:cubicBezTo>
                  <a:cubicBezTo>
                    <a:pt x="142" y="502"/>
                    <a:pt x="469" y="126"/>
                    <a:pt x="862" y="126"/>
                  </a:cubicBezTo>
                  <a:cubicBezTo>
                    <a:pt x="864" y="126"/>
                    <a:pt x="866" y="126"/>
                    <a:pt x="868" y="126"/>
                  </a:cubicBezTo>
                  <a:lnTo>
                    <a:pt x="868" y="126"/>
                  </a:lnTo>
                  <a:cubicBezTo>
                    <a:pt x="872" y="127"/>
                    <a:pt x="875" y="127"/>
                    <a:pt x="879" y="127"/>
                  </a:cubicBezTo>
                  <a:cubicBezTo>
                    <a:pt x="881" y="127"/>
                    <a:pt x="884" y="127"/>
                    <a:pt x="886" y="127"/>
                  </a:cubicBezTo>
                  <a:cubicBezTo>
                    <a:pt x="886" y="127"/>
                    <a:pt x="886" y="127"/>
                    <a:pt x="887" y="127"/>
                  </a:cubicBezTo>
                  <a:lnTo>
                    <a:pt x="887" y="127"/>
                  </a:lnTo>
                  <a:cubicBezTo>
                    <a:pt x="887" y="127"/>
                    <a:pt x="887" y="127"/>
                    <a:pt x="888" y="127"/>
                  </a:cubicBezTo>
                  <a:cubicBezTo>
                    <a:pt x="889" y="127"/>
                    <a:pt x="889" y="127"/>
                    <a:pt x="890" y="127"/>
                  </a:cubicBezTo>
                  <a:cubicBezTo>
                    <a:pt x="897" y="127"/>
                    <a:pt x="903" y="126"/>
                    <a:pt x="908" y="124"/>
                  </a:cubicBezTo>
                  <a:lnTo>
                    <a:pt x="908" y="124"/>
                  </a:lnTo>
                  <a:cubicBezTo>
                    <a:pt x="948" y="120"/>
                    <a:pt x="988" y="117"/>
                    <a:pt x="1029" y="117"/>
                  </a:cubicBezTo>
                  <a:close/>
                  <a:moveTo>
                    <a:pt x="1045" y="0"/>
                  </a:moveTo>
                  <a:cubicBezTo>
                    <a:pt x="992" y="0"/>
                    <a:pt x="938" y="4"/>
                    <a:pt x="886" y="11"/>
                  </a:cubicBezTo>
                  <a:cubicBezTo>
                    <a:pt x="877" y="10"/>
                    <a:pt x="868" y="10"/>
                    <a:pt x="859" y="10"/>
                  </a:cubicBezTo>
                  <a:cubicBezTo>
                    <a:pt x="464" y="10"/>
                    <a:pt x="122" y="338"/>
                    <a:pt x="43" y="714"/>
                  </a:cubicBezTo>
                  <a:cubicBezTo>
                    <a:pt x="1" y="915"/>
                    <a:pt x="30" y="1125"/>
                    <a:pt x="145" y="1297"/>
                  </a:cubicBezTo>
                  <a:cubicBezTo>
                    <a:pt x="280" y="1499"/>
                    <a:pt x="505" y="1632"/>
                    <a:pt x="733" y="1703"/>
                  </a:cubicBezTo>
                  <a:cubicBezTo>
                    <a:pt x="815" y="1729"/>
                    <a:pt x="898" y="1742"/>
                    <a:pt x="978" y="1742"/>
                  </a:cubicBezTo>
                  <a:cubicBezTo>
                    <a:pt x="1220" y="1742"/>
                    <a:pt x="1445" y="1626"/>
                    <a:pt x="1599" y="1418"/>
                  </a:cubicBezTo>
                  <a:cubicBezTo>
                    <a:pt x="1783" y="1167"/>
                    <a:pt x="1856" y="820"/>
                    <a:pt x="1773" y="519"/>
                  </a:cubicBezTo>
                  <a:cubicBezTo>
                    <a:pt x="1727" y="356"/>
                    <a:pt x="1632" y="211"/>
                    <a:pt x="1490" y="117"/>
                  </a:cubicBezTo>
                  <a:cubicBezTo>
                    <a:pt x="1357" y="32"/>
                    <a:pt x="1200" y="0"/>
                    <a:pt x="104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1"/>
            <p:cNvSpPr/>
            <p:nvPr/>
          </p:nvSpPr>
          <p:spPr>
            <a:xfrm>
              <a:off x="7217098" y="2293408"/>
              <a:ext cx="65538" cy="51030"/>
            </a:xfrm>
            <a:custGeom>
              <a:avLst/>
              <a:gdLst/>
              <a:ahLst/>
              <a:cxnLst/>
              <a:rect l="l" t="t" r="r" b="b"/>
              <a:pathLst>
                <a:path w="1301" h="1013" extrusionOk="0">
                  <a:moveTo>
                    <a:pt x="748" y="113"/>
                  </a:moveTo>
                  <a:cubicBezTo>
                    <a:pt x="804" y="113"/>
                    <a:pt x="860" y="119"/>
                    <a:pt x="914" y="134"/>
                  </a:cubicBezTo>
                  <a:cubicBezTo>
                    <a:pt x="1016" y="161"/>
                    <a:pt x="1112" y="240"/>
                    <a:pt x="1155" y="338"/>
                  </a:cubicBezTo>
                  <a:cubicBezTo>
                    <a:pt x="1193" y="426"/>
                    <a:pt x="1165" y="518"/>
                    <a:pt x="1112" y="593"/>
                  </a:cubicBezTo>
                  <a:cubicBezTo>
                    <a:pt x="990" y="773"/>
                    <a:pt x="755" y="885"/>
                    <a:pt x="541" y="896"/>
                  </a:cubicBezTo>
                  <a:cubicBezTo>
                    <a:pt x="532" y="896"/>
                    <a:pt x="523" y="897"/>
                    <a:pt x="514" y="897"/>
                  </a:cubicBezTo>
                  <a:cubicBezTo>
                    <a:pt x="362" y="897"/>
                    <a:pt x="212" y="839"/>
                    <a:pt x="161" y="688"/>
                  </a:cubicBezTo>
                  <a:cubicBezTo>
                    <a:pt x="109" y="524"/>
                    <a:pt x="170" y="341"/>
                    <a:pt x="267" y="204"/>
                  </a:cubicBezTo>
                  <a:lnTo>
                    <a:pt x="267" y="204"/>
                  </a:lnTo>
                  <a:cubicBezTo>
                    <a:pt x="368" y="171"/>
                    <a:pt x="472" y="145"/>
                    <a:pt x="575" y="128"/>
                  </a:cubicBezTo>
                  <a:cubicBezTo>
                    <a:pt x="631" y="119"/>
                    <a:pt x="690" y="113"/>
                    <a:pt x="748" y="113"/>
                  </a:cubicBezTo>
                  <a:close/>
                  <a:moveTo>
                    <a:pt x="755" y="0"/>
                  </a:moveTo>
                  <a:cubicBezTo>
                    <a:pt x="721" y="0"/>
                    <a:pt x="686" y="2"/>
                    <a:pt x="653" y="5"/>
                  </a:cubicBezTo>
                  <a:cubicBezTo>
                    <a:pt x="504" y="17"/>
                    <a:pt x="358" y="53"/>
                    <a:pt x="217" y="98"/>
                  </a:cubicBezTo>
                  <a:cubicBezTo>
                    <a:pt x="199" y="104"/>
                    <a:pt x="187" y="115"/>
                    <a:pt x="181" y="129"/>
                  </a:cubicBezTo>
                  <a:lnTo>
                    <a:pt x="181" y="129"/>
                  </a:lnTo>
                  <a:cubicBezTo>
                    <a:pt x="67" y="282"/>
                    <a:pt x="0" y="488"/>
                    <a:pt x="42" y="679"/>
                  </a:cubicBezTo>
                  <a:cubicBezTo>
                    <a:pt x="88" y="883"/>
                    <a:pt x="265" y="997"/>
                    <a:pt x="465" y="1011"/>
                  </a:cubicBezTo>
                  <a:cubicBezTo>
                    <a:pt x="480" y="1012"/>
                    <a:pt x="495" y="1012"/>
                    <a:pt x="511" y="1012"/>
                  </a:cubicBezTo>
                  <a:cubicBezTo>
                    <a:pt x="754" y="1012"/>
                    <a:pt x="1006" y="899"/>
                    <a:pt x="1165" y="715"/>
                  </a:cubicBezTo>
                  <a:cubicBezTo>
                    <a:pt x="1240" y="627"/>
                    <a:pt x="1301" y="513"/>
                    <a:pt x="1287" y="393"/>
                  </a:cubicBezTo>
                  <a:cubicBezTo>
                    <a:pt x="1272" y="257"/>
                    <a:pt x="1176" y="146"/>
                    <a:pt x="1066" y="76"/>
                  </a:cubicBezTo>
                  <a:cubicBezTo>
                    <a:pt x="975" y="17"/>
                    <a:pt x="864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8" name="Google Shape;3988;p31"/>
          <p:cNvGrpSpPr/>
          <p:nvPr/>
        </p:nvGrpSpPr>
        <p:grpSpPr>
          <a:xfrm>
            <a:off x="849065" y="3698444"/>
            <a:ext cx="1203897" cy="1343468"/>
            <a:chOff x="5564772" y="1756905"/>
            <a:chExt cx="992905" cy="1108015"/>
          </a:xfrm>
        </p:grpSpPr>
        <p:sp>
          <p:nvSpPr>
            <p:cNvPr id="3989" name="Google Shape;3989;p31"/>
            <p:cNvSpPr/>
            <p:nvPr/>
          </p:nvSpPr>
          <p:spPr>
            <a:xfrm>
              <a:off x="5591774" y="1928133"/>
              <a:ext cx="116064" cy="116165"/>
            </a:xfrm>
            <a:custGeom>
              <a:avLst/>
              <a:gdLst/>
              <a:ahLst/>
              <a:cxnLst/>
              <a:rect l="l" t="t" r="r" b="b"/>
              <a:pathLst>
                <a:path w="2304" h="2306" extrusionOk="0">
                  <a:moveTo>
                    <a:pt x="1150" y="0"/>
                  </a:moveTo>
                  <a:cubicBezTo>
                    <a:pt x="513" y="0"/>
                    <a:pt x="0" y="517"/>
                    <a:pt x="0" y="1154"/>
                  </a:cubicBezTo>
                  <a:cubicBezTo>
                    <a:pt x="0" y="1788"/>
                    <a:pt x="513" y="2306"/>
                    <a:pt x="1150" y="2306"/>
                  </a:cubicBezTo>
                  <a:cubicBezTo>
                    <a:pt x="1786" y="2306"/>
                    <a:pt x="2303" y="1788"/>
                    <a:pt x="2303" y="1154"/>
                  </a:cubicBezTo>
                  <a:cubicBezTo>
                    <a:pt x="2303" y="517"/>
                    <a:pt x="1786" y="0"/>
                    <a:pt x="1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1"/>
            <p:cNvSpPr/>
            <p:nvPr/>
          </p:nvSpPr>
          <p:spPr>
            <a:xfrm>
              <a:off x="5775595" y="1928133"/>
              <a:ext cx="116064" cy="116165"/>
            </a:xfrm>
            <a:custGeom>
              <a:avLst/>
              <a:gdLst/>
              <a:ahLst/>
              <a:cxnLst/>
              <a:rect l="l" t="t" r="r" b="b"/>
              <a:pathLst>
                <a:path w="2304" h="2306" extrusionOk="0">
                  <a:moveTo>
                    <a:pt x="1150" y="0"/>
                  </a:moveTo>
                  <a:cubicBezTo>
                    <a:pt x="513" y="0"/>
                    <a:pt x="0" y="517"/>
                    <a:pt x="0" y="1154"/>
                  </a:cubicBezTo>
                  <a:cubicBezTo>
                    <a:pt x="0" y="1788"/>
                    <a:pt x="513" y="2306"/>
                    <a:pt x="1150" y="2306"/>
                  </a:cubicBezTo>
                  <a:cubicBezTo>
                    <a:pt x="1786" y="2306"/>
                    <a:pt x="2303" y="1788"/>
                    <a:pt x="2303" y="1154"/>
                  </a:cubicBezTo>
                  <a:cubicBezTo>
                    <a:pt x="2303" y="517"/>
                    <a:pt x="1786" y="0"/>
                    <a:pt x="1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1"/>
            <p:cNvSpPr/>
            <p:nvPr/>
          </p:nvSpPr>
          <p:spPr>
            <a:xfrm>
              <a:off x="5863752" y="1756905"/>
              <a:ext cx="116064" cy="116265"/>
            </a:xfrm>
            <a:custGeom>
              <a:avLst/>
              <a:gdLst/>
              <a:ahLst/>
              <a:cxnLst/>
              <a:rect l="l" t="t" r="r" b="b"/>
              <a:pathLst>
                <a:path w="2304" h="2308" extrusionOk="0">
                  <a:moveTo>
                    <a:pt x="1150" y="1"/>
                  </a:moveTo>
                  <a:cubicBezTo>
                    <a:pt x="514" y="1"/>
                    <a:pt x="1" y="518"/>
                    <a:pt x="1" y="1154"/>
                  </a:cubicBezTo>
                  <a:cubicBezTo>
                    <a:pt x="1" y="1791"/>
                    <a:pt x="514" y="2308"/>
                    <a:pt x="1150" y="2308"/>
                  </a:cubicBezTo>
                  <a:cubicBezTo>
                    <a:pt x="1786" y="2308"/>
                    <a:pt x="2303" y="1791"/>
                    <a:pt x="2303" y="1154"/>
                  </a:cubicBezTo>
                  <a:cubicBezTo>
                    <a:pt x="2303" y="521"/>
                    <a:pt x="1786" y="4"/>
                    <a:pt x="11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1"/>
            <p:cNvSpPr/>
            <p:nvPr/>
          </p:nvSpPr>
          <p:spPr>
            <a:xfrm>
              <a:off x="6159458" y="1939669"/>
              <a:ext cx="116064" cy="116064"/>
            </a:xfrm>
            <a:custGeom>
              <a:avLst/>
              <a:gdLst/>
              <a:ahLst/>
              <a:cxnLst/>
              <a:rect l="l" t="t" r="r" b="b"/>
              <a:pathLst>
                <a:path w="2304" h="2304" extrusionOk="0">
                  <a:moveTo>
                    <a:pt x="1151" y="1"/>
                  </a:moveTo>
                  <a:cubicBezTo>
                    <a:pt x="515" y="1"/>
                    <a:pt x="0" y="518"/>
                    <a:pt x="0" y="1154"/>
                  </a:cubicBezTo>
                  <a:cubicBezTo>
                    <a:pt x="0" y="1790"/>
                    <a:pt x="515" y="2303"/>
                    <a:pt x="1151" y="2303"/>
                  </a:cubicBezTo>
                  <a:cubicBezTo>
                    <a:pt x="1786" y="2303"/>
                    <a:pt x="2303" y="1790"/>
                    <a:pt x="2303" y="1154"/>
                  </a:cubicBezTo>
                  <a:cubicBezTo>
                    <a:pt x="2303" y="518"/>
                    <a:pt x="1786" y="1"/>
                    <a:pt x="11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1"/>
            <p:cNvSpPr/>
            <p:nvPr/>
          </p:nvSpPr>
          <p:spPr>
            <a:xfrm>
              <a:off x="5564772" y="2277540"/>
              <a:ext cx="116064" cy="116014"/>
            </a:xfrm>
            <a:custGeom>
              <a:avLst/>
              <a:gdLst/>
              <a:ahLst/>
              <a:cxnLst/>
              <a:rect l="l" t="t" r="r" b="b"/>
              <a:pathLst>
                <a:path w="2304" h="2303" extrusionOk="0">
                  <a:moveTo>
                    <a:pt x="1154" y="1"/>
                  </a:moveTo>
                  <a:cubicBezTo>
                    <a:pt x="518" y="1"/>
                    <a:pt x="1" y="514"/>
                    <a:pt x="1" y="1152"/>
                  </a:cubicBezTo>
                  <a:cubicBezTo>
                    <a:pt x="1" y="1788"/>
                    <a:pt x="518" y="2302"/>
                    <a:pt x="1154" y="2302"/>
                  </a:cubicBezTo>
                  <a:cubicBezTo>
                    <a:pt x="1791" y="2302"/>
                    <a:pt x="2304" y="1788"/>
                    <a:pt x="2304" y="1152"/>
                  </a:cubicBezTo>
                  <a:cubicBezTo>
                    <a:pt x="2304" y="514"/>
                    <a:pt x="1791" y="2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1"/>
            <p:cNvSpPr/>
            <p:nvPr/>
          </p:nvSpPr>
          <p:spPr>
            <a:xfrm>
              <a:off x="5591572" y="2611229"/>
              <a:ext cx="116265" cy="116114"/>
            </a:xfrm>
            <a:custGeom>
              <a:avLst/>
              <a:gdLst/>
              <a:ahLst/>
              <a:cxnLst/>
              <a:rect l="l" t="t" r="r" b="b"/>
              <a:pathLst>
                <a:path w="2308" h="2305" extrusionOk="0">
                  <a:moveTo>
                    <a:pt x="1154" y="0"/>
                  </a:moveTo>
                  <a:cubicBezTo>
                    <a:pt x="517" y="0"/>
                    <a:pt x="0" y="518"/>
                    <a:pt x="0" y="1153"/>
                  </a:cubicBezTo>
                  <a:cubicBezTo>
                    <a:pt x="0" y="1789"/>
                    <a:pt x="517" y="2305"/>
                    <a:pt x="1154" y="2305"/>
                  </a:cubicBezTo>
                  <a:cubicBezTo>
                    <a:pt x="1790" y="2305"/>
                    <a:pt x="2307" y="1789"/>
                    <a:pt x="2307" y="1153"/>
                  </a:cubicBezTo>
                  <a:cubicBezTo>
                    <a:pt x="2307" y="519"/>
                    <a:pt x="1790" y="2"/>
                    <a:pt x="11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1"/>
            <p:cNvSpPr/>
            <p:nvPr/>
          </p:nvSpPr>
          <p:spPr>
            <a:xfrm>
              <a:off x="5754336" y="2605889"/>
              <a:ext cx="116014" cy="116165"/>
            </a:xfrm>
            <a:custGeom>
              <a:avLst/>
              <a:gdLst/>
              <a:ahLst/>
              <a:cxnLst/>
              <a:rect l="l" t="t" r="r" b="b"/>
              <a:pathLst>
                <a:path w="2303" h="2306" extrusionOk="0">
                  <a:moveTo>
                    <a:pt x="1154" y="0"/>
                  </a:moveTo>
                  <a:cubicBezTo>
                    <a:pt x="517" y="0"/>
                    <a:pt x="0" y="517"/>
                    <a:pt x="0" y="1152"/>
                  </a:cubicBezTo>
                  <a:cubicBezTo>
                    <a:pt x="0" y="1789"/>
                    <a:pt x="517" y="2306"/>
                    <a:pt x="1154" y="2306"/>
                  </a:cubicBezTo>
                  <a:cubicBezTo>
                    <a:pt x="1790" y="2306"/>
                    <a:pt x="2303" y="1789"/>
                    <a:pt x="2303" y="1152"/>
                  </a:cubicBezTo>
                  <a:cubicBezTo>
                    <a:pt x="2303" y="517"/>
                    <a:pt x="1790" y="2"/>
                    <a:pt x="11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1"/>
            <p:cNvSpPr/>
            <p:nvPr/>
          </p:nvSpPr>
          <p:spPr>
            <a:xfrm>
              <a:off x="5823150" y="2748957"/>
              <a:ext cx="116064" cy="115963"/>
            </a:xfrm>
            <a:custGeom>
              <a:avLst/>
              <a:gdLst/>
              <a:ahLst/>
              <a:cxnLst/>
              <a:rect l="l" t="t" r="r" b="b"/>
              <a:pathLst>
                <a:path w="2304" h="2302" extrusionOk="0">
                  <a:moveTo>
                    <a:pt x="1154" y="0"/>
                  </a:moveTo>
                  <a:cubicBezTo>
                    <a:pt x="518" y="0"/>
                    <a:pt x="0" y="519"/>
                    <a:pt x="0" y="1154"/>
                  </a:cubicBezTo>
                  <a:cubicBezTo>
                    <a:pt x="0" y="1790"/>
                    <a:pt x="518" y="2301"/>
                    <a:pt x="1154" y="2301"/>
                  </a:cubicBezTo>
                  <a:cubicBezTo>
                    <a:pt x="1790" y="2301"/>
                    <a:pt x="2303" y="1790"/>
                    <a:pt x="2303" y="1154"/>
                  </a:cubicBezTo>
                  <a:cubicBezTo>
                    <a:pt x="2303" y="519"/>
                    <a:pt x="1790" y="0"/>
                    <a:pt x="11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1"/>
            <p:cNvSpPr/>
            <p:nvPr/>
          </p:nvSpPr>
          <p:spPr>
            <a:xfrm>
              <a:off x="6147015" y="2619289"/>
              <a:ext cx="116265" cy="116064"/>
            </a:xfrm>
            <a:custGeom>
              <a:avLst/>
              <a:gdLst/>
              <a:ahLst/>
              <a:cxnLst/>
              <a:rect l="l" t="t" r="r" b="b"/>
              <a:pathLst>
                <a:path w="2308" h="2304" extrusionOk="0">
                  <a:moveTo>
                    <a:pt x="1154" y="1"/>
                  </a:moveTo>
                  <a:cubicBezTo>
                    <a:pt x="518" y="1"/>
                    <a:pt x="1" y="518"/>
                    <a:pt x="1" y="1154"/>
                  </a:cubicBezTo>
                  <a:cubicBezTo>
                    <a:pt x="1" y="1790"/>
                    <a:pt x="519" y="2303"/>
                    <a:pt x="1154" y="2303"/>
                  </a:cubicBezTo>
                  <a:cubicBezTo>
                    <a:pt x="1791" y="2303"/>
                    <a:pt x="2308" y="1790"/>
                    <a:pt x="2308" y="1154"/>
                  </a:cubicBezTo>
                  <a:cubicBezTo>
                    <a:pt x="2308" y="519"/>
                    <a:pt x="1792" y="3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1"/>
            <p:cNvSpPr/>
            <p:nvPr/>
          </p:nvSpPr>
          <p:spPr>
            <a:xfrm>
              <a:off x="6314666" y="2619289"/>
              <a:ext cx="116014" cy="116064"/>
            </a:xfrm>
            <a:custGeom>
              <a:avLst/>
              <a:gdLst/>
              <a:ahLst/>
              <a:cxnLst/>
              <a:rect l="l" t="t" r="r" b="b"/>
              <a:pathLst>
                <a:path w="2303" h="2304" extrusionOk="0">
                  <a:moveTo>
                    <a:pt x="1149" y="1"/>
                  </a:moveTo>
                  <a:cubicBezTo>
                    <a:pt x="515" y="1"/>
                    <a:pt x="0" y="518"/>
                    <a:pt x="0" y="1154"/>
                  </a:cubicBezTo>
                  <a:cubicBezTo>
                    <a:pt x="0" y="1790"/>
                    <a:pt x="515" y="2303"/>
                    <a:pt x="1149" y="2303"/>
                  </a:cubicBezTo>
                  <a:cubicBezTo>
                    <a:pt x="1786" y="2303"/>
                    <a:pt x="2303" y="1790"/>
                    <a:pt x="2303" y="1154"/>
                  </a:cubicBezTo>
                  <a:cubicBezTo>
                    <a:pt x="2303" y="519"/>
                    <a:pt x="1786" y="3"/>
                    <a:pt x="1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1"/>
            <p:cNvSpPr/>
            <p:nvPr/>
          </p:nvSpPr>
          <p:spPr>
            <a:xfrm>
              <a:off x="6441663" y="2449221"/>
              <a:ext cx="116014" cy="115913"/>
            </a:xfrm>
            <a:custGeom>
              <a:avLst/>
              <a:gdLst/>
              <a:ahLst/>
              <a:cxnLst/>
              <a:rect l="l" t="t" r="r" b="b"/>
              <a:pathLst>
                <a:path w="2303" h="2301" extrusionOk="0">
                  <a:moveTo>
                    <a:pt x="1149" y="1"/>
                  </a:moveTo>
                  <a:cubicBezTo>
                    <a:pt x="513" y="1"/>
                    <a:pt x="0" y="517"/>
                    <a:pt x="0" y="1152"/>
                  </a:cubicBezTo>
                  <a:cubicBezTo>
                    <a:pt x="0" y="1788"/>
                    <a:pt x="513" y="2301"/>
                    <a:pt x="1149" y="2301"/>
                  </a:cubicBezTo>
                  <a:cubicBezTo>
                    <a:pt x="1786" y="2301"/>
                    <a:pt x="2303" y="1789"/>
                    <a:pt x="2303" y="1152"/>
                  </a:cubicBezTo>
                  <a:cubicBezTo>
                    <a:pt x="2303" y="517"/>
                    <a:pt x="1787" y="1"/>
                    <a:pt x="1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1"/>
            <p:cNvSpPr/>
            <p:nvPr/>
          </p:nvSpPr>
          <p:spPr>
            <a:xfrm>
              <a:off x="6441663" y="2106463"/>
              <a:ext cx="116014" cy="116165"/>
            </a:xfrm>
            <a:custGeom>
              <a:avLst/>
              <a:gdLst/>
              <a:ahLst/>
              <a:cxnLst/>
              <a:rect l="l" t="t" r="r" b="b"/>
              <a:pathLst>
                <a:path w="2303" h="2306" extrusionOk="0">
                  <a:moveTo>
                    <a:pt x="1149" y="0"/>
                  </a:moveTo>
                  <a:cubicBezTo>
                    <a:pt x="513" y="0"/>
                    <a:pt x="0" y="519"/>
                    <a:pt x="0" y="1154"/>
                  </a:cubicBezTo>
                  <a:cubicBezTo>
                    <a:pt x="0" y="1790"/>
                    <a:pt x="513" y="2306"/>
                    <a:pt x="1149" y="2306"/>
                  </a:cubicBezTo>
                  <a:cubicBezTo>
                    <a:pt x="1786" y="2306"/>
                    <a:pt x="2303" y="1790"/>
                    <a:pt x="2303" y="1154"/>
                  </a:cubicBezTo>
                  <a:cubicBezTo>
                    <a:pt x="2303" y="519"/>
                    <a:pt x="1787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1"/>
            <p:cNvSpPr/>
            <p:nvPr/>
          </p:nvSpPr>
          <p:spPr>
            <a:xfrm>
              <a:off x="6349677" y="2277641"/>
              <a:ext cx="116064" cy="115963"/>
            </a:xfrm>
            <a:custGeom>
              <a:avLst/>
              <a:gdLst/>
              <a:ahLst/>
              <a:cxnLst/>
              <a:rect l="l" t="t" r="r" b="b"/>
              <a:pathLst>
                <a:path w="2304" h="2302" extrusionOk="0">
                  <a:moveTo>
                    <a:pt x="1154" y="306"/>
                  </a:moveTo>
                  <a:cubicBezTo>
                    <a:pt x="1619" y="306"/>
                    <a:pt x="1999" y="685"/>
                    <a:pt x="1999" y="1150"/>
                  </a:cubicBezTo>
                  <a:cubicBezTo>
                    <a:pt x="1999" y="1616"/>
                    <a:pt x="1619" y="1993"/>
                    <a:pt x="1154" y="1993"/>
                  </a:cubicBezTo>
                  <a:cubicBezTo>
                    <a:pt x="687" y="1993"/>
                    <a:pt x="310" y="1616"/>
                    <a:pt x="310" y="1150"/>
                  </a:cubicBezTo>
                  <a:cubicBezTo>
                    <a:pt x="310" y="685"/>
                    <a:pt x="687" y="306"/>
                    <a:pt x="1154" y="306"/>
                  </a:cubicBezTo>
                  <a:close/>
                  <a:moveTo>
                    <a:pt x="1154" y="0"/>
                  </a:moveTo>
                  <a:cubicBezTo>
                    <a:pt x="518" y="0"/>
                    <a:pt x="1" y="517"/>
                    <a:pt x="1" y="1152"/>
                  </a:cubicBezTo>
                  <a:cubicBezTo>
                    <a:pt x="1" y="1786"/>
                    <a:pt x="518" y="2302"/>
                    <a:pt x="1154" y="2302"/>
                  </a:cubicBezTo>
                  <a:cubicBezTo>
                    <a:pt x="1789" y="2302"/>
                    <a:pt x="2304" y="1787"/>
                    <a:pt x="2304" y="1152"/>
                  </a:cubicBezTo>
                  <a:cubicBezTo>
                    <a:pt x="2304" y="516"/>
                    <a:pt x="1789" y="0"/>
                    <a:pt x="11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1"/>
            <p:cNvSpPr/>
            <p:nvPr/>
          </p:nvSpPr>
          <p:spPr>
            <a:xfrm>
              <a:off x="6183487" y="2277641"/>
              <a:ext cx="116215" cy="115963"/>
            </a:xfrm>
            <a:custGeom>
              <a:avLst/>
              <a:gdLst/>
              <a:ahLst/>
              <a:cxnLst/>
              <a:rect l="l" t="t" r="r" b="b"/>
              <a:pathLst>
                <a:path w="2307" h="2302" extrusionOk="0">
                  <a:moveTo>
                    <a:pt x="1153" y="306"/>
                  </a:moveTo>
                  <a:cubicBezTo>
                    <a:pt x="1618" y="306"/>
                    <a:pt x="1999" y="685"/>
                    <a:pt x="1999" y="1150"/>
                  </a:cubicBezTo>
                  <a:cubicBezTo>
                    <a:pt x="1999" y="1616"/>
                    <a:pt x="1618" y="1993"/>
                    <a:pt x="1153" y="1993"/>
                  </a:cubicBezTo>
                  <a:cubicBezTo>
                    <a:pt x="690" y="1993"/>
                    <a:pt x="308" y="1616"/>
                    <a:pt x="308" y="1150"/>
                  </a:cubicBezTo>
                  <a:cubicBezTo>
                    <a:pt x="308" y="685"/>
                    <a:pt x="690" y="306"/>
                    <a:pt x="1153" y="306"/>
                  </a:cubicBezTo>
                  <a:close/>
                  <a:moveTo>
                    <a:pt x="1153" y="0"/>
                  </a:moveTo>
                  <a:cubicBezTo>
                    <a:pt x="518" y="0"/>
                    <a:pt x="1" y="517"/>
                    <a:pt x="1" y="1152"/>
                  </a:cubicBezTo>
                  <a:cubicBezTo>
                    <a:pt x="1" y="1786"/>
                    <a:pt x="518" y="2302"/>
                    <a:pt x="1153" y="2302"/>
                  </a:cubicBezTo>
                  <a:cubicBezTo>
                    <a:pt x="1789" y="2302"/>
                    <a:pt x="2307" y="1787"/>
                    <a:pt x="2307" y="1152"/>
                  </a:cubicBezTo>
                  <a:cubicBezTo>
                    <a:pt x="2307" y="516"/>
                    <a:pt x="1788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1"/>
            <p:cNvSpPr/>
            <p:nvPr/>
          </p:nvSpPr>
          <p:spPr>
            <a:xfrm>
              <a:off x="5731063" y="2277641"/>
              <a:ext cx="116064" cy="115963"/>
            </a:xfrm>
            <a:custGeom>
              <a:avLst/>
              <a:gdLst/>
              <a:ahLst/>
              <a:cxnLst/>
              <a:rect l="l" t="t" r="r" b="b"/>
              <a:pathLst>
                <a:path w="2304" h="2302" extrusionOk="0">
                  <a:moveTo>
                    <a:pt x="1149" y="306"/>
                  </a:moveTo>
                  <a:cubicBezTo>
                    <a:pt x="1617" y="306"/>
                    <a:pt x="1996" y="685"/>
                    <a:pt x="1996" y="1150"/>
                  </a:cubicBezTo>
                  <a:cubicBezTo>
                    <a:pt x="1996" y="1616"/>
                    <a:pt x="1617" y="1993"/>
                    <a:pt x="1149" y="1993"/>
                  </a:cubicBezTo>
                  <a:cubicBezTo>
                    <a:pt x="686" y="1993"/>
                    <a:pt x="309" y="1616"/>
                    <a:pt x="309" y="1150"/>
                  </a:cubicBezTo>
                  <a:cubicBezTo>
                    <a:pt x="309" y="685"/>
                    <a:pt x="686" y="306"/>
                    <a:pt x="1149" y="306"/>
                  </a:cubicBezTo>
                  <a:close/>
                  <a:moveTo>
                    <a:pt x="1149" y="0"/>
                  </a:moveTo>
                  <a:cubicBezTo>
                    <a:pt x="515" y="0"/>
                    <a:pt x="0" y="517"/>
                    <a:pt x="0" y="1152"/>
                  </a:cubicBezTo>
                  <a:cubicBezTo>
                    <a:pt x="0" y="1786"/>
                    <a:pt x="515" y="2302"/>
                    <a:pt x="1149" y="2302"/>
                  </a:cubicBezTo>
                  <a:cubicBezTo>
                    <a:pt x="1784" y="2302"/>
                    <a:pt x="2303" y="1787"/>
                    <a:pt x="2303" y="1152"/>
                  </a:cubicBezTo>
                  <a:cubicBezTo>
                    <a:pt x="2303" y="516"/>
                    <a:pt x="1786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1"/>
            <p:cNvSpPr/>
            <p:nvPr/>
          </p:nvSpPr>
          <p:spPr>
            <a:xfrm>
              <a:off x="5843401" y="2472948"/>
              <a:ext cx="116064" cy="116265"/>
            </a:xfrm>
            <a:custGeom>
              <a:avLst/>
              <a:gdLst/>
              <a:ahLst/>
              <a:cxnLst/>
              <a:rect l="l" t="t" r="r" b="b"/>
              <a:pathLst>
                <a:path w="2304" h="2308" extrusionOk="0">
                  <a:moveTo>
                    <a:pt x="1150" y="309"/>
                  </a:moveTo>
                  <a:cubicBezTo>
                    <a:pt x="1618" y="309"/>
                    <a:pt x="1997" y="688"/>
                    <a:pt x="1995" y="1154"/>
                  </a:cubicBezTo>
                  <a:cubicBezTo>
                    <a:pt x="1995" y="1617"/>
                    <a:pt x="1618" y="1999"/>
                    <a:pt x="1150" y="1999"/>
                  </a:cubicBezTo>
                  <a:cubicBezTo>
                    <a:pt x="687" y="1999"/>
                    <a:pt x="305" y="1617"/>
                    <a:pt x="305" y="1154"/>
                  </a:cubicBezTo>
                  <a:cubicBezTo>
                    <a:pt x="305" y="688"/>
                    <a:pt x="687" y="309"/>
                    <a:pt x="1150" y="309"/>
                  </a:cubicBezTo>
                  <a:close/>
                  <a:moveTo>
                    <a:pt x="1150" y="0"/>
                  </a:moveTo>
                  <a:cubicBezTo>
                    <a:pt x="514" y="0"/>
                    <a:pt x="1" y="518"/>
                    <a:pt x="1" y="1154"/>
                  </a:cubicBezTo>
                  <a:cubicBezTo>
                    <a:pt x="1" y="1790"/>
                    <a:pt x="517" y="2308"/>
                    <a:pt x="1150" y="2308"/>
                  </a:cubicBezTo>
                  <a:cubicBezTo>
                    <a:pt x="1786" y="2308"/>
                    <a:pt x="2304" y="1790"/>
                    <a:pt x="2304" y="1154"/>
                  </a:cubicBezTo>
                  <a:cubicBezTo>
                    <a:pt x="2304" y="518"/>
                    <a:pt x="1786" y="0"/>
                    <a:pt x="1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1"/>
            <p:cNvSpPr/>
            <p:nvPr/>
          </p:nvSpPr>
          <p:spPr>
            <a:xfrm>
              <a:off x="5843401" y="2079613"/>
              <a:ext cx="116064" cy="116014"/>
            </a:xfrm>
            <a:custGeom>
              <a:avLst/>
              <a:gdLst/>
              <a:ahLst/>
              <a:cxnLst/>
              <a:rect l="l" t="t" r="r" b="b"/>
              <a:pathLst>
                <a:path w="2304" h="2303" extrusionOk="0">
                  <a:moveTo>
                    <a:pt x="1150" y="309"/>
                  </a:moveTo>
                  <a:cubicBezTo>
                    <a:pt x="1618" y="309"/>
                    <a:pt x="1997" y="687"/>
                    <a:pt x="1995" y="1152"/>
                  </a:cubicBezTo>
                  <a:cubicBezTo>
                    <a:pt x="1995" y="1620"/>
                    <a:pt x="1618" y="1997"/>
                    <a:pt x="1150" y="1997"/>
                  </a:cubicBezTo>
                  <a:cubicBezTo>
                    <a:pt x="687" y="1997"/>
                    <a:pt x="305" y="1620"/>
                    <a:pt x="305" y="1152"/>
                  </a:cubicBezTo>
                  <a:cubicBezTo>
                    <a:pt x="305" y="687"/>
                    <a:pt x="687" y="309"/>
                    <a:pt x="1150" y="309"/>
                  </a:cubicBezTo>
                  <a:close/>
                  <a:moveTo>
                    <a:pt x="1150" y="0"/>
                  </a:moveTo>
                  <a:cubicBezTo>
                    <a:pt x="514" y="0"/>
                    <a:pt x="1" y="516"/>
                    <a:pt x="1" y="1151"/>
                  </a:cubicBezTo>
                  <a:cubicBezTo>
                    <a:pt x="1" y="1786"/>
                    <a:pt x="517" y="2303"/>
                    <a:pt x="1150" y="2303"/>
                  </a:cubicBezTo>
                  <a:cubicBezTo>
                    <a:pt x="1786" y="2303"/>
                    <a:pt x="2304" y="1786"/>
                    <a:pt x="2304" y="1151"/>
                  </a:cubicBezTo>
                  <a:cubicBezTo>
                    <a:pt x="2304" y="516"/>
                    <a:pt x="1786" y="0"/>
                    <a:pt x="1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1"/>
            <p:cNvSpPr/>
            <p:nvPr/>
          </p:nvSpPr>
          <p:spPr>
            <a:xfrm>
              <a:off x="6072006" y="2079613"/>
              <a:ext cx="116265" cy="116014"/>
            </a:xfrm>
            <a:custGeom>
              <a:avLst/>
              <a:gdLst/>
              <a:ahLst/>
              <a:cxnLst/>
              <a:rect l="l" t="t" r="r" b="b"/>
              <a:pathLst>
                <a:path w="2308" h="2303" extrusionOk="0">
                  <a:moveTo>
                    <a:pt x="1154" y="309"/>
                  </a:moveTo>
                  <a:cubicBezTo>
                    <a:pt x="1619" y="309"/>
                    <a:pt x="1998" y="687"/>
                    <a:pt x="1998" y="1152"/>
                  </a:cubicBezTo>
                  <a:cubicBezTo>
                    <a:pt x="1998" y="1620"/>
                    <a:pt x="1619" y="1997"/>
                    <a:pt x="1154" y="1997"/>
                  </a:cubicBezTo>
                  <a:cubicBezTo>
                    <a:pt x="690" y="1997"/>
                    <a:pt x="309" y="1620"/>
                    <a:pt x="309" y="1152"/>
                  </a:cubicBezTo>
                  <a:cubicBezTo>
                    <a:pt x="309" y="687"/>
                    <a:pt x="690" y="309"/>
                    <a:pt x="1154" y="309"/>
                  </a:cubicBezTo>
                  <a:close/>
                  <a:moveTo>
                    <a:pt x="1154" y="0"/>
                  </a:moveTo>
                  <a:cubicBezTo>
                    <a:pt x="518" y="0"/>
                    <a:pt x="0" y="516"/>
                    <a:pt x="0" y="1151"/>
                  </a:cubicBezTo>
                  <a:cubicBezTo>
                    <a:pt x="0" y="1786"/>
                    <a:pt x="520" y="2303"/>
                    <a:pt x="1154" y="2303"/>
                  </a:cubicBezTo>
                  <a:cubicBezTo>
                    <a:pt x="1789" y="2303"/>
                    <a:pt x="2306" y="1786"/>
                    <a:pt x="2307" y="1151"/>
                  </a:cubicBezTo>
                  <a:cubicBezTo>
                    <a:pt x="2307" y="516"/>
                    <a:pt x="1790" y="0"/>
                    <a:pt x="11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1"/>
            <p:cNvSpPr/>
            <p:nvPr/>
          </p:nvSpPr>
          <p:spPr>
            <a:xfrm>
              <a:off x="6072006" y="2472948"/>
              <a:ext cx="116265" cy="116265"/>
            </a:xfrm>
            <a:custGeom>
              <a:avLst/>
              <a:gdLst/>
              <a:ahLst/>
              <a:cxnLst/>
              <a:rect l="l" t="t" r="r" b="b"/>
              <a:pathLst>
                <a:path w="2308" h="2308" extrusionOk="0">
                  <a:moveTo>
                    <a:pt x="1154" y="309"/>
                  </a:moveTo>
                  <a:cubicBezTo>
                    <a:pt x="1619" y="309"/>
                    <a:pt x="1998" y="688"/>
                    <a:pt x="1998" y="1154"/>
                  </a:cubicBezTo>
                  <a:cubicBezTo>
                    <a:pt x="1998" y="1617"/>
                    <a:pt x="1619" y="1999"/>
                    <a:pt x="1154" y="1999"/>
                  </a:cubicBezTo>
                  <a:cubicBezTo>
                    <a:pt x="690" y="1999"/>
                    <a:pt x="309" y="1617"/>
                    <a:pt x="309" y="1154"/>
                  </a:cubicBezTo>
                  <a:cubicBezTo>
                    <a:pt x="309" y="688"/>
                    <a:pt x="690" y="309"/>
                    <a:pt x="1154" y="309"/>
                  </a:cubicBezTo>
                  <a:close/>
                  <a:moveTo>
                    <a:pt x="1154" y="0"/>
                  </a:moveTo>
                  <a:cubicBezTo>
                    <a:pt x="518" y="0"/>
                    <a:pt x="0" y="518"/>
                    <a:pt x="0" y="1154"/>
                  </a:cubicBezTo>
                  <a:cubicBezTo>
                    <a:pt x="0" y="1790"/>
                    <a:pt x="520" y="2308"/>
                    <a:pt x="1154" y="2308"/>
                  </a:cubicBezTo>
                  <a:cubicBezTo>
                    <a:pt x="1789" y="2308"/>
                    <a:pt x="2307" y="1790"/>
                    <a:pt x="2307" y="1154"/>
                  </a:cubicBezTo>
                  <a:cubicBezTo>
                    <a:pt x="2307" y="518"/>
                    <a:pt x="1790" y="0"/>
                    <a:pt x="11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1"/>
            <p:cNvSpPr/>
            <p:nvPr/>
          </p:nvSpPr>
          <p:spPr>
            <a:xfrm>
              <a:off x="5687488" y="1984856"/>
              <a:ext cx="101506" cy="11637"/>
            </a:xfrm>
            <a:custGeom>
              <a:avLst/>
              <a:gdLst/>
              <a:ahLst/>
              <a:cxnLst/>
              <a:rect l="l" t="t" r="r" b="b"/>
              <a:pathLst>
                <a:path w="2015" h="231" extrusionOk="0">
                  <a:moveTo>
                    <a:pt x="1" y="1"/>
                  </a:moveTo>
                  <a:lnTo>
                    <a:pt x="1" y="230"/>
                  </a:lnTo>
                  <a:lnTo>
                    <a:pt x="2014" y="230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1"/>
            <p:cNvSpPr/>
            <p:nvPr/>
          </p:nvSpPr>
          <p:spPr>
            <a:xfrm>
              <a:off x="5851410" y="1850000"/>
              <a:ext cx="55211" cy="105334"/>
            </a:xfrm>
            <a:custGeom>
              <a:avLst/>
              <a:gdLst/>
              <a:ahLst/>
              <a:cxnLst/>
              <a:rect l="l" t="t" r="r" b="b"/>
              <a:pathLst>
                <a:path w="1096" h="2091" extrusionOk="0">
                  <a:moveTo>
                    <a:pt x="885" y="1"/>
                  </a:moveTo>
                  <a:lnTo>
                    <a:pt x="0" y="1997"/>
                  </a:lnTo>
                  <a:lnTo>
                    <a:pt x="210" y="2091"/>
                  </a:lnTo>
                  <a:lnTo>
                    <a:pt x="1096" y="9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1"/>
            <p:cNvSpPr/>
            <p:nvPr/>
          </p:nvSpPr>
          <p:spPr>
            <a:xfrm>
              <a:off x="5842141" y="2026718"/>
              <a:ext cx="44532" cy="69366"/>
            </a:xfrm>
            <a:custGeom>
              <a:avLst/>
              <a:gdLst/>
              <a:ahLst/>
              <a:cxnLst/>
              <a:rect l="l" t="t" r="r" b="b"/>
              <a:pathLst>
                <a:path w="884" h="1377" extrusionOk="0">
                  <a:moveTo>
                    <a:pt x="203" y="0"/>
                  </a:moveTo>
                  <a:lnTo>
                    <a:pt x="0" y="109"/>
                  </a:lnTo>
                  <a:lnTo>
                    <a:pt x="680" y="1376"/>
                  </a:lnTo>
                  <a:lnTo>
                    <a:pt x="883" y="1267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1"/>
            <p:cNvSpPr/>
            <p:nvPr/>
          </p:nvSpPr>
          <p:spPr>
            <a:xfrm>
              <a:off x="5952162" y="2131802"/>
              <a:ext cx="133393" cy="11687"/>
            </a:xfrm>
            <a:custGeom>
              <a:avLst/>
              <a:gdLst/>
              <a:ahLst/>
              <a:cxnLst/>
              <a:rect l="l" t="t" r="r" b="b"/>
              <a:pathLst>
                <a:path w="2648" h="232" extrusionOk="0">
                  <a:moveTo>
                    <a:pt x="0" y="0"/>
                  </a:moveTo>
                  <a:lnTo>
                    <a:pt x="0" y="231"/>
                  </a:lnTo>
                  <a:lnTo>
                    <a:pt x="2647" y="231"/>
                  </a:lnTo>
                  <a:lnTo>
                    <a:pt x="264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1"/>
            <p:cNvSpPr/>
            <p:nvPr/>
          </p:nvSpPr>
          <p:spPr>
            <a:xfrm>
              <a:off x="5671065" y="2329729"/>
              <a:ext cx="68308" cy="11687"/>
            </a:xfrm>
            <a:custGeom>
              <a:avLst/>
              <a:gdLst/>
              <a:ahLst/>
              <a:cxnLst/>
              <a:rect l="l" t="t" r="r" b="b"/>
              <a:pathLst>
                <a:path w="1356" h="232" extrusionOk="0">
                  <a:moveTo>
                    <a:pt x="1" y="1"/>
                  </a:moveTo>
                  <a:lnTo>
                    <a:pt x="1" y="232"/>
                  </a:lnTo>
                  <a:lnTo>
                    <a:pt x="1356" y="232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1"/>
            <p:cNvSpPr/>
            <p:nvPr/>
          </p:nvSpPr>
          <p:spPr>
            <a:xfrm>
              <a:off x="5807785" y="2183035"/>
              <a:ext cx="74605" cy="111127"/>
            </a:xfrm>
            <a:custGeom>
              <a:avLst/>
              <a:gdLst/>
              <a:ahLst/>
              <a:cxnLst/>
              <a:rect l="l" t="t" r="r" b="b"/>
              <a:pathLst>
                <a:path w="1481" h="2206" extrusionOk="0">
                  <a:moveTo>
                    <a:pt x="1285" y="1"/>
                  </a:moveTo>
                  <a:lnTo>
                    <a:pt x="1" y="2085"/>
                  </a:lnTo>
                  <a:lnTo>
                    <a:pt x="196" y="2206"/>
                  </a:lnTo>
                  <a:lnTo>
                    <a:pt x="1480" y="121"/>
                  </a:lnTo>
                  <a:lnTo>
                    <a:pt x="128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1"/>
            <p:cNvSpPr/>
            <p:nvPr/>
          </p:nvSpPr>
          <p:spPr>
            <a:xfrm>
              <a:off x="5810153" y="2384790"/>
              <a:ext cx="73950" cy="105334"/>
            </a:xfrm>
            <a:custGeom>
              <a:avLst/>
              <a:gdLst/>
              <a:ahLst/>
              <a:cxnLst/>
              <a:rect l="l" t="t" r="r" b="b"/>
              <a:pathLst>
                <a:path w="1468" h="2091" extrusionOk="0">
                  <a:moveTo>
                    <a:pt x="193" y="0"/>
                  </a:moveTo>
                  <a:lnTo>
                    <a:pt x="0" y="126"/>
                  </a:lnTo>
                  <a:lnTo>
                    <a:pt x="1273" y="2091"/>
                  </a:lnTo>
                  <a:lnTo>
                    <a:pt x="1467" y="1966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1"/>
            <p:cNvSpPr/>
            <p:nvPr/>
          </p:nvSpPr>
          <p:spPr>
            <a:xfrm>
              <a:off x="5952162" y="2527908"/>
              <a:ext cx="135307" cy="11687"/>
            </a:xfrm>
            <a:custGeom>
              <a:avLst/>
              <a:gdLst/>
              <a:ahLst/>
              <a:cxnLst/>
              <a:rect l="l" t="t" r="r" b="b"/>
              <a:pathLst>
                <a:path w="2686" h="232" extrusionOk="0">
                  <a:moveTo>
                    <a:pt x="0" y="1"/>
                  </a:moveTo>
                  <a:lnTo>
                    <a:pt x="0" y="232"/>
                  </a:lnTo>
                  <a:lnTo>
                    <a:pt x="2685" y="23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1"/>
            <p:cNvSpPr/>
            <p:nvPr/>
          </p:nvSpPr>
          <p:spPr>
            <a:xfrm>
              <a:off x="5829043" y="2572238"/>
              <a:ext cx="52843" cy="64329"/>
            </a:xfrm>
            <a:custGeom>
              <a:avLst/>
              <a:gdLst/>
              <a:ahLst/>
              <a:cxnLst/>
              <a:rect l="l" t="t" r="r" b="b"/>
              <a:pathLst>
                <a:path w="1049" h="1277" extrusionOk="0">
                  <a:moveTo>
                    <a:pt x="865" y="1"/>
                  </a:moveTo>
                  <a:lnTo>
                    <a:pt x="1" y="1137"/>
                  </a:lnTo>
                  <a:lnTo>
                    <a:pt x="184" y="1276"/>
                  </a:lnTo>
                  <a:lnTo>
                    <a:pt x="1048" y="141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1"/>
            <p:cNvSpPr/>
            <p:nvPr/>
          </p:nvSpPr>
          <p:spPr>
            <a:xfrm>
              <a:off x="5687488" y="2663469"/>
              <a:ext cx="92740" cy="11687"/>
            </a:xfrm>
            <a:custGeom>
              <a:avLst/>
              <a:gdLst/>
              <a:ahLst/>
              <a:cxnLst/>
              <a:rect l="l" t="t" r="r" b="b"/>
              <a:pathLst>
                <a:path w="1841" h="232" extrusionOk="0">
                  <a:moveTo>
                    <a:pt x="1" y="1"/>
                  </a:moveTo>
                  <a:lnTo>
                    <a:pt x="1" y="232"/>
                  </a:lnTo>
                  <a:lnTo>
                    <a:pt x="1840" y="232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1"/>
            <p:cNvSpPr/>
            <p:nvPr/>
          </p:nvSpPr>
          <p:spPr>
            <a:xfrm>
              <a:off x="5828288" y="2703871"/>
              <a:ext cx="41207" cy="88005"/>
            </a:xfrm>
            <a:custGeom>
              <a:avLst/>
              <a:gdLst/>
              <a:ahLst/>
              <a:cxnLst/>
              <a:rect l="l" t="t" r="r" b="b"/>
              <a:pathLst>
                <a:path w="818" h="1747" extrusionOk="0">
                  <a:moveTo>
                    <a:pt x="217" y="1"/>
                  </a:moveTo>
                  <a:lnTo>
                    <a:pt x="0" y="79"/>
                  </a:lnTo>
                  <a:lnTo>
                    <a:pt x="601" y="1747"/>
                  </a:lnTo>
                  <a:lnTo>
                    <a:pt x="818" y="166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1"/>
            <p:cNvSpPr/>
            <p:nvPr/>
          </p:nvSpPr>
          <p:spPr>
            <a:xfrm>
              <a:off x="6241571" y="2671630"/>
              <a:ext cx="131025" cy="11586"/>
            </a:xfrm>
            <a:custGeom>
              <a:avLst/>
              <a:gdLst/>
              <a:ahLst/>
              <a:cxnLst/>
              <a:rect l="l" t="t" r="r" b="b"/>
              <a:pathLst>
                <a:path w="2601" h="230" extrusionOk="0">
                  <a:moveTo>
                    <a:pt x="0" y="0"/>
                  </a:moveTo>
                  <a:lnTo>
                    <a:pt x="0" y="230"/>
                  </a:lnTo>
                  <a:lnTo>
                    <a:pt x="2600" y="230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1"/>
            <p:cNvSpPr/>
            <p:nvPr/>
          </p:nvSpPr>
          <p:spPr>
            <a:xfrm>
              <a:off x="6146008" y="2573044"/>
              <a:ext cx="42668" cy="74656"/>
            </a:xfrm>
            <a:custGeom>
              <a:avLst/>
              <a:gdLst/>
              <a:ahLst/>
              <a:cxnLst/>
              <a:rect l="l" t="t" r="r" b="b"/>
              <a:pathLst>
                <a:path w="847" h="1482" extrusionOk="0">
                  <a:moveTo>
                    <a:pt x="211" y="0"/>
                  </a:moveTo>
                  <a:lnTo>
                    <a:pt x="1" y="97"/>
                  </a:lnTo>
                  <a:lnTo>
                    <a:pt x="637" y="1481"/>
                  </a:lnTo>
                  <a:lnTo>
                    <a:pt x="847" y="1385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1"/>
            <p:cNvSpPr/>
            <p:nvPr/>
          </p:nvSpPr>
          <p:spPr>
            <a:xfrm>
              <a:off x="6146612" y="2379652"/>
              <a:ext cx="75865" cy="110422"/>
            </a:xfrm>
            <a:custGeom>
              <a:avLst/>
              <a:gdLst/>
              <a:ahLst/>
              <a:cxnLst/>
              <a:rect l="l" t="t" r="r" b="b"/>
              <a:pathLst>
                <a:path w="1506" h="2192" extrusionOk="0">
                  <a:moveTo>
                    <a:pt x="1310" y="0"/>
                  </a:moveTo>
                  <a:lnTo>
                    <a:pt x="0" y="2068"/>
                  </a:lnTo>
                  <a:lnTo>
                    <a:pt x="194" y="2191"/>
                  </a:lnTo>
                  <a:lnTo>
                    <a:pt x="1505" y="124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1"/>
            <p:cNvSpPr/>
            <p:nvPr/>
          </p:nvSpPr>
          <p:spPr>
            <a:xfrm>
              <a:off x="6154521" y="2179609"/>
              <a:ext cx="68157" cy="114251"/>
            </a:xfrm>
            <a:custGeom>
              <a:avLst/>
              <a:gdLst/>
              <a:ahLst/>
              <a:cxnLst/>
              <a:rect l="l" t="t" r="r" b="b"/>
              <a:pathLst>
                <a:path w="1353" h="2268" extrusionOk="0">
                  <a:moveTo>
                    <a:pt x="203" y="1"/>
                  </a:moveTo>
                  <a:lnTo>
                    <a:pt x="1" y="108"/>
                  </a:lnTo>
                  <a:lnTo>
                    <a:pt x="1148" y="2268"/>
                  </a:lnTo>
                  <a:lnTo>
                    <a:pt x="1352" y="216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1"/>
            <p:cNvSpPr/>
            <p:nvPr/>
          </p:nvSpPr>
          <p:spPr>
            <a:xfrm>
              <a:off x="6155025" y="2025761"/>
              <a:ext cx="55161" cy="70575"/>
            </a:xfrm>
            <a:custGeom>
              <a:avLst/>
              <a:gdLst/>
              <a:ahLst/>
              <a:cxnLst/>
              <a:rect l="l" t="t" r="r" b="b"/>
              <a:pathLst>
                <a:path w="1095" h="1401" extrusionOk="0">
                  <a:moveTo>
                    <a:pt x="907" y="1"/>
                  </a:moveTo>
                  <a:lnTo>
                    <a:pt x="0" y="1268"/>
                  </a:lnTo>
                  <a:lnTo>
                    <a:pt x="189" y="1401"/>
                  </a:lnTo>
                  <a:lnTo>
                    <a:pt x="1094" y="135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1"/>
            <p:cNvSpPr/>
            <p:nvPr/>
          </p:nvSpPr>
          <p:spPr>
            <a:xfrm>
              <a:off x="6292853" y="2329729"/>
              <a:ext cx="65437" cy="11687"/>
            </a:xfrm>
            <a:custGeom>
              <a:avLst/>
              <a:gdLst/>
              <a:ahLst/>
              <a:cxnLst/>
              <a:rect l="l" t="t" r="r" b="b"/>
              <a:pathLst>
                <a:path w="1299" h="232" extrusionOk="0">
                  <a:moveTo>
                    <a:pt x="1" y="1"/>
                  </a:moveTo>
                  <a:lnTo>
                    <a:pt x="1" y="232"/>
                  </a:lnTo>
                  <a:lnTo>
                    <a:pt x="1299" y="232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1"/>
            <p:cNvSpPr/>
            <p:nvPr/>
          </p:nvSpPr>
          <p:spPr>
            <a:xfrm>
              <a:off x="6429875" y="2192606"/>
              <a:ext cx="61457" cy="100851"/>
            </a:xfrm>
            <a:custGeom>
              <a:avLst/>
              <a:gdLst/>
              <a:ahLst/>
              <a:cxnLst/>
              <a:rect l="l" t="t" r="r" b="b"/>
              <a:pathLst>
                <a:path w="1220" h="2002" extrusionOk="0">
                  <a:moveTo>
                    <a:pt x="1016" y="0"/>
                  </a:moveTo>
                  <a:lnTo>
                    <a:pt x="0" y="1894"/>
                  </a:lnTo>
                  <a:lnTo>
                    <a:pt x="203" y="2001"/>
                  </a:lnTo>
                  <a:lnTo>
                    <a:pt x="1219" y="108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1"/>
            <p:cNvSpPr/>
            <p:nvPr/>
          </p:nvSpPr>
          <p:spPr>
            <a:xfrm>
              <a:off x="6430228" y="2376881"/>
              <a:ext cx="66445" cy="99037"/>
            </a:xfrm>
            <a:custGeom>
              <a:avLst/>
              <a:gdLst/>
              <a:ahLst/>
              <a:cxnLst/>
              <a:rect l="l" t="t" r="r" b="b"/>
              <a:pathLst>
                <a:path w="1319" h="1966" extrusionOk="0">
                  <a:moveTo>
                    <a:pt x="197" y="0"/>
                  </a:moveTo>
                  <a:lnTo>
                    <a:pt x="0" y="120"/>
                  </a:lnTo>
                  <a:lnTo>
                    <a:pt x="1121" y="1966"/>
                  </a:lnTo>
                  <a:lnTo>
                    <a:pt x="1318" y="184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7" name="Google Shape;4027;p31"/>
          <p:cNvGrpSpPr/>
          <p:nvPr/>
        </p:nvGrpSpPr>
        <p:grpSpPr>
          <a:xfrm>
            <a:off x="4808434" y="43170"/>
            <a:ext cx="710610" cy="716902"/>
            <a:chOff x="4893716" y="1649051"/>
            <a:chExt cx="586070" cy="591260"/>
          </a:xfrm>
        </p:grpSpPr>
        <p:sp>
          <p:nvSpPr>
            <p:cNvPr id="4028" name="Google Shape;4028;p31"/>
            <p:cNvSpPr/>
            <p:nvPr/>
          </p:nvSpPr>
          <p:spPr>
            <a:xfrm>
              <a:off x="4971849" y="2054576"/>
              <a:ext cx="94252" cy="106291"/>
            </a:xfrm>
            <a:custGeom>
              <a:avLst/>
              <a:gdLst/>
              <a:ahLst/>
              <a:cxnLst/>
              <a:rect l="l" t="t" r="r" b="b"/>
              <a:pathLst>
                <a:path w="1871" h="2110" extrusionOk="0">
                  <a:moveTo>
                    <a:pt x="832" y="0"/>
                  </a:moveTo>
                  <a:cubicBezTo>
                    <a:pt x="821" y="0"/>
                    <a:pt x="810" y="2"/>
                    <a:pt x="798" y="5"/>
                  </a:cubicBezTo>
                  <a:cubicBezTo>
                    <a:pt x="526" y="83"/>
                    <a:pt x="325" y="361"/>
                    <a:pt x="190" y="594"/>
                  </a:cubicBezTo>
                  <a:cubicBezTo>
                    <a:pt x="54" y="830"/>
                    <a:pt x="0" y="1097"/>
                    <a:pt x="50" y="1367"/>
                  </a:cubicBezTo>
                  <a:cubicBezTo>
                    <a:pt x="97" y="1617"/>
                    <a:pt x="238" y="1856"/>
                    <a:pt x="452" y="1998"/>
                  </a:cubicBezTo>
                  <a:cubicBezTo>
                    <a:pt x="569" y="2075"/>
                    <a:pt x="700" y="2110"/>
                    <a:pt x="831" y="2110"/>
                  </a:cubicBezTo>
                  <a:cubicBezTo>
                    <a:pt x="952" y="2110"/>
                    <a:pt x="1074" y="2080"/>
                    <a:pt x="1188" y="2025"/>
                  </a:cubicBezTo>
                  <a:cubicBezTo>
                    <a:pt x="1514" y="1868"/>
                    <a:pt x="1808" y="1517"/>
                    <a:pt x="1862" y="1156"/>
                  </a:cubicBezTo>
                  <a:cubicBezTo>
                    <a:pt x="1871" y="1095"/>
                    <a:pt x="1847" y="1033"/>
                    <a:pt x="1783" y="1014"/>
                  </a:cubicBezTo>
                  <a:cubicBezTo>
                    <a:pt x="1774" y="1012"/>
                    <a:pt x="1765" y="1011"/>
                    <a:pt x="1755" y="1011"/>
                  </a:cubicBezTo>
                  <a:cubicBezTo>
                    <a:pt x="1705" y="1011"/>
                    <a:pt x="1648" y="1044"/>
                    <a:pt x="1641" y="1095"/>
                  </a:cubicBezTo>
                  <a:cubicBezTo>
                    <a:pt x="1600" y="1372"/>
                    <a:pt x="1407" y="1612"/>
                    <a:pt x="1178" y="1764"/>
                  </a:cubicBezTo>
                  <a:cubicBezTo>
                    <a:pt x="1073" y="1834"/>
                    <a:pt x="952" y="1880"/>
                    <a:pt x="831" y="1880"/>
                  </a:cubicBezTo>
                  <a:cubicBezTo>
                    <a:pt x="758" y="1880"/>
                    <a:pt x="686" y="1864"/>
                    <a:pt x="617" y="1826"/>
                  </a:cubicBezTo>
                  <a:cubicBezTo>
                    <a:pt x="250" y="1629"/>
                    <a:pt x="179" y="1116"/>
                    <a:pt x="356" y="771"/>
                  </a:cubicBezTo>
                  <a:cubicBezTo>
                    <a:pt x="415" y="659"/>
                    <a:pt x="486" y="551"/>
                    <a:pt x="567" y="455"/>
                  </a:cubicBezTo>
                  <a:cubicBezTo>
                    <a:pt x="645" y="363"/>
                    <a:pt x="741" y="261"/>
                    <a:pt x="862" y="226"/>
                  </a:cubicBezTo>
                  <a:cubicBezTo>
                    <a:pt x="989" y="191"/>
                    <a:pt x="95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1"/>
            <p:cNvSpPr/>
            <p:nvPr/>
          </p:nvSpPr>
          <p:spPr>
            <a:xfrm>
              <a:off x="5053911" y="2106816"/>
              <a:ext cx="80096" cy="49267"/>
            </a:xfrm>
            <a:custGeom>
              <a:avLst/>
              <a:gdLst/>
              <a:ahLst/>
              <a:cxnLst/>
              <a:rect l="l" t="t" r="r" b="b"/>
              <a:pathLst>
                <a:path w="1590" h="978" extrusionOk="0">
                  <a:moveTo>
                    <a:pt x="127" y="0"/>
                  </a:moveTo>
                  <a:cubicBezTo>
                    <a:pt x="88" y="0"/>
                    <a:pt x="52" y="17"/>
                    <a:pt x="29" y="54"/>
                  </a:cubicBezTo>
                  <a:cubicBezTo>
                    <a:pt x="1" y="104"/>
                    <a:pt x="14" y="186"/>
                    <a:pt x="70" y="211"/>
                  </a:cubicBezTo>
                  <a:cubicBezTo>
                    <a:pt x="206" y="272"/>
                    <a:pt x="290" y="414"/>
                    <a:pt x="396" y="510"/>
                  </a:cubicBezTo>
                  <a:cubicBezTo>
                    <a:pt x="488" y="595"/>
                    <a:pt x="602" y="659"/>
                    <a:pt x="709" y="723"/>
                  </a:cubicBezTo>
                  <a:cubicBezTo>
                    <a:pt x="830" y="797"/>
                    <a:pt x="955" y="862"/>
                    <a:pt x="1085" y="914"/>
                  </a:cubicBezTo>
                  <a:cubicBezTo>
                    <a:pt x="1172" y="949"/>
                    <a:pt x="1266" y="978"/>
                    <a:pt x="1361" y="978"/>
                  </a:cubicBezTo>
                  <a:cubicBezTo>
                    <a:pt x="1392" y="978"/>
                    <a:pt x="1423" y="975"/>
                    <a:pt x="1453" y="968"/>
                  </a:cubicBezTo>
                  <a:cubicBezTo>
                    <a:pt x="1589" y="938"/>
                    <a:pt x="1545" y="744"/>
                    <a:pt x="1420" y="744"/>
                  </a:cubicBezTo>
                  <a:cubicBezTo>
                    <a:pt x="1411" y="744"/>
                    <a:pt x="1401" y="745"/>
                    <a:pt x="1391" y="747"/>
                  </a:cubicBezTo>
                  <a:cubicBezTo>
                    <a:pt x="1389" y="747"/>
                    <a:pt x="1387" y="748"/>
                    <a:pt x="1386" y="748"/>
                  </a:cubicBezTo>
                  <a:lnTo>
                    <a:pt x="1386" y="748"/>
                  </a:lnTo>
                  <a:cubicBezTo>
                    <a:pt x="1386" y="748"/>
                    <a:pt x="1385" y="748"/>
                    <a:pt x="1385" y="748"/>
                  </a:cubicBezTo>
                  <a:cubicBezTo>
                    <a:pt x="1383" y="748"/>
                    <a:pt x="1380" y="748"/>
                    <a:pt x="1377" y="748"/>
                  </a:cubicBezTo>
                  <a:lnTo>
                    <a:pt x="1340" y="748"/>
                  </a:lnTo>
                  <a:cubicBezTo>
                    <a:pt x="1326" y="748"/>
                    <a:pt x="1310" y="745"/>
                    <a:pt x="1285" y="740"/>
                  </a:cubicBezTo>
                  <a:cubicBezTo>
                    <a:pt x="1232" y="727"/>
                    <a:pt x="1178" y="707"/>
                    <a:pt x="1127" y="686"/>
                  </a:cubicBezTo>
                  <a:cubicBezTo>
                    <a:pt x="1008" y="635"/>
                    <a:pt x="895" y="570"/>
                    <a:pt x="786" y="502"/>
                  </a:cubicBezTo>
                  <a:cubicBezTo>
                    <a:pt x="688" y="442"/>
                    <a:pt x="593" y="386"/>
                    <a:pt x="512" y="302"/>
                  </a:cubicBezTo>
                  <a:cubicBezTo>
                    <a:pt x="413" y="200"/>
                    <a:pt x="321" y="74"/>
                    <a:pt x="187" y="13"/>
                  </a:cubicBezTo>
                  <a:cubicBezTo>
                    <a:pt x="167" y="5"/>
                    <a:pt x="147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1"/>
            <p:cNvSpPr/>
            <p:nvPr/>
          </p:nvSpPr>
          <p:spPr>
            <a:xfrm>
              <a:off x="5112398" y="2146865"/>
              <a:ext cx="94907" cy="85990"/>
            </a:xfrm>
            <a:custGeom>
              <a:avLst/>
              <a:gdLst/>
              <a:ahLst/>
              <a:cxnLst/>
              <a:rect l="l" t="t" r="r" b="b"/>
              <a:pathLst>
                <a:path w="1884" h="1707" extrusionOk="0">
                  <a:moveTo>
                    <a:pt x="316" y="0"/>
                  </a:moveTo>
                  <a:cubicBezTo>
                    <a:pt x="282" y="0"/>
                    <a:pt x="249" y="17"/>
                    <a:pt x="229" y="60"/>
                  </a:cubicBezTo>
                  <a:cubicBezTo>
                    <a:pt x="112" y="306"/>
                    <a:pt x="0" y="567"/>
                    <a:pt x="29" y="846"/>
                  </a:cubicBezTo>
                  <a:cubicBezTo>
                    <a:pt x="53" y="1087"/>
                    <a:pt x="155" y="1362"/>
                    <a:pt x="334" y="1532"/>
                  </a:cubicBezTo>
                  <a:cubicBezTo>
                    <a:pt x="481" y="1672"/>
                    <a:pt x="686" y="1707"/>
                    <a:pt x="885" y="1707"/>
                  </a:cubicBezTo>
                  <a:cubicBezTo>
                    <a:pt x="924" y="1707"/>
                    <a:pt x="962" y="1706"/>
                    <a:pt x="1000" y="1703"/>
                  </a:cubicBezTo>
                  <a:cubicBezTo>
                    <a:pt x="1126" y="1696"/>
                    <a:pt x="1253" y="1675"/>
                    <a:pt x="1368" y="1620"/>
                  </a:cubicBezTo>
                  <a:cubicBezTo>
                    <a:pt x="1469" y="1572"/>
                    <a:pt x="1545" y="1491"/>
                    <a:pt x="1610" y="1402"/>
                  </a:cubicBezTo>
                  <a:cubicBezTo>
                    <a:pt x="1756" y="1203"/>
                    <a:pt x="1884" y="894"/>
                    <a:pt x="1793" y="649"/>
                  </a:cubicBezTo>
                  <a:cubicBezTo>
                    <a:pt x="1773" y="595"/>
                    <a:pt x="1726" y="571"/>
                    <a:pt x="1680" y="571"/>
                  </a:cubicBezTo>
                  <a:cubicBezTo>
                    <a:pt x="1609" y="571"/>
                    <a:pt x="1539" y="627"/>
                    <a:pt x="1572" y="711"/>
                  </a:cubicBezTo>
                  <a:cubicBezTo>
                    <a:pt x="1633" y="876"/>
                    <a:pt x="1547" y="1073"/>
                    <a:pt x="1462" y="1215"/>
                  </a:cubicBezTo>
                  <a:cubicBezTo>
                    <a:pt x="1420" y="1281"/>
                    <a:pt x="1371" y="1351"/>
                    <a:pt x="1304" y="1393"/>
                  </a:cubicBezTo>
                  <a:cubicBezTo>
                    <a:pt x="1232" y="1441"/>
                    <a:pt x="1140" y="1461"/>
                    <a:pt x="1055" y="1470"/>
                  </a:cubicBezTo>
                  <a:cubicBezTo>
                    <a:pt x="1015" y="1473"/>
                    <a:pt x="974" y="1475"/>
                    <a:pt x="933" y="1475"/>
                  </a:cubicBezTo>
                  <a:cubicBezTo>
                    <a:pt x="873" y="1475"/>
                    <a:pt x="813" y="1471"/>
                    <a:pt x="754" y="1465"/>
                  </a:cubicBezTo>
                  <a:cubicBezTo>
                    <a:pt x="674" y="1460"/>
                    <a:pt x="594" y="1443"/>
                    <a:pt x="526" y="1392"/>
                  </a:cubicBezTo>
                  <a:cubicBezTo>
                    <a:pt x="382" y="1280"/>
                    <a:pt x="299" y="1059"/>
                    <a:pt x="268" y="887"/>
                  </a:cubicBezTo>
                  <a:cubicBezTo>
                    <a:pt x="223" y="635"/>
                    <a:pt x="325" y="398"/>
                    <a:pt x="431" y="174"/>
                  </a:cubicBezTo>
                  <a:cubicBezTo>
                    <a:pt x="472" y="84"/>
                    <a:pt x="391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1"/>
            <p:cNvSpPr/>
            <p:nvPr/>
          </p:nvSpPr>
          <p:spPr>
            <a:xfrm>
              <a:off x="5189271" y="2170693"/>
              <a:ext cx="90977" cy="20906"/>
            </a:xfrm>
            <a:custGeom>
              <a:avLst/>
              <a:gdLst/>
              <a:ahLst/>
              <a:cxnLst/>
              <a:rect l="l" t="t" r="r" b="b"/>
              <a:pathLst>
                <a:path w="1806" h="415" extrusionOk="0">
                  <a:moveTo>
                    <a:pt x="160" y="1"/>
                  </a:moveTo>
                  <a:cubicBezTo>
                    <a:pt x="64" y="1"/>
                    <a:pt x="0" y="151"/>
                    <a:pt x="106" y="217"/>
                  </a:cubicBezTo>
                  <a:cubicBezTo>
                    <a:pt x="347" y="369"/>
                    <a:pt x="641" y="414"/>
                    <a:pt x="920" y="414"/>
                  </a:cubicBezTo>
                  <a:cubicBezTo>
                    <a:pt x="924" y="414"/>
                    <a:pt x="929" y="414"/>
                    <a:pt x="933" y="414"/>
                  </a:cubicBezTo>
                  <a:cubicBezTo>
                    <a:pt x="1183" y="413"/>
                    <a:pt x="1484" y="393"/>
                    <a:pt x="1700" y="257"/>
                  </a:cubicBezTo>
                  <a:cubicBezTo>
                    <a:pt x="1806" y="192"/>
                    <a:pt x="1742" y="40"/>
                    <a:pt x="1644" y="40"/>
                  </a:cubicBezTo>
                  <a:cubicBezTo>
                    <a:pt x="1625" y="40"/>
                    <a:pt x="1604" y="45"/>
                    <a:pt x="1584" y="59"/>
                  </a:cubicBezTo>
                  <a:cubicBezTo>
                    <a:pt x="1401" y="173"/>
                    <a:pt x="1140" y="183"/>
                    <a:pt x="932" y="186"/>
                  </a:cubicBezTo>
                  <a:cubicBezTo>
                    <a:pt x="927" y="186"/>
                    <a:pt x="922" y="186"/>
                    <a:pt x="917" y="186"/>
                  </a:cubicBezTo>
                  <a:cubicBezTo>
                    <a:pt x="677" y="186"/>
                    <a:pt x="427" y="151"/>
                    <a:pt x="220" y="20"/>
                  </a:cubicBezTo>
                  <a:cubicBezTo>
                    <a:pt x="200" y="7"/>
                    <a:pt x="179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1"/>
            <p:cNvSpPr/>
            <p:nvPr/>
          </p:nvSpPr>
          <p:spPr>
            <a:xfrm>
              <a:off x="5270880" y="2148124"/>
              <a:ext cx="87904" cy="92186"/>
            </a:xfrm>
            <a:custGeom>
              <a:avLst/>
              <a:gdLst/>
              <a:ahLst/>
              <a:cxnLst/>
              <a:rect l="l" t="t" r="r" b="b"/>
              <a:pathLst>
                <a:path w="1745" h="1830" extrusionOk="0">
                  <a:moveTo>
                    <a:pt x="1087" y="1"/>
                  </a:moveTo>
                  <a:cubicBezTo>
                    <a:pt x="1060" y="1"/>
                    <a:pt x="1033" y="11"/>
                    <a:pt x="1009" y="33"/>
                  </a:cubicBezTo>
                  <a:cubicBezTo>
                    <a:pt x="970" y="71"/>
                    <a:pt x="963" y="156"/>
                    <a:pt x="1009" y="196"/>
                  </a:cubicBezTo>
                  <a:cubicBezTo>
                    <a:pt x="1191" y="339"/>
                    <a:pt x="1325" y="546"/>
                    <a:pt x="1413" y="759"/>
                  </a:cubicBezTo>
                  <a:cubicBezTo>
                    <a:pt x="1498" y="963"/>
                    <a:pt x="1518" y="1231"/>
                    <a:pt x="1377" y="1415"/>
                  </a:cubicBezTo>
                  <a:cubicBezTo>
                    <a:pt x="1285" y="1533"/>
                    <a:pt x="1145" y="1601"/>
                    <a:pt x="1000" y="1601"/>
                  </a:cubicBezTo>
                  <a:cubicBezTo>
                    <a:pt x="960" y="1601"/>
                    <a:pt x="919" y="1596"/>
                    <a:pt x="879" y="1585"/>
                  </a:cubicBezTo>
                  <a:cubicBezTo>
                    <a:pt x="686" y="1534"/>
                    <a:pt x="528" y="1385"/>
                    <a:pt x="427" y="1216"/>
                  </a:cubicBezTo>
                  <a:cubicBezTo>
                    <a:pt x="308" y="1020"/>
                    <a:pt x="254" y="790"/>
                    <a:pt x="237" y="563"/>
                  </a:cubicBezTo>
                  <a:cubicBezTo>
                    <a:pt x="231" y="487"/>
                    <a:pt x="170" y="449"/>
                    <a:pt x="112" y="449"/>
                  </a:cubicBezTo>
                  <a:cubicBezTo>
                    <a:pt x="55" y="449"/>
                    <a:pt x="1" y="486"/>
                    <a:pt x="6" y="560"/>
                  </a:cubicBezTo>
                  <a:cubicBezTo>
                    <a:pt x="42" y="1059"/>
                    <a:pt x="261" y="1622"/>
                    <a:pt x="774" y="1793"/>
                  </a:cubicBezTo>
                  <a:cubicBezTo>
                    <a:pt x="848" y="1818"/>
                    <a:pt x="924" y="1830"/>
                    <a:pt x="999" y="1830"/>
                  </a:cubicBezTo>
                  <a:cubicBezTo>
                    <a:pt x="1174" y="1830"/>
                    <a:pt x="1345" y="1765"/>
                    <a:pt x="1476" y="1643"/>
                  </a:cubicBezTo>
                  <a:cubicBezTo>
                    <a:pt x="1694" y="1443"/>
                    <a:pt x="1745" y="1131"/>
                    <a:pt x="1683" y="851"/>
                  </a:cubicBezTo>
                  <a:cubicBezTo>
                    <a:pt x="1647" y="695"/>
                    <a:pt x="1573" y="550"/>
                    <a:pt x="1491" y="414"/>
                  </a:cubicBezTo>
                  <a:cubicBezTo>
                    <a:pt x="1406" y="270"/>
                    <a:pt x="1303" y="138"/>
                    <a:pt x="1172" y="33"/>
                  </a:cubicBezTo>
                  <a:cubicBezTo>
                    <a:pt x="1147" y="13"/>
                    <a:pt x="1117" y="1"/>
                    <a:pt x="10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1"/>
            <p:cNvSpPr/>
            <p:nvPr/>
          </p:nvSpPr>
          <p:spPr>
            <a:xfrm>
              <a:off x="5315110" y="2096086"/>
              <a:ext cx="77023" cy="62314"/>
            </a:xfrm>
            <a:custGeom>
              <a:avLst/>
              <a:gdLst/>
              <a:ahLst/>
              <a:cxnLst/>
              <a:rect l="l" t="t" r="r" b="b"/>
              <a:pathLst>
                <a:path w="1529" h="1237" extrusionOk="0">
                  <a:moveTo>
                    <a:pt x="1369" y="1"/>
                  </a:moveTo>
                  <a:cubicBezTo>
                    <a:pt x="1334" y="1"/>
                    <a:pt x="1300" y="17"/>
                    <a:pt x="1276" y="56"/>
                  </a:cubicBezTo>
                  <a:cubicBezTo>
                    <a:pt x="1142" y="280"/>
                    <a:pt x="1037" y="536"/>
                    <a:pt x="840" y="713"/>
                  </a:cubicBezTo>
                  <a:cubicBezTo>
                    <a:pt x="739" y="804"/>
                    <a:pt x="608" y="868"/>
                    <a:pt x="480" y="912"/>
                  </a:cubicBezTo>
                  <a:cubicBezTo>
                    <a:pt x="416" y="933"/>
                    <a:pt x="355" y="950"/>
                    <a:pt x="287" y="958"/>
                  </a:cubicBezTo>
                  <a:cubicBezTo>
                    <a:pt x="211" y="967"/>
                    <a:pt x="144" y="987"/>
                    <a:pt x="88" y="1041"/>
                  </a:cubicBezTo>
                  <a:cubicBezTo>
                    <a:pt x="1" y="1121"/>
                    <a:pt x="79" y="1237"/>
                    <a:pt x="170" y="1237"/>
                  </a:cubicBezTo>
                  <a:cubicBezTo>
                    <a:pt x="196" y="1237"/>
                    <a:pt x="223" y="1227"/>
                    <a:pt x="248" y="1204"/>
                  </a:cubicBezTo>
                  <a:cubicBezTo>
                    <a:pt x="280" y="1172"/>
                    <a:pt x="358" y="1182"/>
                    <a:pt x="401" y="1174"/>
                  </a:cubicBezTo>
                  <a:cubicBezTo>
                    <a:pt x="476" y="1157"/>
                    <a:pt x="548" y="1133"/>
                    <a:pt x="619" y="1104"/>
                  </a:cubicBezTo>
                  <a:cubicBezTo>
                    <a:pt x="762" y="1046"/>
                    <a:pt x="901" y="973"/>
                    <a:pt x="1016" y="864"/>
                  </a:cubicBezTo>
                  <a:cubicBezTo>
                    <a:pt x="1220" y="672"/>
                    <a:pt x="1333" y="409"/>
                    <a:pt x="1475" y="173"/>
                  </a:cubicBezTo>
                  <a:cubicBezTo>
                    <a:pt x="1528" y="85"/>
                    <a:pt x="1448" y="1"/>
                    <a:pt x="13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1"/>
            <p:cNvSpPr/>
            <p:nvPr/>
          </p:nvSpPr>
          <p:spPr>
            <a:xfrm>
              <a:off x="5381505" y="2034627"/>
              <a:ext cx="95259" cy="98785"/>
            </a:xfrm>
            <a:custGeom>
              <a:avLst/>
              <a:gdLst/>
              <a:ahLst/>
              <a:cxnLst/>
              <a:rect l="l" t="t" r="r" b="b"/>
              <a:pathLst>
                <a:path w="1891" h="1961" extrusionOk="0">
                  <a:moveTo>
                    <a:pt x="834" y="0"/>
                  </a:moveTo>
                  <a:cubicBezTo>
                    <a:pt x="688" y="0"/>
                    <a:pt x="689" y="229"/>
                    <a:pt x="837" y="231"/>
                  </a:cubicBezTo>
                  <a:cubicBezTo>
                    <a:pt x="1074" y="234"/>
                    <a:pt x="1302" y="428"/>
                    <a:pt x="1425" y="621"/>
                  </a:cubicBezTo>
                  <a:cubicBezTo>
                    <a:pt x="1526" y="780"/>
                    <a:pt x="1583" y="968"/>
                    <a:pt x="1577" y="1158"/>
                  </a:cubicBezTo>
                  <a:cubicBezTo>
                    <a:pt x="1574" y="1340"/>
                    <a:pt x="1503" y="1518"/>
                    <a:pt x="1354" y="1634"/>
                  </a:cubicBezTo>
                  <a:cubicBezTo>
                    <a:pt x="1267" y="1701"/>
                    <a:pt x="1172" y="1728"/>
                    <a:pt x="1075" y="1728"/>
                  </a:cubicBezTo>
                  <a:cubicBezTo>
                    <a:pt x="980" y="1728"/>
                    <a:pt x="883" y="1702"/>
                    <a:pt x="789" y="1663"/>
                  </a:cubicBezTo>
                  <a:cubicBezTo>
                    <a:pt x="568" y="1571"/>
                    <a:pt x="344" y="1406"/>
                    <a:pt x="242" y="1184"/>
                  </a:cubicBezTo>
                  <a:cubicBezTo>
                    <a:pt x="223" y="1143"/>
                    <a:pt x="190" y="1126"/>
                    <a:pt x="156" y="1126"/>
                  </a:cubicBezTo>
                  <a:cubicBezTo>
                    <a:pt x="82" y="1126"/>
                    <a:pt x="1" y="1210"/>
                    <a:pt x="44" y="1303"/>
                  </a:cubicBezTo>
                  <a:cubicBezTo>
                    <a:pt x="157" y="1548"/>
                    <a:pt x="398" y="1736"/>
                    <a:pt x="637" y="1848"/>
                  </a:cubicBezTo>
                  <a:cubicBezTo>
                    <a:pt x="777" y="1914"/>
                    <a:pt x="931" y="1960"/>
                    <a:pt x="1083" y="1960"/>
                  </a:cubicBezTo>
                  <a:cubicBezTo>
                    <a:pt x="1197" y="1960"/>
                    <a:pt x="1309" y="1934"/>
                    <a:pt x="1414" y="1871"/>
                  </a:cubicBezTo>
                  <a:cubicBezTo>
                    <a:pt x="1873" y="1597"/>
                    <a:pt x="1890" y="984"/>
                    <a:pt x="1652" y="556"/>
                  </a:cubicBezTo>
                  <a:cubicBezTo>
                    <a:pt x="1492" y="268"/>
                    <a:pt x="1176" y="7"/>
                    <a:pt x="837" y="0"/>
                  </a:cubicBezTo>
                  <a:cubicBezTo>
                    <a:pt x="836" y="0"/>
                    <a:pt x="835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1"/>
            <p:cNvSpPr/>
            <p:nvPr/>
          </p:nvSpPr>
          <p:spPr>
            <a:xfrm>
              <a:off x="5399540" y="1914330"/>
              <a:ext cx="36673" cy="131277"/>
            </a:xfrm>
            <a:custGeom>
              <a:avLst/>
              <a:gdLst/>
              <a:ahLst/>
              <a:cxnLst/>
              <a:rect l="l" t="t" r="r" b="b"/>
              <a:pathLst>
                <a:path w="728" h="2606" extrusionOk="0">
                  <a:moveTo>
                    <a:pt x="140" y="1"/>
                  </a:moveTo>
                  <a:cubicBezTo>
                    <a:pt x="71" y="1"/>
                    <a:pt x="1" y="58"/>
                    <a:pt x="26" y="145"/>
                  </a:cubicBezTo>
                  <a:cubicBezTo>
                    <a:pt x="128" y="511"/>
                    <a:pt x="291" y="864"/>
                    <a:pt x="353" y="1241"/>
                  </a:cubicBezTo>
                  <a:cubicBezTo>
                    <a:pt x="386" y="1438"/>
                    <a:pt x="401" y="1639"/>
                    <a:pt x="411" y="1840"/>
                  </a:cubicBezTo>
                  <a:cubicBezTo>
                    <a:pt x="422" y="2034"/>
                    <a:pt x="437" y="2250"/>
                    <a:pt x="350" y="2429"/>
                  </a:cubicBezTo>
                  <a:cubicBezTo>
                    <a:pt x="306" y="2522"/>
                    <a:pt x="386" y="2606"/>
                    <a:pt x="462" y="2606"/>
                  </a:cubicBezTo>
                  <a:cubicBezTo>
                    <a:pt x="496" y="2606"/>
                    <a:pt x="529" y="2589"/>
                    <a:pt x="549" y="2547"/>
                  </a:cubicBezTo>
                  <a:cubicBezTo>
                    <a:pt x="727" y="2173"/>
                    <a:pt x="643" y="1693"/>
                    <a:pt x="592" y="1297"/>
                  </a:cubicBezTo>
                  <a:cubicBezTo>
                    <a:pt x="537" y="876"/>
                    <a:pt x="361" y="489"/>
                    <a:pt x="247" y="83"/>
                  </a:cubicBezTo>
                  <a:cubicBezTo>
                    <a:pt x="230" y="25"/>
                    <a:pt x="186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1"/>
            <p:cNvSpPr/>
            <p:nvPr/>
          </p:nvSpPr>
          <p:spPr>
            <a:xfrm>
              <a:off x="5383520" y="1829799"/>
              <a:ext cx="96267" cy="95108"/>
            </a:xfrm>
            <a:custGeom>
              <a:avLst/>
              <a:gdLst/>
              <a:ahLst/>
              <a:cxnLst/>
              <a:rect l="l" t="t" r="r" b="b"/>
              <a:pathLst>
                <a:path w="1911" h="1888" extrusionOk="0">
                  <a:moveTo>
                    <a:pt x="1039" y="1"/>
                  </a:moveTo>
                  <a:cubicBezTo>
                    <a:pt x="1014" y="1"/>
                    <a:pt x="989" y="2"/>
                    <a:pt x="963" y="5"/>
                  </a:cubicBezTo>
                  <a:cubicBezTo>
                    <a:pt x="570" y="47"/>
                    <a:pt x="308" y="406"/>
                    <a:pt x="73" y="687"/>
                  </a:cubicBezTo>
                  <a:cubicBezTo>
                    <a:pt x="1" y="773"/>
                    <a:pt x="77" y="888"/>
                    <a:pt x="160" y="888"/>
                  </a:cubicBezTo>
                  <a:cubicBezTo>
                    <a:pt x="185" y="888"/>
                    <a:pt x="212" y="877"/>
                    <a:pt x="235" y="850"/>
                  </a:cubicBezTo>
                  <a:cubicBezTo>
                    <a:pt x="338" y="728"/>
                    <a:pt x="441" y="604"/>
                    <a:pt x="552" y="491"/>
                  </a:cubicBezTo>
                  <a:cubicBezTo>
                    <a:pt x="648" y="395"/>
                    <a:pt x="749" y="297"/>
                    <a:pt x="879" y="254"/>
                  </a:cubicBezTo>
                  <a:cubicBezTo>
                    <a:pt x="928" y="239"/>
                    <a:pt x="977" y="232"/>
                    <a:pt x="1024" y="232"/>
                  </a:cubicBezTo>
                  <a:cubicBezTo>
                    <a:pt x="1168" y="232"/>
                    <a:pt x="1301" y="298"/>
                    <a:pt x="1404" y="410"/>
                  </a:cubicBezTo>
                  <a:cubicBezTo>
                    <a:pt x="1545" y="563"/>
                    <a:pt x="1615" y="789"/>
                    <a:pt x="1586" y="993"/>
                  </a:cubicBezTo>
                  <a:cubicBezTo>
                    <a:pt x="1557" y="1218"/>
                    <a:pt x="1423" y="1395"/>
                    <a:pt x="1224" y="1496"/>
                  </a:cubicBezTo>
                  <a:cubicBezTo>
                    <a:pt x="997" y="1609"/>
                    <a:pt x="731" y="1635"/>
                    <a:pt x="481" y="1654"/>
                  </a:cubicBezTo>
                  <a:cubicBezTo>
                    <a:pt x="341" y="1666"/>
                    <a:pt x="338" y="1887"/>
                    <a:pt x="476" y="1887"/>
                  </a:cubicBezTo>
                  <a:cubicBezTo>
                    <a:pt x="479" y="1887"/>
                    <a:pt x="482" y="1887"/>
                    <a:pt x="485" y="1887"/>
                  </a:cubicBezTo>
                  <a:cubicBezTo>
                    <a:pt x="760" y="1866"/>
                    <a:pt x="1038" y="1834"/>
                    <a:pt x="1292" y="1721"/>
                  </a:cubicBezTo>
                  <a:cubicBezTo>
                    <a:pt x="1551" y="1606"/>
                    <a:pt x="1741" y="1387"/>
                    <a:pt x="1803" y="1105"/>
                  </a:cubicBezTo>
                  <a:cubicBezTo>
                    <a:pt x="1910" y="620"/>
                    <a:pt x="1574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1"/>
            <p:cNvSpPr/>
            <p:nvPr/>
          </p:nvSpPr>
          <p:spPr>
            <a:xfrm>
              <a:off x="5325487" y="1777308"/>
              <a:ext cx="70072" cy="98433"/>
            </a:xfrm>
            <a:custGeom>
              <a:avLst/>
              <a:gdLst/>
              <a:ahLst/>
              <a:cxnLst/>
              <a:rect l="l" t="t" r="r" b="b"/>
              <a:pathLst>
                <a:path w="1391" h="1954" extrusionOk="0">
                  <a:moveTo>
                    <a:pt x="179" y="1"/>
                  </a:moveTo>
                  <a:cubicBezTo>
                    <a:pt x="72" y="1"/>
                    <a:pt x="1" y="156"/>
                    <a:pt x="115" y="212"/>
                  </a:cubicBezTo>
                  <a:cubicBezTo>
                    <a:pt x="417" y="360"/>
                    <a:pt x="606" y="714"/>
                    <a:pt x="750" y="1002"/>
                  </a:cubicBezTo>
                  <a:cubicBezTo>
                    <a:pt x="818" y="1139"/>
                    <a:pt x="910" y="1264"/>
                    <a:pt x="988" y="1396"/>
                  </a:cubicBezTo>
                  <a:cubicBezTo>
                    <a:pt x="1066" y="1527"/>
                    <a:pt x="1158" y="1679"/>
                    <a:pt x="1137" y="1839"/>
                  </a:cubicBezTo>
                  <a:cubicBezTo>
                    <a:pt x="1129" y="1901"/>
                    <a:pt x="1197" y="1954"/>
                    <a:pt x="1253" y="1954"/>
                  </a:cubicBezTo>
                  <a:cubicBezTo>
                    <a:pt x="1254" y="1954"/>
                    <a:pt x="1255" y="1954"/>
                    <a:pt x="1256" y="1954"/>
                  </a:cubicBezTo>
                  <a:cubicBezTo>
                    <a:pt x="1322" y="1954"/>
                    <a:pt x="1360" y="1901"/>
                    <a:pt x="1368" y="1839"/>
                  </a:cubicBezTo>
                  <a:cubicBezTo>
                    <a:pt x="1391" y="1662"/>
                    <a:pt x="1303" y="1483"/>
                    <a:pt x="1219" y="1335"/>
                  </a:cubicBezTo>
                  <a:cubicBezTo>
                    <a:pt x="1133" y="1182"/>
                    <a:pt x="1027" y="1041"/>
                    <a:pt x="949" y="885"/>
                  </a:cubicBezTo>
                  <a:cubicBezTo>
                    <a:pt x="787" y="564"/>
                    <a:pt x="567" y="180"/>
                    <a:pt x="233" y="14"/>
                  </a:cubicBezTo>
                  <a:cubicBezTo>
                    <a:pt x="215" y="5"/>
                    <a:pt x="19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1"/>
            <p:cNvSpPr/>
            <p:nvPr/>
          </p:nvSpPr>
          <p:spPr>
            <a:xfrm>
              <a:off x="5272996" y="1695094"/>
              <a:ext cx="99743" cy="93647"/>
            </a:xfrm>
            <a:custGeom>
              <a:avLst/>
              <a:gdLst/>
              <a:ahLst/>
              <a:cxnLst/>
              <a:rect l="l" t="t" r="r" b="b"/>
              <a:pathLst>
                <a:path w="1980" h="1859" extrusionOk="0">
                  <a:moveTo>
                    <a:pt x="805" y="1"/>
                  </a:moveTo>
                  <a:cubicBezTo>
                    <a:pt x="682" y="1"/>
                    <a:pt x="562" y="38"/>
                    <a:pt x="453" y="139"/>
                  </a:cubicBezTo>
                  <a:cubicBezTo>
                    <a:pt x="328" y="254"/>
                    <a:pt x="226" y="416"/>
                    <a:pt x="146" y="562"/>
                  </a:cubicBezTo>
                  <a:cubicBezTo>
                    <a:pt x="63" y="716"/>
                    <a:pt x="1" y="886"/>
                    <a:pt x="1" y="1065"/>
                  </a:cubicBezTo>
                  <a:cubicBezTo>
                    <a:pt x="2" y="1139"/>
                    <a:pt x="60" y="1176"/>
                    <a:pt x="117" y="1176"/>
                  </a:cubicBezTo>
                  <a:cubicBezTo>
                    <a:pt x="175" y="1176"/>
                    <a:pt x="232" y="1139"/>
                    <a:pt x="231" y="1065"/>
                  </a:cubicBezTo>
                  <a:cubicBezTo>
                    <a:pt x="229" y="815"/>
                    <a:pt x="386" y="575"/>
                    <a:pt x="538" y="387"/>
                  </a:cubicBezTo>
                  <a:cubicBezTo>
                    <a:pt x="603" y="304"/>
                    <a:pt x="681" y="229"/>
                    <a:pt x="790" y="224"/>
                  </a:cubicBezTo>
                  <a:cubicBezTo>
                    <a:pt x="797" y="224"/>
                    <a:pt x="803" y="224"/>
                    <a:pt x="810" y="224"/>
                  </a:cubicBezTo>
                  <a:cubicBezTo>
                    <a:pt x="908" y="224"/>
                    <a:pt x="1007" y="263"/>
                    <a:pt x="1099" y="297"/>
                  </a:cubicBezTo>
                  <a:cubicBezTo>
                    <a:pt x="1272" y="362"/>
                    <a:pt x="1476" y="420"/>
                    <a:pt x="1604" y="562"/>
                  </a:cubicBezTo>
                  <a:cubicBezTo>
                    <a:pt x="1747" y="723"/>
                    <a:pt x="1653" y="947"/>
                    <a:pt x="1548" y="1105"/>
                  </a:cubicBezTo>
                  <a:cubicBezTo>
                    <a:pt x="1407" y="1319"/>
                    <a:pt x="1206" y="1486"/>
                    <a:pt x="1055" y="1693"/>
                  </a:cubicBezTo>
                  <a:cubicBezTo>
                    <a:pt x="994" y="1777"/>
                    <a:pt x="1074" y="1859"/>
                    <a:pt x="1158" y="1859"/>
                  </a:cubicBezTo>
                  <a:cubicBezTo>
                    <a:pt x="1193" y="1859"/>
                    <a:pt x="1229" y="1844"/>
                    <a:pt x="1255" y="1809"/>
                  </a:cubicBezTo>
                  <a:cubicBezTo>
                    <a:pt x="1412" y="1593"/>
                    <a:pt x="1625" y="1422"/>
                    <a:pt x="1768" y="1192"/>
                  </a:cubicBezTo>
                  <a:cubicBezTo>
                    <a:pt x="1907" y="971"/>
                    <a:pt x="1979" y="679"/>
                    <a:pt x="1811" y="454"/>
                  </a:cubicBezTo>
                  <a:cubicBezTo>
                    <a:pt x="1665" y="257"/>
                    <a:pt x="1424" y="175"/>
                    <a:pt x="1201" y="91"/>
                  </a:cubicBezTo>
                  <a:cubicBezTo>
                    <a:pt x="1069" y="41"/>
                    <a:pt x="935" y="1"/>
                    <a:pt x="80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1"/>
            <p:cNvSpPr/>
            <p:nvPr/>
          </p:nvSpPr>
          <p:spPr>
            <a:xfrm>
              <a:off x="5222267" y="1719275"/>
              <a:ext cx="60954" cy="38033"/>
            </a:xfrm>
            <a:custGeom>
              <a:avLst/>
              <a:gdLst/>
              <a:ahLst/>
              <a:cxnLst/>
              <a:rect l="l" t="t" r="r" b="b"/>
              <a:pathLst>
                <a:path w="1210" h="755" extrusionOk="0">
                  <a:moveTo>
                    <a:pt x="132" y="0"/>
                  </a:moveTo>
                  <a:cubicBezTo>
                    <a:pt x="79" y="0"/>
                    <a:pt x="31" y="27"/>
                    <a:pt x="16" y="82"/>
                  </a:cubicBezTo>
                  <a:cubicBezTo>
                    <a:pt x="0" y="137"/>
                    <a:pt x="36" y="214"/>
                    <a:pt x="95" y="223"/>
                  </a:cubicBezTo>
                  <a:cubicBezTo>
                    <a:pt x="277" y="256"/>
                    <a:pt x="458" y="297"/>
                    <a:pt x="620" y="386"/>
                  </a:cubicBezTo>
                  <a:cubicBezTo>
                    <a:pt x="776" y="474"/>
                    <a:pt x="873" y="634"/>
                    <a:pt x="1016" y="738"/>
                  </a:cubicBezTo>
                  <a:cubicBezTo>
                    <a:pt x="1033" y="750"/>
                    <a:pt x="1051" y="755"/>
                    <a:pt x="1070" y="755"/>
                  </a:cubicBezTo>
                  <a:cubicBezTo>
                    <a:pt x="1111" y="755"/>
                    <a:pt x="1153" y="731"/>
                    <a:pt x="1174" y="697"/>
                  </a:cubicBezTo>
                  <a:cubicBezTo>
                    <a:pt x="1209" y="639"/>
                    <a:pt x="1185" y="575"/>
                    <a:pt x="1136" y="539"/>
                  </a:cubicBezTo>
                  <a:cubicBezTo>
                    <a:pt x="1066" y="490"/>
                    <a:pt x="1011" y="425"/>
                    <a:pt x="953" y="364"/>
                  </a:cubicBezTo>
                  <a:cubicBezTo>
                    <a:pt x="883" y="293"/>
                    <a:pt x="811" y="229"/>
                    <a:pt x="723" y="181"/>
                  </a:cubicBezTo>
                  <a:cubicBezTo>
                    <a:pt x="547" y="86"/>
                    <a:pt x="353" y="38"/>
                    <a:pt x="158" y="2"/>
                  </a:cubicBezTo>
                  <a:cubicBezTo>
                    <a:pt x="149" y="1"/>
                    <a:pt x="140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1"/>
            <p:cNvSpPr/>
            <p:nvPr/>
          </p:nvSpPr>
          <p:spPr>
            <a:xfrm>
              <a:off x="5146804" y="1649051"/>
              <a:ext cx="97425" cy="79945"/>
            </a:xfrm>
            <a:custGeom>
              <a:avLst/>
              <a:gdLst/>
              <a:ahLst/>
              <a:cxnLst/>
              <a:rect l="l" t="t" r="r" b="b"/>
              <a:pathLst>
                <a:path w="1934" h="1587" extrusionOk="0">
                  <a:moveTo>
                    <a:pt x="1071" y="0"/>
                  </a:moveTo>
                  <a:cubicBezTo>
                    <a:pt x="954" y="0"/>
                    <a:pt x="836" y="26"/>
                    <a:pt x="729" y="80"/>
                  </a:cubicBezTo>
                  <a:cubicBezTo>
                    <a:pt x="488" y="203"/>
                    <a:pt x="345" y="465"/>
                    <a:pt x="244" y="703"/>
                  </a:cubicBezTo>
                  <a:cubicBezTo>
                    <a:pt x="154" y="920"/>
                    <a:pt x="1" y="1249"/>
                    <a:pt x="241" y="1422"/>
                  </a:cubicBezTo>
                  <a:cubicBezTo>
                    <a:pt x="258" y="1434"/>
                    <a:pt x="277" y="1439"/>
                    <a:pt x="296" y="1439"/>
                  </a:cubicBezTo>
                  <a:cubicBezTo>
                    <a:pt x="337" y="1439"/>
                    <a:pt x="379" y="1415"/>
                    <a:pt x="400" y="1381"/>
                  </a:cubicBezTo>
                  <a:cubicBezTo>
                    <a:pt x="433" y="1323"/>
                    <a:pt x="409" y="1260"/>
                    <a:pt x="359" y="1224"/>
                  </a:cubicBezTo>
                  <a:cubicBezTo>
                    <a:pt x="345" y="1212"/>
                    <a:pt x="345" y="1195"/>
                    <a:pt x="343" y="1174"/>
                  </a:cubicBezTo>
                  <a:cubicBezTo>
                    <a:pt x="341" y="1129"/>
                    <a:pt x="351" y="1089"/>
                    <a:pt x="362" y="1046"/>
                  </a:cubicBezTo>
                  <a:cubicBezTo>
                    <a:pt x="386" y="961"/>
                    <a:pt x="421" y="879"/>
                    <a:pt x="453" y="798"/>
                  </a:cubicBezTo>
                  <a:cubicBezTo>
                    <a:pt x="523" y="621"/>
                    <a:pt x="627" y="419"/>
                    <a:pt x="791" y="311"/>
                  </a:cubicBezTo>
                  <a:cubicBezTo>
                    <a:pt x="875" y="255"/>
                    <a:pt x="972" y="230"/>
                    <a:pt x="1071" y="230"/>
                  </a:cubicBezTo>
                  <a:cubicBezTo>
                    <a:pt x="1375" y="230"/>
                    <a:pt x="1694" y="465"/>
                    <a:pt x="1698" y="779"/>
                  </a:cubicBezTo>
                  <a:cubicBezTo>
                    <a:pt x="1701" y="1008"/>
                    <a:pt x="1586" y="1228"/>
                    <a:pt x="1464" y="1416"/>
                  </a:cubicBezTo>
                  <a:cubicBezTo>
                    <a:pt x="1409" y="1504"/>
                    <a:pt x="1489" y="1586"/>
                    <a:pt x="1570" y="1586"/>
                  </a:cubicBezTo>
                  <a:cubicBezTo>
                    <a:pt x="1605" y="1586"/>
                    <a:pt x="1640" y="1570"/>
                    <a:pt x="1664" y="1532"/>
                  </a:cubicBezTo>
                  <a:cubicBezTo>
                    <a:pt x="1806" y="1316"/>
                    <a:pt x="1928" y="1062"/>
                    <a:pt x="1931" y="796"/>
                  </a:cubicBezTo>
                  <a:cubicBezTo>
                    <a:pt x="1933" y="512"/>
                    <a:pt x="1763" y="270"/>
                    <a:pt x="1524" y="128"/>
                  </a:cubicBezTo>
                  <a:cubicBezTo>
                    <a:pt x="1387" y="46"/>
                    <a:pt x="1229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1"/>
            <p:cNvSpPr/>
            <p:nvPr/>
          </p:nvSpPr>
          <p:spPr>
            <a:xfrm>
              <a:off x="5125949" y="1708142"/>
              <a:ext cx="41912" cy="24432"/>
            </a:xfrm>
            <a:custGeom>
              <a:avLst/>
              <a:gdLst/>
              <a:ahLst/>
              <a:cxnLst/>
              <a:rect l="l" t="t" r="r" b="b"/>
              <a:pathLst>
                <a:path w="832" h="485" extrusionOk="0">
                  <a:moveTo>
                    <a:pt x="690" y="1"/>
                  </a:moveTo>
                  <a:cubicBezTo>
                    <a:pt x="671" y="1"/>
                    <a:pt x="653" y="6"/>
                    <a:pt x="637" y="18"/>
                  </a:cubicBezTo>
                  <a:cubicBezTo>
                    <a:pt x="545" y="86"/>
                    <a:pt x="449" y="153"/>
                    <a:pt x="347" y="202"/>
                  </a:cubicBezTo>
                  <a:cubicBezTo>
                    <a:pt x="337" y="206"/>
                    <a:pt x="321" y="209"/>
                    <a:pt x="315" y="216"/>
                  </a:cubicBezTo>
                  <a:cubicBezTo>
                    <a:pt x="319" y="213"/>
                    <a:pt x="323" y="211"/>
                    <a:pt x="325" y="211"/>
                  </a:cubicBezTo>
                  <a:cubicBezTo>
                    <a:pt x="326" y="211"/>
                    <a:pt x="325" y="213"/>
                    <a:pt x="315" y="216"/>
                  </a:cubicBezTo>
                  <a:lnTo>
                    <a:pt x="300" y="222"/>
                  </a:lnTo>
                  <a:cubicBezTo>
                    <a:pt x="278" y="229"/>
                    <a:pt x="257" y="236"/>
                    <a:pt x="236" y="242"/>
                  </a:cubicBezTo>
                  <a:cubicBezTo>
                    <a:pt x="226" y="245"/>
                    <a:pt x="213" y="246"/>
                    <a:pt x="202" y="249"/>
                  </a:cubicBezTo>
                  <a:cubicBezTo>
                    <a:pt x="200" y="249"/>
                    <a:pt x="198" y="250"/>
                    <a:pt x="196" y="250"/>
                  </a:cubicBezTo>
                  <a:lnTo>
                    <a:pt x="196" y="250"/>
                  </a:lnTo>
                  <a:cubicBezTo>
                    <a:pt x="195" y="250"/>
                    <a:pt x="194" y="250"/>
                    <a:pt x="191" y="250"/>
                  </a:cubicBezTo>
                  <a:lnTo>
                    <a:pt x="191" y="250"/>
                  </a:lnTo>
                  <a:cubicBezTo>
                    <a:pt x="190" y="250"/>
                    <a:pt x="188" y="250"/>
                    <a:pt x="186" y="250"/>
                  </a:cubicBezTo>
                  <a:cubicBezTo>
                    <a:pt x="186" y="250"/>
                    <a:pt x="185" y="251"/>
                    <a:pt x="185" y="251"/>
                  </a:cubicBezTo>
                  <a:lnTo>
                    <a:pt x="185" y="251"/>
                  </a:lnTo>
                  <a:cubicBezTo>
                    <a:pt x="163" y="252"/>
                    <a:pt x="142" y="253"/>
                    <a:pt x="120" y="253"/>
                  </a:cubicBezTo>
                  <a:cubicBezTo>
                    <a:pt x="119" y="253"/>
                    <a:pt x="118" y="253"/>
                    <a:pt x="117" y="253"/>
                  </a:cubicBezTo>
                  <a:cubicBezTo>
                    <a:pt x="57" y="253"/>
                    <a:pt x="1" y="308"/>
                    <a:pt x="4" y="369"/>
                  </a:cubicBezTo>
                  <a:cubicBezTo>
                    <a:pt x="6" y="433"/>
                    <a:pt x="53" y="484"/>
                    <a:pt x="120" y="484"/>
                  </a:cubicBezTo>
                  <a:cubicBezTo>
                    <a:pt x="122" y="484"/>
                    <a:pt x="125" y="484"/>
                    <a:pt x="127" y="484"/>
                  </a:cubicBezTo>
                  <a:cubicBezTo>
                    <a:pt x="365" y="484"/>
                    <a:pt x="568" y="354"/>
                    <a:pt x="753" y="216"/>
                  </a:cubicBezTo>
                  <a:cubicBezTo>
                    <a:pt x="801" y="181"/>
                    <a:pt x="831" y="116"/>
                    <a:pt x="794" y="59"/>
                  </a:cubicBezTo>
                  <a:cubicBezTo>
                    <a:pt x="774" y="26"/>
                    <a:pt x="731" y="1"/>
                    <a:pt x="6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1"/>
            <p:cNvSpPr/>
            <p:nvPr/>
          </p:nvSpPr>
          <p:spPr>
            <a:xfrm>
              <a:off x="5032854" y="1669604"/>
              <a:ext cx="106543" cy="93496"/>
            </a:xfrm>
            <a:custGeom>
              <a:avLst/>
              <a:gdLst/>
              <a:ahLst/>
              <a:cxnLst/>
              <a:rect l="l" t="t" r="r" b="b"/>
              <a:pathLst>
                <a:path w="2115" h="1856" extrusionOk="0">
                  <a:moveTo>
                    <a:pt x="1046" y="1"/>
                  </a:moveTo>
                  <a:cubicBezTo>
                    <a:pt x="968" y="1"/>
                    <a:pt x="890" y="12"/>
                    <a:pt x="814" y="36"/>
                  </a:cubicBezTo>
                  <a:cubicBezTo>
                    <a:pt x="297" y="200"/>
                    <a:pt x="1" y="799"/>
                    <a:pt x="171" y="1309"/>
                  </a:cubicBezTo>
                  <a:cubicBezTo>
                    <a:pt x="263" y="1584"/>
                    <a:pt x="477" y="1802"/>
                    <a:pt x="770" y="1853"/>
                  </a:cubicBezTo>
                  <a:cubicBezTo>
                    <a:pt x="778" y="1854"/>
                    <a:pt x="786" y="1855"/>
                    <a:pt x="794" y="1855"/>
                  </a:cubicBezTo>
                  <a:cubicBezTo>
                    <a:pt x="920" y="1855"/>
                    <a:pt x="969" y="1655"/>
                    <a:pt x="830" y="1632"/>
                  </a:cubicBezTo>
                  <a:cubicBezTo>
                    <a:pt x="419" y="1561"/>
                    <a:pt x="267" y="1092"/>
                    <a:pt x="398" y="730"/>
                  </a:cubicBezTo>
                  <a:cubicBezTo>
                    <a:pt x="500" y="447"/>
                    <a:pt x="774" y="235"/>
                    <a:pt x="1058" y="235"/>
                  </a:cubicBezTo>
                  <a:cubicBezTo>
                    <a:pt x="1162" y="235"/>
                    <a:pt x="1267" y="263"/>
                    <a:pt x="1366" y="327"/>
                  </a:cubicBezTo>
                  <a:cubicBezTo>
                    <a:pt x="1639" y="504"/>
                    <a:pt x="1730" y="840"/>
                    <a:pt x="1870" y="1116"/>
                  </a:cubicBezTo>
                  <a:cubicBezTo>
                    <a:pt x="1891" y="1157"/>
                    <a:pt x="1924" y="1175"/>
                    <a:pt x="1959" y="1175"/>
                  </a:cubicBezTo>
                  <a:cubicBezTo>
                    <a:pt x="2034" y="1175"/>
                    <a:pt x="2114" y="1091"/>
                    <a:pt x="2068" y="1000"/>
                  </a:cubicBezTo>
                  <a:cubicBezTo>
                    <a:pt x="1913" y="691"/>
                    <a:pt x="1808" y="359"/>
                    <a:pt x="1516" y="151"/>
                  </a:cubicBezTo>
                  <a:cubicBezTo>
                    <a:pt x="1378" y="53"/>
                    <a:pt x="1212" y="1"/>
                    <a:pt x="10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1"/>
            <p:cNvSpPr/>
            <p:nvPr/>
          </p:nvSpPr>
          <p:spPr>
            <a:xfrm>
              <a:off x="4997239" y="1753681"/>
              <a:ext cx="82817" cy="54808"/>
            </a:xfrm>
            <a:custGeom>
              <a:avLst/>
              <a:gdLst/>
              <a:ahLst/>
              <a:cxnLst/>
              <a:rect l="l" t="t" r="r" b="b"/>
              <a:pathLst>
                <a:path w="1644" h="1088" extrusionOk="0">
                  <a:moveTo>
                    <a:pt x="1488" y="1"/>
                  </a:moveTo>
                  <a:cubicBezTo>
                    <a:pt x="1477" y="1"/>
                    <a:pt x="1465" y="3"/>
                    <a:pt x="1452" y="7"/>
                  </a:cubicBezTo>
                  <a:cubicBezTo>
                    <a:pt x="1187" y="89"/>
                    <a:pt x="923" y="177"/>
                    <a:pt x="692" y="334"/>
                  </a:cubicBezTo>
                  <a:cubicBezTo>
                    <a:pt x="461" y="490"/>
                    <a:pt x="277" y="695"/>
                    <a:pt x="81" y="891"/>
                  </a:cubicBezTo>
                  <a:cubicBezTo>
                    <a:pt x="0" y="972"/>
                    <a:pt x="79" y="1088"/>
                    <a:pt x="168" y="1088"/>
                  </a:cubicBezTo>
                  <a:cubicBezTo>
                    <a:pt x="195" y="1088"/>
                    <a:pt x="222" y="1078"/>
                    <a:pt x="246" y="1054"/>
                  </a:cubicBezTo>
                  <a:cubicBezTo>
                    <a:pt x="429" y="875"/>
                    <a:pt x="596" y="678"/>
                    <a:pt x="811" y="532"/>
                  </a:cubicBezTo>
                  <a:cubicBezTo>
                    <a:pt x="1027" y="386"/>
                    <a:pt x="1266" y="304"/>
                    <a:pt x="1514" y="228"/>
                  </a:cubicBezTo>
                  <a:cubicBezTo>
                    <a:pt x="1643" y="189"/>
                    <a:pt x="1604" y="1"/>
                    <a:pt x="14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1"/>
            <p:cNvSpPr/>
            <p:nvPr/>
          </p:nvSpPr>
          <p:spPr>
            <a:xfrm>
              <a:off x="4916134" y="1755948"/>
              <a:ext cx="91733" cy="108407"/>
            </a:xfrm>
            <a:custGeom>
              <a:avLst/>
              <a:gdLst/>
              <a:ahLst/>
              <a:cxnLst/>
              <a:rect l="l" t="t" r="r" b="b"/>
              <a:pathLst>
                <a:path w="1821" h="2152" extrusionOk="0">
                  <a:moveTo>
                    <a:pt x="823" y="1922"/>
                  </a:moveTo>
                  <a:cubicBezTo>
                    <a:pt x="827" y="1922"/>
                    <a:pt x="831" y="1930"/>
                    <a:pt x="826" y="1930"/>
                  </a:cubicBezTo>
                  <a:cubicBezTo>
                    <a:pt x="824" y="1930"/>
                    <a:pt x="821" y="1929"/>
                    <a:pt x="817" y="1926"/>
                  </a:cubicBezTo>
                  <a:lnTo>
                    <a:pt x="817" y="1926"/>
                  </a:lnTo>
                  <a:cubicBezTo>
                    <a:pt x="819" y="1923"/>
                    <a:pt x="821" y="1922"/>
                    <a:pt x="823" y="1922"/>
                  </a:cubicBezTo>
                  <a:close/>
                  <a:moveTo>
                    <a:pt x="961" y="1"/>
                  </a:moveTo>
                  <a:cubicBezTo>
                    <a:pt x="777" y="1"/>
                    <a:pt x="595" y="60"/>
                    <a:pt x="444" y="174"/>
                  </a:cubicBezTo>
                  <a:cubicBezTo>
                    <a:pt x="192" y="366"/>
                    <a:pt x="83" y="677"/>
                    <a:pt x="43" y="982"/>
                  </a:cubicBezTo>
                  <a:cubicBezTo>
                    <a:pt x="1" y="1315"/>
                    <a:pt x="126" y="1649"/>
                    <a:pt x="349" y="1896"/>
                  </a:cubicBezTo>
                  <a:cubicBezTo>
                    <a:pt x="449" y="2004"/>
                    <a:pt x="561" y="2080"/>
                    <a:pt x="699" y="2130"/>
                  </a:cubicBezTo>
                  <a:cubicBezTo>
                    <a:pt x="738" y="2144"/>
                    <a:pt x="777" y="2151"/>
                    <a:pt x="813" y="2151"/>
                  </a:cubicBezTo>
                  <a:cubicBezTo>
                    <a:pt x="911" y="2151"/>
                    <a:pt x="992" y="2098"/>
                    <a:pt x="1004" y="1975"/>
                  </a:cubicBezTo>
                  <a:cubicBezTo>
                    <a:pt x="1012" y="1901"/>
                    <a:pt x="958" y="1865"/>
                    <a:pt x="901" y="1865"/>
                  </a:cubicBezTo>
                  <a:cubicBezTo>
                    <a:pt x="861" y="1865"/>
                    <a:pt x="820" y="1882"/>
                    <a:pt x="796" y="1916"/>
                  </a:cubicBezTo>
                  <a:lnTo>
                    <a:pt x="796" y="1916"/>
                  </a:lnTo>
                  <a:cubicBezTo>
                    <a:pt x="787" y="1914"/>
                    <a:pt x="777" y="1913"/>
                    <a:pt x="770" y="1910"/>
                  </a:cubicBezTo>
                  <a:cubicBezTo>
                    <a:pt x="735" y="1897"/>
                    <a:pt x="702" y="1880"/>
                    <a:pt x="668" y="1862"/>
                  </a:cubicBezTo>
                  <a:cubicBezTo>
                    <a:pt x="579" y="1815"/>
                    <a:pt x="505" y="1732"/>
                    <a:pt x="446" y="1649"/>
                  </a:cubicBezTo>
                  <a:cubicBezTo>
                    <a:pt x="304" y="1454"/>
                    <a:pt x="240" y="1214"/>
                    <a:pt x="276" y="974"/>
                  </a:cubicBezTo>
                  <a:cubicBezTo>
                    <a:pt x="307" y="755"/>
                    <a:pt x="385" y="527"/>
                    <a:pt x="558" y="378"/>
                  </a:cubicBezTo>
                  <a:cubicBezTo>
                    <a:pt x="669" y="281"/>
                    <a:pt x="814" y="231"/>
                    <a:pt x="959" y="231"/>
                  </a:cubicBezTo>
                  <a:cubicBezTo>
                    <a:pt x="1021" y="231"/>
                    <a:pt x="1083" y="240"/>
                    <a:pt x="1143" y="258"/>
                  </a:cubicBezTo>
                  <a:cubicBezTo>
                    <a:pt x="1408" y="337"/>
                    <a:pt x="1560" y="585"/>
                    <a:pt x="1582" y="849"/>
                  </a:cubicBezTo>
                  <a:cubicBezTo>
                    <a:pt x="1589" y="923"/>
                    <a:pt x="1650" y="960"/>
                    <a:pt x="1708" y="960"/>
                  </a:cubicBezTo>
                  <a:cubicBezTo>
                    <a:pt x="1766" y="960"/>
                    <a:pt x="1820" y="923"/>
                    <a:pt x="1813" y="849"/>
                  </a:cubicBezTo>
                  <a:cubicBezTo>
                    <a:pt x="1784" y="519"/>
                    <a:pt x="1615" y="204"/>
                    <a:pt x="1297" y="69"/>
                  </a:cubicBezTo>
                  <a:cubicBezTo>
                    <a:pt x="1190" y="23"/>
                    <a:pt x="1075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1"/>
            <p:cNvSpPr/>
            <p:nvPr/>
          </p:nvSpPr>
          <p:spPr>
            <a:xfrm>
              <a:off x="4949633" y="1855692"/>
              <a:ext cx="17682" cy="42214"/>
            </a:xfrm>
            <a:custGeom>
              <a:avLst/>
              <a:gdLst/>
              <a:ahLst/>
              <a:cxnLst/>
              <a:rect l="l" t="t" r="r" b="b"/>
              <a:pathLst>
                <a:path w="351" h="838" extrusionOk="0">
                  <a:moveTo>
                    <a:pt x="275" y="454"/>
                  </a:moveTo>
                  <a:cubicBezTo>
                    <a:pt x="276" y="457"/>
                    <a:pt x="276" y="459"/>
                    <a:pt x="277" y="462"/>
                  </a:cubicBezTo>
                  <a:cubicBezTo>
                    <a:pt x="276" y="458"/>
                    <a:pt x="276" y="455"/>
                    <a:pt x="275" y="454"/>
                  </a:cubicBezTo>
                  <a:close/>
                  <a:moveTo>
                    <a:pt x="200" y="0"/>
                  </a:moveTo>
                  <a:cubicBezTo>
                    <a:pt x="148" y="0"/>
                    <a:pt x="109" y="36"/>
                    <a:pt x="87" y="86"/>
                  </a:cubicBezTo>
                  <a:cubicBezTo>
                    <a:pt x="0" y="297"/>
                    <a:pt x="46" y="544"/>
                    <a:pt x="110" y="754"/>
                  </a:cubicBezTo>
                  <a:cubicBezTo>
                    <a:pt x="125" y="801"/>
                    <a:pt x="171" y="838"/>
                    <a:pt x="221" y="838"/>
                  </a:cubicBezTo>
                  <a:cubicBezTo>
                    <a:pt x="231" y="838"/>
                    <a:pt x="241" y="836"/>
                    <a:pt x="251" y="833"/>
                  </a:cubicBezTo>
                  <a:cubicBezTo>
                    <a:pt x="311" y="815"/>
                    <a:pt x="350" y="754"/>
                    <a:pt x="332" y="691"/>
                  </a:cubicBezTo>
                  <a:cubicBezTo>
                    <a:pt x="318" y="646"/>
                    <a:pt x="305" y="598"/>
                    <a:pt x="294" y="552"/>
                  </a:cubicBezTo>
                  <a:lnTo>
                    <a:pt x="278" y="473"/>
                  </a:lnTo>
                  <a:cubicBezTo>
                    <a:pt x="277" y="469"/>
                    <a:pt x="275" y="452"/>
                    <a:pt x="275" y="452"/>
                  </a:cubicBezTo>
                  <a:lnTo>
                    <a:pt x="275" y="452"/>
                  </a:lnTo>
                  <a:cubicBezTo>
                    <a:pt x="275" y="452"/>
                    <a:pt x="275" y="453"/>
                    <a:pt x="275" y="454"/>
                  </a:cubicBezTo>
                  <a:lnTo>
                    <a:pt x="275" y="454"/>
                  </a:lnTo>
                  <a:cubicBezTo>
                    <a:pt x="273" y="443"/>
                    <a:pt x="273" y="432"/>
                    <a:pt x="273" y="421"/>
                  </a:cubicBezTo>
                  <a:cubicBezTo>
                    <a:pt x="270" y="370"/>
                    <a:pt x="270" y="320"/>
                    <a:pt x="273" y="269"/>
                  </a:cubicBezTo>
                  <a:cubicBezTo>
                    <a:pt x="273" y="268"/>
                    <a:pt x="273" y="267"/>
                    <a:pt x="273" y="267"/>
                  </a:cubicBezTo>
                  <a:lnTo>
                    <a:pt x="273" y="267"/>
                  </a:lnTo>
                  <a:cubicBezTo>
                    <a:pt x="273" y="267"/>
                    <a:pt x="273" y="267"/>
                    <a:pt x="273" y="267"/>
                  </a:cubicBezTo>
                  <a:cubicBezTo>
                    <a:pt x="273" y="267"/>
                    <a:pt x="274" y="265"/>
                    <a:pt x="275" y="259"/>
                  </a:cubicBezTo>
                  <a:cubicBezTo>
                    <a:pt x="278" y="248"/>
                    <a:pt x="280" y="234"/>
                    <a:pt x="284" y="221"/>
                  </a:cubicBezTo>
                  <a:cubicBezTo>
                    <a:pt x="291" y="195"/>
                    <a:pt x="298" y="170"/>
                    <a:pt x="308" y="146"/>
                  </a:cubicBezTo>
                  <a:cubicBezTo>
                    <a:pt x="332" y="89"/>
                    <a:pt x="284" y="17"/>
                    <a:pt x="229" y="4"/>
                  </a:cubicBezTo>
                  <a:cubicBezTo>
                    <a:pt x="219" y="2"/>
                    <a:pt x="209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1"/>
            <p:cNvSpPr/>
            <p:nvPr/>
          </p:nvSpPr>
          <p:spPr>
            <a:xfrm>
              <a:off x="4893716" y="1882845"/>
              <a:ext cx="81507" cy="94302"/>
            </a:xfrm>
            <a:custGeom>
              <a:avLst/>
              <a:gdLst/>
              <a:ahLst/>
              <a:cxnLst/>
              <a:rect l="l" t="t" r="r" b="b"/>
              <a:pathLst>
                <a:path w="1618" h="1872" extrusionOk="0">
                  <a:moveTo>
                    <a:pt x="937" y="0"/>
                  </a:moveTo>
                  <a:cubicBezTo>
                    <a:pt x="815" y="0"/>
                    <a:pt x="693" y="31"/>
                    <a:pt x="586" y="86"/>
                  </a:cubicBezTo>
                  <a:cubicBezTo>
                    <a:pt x="337" y="215"/>
                    <a:pt x="143" y="495"/>
                    <a:pt x="90" y="770"/>
                  </a:cubicBezTo>
                  <a:cubicBezTo>
                    <a:pt x="0" y="1249"/>
                    <a:pt x="344" y="1871"/>
                    <a:pt x="871" y="1871"/>
                  </a:cubicBezTo>
                  <a:cubicBezTo>
                    <a:pt x="876" y="1871"/>
                    <a:pt x="881" y="1871"/>
                    <a:pt x="887" y="1871"/>
                  </a:cubicBezTo>
                  <a:cubicBezTo>
                    <a:pt x="1119" y="1866"/>
                    <a:pt x="1439" y="1799"/>
                    <a:pt x="1565" y="1581"/>
                  </a:cubicBezTo>
                  <a:cubicBezTo>
                    <a:pt x="1617" y="1491"/>
                    <a:pt x="1538" y="1409"/>
                    <a:pt x="1460" y="1409"/>
                  </a:cubicBezTo>
                  <a:cubicBezTo>
                    <a:pt x="1425" y="1409"/>
                    <a:pt x="1390" y="1425"/>
                    <a:pt x="1367" y="1464"/>
                  </a:cubicBezTo>
                  <a:cubicBezTo>
                    <a:pt x="1296" y="1588"/>
                    <a:pt x="1081" y="1625"/>
                    <a:pt x="950" y="1637"/>
                  </a:cubicBezTo>
                  <a:cubicBezTo>
                    <a:pt x="928" y="1639"/>
                    <a:pt x="907" y="1640"/>
                    <a:pt x="886" y="1640"/>
                  </a:cubicBezTo>
                  <a:cubicBezTo>
                    <a:pt x="740" y="1640"/>
                    <a:pt x="622" y="1590"/>
                    <a:pt x="517" y="1467"/>
                  </a:cubicBezTo>
                  <a:cubicBezTo>
                    <a:pt x="388" y="1319"/>
                    <a:pt x="297" y="1106"/>
                    <a:pt x="306" y="906"/>
                  </a:cubicBezTo>
                  <a:cubicBezTo>
                    <a:pt x="315" y="688"/>
                    <a:pt x="443" y="482"/>
                    <a:pt x="609" y="348"/>
                  </a:cubicBezTo>
                  <a:cubicBezTo>
                    <a:pt x="703" y="272"/>
                    <a:pt x="817" y="231"/>
                    <a:pt x="939" y="231"/>
                  </a:cubicBezTo>
                  <a:cubicBezTo>
                    <a:pt x="945" y="231"/>
                    <a:pt x="951" y="231"/>
                    <a:pt x="957" y="232"/>
                  </a:cubicBezTo>
                  <a:cubicBezTo>
                    <a:pt x="1018" y="233"/>
                    <a:pt x="1064" y="242"/>
                    <a:pt x="1109" y="284"/>
                  </a:cubicBezTo>
                  <a:cubicBezTo>
                    <a:pt x="1154" y="328"/>
                    <a:pt x="1195" y="373"/>
                    <a:pt x="1251" y="404"/>
                  </a:cubicBezTo>
                  <a:cubicBezTo>
                    <a:pt x="1271" y="417"/>
                    <a:pt x="1290" y="422"/>
                    <a:pt x="1309" y="422"/>
                  </a:cubicBezTo>
                  <a:cubicBezTo>
                    <a:pt x="1407" y="422"/>
                    <a:pt x="1473" y="270"/>
                    <a:pt x="1366" y="206"/>
                  </a:cubicBezTo>
                  <a:cubicBezTo>
                    <a:pt x="1312" y="173"/>
                    <a:pt x="1276" y="122"/>
                    <a:pt x="1230" y="84"/>
                  </a:cubicBezTo>
                  <a:cubicBezTo>
                    <a:pt x="1163" y="33"/>
                    <a:pt x="1098" y="13"/>
                    <a:pt x="1017" y="5"/>
                  </a:cubicBezTo>
                  <a:cubicBezTo>
                    <a:pt x="990" y="2"/>
                    <a:pt x="963" y="0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1"/>
            <p:cNvSpPr/>
            <p:nvPr/>
          </p:nvSpPr>
          <p:spPr>
            <a:xfrm>
              <a:off x="4961371" y="1953976"/>
              <a:ext cx="60097" cy="112437"/>
            </a:xfrm>
            <a:custGeom>
              <a:avLst/>
              <a:gdLst/>
              <a:ahLst/>
              <a:cxnLst/>
              <a:rect l="l" t="t" r="r" b="b"/>
              <a:pathLst>
                <a:path w="1193" h="2232" extrusionOk="0">
                  <a:moveTo>
                    <a:pt x="112" y="1"/>
                  </a:moveTo>
                  <a:cubicBezTo>
                    <a:pt x="55" y="1"/>
                    <a:pt x="1" y="38"/>
                    <a:pt x="7" y="112"/>
                  </a:cubicBezTo>
                  <a:cubicBezTo>
                    <a:pt x="72" y="900"/>
                    <a:pt x="428" y="1613"/>
                    <a:pt x="954" y="2195"/>
                  </a:cubicBezTo>
                  <a:cubicBezTo>
                    <a:pt x="977" y="2221"/>
                    <a:pt x="1004" y="2232"/>
                    <a:pt x="1030" y="2232"/>
                  </a:cubicBezTo>
                  <a:cubicBezTo>
                    <a:pt x="1115" y="2232"/>
                    <a:pt x="1192" y="2117"/>
                    <a:pt x="1117" y="2032"/>
                  </a:cubicBezTo>
                  <a:cubicBezTo>
                    <a:pt x="633" y="1498"/>
                    <a:pt x="297" y="836"/>
                    <a:pt x="237" y="112"/>
                  </a:cubicBezTo>
                  <a:cubicBezTo>
                    <a:pt x="230" y="38"/>
                    <a:pt x="169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1"/>
            <p:cNvSpPr/>
            <p:nvPr/>
          </p:nvSpPr>
          <p:spPr>
            <a:xfrm>
              <a:off x="4950440" y="1860277"/>
              <a:ext cx="226234" cy="218476"/>
            </a:xfrm>
            <a:custGeom>
              <a:avLst/>
              <a:gdLst/>
              <a:ahLst/>
              <a:cxnLst/>
              <a:rect l="l" t="t" r="r" b="b"/>
              <a:pathLst>
                <a:path w="4491" h="4337" extrusionOk="0">
                  <a:moveTo>
                    <a:pt x="1767" y="0"/>
                  </a:moveTo>
                  <a:cubicBezTo>
                    <a:pt x="1522" y="0"/>
                    <a:pt x="1277" y="30"/>
                    <a:pt x="1040" y="93"/>
                  </a:cubicBezTo>
                  <a:cubicBezTo>
                    <a:pt x="694" y="184"/>
                    <a:pt x="313" y="342"/>
                    <a:pt x="156" y="688"/>
                  </a:cubicBezTo>
                  <a:cubicBezTo>
                    <a:pt x="0" y="1028"/>
                    <a:pt x="94" y="1421"/>
                    <a:pt x="207" y="1759"/>
                  </a:cubicBezTo>
                  <a:cubicBezTo>
                    <a:pt x="233" y="1837"/>
                    <a:pt x="261" y="1912"/>
                    <a:pt x="290" y="1988"/>
                  </a:cubicBezTo>
                  <a:lnTo>
                    <a:pt x="290" y="1988"/>
                  </a:lnTo>
                  <a:cubicBezTo>
                    <a:pt x="288" y="1999"/>
                    <a:pt x="289" y="2012"/>
                    <a:pt x="296" y="2026"/>
                  </a:cubicBezTo>
                  <a:cubicBezTo>
                    <a:pt x="306" y="2047"/>
                    <a:pt x="319" y="2063"/>
                    <a:pt x="340" y="2077"/>
                  </a:cubicBezTo>
                  <a:cubicBezTo>
                    <a:pt x="348" y="2082"/>
                    <a:pt x="357" y="2085"/>
                    <a:pt x="366" y="2085"/>
                  </a:cubicBezTo>
                  <a:cubicBezTo>
                    <a:pt x="401" y="2085"/>
                    <a:pt x="439" y="2048"/>
                    <a:pt x="425" y="2012"/>
                  </a:cubicBezTo>
                  <a:cubicBezTo>
                    <a:pt x="298" y="1683"/>
                    <a:pt x="152" y="1319"/>
                    <a:pt x="198" y="960"/>
                  </a:cubicBezTo>
                  <a:cubicBezTo>
                    <a:pt x="247" y="585"/>
                    <a:pt x="551" y="378"/>
                    <a:pt x="886" y="262"/>
                  </a:cubicBezTo>
                  <a:cubicBezTo>
                    <a:pt x="1168" y="162"/>
                    <a:pt x="1467" y="116"/>
                    <a:pt x="1767" y="116"/>
                  </a:cubicBezTo>
                  <a:cubicBezTo>
                    <a:pt x="2100" y="116"/>
                    <a:pt x="2434" y="173"/>
                    <a:pt x="2748" y="280"/>
                  </a:cubicBezTo>
                  <a:cubicBezTo>
                    <a:pt x="3318" y="476"/>
                    <a:pt x="3852" y="864"/>
                    <a:pt x="4096" y="1431"/>
                  </a:cubicBezTo>
                  <a:cubicBezTo>
                    <a:pt x="4390" y="2114"/>
                    <a:pt x="4189" y="2913"/>
                    <a:pt x="3700" y="3454"/>
                  </a:cubicBezTo>
                  <a:cubicBezTo>
                    <a:pt x="3428" y="3758"/>
                    <a:pt x="3074" y="3990"/>
                    <a:pt x="2685" y="4118"/>
                  </a:cubicBezTo>
                  <a:cubicBezTo>
                    <a:pt x="2494" y="4181"/>
                    <a:pt x="2279" y="4226"/>
                    <a:pt x="2068" y="4226"/>
                  </a:cubicBezTo>
                  <a:cubicBezTo>
                    <a:pt x="1866" y="4226"/>
                    <a:pt x="1667" y="4184"/>
                    <a:pt x="1495" y="4076"/>
                  </a:cubicBezTo>
                  <a:cubicBezTo>
                    <a:pt x="1403" y="4018"/>
                    <a:pt x="1325" y="3942"/>
                    <a:pt x="1260" y="3857"/>
                  </a:cubicBezTo>
                  <a:cubicBezTo>
                    <a:pt x="1248" y="3843"/>
                    <a:pt x="1234" y="3837"/>
                    <a:pt x="1221" y="3837"/>
                  </a:cubicBezTo>
                  <a:cubicBezTo>
                    <a:pt x="1180" y="3837"/>
                    <a:pt x="1142" y="3894"/>
                    <a:pt x="1176" y="3939"/>
                  </a:cubicBezTo>
                  <a:cubicBezTo>
                    <a:pt x="1401" y="4228"/>
                    <a:pt x="1732" y="4337"/>
                    <a:pt x="2077" y="4337"/>
                  </a:cubicBezTo>
                  <a:cubicBezTo>
                    <a:pt x="2163" y="4337"/>
                    <a:pt x="2250" y="4330"/>
                    <a:pt x="2337" y="4317"/>
                  </a:cubicBezTo>
                  <a:cubicBezTo>
                    <a:pt x="2768" y="4255"/>
                    <a:pt x="3176" y="4064"/>
                    <a:pt x="3513" y="3789"/>
                  </a:cubicBezTo>
                  <a:cubicBezTo>
                    <a:pt x="4138" y="3281"/>
                    <a:pt x="4491" y="2450"/>
                    <a:pt x="4288" y="1653"/>
                  </a:cubicBezTo>
                  <a:cubicBezTo>
                    <a:pt x="4128" y="1011"/>
                    <a:pt x="3615" y="529"/>
                    <a:pt x="3026" y="267"/>
                  </a:cubicBezTo>
                  <a:cubicBezTo>
                    <a:pt x="2633" y="94"/>
                    <a:pt x="2199" y="0"/>
                    <a:pt x="17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1"/>
            <p:cNvSpPr/>
            <p:nvPr/>
          </p:nvSpPr>
          <p:spPr>
            <a:xfrm>
              <a:off x="5188163" y="1846877"/>
              <a:ext cx="193440" cy="226990"/>
            </a:xfrm>
            <a:custGeom>
              <a:avLst/>
              <a:gdLst/>
              <a:ahLst/>
              <a:cxnLst/>
              <a:rect l="l" t="t" r="r" b="b"/>
              <a:pathLst>
                <a:path w="3840" h="4506" extrusionOk="0">
                  <a:moveTo>
                    <a:pt x="2104" y="116"/>
                  </a:moveTo>
                  <a:cubicBezTo>
                    <a:pt x="2853" y="116"/>
                    <a:pt x="3318" y="892"/>
                    <a:pt x="3530" y="1520"/>
                  </a:cubicBezTo>
                  <a:cubicBezTo>
                    <a:pt x="3789" y="2278"/>
                    <a:pt x="3762" y="3172"/>
                    <a:pt x="3197" y="3788"/>
                  </a:cubicBezTo>
                  <a:cubicBezTo>
                    <a:pt x="2932" y="4079"/>
                    <a:pt x="2586" y="4297"/>
                    <a:pt x="2195" y="4365"/>
                  </a:cubicBezTo>
                  <a:cubicBezTo>
                    <a:pt x="2112" y="4380"/>
                    <a:pt x="2028" y="4387"/>
                    <a:pt x="1944" y="4387"/>
                  </a:cubicBezTo>
                  <a:cubicBezTo>
                    <a:pt x="1664" y="4387"/>
                    <a:pt x="1386" y="4307"/>
                    <a:pt x="1145" y="4162"/>
                  </a:cubicBezTo>
                  <a:cubicBezTo>
                    <a:pt x="788" y="3946"/>
                    <a:pt x="526" y="3593"/>
                    <a:pt x="354" y="3220"/>
                  </a:cubicBezTo>
                  <a:cubicBezTo>
                    <a:pt x="169" y="2813"/>
                    <a:pt x="99" y="2350"/>
                    <a:pt x="191" y="1912"/>
                  </a:cubicBezTo>
                  <a:cubicBezTo>
                    <a:pt x="214" y="1803"/>
                    <a:pt x="248" y="1697"/>
                    <a:pt x="289" y="1593"/>
                  </a:cubicBezTo>
                  <a:cubicBezTo>
                    <a:pt x="290" y="1591"/>
                    <a:pt x="290" y="1590"/>
                    <a:pt x="291" y="1588"/>
                  </a:cubicBezTo>
                  <a:lnTo>
                    <a:pt x="291" y="1588"/>
                  </a:lnTo>
                  <a:cubicBezTo>
                    <a:pt x="465" y="1237"/>
                    <a:pt x="689" y="909"/>
                    <a:pt x="975" y="638"/>
                  </a:cubicBezTo>
                  <a:cubicBezTo>
                    <a:pt x="1267" y="365"/>
                    <a:pt x="1657" y="128"/>
                    <a:pt x="2068" y="117"/>
                  </a:cubicBezTo>
                  <a:cubicBezTo>
                    <a:pt x="2080" y="116"/>
                    <a:pt x="2092" y="116"/>
                    <a:pt x="2104" y="116"/>
                  </a:cubicBezTo>
                  <a:close/>
                  <a:moveTo>
                    <a:pt x="2110" y="1"/>
                  </a:moveTo>
                  <a:cubicBezTo>
                    <a:pt x="1781" y="1"/>
                    <a:pt x="1457" y="137"/>
                    <a:pt x="1188" y="322"/>
                  </a:cubicBezTo>
                  <a:cubicBezTo>
                    <a:pt x="822" y="573"/>
                    <a:pt x="533" y="924"/>
                    <a:pt x="312" y="1307"/>
                  </a:cubicBezTo>
                  <a:cubicBezTo>
                    <a:pt x="259" y="1400"/>
                    <a:pt x="210" y="1494"/>
                    <a:pt x="162" y="1592"/>
                  </a:cubicBezTo>
                  <a:cubicBezTo>
                    <a:pt x="156" y="1602"/>
                    <a:pt x="155" y="1613"/>
                    <a:pt x="155" y="1622"/>
                  </a:cubicBezTo>
                  <a:lnTo>
                    <a:pt x="155" y="1622"/>
                  </a:lnTo>
                  <a:cubicBezTo>
                    <a:pt x="4" y="2049"/>
                    <a:pt x="0" y="2515"/>
                    <a:pt x="129" y="2948"/>
                  </a:cubicBezTo>
                  <a:cubicBezTo>
                    <a:pt x="257" y="3377"/>
                    <a:pt x="507" y="3798"/>
                    <a:pt x="849" y="4090"/>
                  </a:cubicBezTo>
                  <a:cubicBezTo>
                    <a:pt x="1146" y="4345"/>
                    <a:pt x="1523" y="4500"/>
                    <a:pt x="1919" y="4505"/>
                  </a:cubicBezTo>
                  <a:cubicBezTo>
                    <a:pt x="1926" y="4505"/>
                    <a:pt x="1933" y="4506"/>
                    <a:pt x="1940" y="4506"/>
                  </a:cubicBezTo>
                  <a:cubicBezTo>
                    <a:pt x="2335" y="4506"/>
                    <a:pt x="2712" y="4354"/>
                    <a:pt x="3020" y="4111"/>
                  </a:cubicBezTo>
                  <a:cubicBezTo>
                    <a:pt x="3360" y="3842"/>
                    <a:pt x="3611" y="3481"/>
                    <a:pt x="3726" y="3063"/>
                  </a:cubicBezTo>
                  <a:cubicBezTo>
                    <a:pt x="3839" y="2653"/>
                    <a:pt x="3826" y="2215"/>
                    <a:pt x="3733" y="1803"/>
                  </a:cubicBezTo>
                  <a:cubicBezTo>
                    <a:pt x="3642" y="1410"/>
                    <a:pt x="3480" y="1021"/>
                    <a:pt x="3247" y="692"/>
                  </a:cubicBezTo>
                  <a:cubicBezTo>
                    <a:pt x="3031" y="387"/>
                    <a:pt x="2735" y="117"/>
                    <a:pt x="2361" y="29"/>
                  </a:cubicBezTo>
                  <a:cubicBezTo>
                    <a:pt x="2278" y="10"/>
                    <a:pt x="2194" y="1"/>
                    <a:pt x="21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1"/>
            <p:cNvSpPr/>
            <p:nvPr/>
          </p:nvSpPr>
          <p:spPr>
            <a:xfrm>
              <a:off x="5103834" y="2109990"/>
              <a:ext cx="222204" cy="50476"/>
            </a:xfrm>
            <a:custGeom>
              <a:avLst/>
              <a:gdLst/>
              <a:ahLst/>
              <a:cxnLst/>
              <a:rect l="l" t="t" r="r" b="b"/>
              <a:pathLst>
                <a:path w="4411" h="1002" extrusionOk="0">
                  <a:moveTo>
                    <a:pt x="1890" y="1"/>
                  </a:moveTo>
                  <a:cubicBezTo>
                    <a:pt x="1854" y="1"/>
                    <a:pt x="1819" y="2"/>
                    <a:pt x="1785" y="4"/>
                  </a:cubicBezTo>
                  <a:cubicBezTo>
                    <a:pt x="1474" y="21"/>
                    <a:pt x="1155" y="75"/>
                    <a:pt x="856" y="152"/>
                  </a:cubicBezTo>
                  <a:cubicBezTo>
                    <a:pt x="691" y="196"/>
                    <a:pt x="530" y="255"/>
                    <a:pt x="372" y="317"/>
                  </a:cubicBezTo>
                  <a:cubicBezTo>
                    <a:pt x="240" y="371"/>
                    <a:pt x="117" y="442"/>
                    <a:pt x="32" y="558"/>
                  </a:cubicBezTo>
                  <a:cubicBezTo>
                    <a:pt x="1" y="600"/>
                    <a:pt x="40" y="642"/>
                    <a:pt x="81" y="642"/>
                  </a:cubicBezTo>
                  <a:cubicBezTo>
                    <a:pt x="99" y="642"/>
                    <a:pt x="117" y="634"/>
                    <a:pt x="129" y="616"/>
                  </a:cubicBezTo>
                  <a:cubicBezTo>
                    <a:pt x="204" y="512"/>
                    <a:pt x="331" y="452"/>
                    <a:pt x="448" y="409"/>
                  </a:cubicBezTo>
                  <a:cubicBezTo>
                    <a:pt x="584" y="361"/>
                    <a:pt x="719" y="307"/>
                    <a:pt x="859" y="269"/>
                  </a:cubicBezTo>
                  <a:cubicBezTo>
                    <a:pt x="1148" y="191"/>
                    <a:pt x="1449" y="145"/>
                    <a:pt x="1746" y="120"/>
                  </a:cubicBezTo>
                  <a:cubicBezTo>
                    <a:pt x="1795" y="116"/>
                    <a:pt x="1844" y="114"/>
                    <a:pt x="1893" y="114"/>
                  </a:cubicBezTo>
                  <a:cubicBezTo>
                    <a:pt x="2124" y="114"/>
                    <a:pt x="2357" y="158"/>
                    <a:pt x="2580" y="216"/>
                  </a:cubicBezTo>
                  <a:cubicBezTo>
                    <a:pt x="2863" y="290"/>
                    <a:pt x="3138" y="396"/>
                    <a:pt x="3400" y="522"/>
                  </a:cubicBezTo>
                  <a:cubicBezTo>
                    <a:pt x="3705" y="668"/>
                    <a:pt x="3998" y="834"/>
                    <a:pt x="4296" y="994"/>
                  </a:cubicBezTo>
                  <a:cubicBezTo>
                    <a:pt x="4305" y="999"/>
                    <a:pt x="4315" y="1002"/>
                    <a:pt x="4324" y="1002"/>
                  </a:cubicBezTo>
                  <a:cubicBezTo>
                    <a:pt x="4376" y="1002"/>
                    <a:pt x="4411" y="925"/>
                    <a:pt x="4354" y="895"/>
                  </a:cubicBezTo>
                  <a:cubicBezTo>
                    <a:pt x="3805" y="602"/>
                    <a:pt x="3263" y="287"/>
                    <a:pt x="2659" y="118"/>
                  </a:cubicBezTo>
                  <a:cubicBezTo>
                    <a:pt x="2410" y="50"/>
                    <a:pt x="2149" y="1"/>
                    <a:pt x="18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1"/>
            <p:cNvSpPr/>
            <p:nvPr/>
          </p:nvSpPr>
          <p:spPr>
            <a:xfrm>
              <a:off x="5276371" y="2155126"/>
              <a:ext cx="48209" cy="24633"/>
            </a:xfrm>
            <a:custGeom>
              <a:avLst/>
              <a:gdLst/>
              <a:ahLst/>
              <a:cxnLst/>
              <a:rect l="l" t="t" r="r" b="b"/>
              <a:pathLst>
                <a:path w="957" h="489" extrusionOk="0">
                  <a:moveTo>
                    <a:pt x="875" y="0"/>
                  </a:moveTo>
                  <a:cubicBezTo>
                    <a:pt x="858" y="0"/>
                    <a:pt x="840" y="8"/>
                    <a:pt x="828" y="26"/>
                  </a:cubicBezTo>
                  <a:cubicBezTo>
                    <a:pt x="743" y="158"/>
                    <a:pt x="610" y="222"/>
                    <a:pt x="465" y="264"/>
                  </a:cubicBezTo>
                  <a:cubicBezTo>
                    <a:pt x="426" y="274"/>
                    <a:pt x="389" y="287"/>
                    <a:pt x="349" y="295"/>
                  </a:cubicBezTo>
                  <a:cubicBezTo>
                    <a:pt x="317" y="302"/>
                    <a:pt x="278" y="305"/>
                    <a:pt x="243" y="309"/>
                  </a:cubicBezTo>
                  <a:cubicBezTo>
                    <a:pt x="164" y="321"/>
                    <a:pt x="87" y="339"/>
                    <a:pt x="26" y="390"/>
                  </a:cubicBezTo>
                  <a:cubicBezTo>
                    <a:pt x="1" y="410"/>
                    <a:pt x="6" y="450"/>
                    <a:pt x="26" y="471"/>
                  </a:cubicBezTo>
                  <a:cubicBezTo>
                    <a:pt x="37" y="483"/>
                    <a:pt x="50" y="488"/>
                    <a:pt x="63" y="488"/>
                  </a:cubicBezTo>
                  <a:cubicBezTo>
                    <a:pt x="78" y="488"/>
                    <a:pt x="93" y="481"/>
                    <a:pt x="105" y="471"/>
                  </a:cubicBezTo>
                  <a:cubicBezTo>
                    <a:pt x="161" y="427"/>
                    <a:pt x="249" y="426"/>
                    <a:pt x="317" y="416"/>
                  </a:cubicBezTo>
                  <a:cubicBezTo>
                    <a:pt x="396" y="407"/>
                    <a:pt x="475" y="385"/>
                    <a:pt x="552" y="358"/>
                  </a:cubicBezTo>
                  <a:cubicBezTo>
                    <a:pt x="706" y="307"/>
                    <a:pt x="838" y="223"/>
                    <a:pt x="927" y="86"/>
                  </a:cubicBezTo>
                  <a:cubicBezTo>
                    <a:pt x="956" y="42"/>
                    <a:pt x="916" y="0"/>
                    <a:pt x="8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1"/>
            <p:cNvSpPr/>
            <p:nvPr/>
          </p:nvSpPr>
          <p:spPr>
            <a:xfrm>
              <a:off x="5121717" y="2146311"/>
              <a:ext cx="95410" cy="35011"/>
            </a:xfrm>
            <a:custGeom>
              <a:avLst/>
              <a:gdLst/>
              <a:ahLst/>
              <a:cxnLst/>
              <a:rect l="l" t="t" r="r" b="b"/>
              <a:pathLst>
                <a:path w="1894" h="695" extrusionOk="0">
                  <a:moveTo>
                    <a:pt x="86" y="1"/>
                  </a:moveTo>
                  <a:cubicBezTo>
                    <a:pt x="35" y="1"/>
                    <a:pt x="1" y="77"/>
                    <a:pt x="56" y="107"/>
                  </a:cubicBezTo>
                  <a:cubicBezTo>
                    <a:pt x="236" y="205"/>
                    <a:pt x="406" y="324"/>
                    <a:pt x="596" y="408"/>
                  </a:cubicBezTo>
                  <a:cubicBezTo>
                    <a:pt x="807" y="501"/>
                    <a:pt x="1034" y="540"/>
                    <a:pt x="1257" y="594"/>
                  </a:cubicBezTo>
                  <a:cubicBezTo>
                    <a:pt x="1390" y="625"/>
                    <a:pt x="1517" y="666"/>
                    <a:pt x="1653" y="687"/>
                  </a:cubicBezTo>
                  <a:cubicBezTo>
                    <a:pt x="1675" y="690"/>
                    <a:pt x="1712" y="695"/>
                    <a:pt x="1750" y="695"/>
                  </a:cubicBezTo>
                  <a:cubicBezTo>
                    <a:pt x="1821" y="695"/>
                    <a:pt x="1893" y="677"/>
                    <a:pt x="1865" y="595"/>
                  </a:cubicBezTo>
                  <a:cubicBezTo>
                    <a:pt x="1855" y="568"/>
                    <a:pt x="1832" y="556"/>
                    <a:pt x="1809" y="556"/>
                  </a:cubicBezTo>
                  <a:cubicBezTo>
                    <a:pt x="1788" y="556"/>
                    <a:pt x="1768" y="565"/>
                    <a:pt x="1757" y="581"/>
                  </a:cubicBezTo>
                  <a:lnTo>
                    <a:pt x="1757" y="581"/>
                  </a:lnTo>
                  <a:cubicBezTo>
                    <a:pt x="1752" y="582"/>
                    <a:pt x="1748" y="582"/>
                    <a:pt x="1746" y="582"/>
                  </a:cubicBezTo>
                  <a:cubicBezTo>
                    <a:pt x="1723" y="582"/>
                    <a:pt x="1700" y="579"/>
                    <a:pt x="1678" y="575"/>
                  </a:cubicBezTo>
                  <a:cubicBezTo>
                    <a:pt x="1625" y="567"/>
                    <a:pt x="1573" y="557"/>
                    <a:pt x="1522" y="544"/>
                  </a:cubicBezTo>
                  <a:cubicBezTo>
                    <a:pt x="1380" y="510"/>
                    <a:pt x="1240" y="473"/>
                    <a:pt x="1098" y="440"/>
                  </a:cubicBezTo>
                  <a:cubicBezTo>
                    <a:pt x="917" y="401"/>
                    <a:pt x="735" y="353"/>
                    <a:pt x="568" y="268"/>
                  </a:cubicBezTo>
                  <a:cubicBezTo>
                    <a:pt x="412" y="188"/>
                    <a:pt x="268" y="90"/>
                    <a:pt x="113" y="8"/>
                  </a:cubicBezTo>
                  <a:cubicBezTo>
                    <a:pt x="104" y="3"/>
                    <a:pt x="94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1"/>
            <p:cNvSpPr/>
            <p:nvPr/>
          </p:nvSpPr>
          <p:spPr>
            <a:xfrm>
              <a:off x="5043887" y="1765973"/>
              <a:ext cx="7506" cy="5844"/>
            </a:xfrm>
            <a:custGeom>
              <a:avLst/>
              <a:gdLst/>
              <a:ahLst/>
              <a:cxnLst/>
              <a:rect l="l" t="t" r="r" b="b"/>
              <a:pathLst>
                <a:path w="149" h="116" extrusionOk="0">
                  <a:moveTo>
                    <a:pt x="74" y="1"/>
                  </a:moveTo>
                  <a:cubicBezTo>
                    <a:pt x="0" y="1"/>
                    <a:pt x="0" y="116"/>
                    <a:pt x="74" y="116"/>
                  </a:cubicBezTo>
                  <a:cubicBezTo>
                    <a:pt x="149" y="116"/>
                    <a:pt x="149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1"/>
            <p:cNvSpPr/>
            <p:nvPr/>
          </p:nvSpPr>
          <p:spPr>
            <a:xfrm>
              <a:off x="5041771" y="1741138"/>
              <a:ext cx="237317" cy="93546"/>
            </a:xfrm>
            <a:custGeom>
              <a:avLst/>
              <a:gdLst/>
              <a:ahLst/>
              <a:cxnLst/>
              <a:rect l="l" t="t" r="r" b="b"/>
              <a:pathLst>
                <a:path w="4711" h="1857" extrusionOk="0">
                  <a:moveTo>
                    <a:pt x="171" y="562"/>
                  </a:moveTo>
                  <a:cubicBezTo>
                    <a:pt x="171" y="562"/>
                    <a:pt x="171" y="563"/>
                    <a:pt x="171" y="566"/>
                  </a:cubicBezTo>
                  <a:lnTo>
                    <a:pt x="171" y="566"/>
                  </a:lnTo>
                  <a:cubicBezTo>
                    <a:pt x="172" y="563"/>
                    <a:pt x="172" y="562"/>
                    <a:pt x="171" y="562"/>
                  </a:cubicBezTo>
                  <a:close/>
                  <a:moveTo>
                    <a:pt x="4605" y="0"/>
                  </a:moveTo>
                  <a:cubicBezTo>
                    <a:pt x="4553" y="0"/>
                    <a:pt x="4518" y="77"/>
                    <a:pt x="4574" y="107"/>
                  </a:cubicBezTo>
                  <a:cubicBezTo>
                    <a:pt x="4576" y="108"/>
                    <a:pt x="4578" y="109"/>
                    <a:pt x="4581" y="110"/>
                  </a:cubicBezTo>
                  <a:lnTo>
                    <a:pt x="4581" y="110"/>
                  </a:lnTo>
                  <a:cubicBezTo>
                    <a:pt x="4481" y="480"/>
                    <a:pt x="4318" y="833"/>
                    <a:pt x="4050" y="1113"/>
                  </a:cubicBezTo>
                  <a:cubicBezTo>
                    <a:pt x="3800" y="1377"/>
                    <a:pt x="3483" y="1568"/>
                    <a:pt x="3133" y="1664"/>
                  </a:cubicBezTo>
                  <a:cubicBezTo>
                    <a:pt x="2931" y="1720"/>
                    <a:pt x="2721" y="1746"/>
                    <a:pt x="2510" y="1746"/>
                  </a:cubicBezTo>
                  <a:cubicBezTo>
                    <a:pt x="1992" y="1746"/>
                    <a:pt x="1466" y="1591"/>
                    <a:pt x="1028" y="1338"/>
                  </a:cubicBezTo>
                  <a:cubicBezTo>
                    <a:pt x="824" y="1219"/>
                    <a:pt x="634" y="1079"/>
                    <a:pt x="467" y="913"/>
                  </a:cubicBezTo>
                  <a:cubicBezTo>
                    <a:pt x="403" y="849"/>
                    <a:pt x="342" y="780"/>
                    <a:pt x="283" y="712"/>
                  </a:cubicBezTo>
                  <a:cubicBezTo>
                    <a:pt x="257" y="684"/>
                    <a:pt x="233" y="654"/>
                    <a:pt x="209" y="624"/>
                  </a:cubicBezTo>
                  <a:cubicBezTo>
                    <a:pt x="201" y="611"/>
                    <a:pt x="192" y="594"/>
                    <a:pt x="181" y="583"/>
                  </a:cubicBezTo>
                  <a:cubicBezTo>
                    <a:pt x="174" y="575"/>
                    <a:pt x="172" y="569"/>
                    <a:pt x="171" y="566"/>
                  </a:cubicBezTo>
                  <a:lnTo>
                    <a:pt x="171" y="566"/>
                  </a:lnTo>
                  <a:cubicBezTo>
                    <a:pt x="170" y="570"/>
                    <a:pt x="167" y="576"/>
                    <a:pt x="160" y="586"/>
                  </a:cubicBezTo>
                  <a:lnTo>
                    <a:pt x="160" y="586"/>
                  </a:lnTo>
                  <a:cubicBezTo>
                    <a:pt x="189" y="545"/>
                    <a:pt x="152" y="491"/>
                    <a:pt x="113" y="491"/>
                  </a:cubicBezTo>
                  <a:cubicBezTo>
                    <a:pt x="100" y="491"/>
                    <a:pt x="87" y="497"/>
                    <a:pt x="76" y="511"/>
                  </a:cubicBezTo>
                  <a:cubicBezTo>
                    <a:pt x="1" y="603"/>
                    <a:pt x="163" y="750"/>
                    <a:pt x="219" y="814"/>
                  </a:cubicBezTo>
                  <a:cubicBezTo>
                    <a:pt x="362" y="976"/>
                    <a:pt x="513" y="1124"/>
                    <a:pt x="687" y="1252"/>
                  </a:cubicBezTo>
                  <a:cubicBezTo>
                    <a:pt x="1027" y="1503"/>
                    <a:pt x="1418" y="1677"/>
                    <a:pt x="1828" y="1773"/>
                  </a:cubicBezTo>
                  <a:cubicBezTo>
                    <a:pt x="2051" y="1827"/>
                    <a:pt x="2281" y="1856"/>
                    <a:pt x="2509" y="1856"/>
                  </a:cubicBezTo>
                  <a:cubicBezTo>
                    <a:pt x="3048" y="1856"/>
                    <a:pt x="3579" y="1695"/>
                    <a:pt x="3997" y="1326"/>
                  </a:cubicBezTo>
                  <a:cubicBezTo>
                    <a:pt x="4364" y="1004"/>
                    <a:pt x="4585" y="565"/>
                    <a:pt x="4704" y="96"/>
                  </a:cubicBezTo>
                  <a:cubicBezTo>
                    <a:pt x="4710" y="71"/>
                    <a:pt x="4700" y="43"/>
                    <a:pt x="4677" y="30"/>
                  </a:cubicBezTo>
                  <a:cubicBezTo>
                    <a:pt x="4663" y="23"/>
                    <a:pt x="4649" y="15"/>
                    <a:pt x="4634" y="8"/>
                  </a:cubicBezTo>
                  <a:cubicBezTo>
                    <a:pt x="4624" y="2"/>
                    <a:pt x="461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1"/>
            <p:cNvSpPr/>
            <p:nvPr/>
          </p:nvSpPr>
          <p:spPr>
            <a:xfrm>
              <a:off x="5067765" y="1728846"/>
              <a:ext cx="71936" cy="32593"/>
            </a:xfrm>
            <a:custGeom>
              <a:avLst/>
              <a:gdLst/>
              <a:ahLst/>
              <a:cxnLst/>
              <a:rect l="l" t="t" r="r" b="b"/>
              <a:pathLst>
                <a:path w="1428" h="647" extrusionOk="0">
                  <a:moveTo>
                    <a:pt x="1361" y="1"/>
                  </a:moveTo>
                  <a:cubicBezTo>
                    <a:pt x="1358" y="1"/>
                    <a:pt x="1356" y="1"/>
                    <a:pt x="1354" y="1"/>
                  </a:cubicBezTo>
                  <a:cubicBezTo>
                    <a:pt x="1066" y="25"/>
                    <a:pt x="793" y="65"/>
                    <a:pt x="541" y="211"/>
                  </a:cubicBezTo>
                  <a:cubicBezTo>
                    <a:pt x="457" y="260"/>
                    <a:pt x="386" y="330"/>
                    <a:pt x="314" y="392"/>
                  </a:cubicBezTo>
                  <a:cubicBezTo>
                    <a:pt x="254" y="442"/>
                    <a:pt x="169" y="529"/>
                    <a:pt x="85" y="529"/>
                  </a:cubicBezTo>
                  <a:cubicBezTo>
                    <a:pt x="81" y="529"/>
                    <a:pt x="77" y="528"/>
                    <a:pt x="73" y="528"/>
                  </a:cubicBezTo>
                  <a:cubicBezTo>
                    <a:pt x="71" y="528"/>
                    <a:pt x="70" y="528"/>
                    <a:pt x="68" y="528"/>
                  </a:cubicBezTo>
                  <a:cubicBezTo>
                    <a:pt x="1" y="528"/>
                    <a:pt x="4" y="639"/>
                    <a:pt x="74" y="646"/>
                  </a:cubicBezTo>
                  <a:cubicBezTo>
                    <a:pt x="80" y="646"/>
                    <a:pt x="86" y="646"/>
                    <a:pt x="91" y="646"/>
                  </a:cubicBezTo>
                  <a:cubicBezTo>
                    <a:pt x="174" y="646"/>
                    <a:pt x="252" y="590"/>
                    <a:pt x="314" y="542"/>
                  </a:cubicBezTo>
                  <a:cubicBezTo>
                    <a:pt x="399" y="477"/>
                    <a:pt x="474" y="399"/>
                    <a:pt x="561" y="337"/>
                  </a:cubicBezTo>
                  <a:cubicBezTo>
                    <a:pt x="793" y="172"/>
                    <a:pt x="1079" y="140"/>
                    <a:pt x="1354" y="116"/>
                  </a:cubicBezTo>
                  <a:cubicBezTo>
                    <a:pt x="1424" y="109"/>
                    <a:pt x="1428" y="1"/>
                    <a:pt x="13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1"/>
            <p:cNvSpPr/>
            <p:nvPr/>
          </p:nvSpPr>
          <p:spPr>
            <a:xfrm>
              <a:off x="5156728" y="1713582"/>
              <a:ext cx="89063" cy="22417"/>
            </a:xfrm>
            <a:custGeom>
              <a:avLst/>
              <a:gdLst/>
              <a:ahLst/>
              <a:cxnLst/>
              <a:rect l="l" t="t" r="r" b="b"/>
              <a:pathLst>
                <a:path w="1768" h="445" extrusionOk="0">
                  <a:moveTo>
                    <a:pt x="351" y="0"/>
                  </a:moveTo>
                  <a:cubicBezTo>
                    <a:pt x="247" y="0"/>
                    <a:pt x="143" y="18"/>
                    <a:pt x="52" y="74"/>
                  </a:cubicBezTo>
                  <a:cubicBezTo>
                    <a:pt x="0" y="108"/>
                    <a:pt x="32" y="183"/>
                    <a:pt x="81" y="183"/>
                  </a:cubicBezTo>
                  <a:cubicBezTo>
                    <a:pt x="91" y="183"/>
                    <a:pt x="101" y="180"/>
                    <a:pt x="111" y="174"/>
                  </a:cubicBezTo>
                  <a:cubicBezTo>
                    <a:pt x="185" y="128"/>
                    <a:pt x="269" y="114"/>
                    <a:pt x="355" y="114"/>
                  </a:cubicBezTo>
                  <a:cubicBezTo>
                    <a:pt x="402" y="114"/>
                    <a:pt x="450" y="118"/>
                    <a:pt x="497" y="124"/>
                  </a:cubicBezTo>
                  <a:cubicBezTo>
                    <a:pt x="645" y="142"/>
                    <a:pt x="793" y="172"/>
                    <a:pt x="937" y="212"/>
                  </a:cubicBezTo>
                  <a:cubicBezTo>
                    <a:pt x="1089" y="251"/>
                    <a:pt x="1238" y="297"/>
                    <a:pt x="1386" y="339"/>
                  </a:cubicBezTo>
                  <a:lnTo>
                    <a:pt x="1535" y="382"/>
                  </a:lnTo>
                  <a:cubicBezTo>
                    <a:pt x="1566" y="392"/>
                    <a:pt x="1629" y="403"/>
                    <a:pt x="1649" y="426"/>
                  </a:cubicBezTo>
                  <a:cubicBezTo>
                    <a:pt x="1660" y="439"/>
                    <a:pt x="1674" y="444"/>
                    <a:pt x="1686" y="444"/>
                  </a:cubicBezTo>
                  <a:cubicBezTo>
                    <a:pt x="1729" y="444"/>
                    <a:pt x="1767" y="386"/>
                    <a:pt x="1729" y="344"/>
                  </a:cubicBezTo>
                  <a:cubicBezTo>
                    <a:pt x="1701" y="312"/>
                    <a:pt x="1653" y="300"/>
                    <a:pt x="1616" y="287"/>
                  </a:cubicBezTo>
                  <a:cubicBezTo>
                    <a:pt x="1558" y="268"/>
                    <a:pt x="1497" y="251"/>
                    <a:pt x="1437" y="234"/>
                  </a:cubicBezTo>
                  <a:cubicBezTo>
                    <a:pt x="1273" y="186"/>
                    <a:pt x="1107" y="137"/>
                    <a:pt x="941" y="94"/>
                  </a:cubicBezTo>
                  <a:cubicBezTo>
                    <a:pt x="788" y="53"/>
                    <a:pt x="631" y="25"/>
                    <a:pt x="474" y="8"/>
                  </a:cubicBezTo>
                  <a:cubicBezTo>
                    <a:pt x="433" y="3"/>
                    <a:pt x="392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1"/>
            <p:cNvSpPr/>
            <p:nvPr/>
          </p:nvSpPr>
          <p:spPr>
            <a:xfrm>
              <a:off x="5094917" y="1982690"/>
              <a:ext cx="13097" cy="14004"/>
            </a:xfrm>
            <a:custGeom>
              <a:avLst/>
              <a:gdLst/>
              <a:ahLst/>
              <a:cxnLst/>
              <a:rect l="l" t="t" r="r" b="b"/>
              <a:pathLst>
                <a:path w="260" h="278" extrusionOk="0">
                  <a:moveTo>
                    <a:pt x="142" y="1"/>
                  </a:moveTo>
                  <a:cubicBezTo>
                    <a:pt x="132" y="1"/>
                    <a:pt x="121" y="2"/>
                    <a:pt x="111" y="4"/>
                  </a:cubicBezTo>
                  <a:cubicBezTo>
                    <a:pt x="102" y="8"/>
                    <a:pt x="94" y="11"/>
                    <a:pt x="82" y="17"/>
                  </a:cubicBezTo>
                  <a:cubicBezTo>
                    <a:pt x="65" y="28"/>
                    <a:pt x="51" y="42"/>
                    <a:pt x="43" y="58"/>
                  </a:cubicBezTo>
                  <a:cubicBezTo>
                    <a:pt x="33" y="73"/>
                    <a:pt x="26" y="88"/>
                    <a:pt x="17" y="103"/>
                  </a:cubicBezTo>
                  <a:cubicBezTo>
                    <a:pt x="9" y="116"/>
                    <a:pt x="5" y="132"/>
                    <a:pt x="3" y="146"/>
                  </a:cubicBezTo>
                  <a:cubicBezTo>
                    <a:pt x="0" y="163"/>
                    <a:pt x="0" y="177"/>
                    <a:pt x="5" y="192"/>
                  </a:cubicBezTo>
                  <a:cubicBezTo>
                    <a:pt x="9" y="207"/>
                    <a:pt x="16" y="221"/>
                    <a:pt x="26" y="231"/>
                  </a:cubicBezTo>
                  <a:cubicBezTo>
                    <a:pt x="36" y="243"/>
                    <a:pt x="46" y="255"/>
                    <a:pt x="58" y="262"/>
                  </a:cubicBezTo>
                  <a:cubicBezTo>
                    <a:pt x="67" y="265"/>
                    <a:pt x="75" y="269"/>
                    <a:pt x="87" y="273"/>
                  </a:cubicBezTo>
                  <a:cubicBezTo>
                    <a:pt x="97" y="276"/>
                    <a:pt x="108" y="277"/>
                    <a:pt x="118" y="277"/>
                  </a:cubicBezTo>
                  <a:cubicBezTo>
                    <a:pt x="128" y="277"/>
                    <a:pt x="138" y="276"/>
                    <a:pt x="149" y="273"/>
                  </a:cubicBezTo>
                  <a:cubicBezTo>
                    <a:pt x="158" y="270"/>
                    <a:pt x="166" y="266"/>
                    <a:pt x="177" y="262"/>
                  </a:cubicBezTo>
                  <a:cubicBezTo>
                    <a:pt x="194" y="251"/>
                    <a:pt x="207" y="238"/>
                    <a:pt x="219" y="221"/>
                  </a:cubicBezTo>
                  <a:cubicBezTo>
                    <a:pt x="227" y="205"/>
                    <a:pt x="234" y="191"/>
                    <a:pt x="243" y="174"/>
                  </a:cubicBezTo>
                  <a:cubicBezTo>
                    <a:pt x="251" y="163"/>
                    <a:pt x="255" y="146"/>
                    <a:pt x="257" y="132"/>
                  </a:cubicBezTo>
                  <a:cubicBezTo>
                    <a:pt x="260" y="116"/>
                    <a:pt x="260" y="102"/>
                    <a:pt x="255" y="86"/>
                  </a:cubicBezTo>
                  <a:cubicBezTo>
                    <a:pt x="251" y="72"/>
                    <a:pt x="244" y="58"/>
                    <a:pt x="234" y="46"/>
                  </a:cubicBezTo>
                  <a:cubicBezTo>
                    <a:pt x="224" y="35"/>
                    <a:pt x="214" y="24"/>
                    <a:pt x="202" y="17"/>
                  </a:cubicBezTo>
                  <a:cubicBezTo>
                    <a:pt x="193" y="14"/>
                    <a:pt x="185" y="10"/>
                    <a:pt x="173" y="4"/>
                  </a:cubicBezTo>
                  <a:cubicBezTo>
                    <a:pt x="163" y="2"/>
                    <a:pt x="152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1"/>
            <p:cNvSpPr/>
            <p:nvPr/>
          </p:nvSpPr>
          <p:spPr>
            <a:xfrm>
              <a:off x="5074565" y="1929846"/>
              <a:ext cx="12241" cy="12392"/>
            </a:xfrm>
            <a:custGeom>
              <a:avLst/>
              <a:gdLst/>
              <a:ahLst/>
              <a:cxnLst/>
              <a:rect l="l" t="t" r="r" b="b"/>
              <a:pathLst>
                <a:path w="243" h="246" extrusionOk="0">
                  <a:moveTo>
                    <a:pt x="125" y="0"/>
                  </a:moveTo>
                  <a:cubicBezTo>
                    <a:pt x="115" y="0"/>
                    <a:pt x="105" y="1"/>
                    <a:pt x="94" y="4"/>
                  </a:cubicBezTo>
                  <a:cubicBezTo>
                    <a:pt x="85" y="9"/>
                    <a:pt x="77" y="11"/>
                    <a:pt x="66" y="17"/>
                  </a:cubicBezTo>
                  <a:cubicBezTo>
                    <a:pt x="50" y="26"/>
                    <a:pt x="36" y="40"/>
                    <a:pt x="25" y="58"/>
                  </a:cubicBezTo>
                  <a:cubicBezTo>
                    <a:pt x="23" y="64"/>
                    <a:pt x="20" y="68"/>
                    <a:pt x="17" y="72"/>
                  </a:cubicBezTo>
                  <a:cubicBezTo>
                    <a:pt x="9" y="85"/>
                    <a:pt x="6" y="101"/>
                    <a:pt x="3" y="115"/>
                  </a:cubicBezTo>
                  <a:cubicBezTo>
                    <a:pt x="0" y="130"/>
                    <a:pt x="0" y="145"/>
                    <a:pt x="6" y="160"/>
                  </a:cubicBezTo>
                  <a:cubicBezTo>
                    <a:pt x="9" y="174"/>
                    <a:pt x="16" y="189"/>
                    <a:pt x="27" y="200"/>
                  </a:cubicBezTo>
                  <a:cubicBezTo>
                    <a:pt x="36" y="211"/>
                    <a:pt x="46" y="223"/>
                    <a:pt x="59" y="230"/>
                  </a:cubicBezTo>
                  <a:cubicBezTo>
                    <a:pt x="67" y="232"/>
                    <a:pt x="77" y="237"/>
                    <a:pt x="87" y="242"/>
                  </a:cubicBezTo>
                  <a:cubicBezTo>
                    <a:pt x="97" y="245"/>
                    <a:pt x="108" y="246"/>
                    <a:pt x="118" y="246"/>
                  </a:cubicBezTo>
                  <a:cubicBezTo>
                    <a:pt x="128" y="246"/>
                    <a:pt x="139" y="245"/>
                    <a:pt x="149" y="242"/>
                  </a:cubicBezTo>
                  <a:cubicBezTo>
                    <a:pt x="158" y="238"/>
                    <a:pt x="166" y="235"/>
                    <a:pt x="178" y="230"/>
                  </a:cubicBezTo>
                  <a:cubicBezTo>
                    <a:pt x="195" y="218"/>
                    <a:pt x="209" y="206"/>
                    <a:pt x="219" y="189"/>
                  </a:cubicBezTo>
                  <a:cubicBezTo>
                    <a:pt x="220" y="183"/>
                    <a:pt x="223" y="179"/>
                    <a:pt x="226" y="174"/>
                  </a:cubicBezTo>
                  <a:cubicBezTo>
                    <a:pt x="234" y="162"/>
                    <a:pt x="237" y="146"/>
                    <a:pt x="240" y="132"/>
                  </a:cubicBezTo>
                  <a:cubicBezTo>
                    <a:pt x="243" y="116"/>
                    <a:pt x="243" y="102"/>
                    <a:pt x="237" y="87"/>
                  </a:cubicBezTo>
                  <a:cubicBezTo>
                    <a:pt x="234" y="72"/>
                    <a:pt x="227" y="58"/>
                    <a:pt x="216" y="47"/>
                  </a:cubicBezTo>
                  <a:cubicBezTo>
                    <a:pt x="207" y="34"/>
                    <a:pt x="197" y="24"/>
                    <a:pt x="185" y="17"/>
                  </a:cubicBezTo>
                  <a:cubicBezTo>
                    <a:pt x="176" y="14"/>
                    <a:pt x="166" y="10"/>
                    <a:pt x="156" y="4"/>
                  </a:cubicBezTo>
                  <a:cubicBezTo>
                    <a:pt x="146" y="1"/>
                    <a:pt x="135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1"/>
            <p:cNvSpPr/>
            <p:nvPr/>
          </p:nvSpPr>
          <p:spPr>
            <a:xfrm>
              <a:off x="5015374" y="1927075"/>
              <a:ext cx="12140" cy="12946"/>
            </a:xfrm>
            <a:custGeom>
              <a:avLst/>
              <a:gdLst/>
              <a:ahLst/>
              <a:cxnLst/>
              <a:rect l="l" t="t" r="r" b="b"/>
              <a:pathLst>
                <a:path w="241" h="257" extrusionOk="0">
                  <a:moveTo>
                    <a:pt x="113" y="1"/>
                  </a:moveTo>
                  <a:cubicBezTo>
                    <a:pt x="105" y="1"/>
                    <a:pt x="96" y="2"/>
                    <a:pt x="87" y="4"/>
                  </a:cubicBezTo>
                  <a:cubicBezTo>
                    <a:pt x="79" y="8"/>
                    <a:pt x="70" y="11"/>
                    <a:pt x="59" y="17"/>
                  </a:cubicBezTo>
                  <a:cubicBezTo>
                    <a:pt x="42" y="28"/>
                    <a:pt x="28" y="42"/>
                    <a:pt x="19" y="58"/>
                  </a:cubicBezTo>
                  <a:cubicBezTo>
                    <a:pt x="15" y="66"/>
                    <a:pt x="12" y="75"/>
                    <a:pt x="6" y="86"/>
                  </a:cubicBezTo>
                  <a:cubicBezTo>
                    <a:pt x="1" y="107"/>
                    <a:pt x="1" y="129"/>
                    <a:pt x="6" y="149"/>
                  </a:cubicBezTo>
                  <a:cubicBezTo>
                    <a:pt x="8" y="156"/>
                    <a:pt x="9" y="160"/>
                    <a:pt x="12" y="168"/>
                  </a:cubicBezTo>
                  <a:lnTo>
                    <a:pt x="12" y="171"/>
                  </a:lnTo>
                  <a:cubicBezTo>
                    <a:pt x="15" y="185"/>
                    <a:pt x="22" y="200"/>
                    <a:pt x="33" y="211"/>
                  </a:cubicBezTo>
                  <a:cubicBezTo>
                    <a:pt x="42" y="222"/>
                    <a:pt x="52" y="234"/>
                    <a:pt x="64" y="241"/>
                  </a:cubicBezTo>
                  <a:cubicBezTo>
                    <a:pt x="77" y="249"/>
                    <a:pt x="93" y="252"/>
                    <a:pt x="107" y="255"/>
                  </a:cubicBezTo>
                  <a:cubicBezTo>
                    <a:pt x="113" y="256"/>
                    <a:pt x="120" y="257"/>
                    <a:pt x="126" y="257"/>
                  </a:cubicBezTo>
                  <a:cubicBezTo>
                    <a:pt x="135" y="257"/>
                    <a:pt x="144" y="255"/>
                    <a:pt x="154" y="252"/>
                  </a:cubicBezTo>
                  <a:cubicBezTo>
                    <a:pt x="162" y="249"/>
                    <a:pt x="171" y="246"/>
                    <a:pt x="182" y="241"/>
                  </a:cubicBezTo>
                  <a:cubicBezTo>
                    <a:pt x="199" y="229"/>
                    <a:pt x="213" y="215"/>
                    <a:pt x="222" y="200"/>
                  </a:cubicBezTo>
                  <a:cubicBezTo>
                    <a:pt x="226" y="191"/>
                    <a:pt x="229" y="181"/>
                    <a:pt x="234" y="171"/>
                  </a:cubicBezTo>
                  <a:cubicBezTo>
                    <a:pt x="240" y="150"/>
                    <a:pt x="240" y="130"/>
                    <a:pt x="234" y="109"/>
                  </a:cubicBezTo>
                  <a:cubicBezTo>
                    <a:pt x="233" y="102"/>
                    <a:pt x="232" y="96"/>
                    <a:pt x="229" y="89"/>
                  </a:cubicBezTo>
                  <a:lnTo>
                    <a:pt x="229" y="86"/>
                  </a:lnTo>
                  <a:cubicBezTo>
                    <a:pt x="226" y="72"/>
                    <a:pt x="219" y="58"/>
                    <a:pt x="208" y="47"/>
                  </a:cubicBezTo>
                  <a:cubicBezTo>
                    <a:pt x="199" y="35"/>
                    <a:pt x="189" y="24"/>
                    <a:pt x="176" y="17"/>
                  </a:cubicBezTo>
                  <a:cubicBezTo>
                    <a:pt x="164" y="8"/>
                    <a:pt x="148" y="4"/>
                    <a:pt x="134" y="3"/>
                  </a:cubicBezTo>
                  <a:cubicBezTo>
                    <a:pt x="127" y="1"/>
                    <a:pt x="120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1"/>
            <p:cNvSpPr/>
            <p:nvPr/>
          </p:nvSpPr>
          <p:spPr>
            <a:xfrm>
              <a:off x="5030235" y="1993773"/>
              <a:ext cx="12694" cy="12191"/>
            </a:xfrm>
            <a:custGeom>
              <a:avLst/>
              <a:gdLst/>
              <a:ahLst/>
              <a:cxnLst/>
              <a:rect l="l" t="t" r="r" b="b"/>
              <a:pathLst>
                <a:path w="252" h="242" extrusionOk="0">
                  <a:moveTo>
                    <a:pt x="163" y="228"/>
                  </a:moveTo>
                  <a:cubicBezTo>
                    <a:pt x="163" y="228"/>
                    <a:pt x="162" y="228"/>
                    <a:pt x="161" y="228"/>
                  </a:cubicBezTo>
                  <a:lnTo>
                    <a:pt x="161" y="228"/>
                  </a:lnTo>
                  <a:cubicBezTo>
                    <a:pt x="162" y="228"/>
                    <a:pt x="163" y="228"/>
                    <a:pt x="163" y="228"/>
                  </a:cubicBezTo>
                  <a:close/>
                  <a:moveTo>
                    <a:pt x="132" y="1"/>
                  </a:moveTo>
                  <a:cubicBezTo>
                    <a:pt x="129" y="1"/>
                    <a:pt x="107" y="4"/>
                    <a:pt x="102" y="4"/>
                  </a:cubicBezTo>
                  <a:lnTo>
                    <a:pt x="100" y="4"/>
                  </a:lnTo>
                  <a:cubicBezTo>
                    <a:pt x="95" y="5"/>
                    <a:pt x="90" y="5"/>
                    <a:pt x="87" y="8"/>
                  </a:cubicBezTo>
                  <a:cubicBezTo>
                    <a:pt x="73" y="11"/>
                    <a:pt x="58" y="18"/>
                    <a:pt x="47" y="29"/>
                  </a:cubicBezTo>
                  <a:cubicBezTo>
                    <a:pt x="36" y="38"/>
                    <a:pt x="24" y="48"/>
                    <a:pt x="17" y="60"/>
                  </a:cubicBezTo>
                  <a:cubicBezTo>
                    <a:pt x="9" y="73"/>
                    <a:pt x="5" y="89"/>
                    <a:pt x="3" y="103"/>
                  </a:cubicBezTo>
                  <a:cubicBezTo>
                    <a:pt x="0" y="118"/>
                    <a:pt x="0" y="133"/>
                    <a:pt x="5" y="150"/>
                  </a:cubicBezTo>
                  <a:cubicBezTo>
                    <a:pt x="9" y="158"/>
                    <a:pt x="12" y="167"/>
                    <a:pt x="17" y="178"/>
                  </a:cubicBezTo>
                  <a:cubicBezTo>
                    <a:pt x="29" y="195"/>
                    <a:pt x="43" y="209"/>
                    <a:pt x="58" y="218"/>
                  </a:cubicBezTo>
                  <a:cubicBezTo>
                    <a:pt x="62" y="219"/>
                    <a:pt x="65" y="221"/>
                    <a:pt x="68" y="222"/>
                  </a:cubicBezTo>
                  <a:lnTo>
                    <a:pt x="68" y="222"/>
                  </a:lnTo>
                  <a:cubicBezTo>
                    <a:pt x="70" y="223"/>
                    <a:pt x="71" y="224"/>
                    <a:pt x="73" y="225"/>
                  </a:cubicBezTo>
                  <a:cubicBezTo>
                    <a:pt x="81" y="229"/>
                    <a:pt x="90" y="232"/>
                    <a:pt x="101" y="237"/>
                  </a:cubicBezTo>
                  <a:cubicBezTo>
                    <a:pt x="112" y="240"/>
                    <a:pt x="122" y="242"/>
                    <a:pt x="132" y="242"/>
                  </a:cubicBezTo>
                  <a:cubicBezTo>
                    <a:pt x="142" y="242"/>
                    <a:pt x="153" y="240"/>
                    <a:pt x="163" y="237"/>
                  </a:cubicBezTo>
                  <a:cubicBezTo>
                    <a:pt x="172" y="235"/>
                    <a:pt x="180" y="230"/>
                    <a:pt x="192" y="225"/>
                  </a:cubicBezTo>
                  <a:cubicBezTo>
                    <a:pt x="209" y="215"/>
                    <a:pt x="223" y="201"/>
                    <a:pt x="231" y="185"/>
                  </a:cubicBezTo>
                  <a:cubicBezTo>
                    <a:pt x="234" y="182"/>
                    <a:pt x="234" y="179"/>
                    <a:pt x="236" y="178"/>
                  </a:cubicBezTo>
                  <a:cubicBezTo>
                    <a:pt x="238" y="168"/>
                    <a:pt x="244" y="158"/>
                    <a:pt x="248" y="150"/>
                  </a:cubicBezTo>
                  <a:lnTo>
                    <a:pt x="248" y="147"/>
                  </a:lnTo>
                  <a:lnTo>
                    <a:pt x="251" y="117"/>
                  </a:lnTo>
                  <a:cubicBezTo>
                    <a:pt x="251" y="107"/>
                    <a:pt x="250" y="96"/>
                    <a:pt x="248" y="86"/>
                  </a:cubicBezTo>
                  <a:cubicBezTo>
                    <a:pt x="244" y="74"/>
                    <a:pt x="241" y="66"/>
                    <a:pt x="236" y="57"/>
                  </a:cubicBezTo>
                  <a:cubicBezTo>
                    <a:pt x="236" y="55"/>
                    <a:pt x="217" y="33"/>
                    <a:pt x="217" y="33"/>
                  </a:cubicBezTo>
                  <a:cubicBezTo>
                    <a:pt x="210" y="29"/>
                    <a:pt x="202" y="22"/>
                    <a:pt x="195" y="16"/>
                  </a:cubicBezTo>
                  <a:cubicBezTo>
                    <a:pt x="195" y="16"/>
                    <a:pt x="168" y="4"/>
                    <a:pt x="166" y="4"/>
                  </a:cubicBezTo>
                  <a:cubicBezTo>
                    <a:pt x="156" y="2"/>
                    <a:pt x="145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1"/>
            <p:cNvSpPr/>
            <p:nvPr/>
          </p:nvSpPr>
          <p:spPr>
            <a:xfrm>
              <a:off x="5168164" y="2141525"/>
              <a:ext cx="13148" cy="14004"/>
            </a:xfrm>
            <a:custGeom>
              <a:avLst/>
              <a:gdLst/>
              <a:ahLst/>
              <a:cxnLst/>
              <a:rect l="l" t="t" r="r" b="b"/>
              <a:pathLst>
                <a:path w="261" h="278" extrusionOk="0">
                  <a:moveTo>
                    <a:pt x="143" y="1"/>
                  </a:moveTo>
                  <a:cubicBezTo>
                    <a:pt x="133" y="1"/>
                    <a:pt x="123" y="2"/>
                    <a:pt x="112" y="4"/>
                  </a:cubicBezTo>
                  <a:cubicBezTo>
                    <a:pt x="102" y="8"/>
                    <a:pt x="94" y="11"/>
                    <a:pt x="84" y="17"/>
                  </a:cubicBezTo>
                  <a:cubicBezTo>
                    <a:pt x="65" y="28"/>
                    <a:pt x="51" y="42"/>
                    <a:pt x="43" y="58"/>
                  </a:cubicBezTo>
                  <a:cubicBezTo>
                    <a:pt x="34" y="73"/>
                    <a:pt x="27" y="88"/>
                    <a:pt x="17" y="103"/>
                  </a:cubicBezTo>
                  <a:cubicBezTo>
                    <a:pt x="9" y="116"/>
                    <a:pt x="6" y="132"/>
                    <a:pt x="3" y="146"/>
                  </a:cubicBezTo>
                  <a:cubicBezTo>
                    <a:pt x="0" y="163"/>
                    <a:pt x="0" y="177"/>
                    <a:pt x="6" y="193"/>
                  </a:cubicBezTo>
                  <a:cubicBezTo>
                    <a:pt x="9" y="207"/>
                    <a:pt x="16" y="221"/>
                    <a:pt x="27" y="231"/>
                  </a:cubicBezTo>
                  <a:cubicBezTo>
                    <a:pt x="36" y="244"/>
                    <a:pt x="46" y="255"/>
                    <a:pt x="58" y="262"/>
                  </a:cubicBezTo>
                  <a:cubicBezTo>
                    <a:pt x="67" y="265"/>
                    <a:pt x="77" y="269"/>
                    <a:pt x="87" y="273"/>
                  </a:cubicBezTo>
                  <a:cubicBezTo>
                    <a:pt x="97" y="276"/>
                    <a:pt x="108" y="278"/>
                    <a:pt x="118" y="278"/>
                  </a:cubicBezTo>
                  <a:cubicBezTo>
                    <a:pt x="128" y="278"/>
                    <a:pt x="138" y="276"/>
                    <a:pt x="149" y="273"/>
                  </a:cubicBezTo>
                  <a:cubicBezTo>
                    <a:pt x="158" y="270"/>
                    <a:pt x="167" y="266"/>
                    <a:pt x="177" y="262"/>
                  </a:cubicBezTo>
                  <a:cubicBezTo>
                    <a:pt x="193" y="252"/>
                    <a:pt x="207" y="238"/>
                    <a:pt x="218" y="221"/>
                  </a:cubicBezTo>
                  <a:cubicBezTo>
                    <a:pt x="227" y="205"/>
                    <a:pt x="234" y="191"/>
                    <a:pt x="243" y="174"/>
                  </a:cubicBezTo>
                  <a:cubicBezTo>
                    <a:pt x="252" y="163"/>
                    <a:pt x="255" y="146"/>
                    <a:pt x="257" y="132"/>
                  </a:cubicBezTo>
                  <a:cubicBezTo>
                    <a:pt x="261" y="116"/>
                    <a:pt x="261" y="102"/>
                    <a:pt x="255" y="86"/>
                  </a:cubicBezTo>
                  <a:cubicBezTo>
                    <a:pt x="252" y="72"/>
                    <a:pt x="244" y="58"/>
                    <a:pt x="234" y="47"/>
                  </a:cubicBezTo>
                  <a:cubicBezTo>
                    <a:pt x="226" y="35"/>
                    <a:pt x="214" y="24"/>
                    <a:pt x="203" y="17"/>
                  </a:cubicBezTo>
                  <a:cubicBezTo>
                    <a:pt x="193" y="14"/>
                    <a:pt x="184" y="10"/>
                    <a:pt x="173" y="4"/>
                  </a:cubicBezTo>
                  <a:cubicBezTo>
                    <a:pt x="163" y="2"/>
                    <a:pt x="153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1"/>
            <p:cNvSpPr/>
            <p:nvPr/>
          </p:nvSpPr>
          <p:spPr>
            <a:xfrm>
              <a:off x="5243375" y="2151751"/>
              <a:ext cx="12140" cy="12997"/>
            </a:xfrm>
            <a:custGeom>
              <a:avLst/>
              <a:gdLst/>
              <a:ahLst/>
              <a:cxnLst/>
              <a:rect l="l" t="t" r="r" b="b"/>
              <a:pathLst>
                <a:path w="241" h="258" extrusionOk="0">
                  <a:moveTo>
                    <a:pt x="112" y="1"/>
                  </a:moveTo>
                  <a:cubicBezTo>
                    <a:pt x="104" y="1"/>
                    <a:pt x="96" y="2"/>
                    <a:pt x="87" y="5"/>
                  </a:cubicBezTo>
                  <a:cubicBezTo>
                    <a:pt x="79" y="9"/>
                    <a:pt x="70" y="12"/>
                    <a:pt x="59" y="18"/>
                  </a:cubicBezTo>
                  <a:cubicBezTo>
                    <a:pt x="41" y="28"/>
                    <a:pt x="26" y="42"/>
                    <a:pt x="18" y="59"/>
                  </a:cubicBezTo>
                  <a:cubicBezTo>
                    <a:pt x="15" y="67"/>
                    <a:pt x="11" y="76"/>
                    <a:pt x="5" y="87"/>
                  </a:cubicBezTo>
                  <a:cubicBezTo>
                    <a:pt x="1" y="109"/>
                    <a:pt x="1" y="127"/>
                    <a:pt x="5" y="148"/>
                  </a:cubicBezTo>
                  <a:cubicBezTo>
                    <a:pt x="8" y="155"/>
                    <a:pt x="9" y="161"/>
                    <a:pt x="11" y="168"/>
                  </a:cubicBezTo>
                  <a:lnTo>
                    <a:pt x="11" y="172"/>
                  </a:lnTo>
                  <a:cubicBezTo>
                    <a:pt x="15" y="187"/>
                    <a:pt x="22" y="201"/>
                    <a:pt x="32" y="211"/>
                  </a:cubicBezTo>
                  <a:cubicBezTo>
                    <a:pt x="41" y="223"/>
                    <a:pt x="52" y="233"/>
                    <a:pt x="65" y="240"/>
                  </a:cubicBezTo>
                  <a:cubicBezTo>
                    <a:pt x="76" y="250"/>
                    <a:pt x="93" y="253"/>
                    <a:pt x="107" y="255"/>
                  </a:cubicBezTo>
                  <a:cubicBezTo>
                    <a:pt x="114" y="257"/>
                    <a:pt x="121" y="258"/>
                    <a:pt x="128" y="258"/>
                  </a:cubicBezTo>
                  <a:cubicBezTo>
                    <a:pt x="136" y="258"/>
                    <a:pt x="144" y="256"/>
                    <a:pt x="153" y="253"/>
                  </a:cubicBezTo>
                  <a:cubicBezTo>
                    <a:pt x="162" y="250"/>
                    <a:pt x="171" y="246"/>
                    <a:pt x="181" y="240"/>
                  </a:cubicBezTo>
                  <a:cubicBezTo>
                    <a:pt x="199" y="230"/>
                    <a:pt x="213" y="216"/>
                    <a:pt x="222" y="201"/>
                  </a:cubicBezTo>
                  <a:cubicBezTo>
                    <a:pt x="226" y="191"/>
                    <a:pt x="229" y="182"/>
                    <a:pt x="235" y="172"/>
                  </a:cubicBezTo>
                  <a:cubicBezTo>
                    <a:pt x="240" y="151"/>
                    <a:pt x="240" y="128"/>
                    <a:pt x="235" y="110"/>
                  </a:cubicBezTo>
                  <a:cubicBezTo>
                    <a:pt x="233" y="103"/>
                    <a:pt x="230" y="97"/>
                    <a:pt x="229" y="90"/>
                  </a:cubicBezTo>
                  <a:lnTo>
                    <a:pt x="229" y="87"/>
                  </a:lnTo>
                  <a:cubicBezTo>
                    <a:pt x="226" y="73"/>
                    <a:pt x="218" y="58"/>
                    <a:pt x="208" y="48"/>
                  </a:cubicBezTo>
                  <a:cubicBezTo>
                    <a:pt x="199" y="35"/>
                    <a:pt x="188" y="25"/>
                    <a:pt x="177" y="18"/>
                  </a:cubicBezTo>
                  <a:cubicBezTo>
                    <a:pt x="164" y="9"/>
                    <a:pt x="147" y="5"/>
                    <a:pt x="134" y="4"/>
                  </a:cubicBezTo>
                  <a:cubicBezTo>
                    <a:pt x="126" y="2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1"/>
            <p:cNvSpPr/>
            <p:nvPr/>
          </p:nvSpPr>
          <p:spPr>
            <a:xfrm>
              <a:off x="5248160" y="1979567"/>
              <a:ext cx="12342" cy="12392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126" y="1"/>
                  </a:moveTo>
                  <a:cubicBezTo>
                    <a:pt x="115" y="1"/>
                    <a:pt x="105" y="2"/>
                    <a:pt x="94" y="5"/>
                  </a:cubicBezTo>
                  <a:cubicBezTo>
                    <a:pt x="86" y="8"/>
                    <a:pt x="77" y="12"/>
                    <a:pt x="66" y="16"/>
                  </a:cubicBezTo>
                  <a:cubicBezTo>
                    <a:pt x="49" y="28"/>
                    <a:pt x="35" y="42"/>
                    <a:pt x="26" y="57"/>
                  </a:cubicBezTo>
                  <a:cubicBezTo>
                    <a:pt x="24" y="63"/>
                    <a:pt x="21" y="66"/>
                    <a:pt x="19" y="72"/>
                  </a:cubicBezTo>
                  <a:cubicBezTo>
                    <a:pt x="9" y="84"/>
                    <a:pt x="7" y="100"/>
                    <a:pt x="5" y="114"/>
                  </a:cubicBezTo>
                  <a:cubicBezTo>
                    <a:pt x="1" y="130"/>
                    <a:pt x="1" y="144"/>
                    <a:pt x="7" y="161"/>
                  </a:cubicBezTo>
                  <a:cubicBezTo>
                    <a:pt x="9" y="175"/>
                    <a:pt x="16" y="189"/>
                    <a:pt x="28" y="199"/>
                  </a:cubicBezTo>
                  <a:cubicBezTo>
                    <a:pt x="36" y="212"/>
                    <a:pt x="48" y="222"/>
                    <a:pt x="59" y="229"/>
                  </a:cubicBezTo>
                  <a:cubicBezTo>
                    <a:pt x="69" y="233"/>
                    <a:pt x="77" y="236"/>
                    <a:pt x="87" y="242"/>
                  </a:cubicBezTo>
                  <a:cubicBezTo>
                    <a:pt x="98" y="245"/>
                    <a:pt x="108" y="246"/>
                    <a:pt x="118" y="246"/>
                  </a:cubicBezTo>
                  <a:cubicBezTo>
                    <a:pt x="129" y="246"/>
                    <a:pt x="139" y="245"/>
                    <a:pt x="150" y="242"/>
                  </a:cubicBezTo>
                  <a:cubicBezTo>
                    <a:pt x="158" y="239"/>
                    <a:pt x="168" y="235"/>
                    <a:pt x="178" y="229"/>
                  </a:cubicBezTo>
                  <a:cubicBezTo>
                    <a:pt x="196" y="220"/>
                    <a:pt x="211" y="206"/>
                    <a:pt x="219" y="189"/>
                  </a:cubicBezTo>
                  <a:cubicBezTo>
                    <a:pt x="220" y="184"/>
                    <a:pt x="225" y="179"/>
                    <a:pt x="226" y="175"/>
                  </a:cubicBezTo>
                  <a:cubicBezTo>
                    <a:pt x="235" y="162"/>
                    <a:pt x="239" y="145"/>
                    <a:pt x="240" y="133"/>
                  </a:cubicBezTo>
                  <a:cubicBezTo>
                    <a:pt x="245" y="116"/>
                    <a:pt x="245" y="101"/>
                    <a:pt x="239" y="86"/>
                  </a:cubicBezTo>
                  <a:cubicBezTo>
                    <a:pt x="235" y="72"/>
                    <a:pt x="228" y="57"/>
                    <a:pt x="218" y="48"/>
                  </a:cubicBezTo>
                  <a:cubicBezTo>
                    <a:pt x="209" y="35"/>
                    <a:pt x="198" y="23"/>
                    <a:pt x="185" y="16"/>
                  </a:cubicBezTo>
                  <a:cubicBezTo>
                    <a:pt x="177" y="14"/>
                    <a:pt x="168" y="9"/>
                    <a:pt x="157" y="5"/>
                  </a:cubicBezTo>
                  <a:cubicBezTo>
                    <a:pt x="146" y="2"/>
                    <a:pt x="136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1"/>
            <p:cNvSpPr/>
            <p:nvPr/>
          </p:nvSpPr>
          <p:spPr>
            <a:xfrm>
              <a:off x="5309165" y="1928486"/>
              <a:ext cx="15012" cy="11586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49" y="0"/>
                  </a:moveTo>
                  <a:cubicBezTo>
                    <a:pt x="0" y="0"/>
                    <a:pt x="0" y="230"/>
                    <a:pt x="149" y="230"/>
                  </a:cubicBezTo>
                  <a:cubicBezTo>
                    <a:pt x="298" y="230"/>
                    <a:pt x="298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1"/>
            <p:cNvSpPr/>
            <p:nvPr/>
          </p:nvSpPr>
          <p:spPr>
            <a:xfrm>
              <a:off x="5316571" y="1986720"/>
              <a:ext cx="12543" cy="12140"/>
            </a:xfrm>
            <a:custGeom>
              <a:avLst/>
              <a:gdLst/>
              <a:ahLst/>
              <a:cxnLst/>
              <a:rect l="l" t="t" r="r" b="b"/>
              <a:pathLst>
                <a:path w="249" h="241" extrusionOk="0">
                  <a:moveTo>
                    <a:pt x="114" y="0"/>
                  </a:moveTo>
                  <a:cubicBezTo>
                    <a:pt x="105" y="0"/>
                    <a:pt x="96" y="1"/>
                    <a:pt x="87" y="5"/>
                  </a:cubicBezTo>
                  <a:cubicBezTo>
                    <a:pt x="73" y="8"/>
                    <a:pt x="59" y="15"/>
                    <a:pt x="49" y="26"/>
                  </a:cubicBezTo>
                  <a:cubicBezTo>
                    <a:pt x="36" y="35"/>
                    <a:pt x="25" y="44"/>
                    <a:pt x="17" y="57"/>
                  </a:cubicBezTo>
                  <a:cubicBezTo>
                    <a:pt x="15" y="66"/>
                    <a:pt x="10" y="76"/>
                    <a:pt x="6" y="86"/>
                  </a:cubicBezTo>
                  <a:cubicBezTo>
                    <a:pt x="0" y="107"/>
                    <a:pt x="0" y="127"/>
                    <a:pt x="6" y="148"/>
                  </a:cubicBezTo>
                  <a:cubicBezTo>
                    <a:pt x="9" y="156"/>
                    <a:pt x="13" y="165"/>
                    <a:pt x="17" y="176"/>
                  </a:cubicBezTo>
                  <a:cubicBezTo>
                    <a:pt x="29" y="193"/>
                    <a:pt x="43" y="207"/>
                    <a:pt x="59" y="217"/>
                  </a:cubicBezTo>
                  <a:cubicBezTo>
                    <a:pt x="64" y="219"/>
                    <a:pt x="70" y="222"/>
                    <a:pt x="73" y="224"/>
                  </a:cubicBezTo>
                  <a:cubicBezTo>
                    <a:pt x="85" y="233"/>
                    <a:pt x="101" y="236"/>
                    <a:pt x="115" y="239"/>
                  </a:cubicBezTo>
                  <a:cubicBezTo>
                    <a:pt x="122" y="240"/>
                    <a:pt x="128" y="240"/>
                    <a:pt x="134" y="240"/>
                  </a:cubicBezTo>
                  <a:cubicBezTo>
                    <a:pt x="143" y="240"/>
                    <a:pt x="152" y="239"/>
                    <a:pt x="162" y="236"/>
                  </a:cubicBezTo>
                  <a:cubicBezTo>
                    <a:pt x="176" y="233"/>
                    <a:pt x="190" y="226"/>
                    <a:pt x="200" y="214"/>
                  </a:cubicBezTo>
                  <a:cubicBezTo>
                    <a:pt x="213" y="206"/>
                    <a:pt x="223" y="196"/>
                    <a:pt x="230" y="183"/>
                  </a:cubicBezTo>
                  <a:cubicBezTo>
                    <a:pt x="234" y="175"/>
                    <a:pt x="237" y="165"/>
                    <a:pt x="243" y="155"/>
                  </a:cubicBezTo>
                  <a:cubicBezTo>
                    <a:pt x="248" y="134"/>
                    <a:pt x="248" y="114"/>
                    <a:pt x="243" y="93"/>
                  </a:cubicBezTo>
                  <a:cubicBezTo>
                    <a:pt x="240" y="84"/>
                    <a:pt x="236" y="76"/>
                    <a:pt x="230" y="64"/>
                  </a:cubicBezTo>
                  <a:cubicBezTo>
                    <a:pt x="222" y="47"/>
                    <a:pt x="207" y="35"/>
                    <a:pt x="190" y="23"/>
                  </a:cubicBezTo>
                  <a:cubicBezTo>
                    <a:pt x="185" y="22"/>
                    <a:pt x="179" y="19"/>
                    <a:pt x="176" y="16"/>
                  </a:cubicBezTo>
                  <a:cubicBezTo>
                    <a:pt x="163" y="8"/>
                    <a:pt x="146" y="5"/>
                    <a:pt x="134" y="2"/>
                  </a:cubicBezTo>
                  <a:cubicBezTo>
                    <a:pt x="127" y="1"/>
                    <a:pt x="120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1"/>
            <p:cNvSpPr/>
            <p:nvPr/>
          </p:nvSpPr>
          <p:spPr>
            <a:xfrm>
              <a:off x="5252694" y="1897454"/>
              <a:ext cx="13400" cy="12594"/>
            </a:xfrm>
            <a:custGeom>
              <a:avLst/>
              <a:gdLst/>
              <a:ahLst/>
              <a:cxnLst/>
              <a:rect l="l" t="t" r="r" b="b"/>
              <a:pathLst>
                <a:path w="266" h="250" extrusionOk="0">
                  <a:moveTo>
                    <a:pt x="112" y="1"/>
                  </a:moveTo>
                  <a:cubicBezTo>
                    <a:pt x="103" y="1"/>
                    <a:pt x="95" y="2"/>
                    <a:pt x="87" y="4"/>
                  </a:cubicBezTo>
                  <a:cubicBezTo>
                    <a:pt x="72" y="8"/>
                    <a:pt x="58" y="15"/>
                    <a:pt x="48" y="25"/>
                  </a:cubicBezTo>
                  <a:cubicBezTo>
                    <a:pt x="36" y="35"/>
                    <a:pt x="24" y="45"/>
                    <a:pt x="17" y="58"/>
                  </a:cubicBezTo>
                  <a:cubicBezTo>
                    <a:pt x="14" y="66"/>
                    <a:pt x="10" y="75"/>
                    <a:pt x="6" y="86"/>
                  </a:cubicBezTo>
                  <a:cubicBezTo>
                    <a:pt x="0" y="107"/>
                    <a:pt x="0" y="127"/>
                    <a:pt x="6" y="148"/>
                  </a:cubicBezTo>
                  <a:cubicBezTo>
                    <a:pt x="9" y="157"/>
                    <a:pt x="13" y="165"/>
                    <a:pt x="17" y="177"/>
                  </a:cubicBezTo>
                  <a:cubicBezTo>
                    <a:pt x="28" y="192"/>
                    <a:pt x="41" y="207"/>
                    <a:pt x="58" y="217"/>
                  </a:cubicBezTo>
                  <a:lnTo>
                    <a:pt x="91" y="234"/>
                  </a:lnTo>
                  <a:cubicBezTo>
                    <a:pt x="102" y="242"/>
                    <a:pt x="119" y="245"/>
                    <a:pt x="133" y="248"/>
                  </a:cubicBezTo>
                  <a:cubicBezTo>
                    <a:pt x="140" y="249"/>
                    <a:pt x="146" y="250"/>
                    <a:pt x="152" y="250"/>
                  </a:cubicBezTo>
                  <a:cubicBezTo>
                    <a:pt x="161" y="250"/>
                    <a:pt x="170" y="248"/>
                    <a:pt x="179" y="245"/>
                  </a:cubicBezTo>
                  <a:cubicBezTo>
                    <a:pt x="193" y="242"/>
                    <a:pt x="207" y="235"/>
                    <a:pt x="218" y="224"/>
                  </a:cubicBezTo>
                  <a:cubicBezTo>
                    <a:pt x="230" y="215"/>
                    <a:pt x="241" y="205"/>
                    <a:pt x="248" y="192"/>
                  </a:cubicBezTo>
                  <a:cubicBezTo>
                    <a:pt x="251" y="184"/>
                    <a:pt x="255" y="174"/>
                    <a:pt x="261" y="164"/>
                  </a:cubicBezTo>
                  <a:cubicBezTo>
                    <a:pt x="265" y="143"/>
                    <a:pt x="265" y="123"/>
                    <a:pt x="261" y="102"/>
                  </a:cubicBezTo>
                  <a:cubicBezTo>
                    <a:pt x="257" y="93"/>
                    <a:pt x="254" y="85"/>
                    <a:pt x="248" y="73"/>
                  </a:cubicBezTo>
                  <a:cubicBezTo>
                    <a:pt x="237" y="56"/>
                    <a:pt x="223" y="42"/>
                    <a:pt x="207" y="32"/>
                  </a:cubicBezTo>
                  <a:lnTo>
                    <a:pt x="174" y="17"/>
                  </a:lnTo>
                  <a:cubicBezTo>
                    <a:pt x="163" y="8"/>
                    <a:pt x="146" y="4"/>
                    <a:pt x="133" y="3"/>
                  </a:cubicBezTo>
                  <a:cubicBezTo>
                    <a:pt x="126" y="1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1"/>
            <p:cNvSpPr/>
            <p:nvPr/>
          </p:nvSpPr>
          <p:spPr>
            <a:xfrm>
              <a:off x="5157031" y="1790405"/>
              <a:ext cx="13551" cy="13047"/>
            </a:xfrm>
            <a:custGeom>
              <a:avLst/>
              <a:gdLst/>
              <a:ahLst/>
              <a:cxnLst/>
              <a:rect l="l" t="t" r="r" b="b"/>
              <a:pathLst>
                <a:path w="269" h="259" extrusionOk="0">
                  <a:moveTo>
                    <a:pt x="74" y="39"/>
                  </a:moveTo>
                  <a:cubicBezTo>
                    <a:pt x="74" y="40"/>
                    <a:pt x="73" y="40"/>
                    <a:pt x="72" y="40"/>
                  </a:cubicBezTo>
                  <a:cubicBezTo>
                    <a:pt x="73" y="40"/>
                    <a:pt x="74" y="40"/>
                    <a:pt x="74" y="39"/>
                  </a:cubicBez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7" y="40"/>
                    <a:pt x="177" y="40"/>
                    <a:pt x="177" y="40"/>
                  </a:cubicBezTo>
                  <a:close/>
                  <a:moveTo>
                    <a:pt x="43" y="69"/>
                  </a:moveTo>
                  <a:cubicBezTo>
                    <a:pt x="42" y="71"/>
                    <a:pt x="41" y="72"/>
                    <a:pt x="40" y="73"/>
                  </a:cubicBezTo>
                  <a:cubicBezTo>
                    <a:pt x="41" y="72"/>
                    <a:pt x="42" y="71"/>
                    <a:pt x="43" y="69"/>
                  </a:cubicBezTo>
                  <a:close/>
                  <a:moveTo>
                    <a:pt x="150" y="0"/>
                  </a:moveTo>
                  <a:cubicBezTo>
                    <a:pt x="140" y="0"/>
                    <a:pt x="130" y="2"/>
                    <a:pt x="119" y="5"/>
                  </a:cubicBezTo>
                  <a:cubicBezTo>
                    <a:pt x="109" y="8"/>
                    <a:pt x="101" y="12"/>
                    <a:pt x="89" y="16"/>
                  </a:cubicBezTo>
                  <a:cubicBezTo>
                    <a:pt x="83" y="21"/>
                    <a:pt x="76" y="26"/>
                    <a:pt x="70" y="31"/>
                  </a:cubicBezTo>
                  <a:lnTo>
                    <a:pt x="70" y="31"/>
                  </a:lnTo>
                  <a:cubicBezTo>
                    <a:pt x="62" y="35"/>
                    <a:pt x="54" y="40"/>
                    <a:pt x="48" y="47"/>
                  </a:cubicBezTo>
                  <a:cubicBezTo>
                    <a:pt x="36" y="56"/>
                    <a:pt x="24" y="66"/>
                    <a:pt x="17" y="78"/>
                  </a:cubicBezTo>
                  <a:cubicBezTo>
                    <a:pt x="14" y="87"/>
                    <a:pt x="10" y="97"/>
                    <a:pt x="6" y="107"/>
                  </a:cubicBezTo>
                  <a:cubicBezTo>
                    <a:pt x="0" y="128"/>
                    <a:pt x="0" y="148"/>
                    <a:pt x="6" y="169"/>
                  </a:cubicBezTo>
                  <a:cubicBezTo>
                    <a:pt x="9" y="178"/>
                    <a:pt x="13" y="186"/>
                    <a:pt x="17" y="197"/>
                  </a:cubicBezTo>
                  <a:cubicBezTo>
                    <a:pt x="29" y="217"/>
                    <a:pt x="43" y="229"/>
                    <a:pt x="60" y="240"/>
                  </a:cubicBezTo>
                  <a:cubicBezTo>
                    <a:pt x="70" y="246"/>
                    <a:pt x="80" y="248"/>
                    <a:pt x="91" y="251"/>
                  </a:cubicBezTo>
                  <a:cubicBezTo>
                    <a:pt x="92" y="251"/>
                    <a:pt x="92" y="251"/>
                    <a:pt x="94" y="254"/>
                  </a:cubicBezTo>
                  <a:cubicBezTo>
                    <a:pt x="109" y="257"/>
                    <a:pt x="118" y="259"/>
                    <a:pt x="126" y="259"/>
                  </a:cubicBezTo>
                  <a:cubicBezTo>
                    <a:pt x="135" y="259"/>
                    <a:pt x="143" y="257"/>
                    <a:pt x="159" y="254"/>
                  </a:cubicBezTo>
                  <a:lnTo>
                    <a:pt x="162" y="254"/>
                  </a:lnTo>
                  <a:cubicBezTo>
                    <a:pt x="172" y="250"/>
                    <a:pt x="180" y="247"/>
                    <a:pt x="191" y="241"/>
                  </a:cubicBezTo>
                  <a:cubicBezTo>
                    <a:pt x="191" y="241"/>
                    <a:pt x="193" y="241"/>
                    <a:pt x="193" y="240"/>
                  </a:cubicBezTo>
                  <a:cubicBezTo>
                    <a:pt x="201" y="234"/>
                    <a:pt x="211" y="227"/>
                    <a:pt x="218" y="220"/>
                  </a:cubicBezTo>
                  <a:lnTo>
                    <a:pt x="221" y="217"/>
                  </a:lnTo>
                  <a:cubicBezTo>
                    <a:pt x="227" y="210"/>
                    <a:pt x="234" y="200"/>
                    <a:pt x="240" y="192"/>
                  </a:cubicBezTo>
                  <a:cubicBezTo>
                    <a:pt x="240" y="192"/>
                    <a:pt x="240" y="190"/>
                    <a:pt x="241" y="190"/>
                  </a:cubicBezTo>
                  <a:cubicBezTo>
                    <a:pt x="241" y="190"/>
                    <a:pt x="243" y="189"/>
                    <a:pt x="243" y="186"/>
                  </a:cubicBezTo>
                  <a:cubicBezTo>
                    <a:pt x="244" y="183"/>
                    <a:pt x="248" y="179"/>
                    <a:pt x="250" y="175"/>
                  </a:cubicBezTo>
                  <a:cubicBezTo>
                    <a:pt x="258" y="162"/>
                    <a:pt x="262" y="146"/>
                    <a:pt x="264" y="132"/>
                  </a:cubicBezTo>
                  <a:cubicBezTo>
                    <a:pt x="268" y="115"/>
                    <a:pt x="268" y="101"/>
                    <a:pt x="262" y="85"/>
                  </a:cubicBezTo>
                  <a:cubicBezTo>
                    <a:pt x="258" y="71"/>
                    <a:pt x="251" y="57"/>
                    <a:pt x="241" y="47"/>
                  </a:cubicBezTo>
                  <a:cubicBezTo>
                    <a:pt x="233" y="34"/>
                    <a:pt x="221" y="23"/>
                    <a:pt x="208" y="16"/>
                  </a:cubicBezTo>
                  <a:cubicBezTo>
                    <a:pt x="200" y="13"/>
                    <a:pt x="191" y="9"/>
                    <a:pt x="180" y="5"/>
                  </a:cubicBezTo>
                  <a:cubicBezTo>
                    <a:pt x="170" y="2"/>
                    <a:pt x="160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1"/>
            <p:cNvSpPr/>
            <p:nvPr/>
          </p:nvSpPr>
          <p:spPr>
            <a:xfrm>
              <a:off x="5215970" y="1763505"/>
              <a:ext cx="17732" cy="11788"/>
            </a:xfrm>
            <a:custGeom>
              <a:avLst/>
              <a:gdLst/>
              <a:ahLst/>
              <a:cxnLst/>
              <a:rect l="l" t="t" r="r" b="b"/>
              <a:pathLst>
                <a:path w="352" h="234" extrusionOk="0">
                  <a:moveTo>
                    <a:pt x="173" y="1"/>
                  </a:moveTo>
                  <a:cubicBezTo>
                    <a:pt x="69" y="1"/>
                    <a:pt x="0" y="154"/>
                    <a:pt x="113" y="214"/>
                  </a:cubicBezTo>
                  <a:lnTo>
                    <a:pt x="123" y="220"/>
                  </a:lnTo>
                  <a:cubicBezTo>
                    <a:pt x="141" y="230"/>
                    <a:pt x="160" y="234"/>
                    <a:pt x="177" y="234"/>
                  </a:cubicBezTo>
                  <a:cubicBezTo>
                    <a:pt x="283" y="234"/>
                    <a:pt x="352" y="80"/>
                    <a:pt x="240" y="21"/>
                  </a:cubicBezTo>
                  <a:lnTo>
                    <a:pt x="229" y="16"/>
                  </a:lnTo>
                  <a:cubicBezTo>
                    <a:pt x="210" y="5"/>
                    <a:pt x="191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1"/>
            <p:cNvSpPr/>
            <p:nvPr/>
          </p:nvSpPr>
          <p:spPr>
            <a:xfrm>
              <a:off x="5104136" y="1770104"/>
              <a:ext cx="15012" cy="11687"/>
            </a:xfrm>
            <a:custGeom>
              <a:avLst/>
              <a:gdLst/>
              <a:ahLst/>
              <a:cxnLst/>
              <a:rect l="l" t="t" r="r" b="b"/>
              <a:pathLst>
                <a:path w="298" h="232" extrusionOk="0">
                  <a:moveTo>
                    <a:pt x="149" y="1"/>
                  </a:moveTo>
                  <a:cubicBezTo>
                    <a:pt x="0" y="1"/>
                    <a:pt x="0" y="232"/>
                    <a:pt x="149" y="232"/>
                  </a:cubicBezTo>
                  <a:cubicBezTo>
                    <a:pt x="298" y="232"/>
                    <a:pt x="298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1"/>
            <p:cNvSpPr/>
            <p:nvPr/>
          </p:nvSpPr>
          <p:spPr>
            <a:xfrm>
              <a:off x="5061367" y="2020270"/>
              <a:ext cx="10831" cy="30678"/>
            </a:xfrm>
            <a:custGeom>
              <a:avLst/>
              <a:gdLst/>
              <a:ahLst/>
              <a:cxnLst/>
              <a:rect l="l" t="t" r="r" b="b"/>
              <a:pathLst>
                <a:path w="215" h="609" extrusionOk="0">
                  <a:moveTo>
                    <a:pt x="153" y="0"/>
                  </a:moveTo>
                  <a:cubicBezTo>
                    <a:pt x="128" y="0"/>
                    <a:pt x="101" y="16"/>
                    <a:pt x="97" y="43"/>
                  </a:cubicBezTo>
                  <a:cubicBezTo>
                    <a:pt x="68" y="206"/>
                    <a:pt x="68" y="377"/>
                    <a:pt x="10" y="536"/>
                  </a:cubicBezTo>
                  <a:cubicBezTo>
                    <a:pt x="0" y="565"/>
                    <a:pt x="23" y="600"/>
                    <a:pt x="51" y="607"/>
                  </a:cubicBezTo>
                  <a:cubicBezTo>
                    <a:pt x="56" y="608"/>
                    <a:pt x="61" y="609"/>
                    <a:pt x="66" y="609"/>
                  </a:cubicBezTo>
                  <a:cubicBezTo>
                    <a:pt x="92" y="609"/>
                    <a:pt x="114" y="590"/>
                    <a:pt x="122" y="566"/>
                  </a:cubicBezTo>
                  <a:cubicBezTo>
                    <a:pt x="180" y="409"/>
                    <a:pt x="180" y="239"/>
                    <a:pt x="209" y="73"/>
                  </a:cubicBezTo>
                  <a:cubicBezTo>
                    <a:pt x="214" y="43"/>
                    <a:pt x="200" y="10"/>
                    <a:pt x="167" y="2"/>
                  </a:cubicBezTo>
                  <a:cubicBezTo>
                    <a:pt x="163" y="1"/>
                    <a:pt x="158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1"/>
            <p:cNvSpPr/>
            <p:nvPr/>
          </p:nvSpPr>
          <p:spPr>
            <a:xfrm>
              <a:off x="5123480" y="1946470"/>
              <a:ext cx="10075" cy="17480"/>
            </a:xfrm>
            <a:custGeom>
              <a:avLst/>
              <a:gdLst/>
              <a:ahLst/>
              <a:cxnLst/>
              <a:rect l="l" t="t" r="r" b="b"/>
              <a:pathLst>
                <a:path w="200" h="347" extrusionOk="0">
                  <a:moveTo>
                    <a:pt x="65" y="1"/>
                  </a:moveTo>
                  <a:cubicBezTo>
                    <a:pt x="60" y="1"/>
                    <a:pt x="55" y="1"/>
                    <a:pt x="50" y="3"/>
                  </a:cubicBezTo>
                  <a:cubicBezTo>
                    <a:pt x="21" y="12"/>
                    <a:pt x="0" y="43"/>
                    <a:pt x="9" y="74"/>
                  </a:cubicBezTo>
                  <a:cubicBezTo>
                    <a:pt x="33" y="149"/>
                    <a:pt x="55" y="227"/>
                    <a:pt x="79" y="304"/>
                  </a:cubicBezTo>
                  <a:cubicBezTo>
                    <a:pt x="87" y="328"/>
                    <a:pt x="111" y="347"/>
                    <a:pt x="137" y="347"/>
                  </a:cubicBezTo>
                  <a:cubicBezTo>
                    <a:pt x="141" y="347"/>
                    <a:pt x="146" y="346"/>
                    <a:pt x="150" y="345"/>
                  </a:cubicBezTo>
                  <a:cubicBezTo>
                    <a:pt x="179" y="336"/>
                    <a:pt x="200" y="304"/>
                    <a:pt x="191" y="274"/>
                  </a:cubicBezTo>
                  <a:cubicBezTo>
                    <a:pt x="169" y="197"/>
                    <a:pt x="145" y="119"/>
                    <a:pt x="121" y="43"/>
                  </a:cubicBezTo>
                  <a:cubicBezTo>
                    <a:pt x="114" y="19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1"/>
            <p:cNvSpPr/>
            <p:nvPr/>
          </p:nvSpPr>
          <p:spPr>
            <a:xfrm>
              <a:off x="5041418" y="1893071"/>
              <a:ext cx="21913" cy="9521"/>
            </a:xfrm>
            <a:custGeom>
              <a:avLst/>
              <a:gdLst/>
              <a:ahLst/>
              <a:cxnLst/>
              <a:rect l="l" t="t" r="r" b="b"/>
              <a:pathLst>
                <a:path w="435" h="189" extrusionOk="0">
                  <a:moveTo>
                    <a:pt x="147" y="39"/>
                  </a:moveTo>
                  <a:cubicBezTo>
                    <a:pt x="148" y="39"/>
                    <a:pt x="149" y="39"/>
                    <a:pt x="150" y="40"/>
                  </a:cubicBezTo>
                  <a:lnTo>
                    <a:pt x="150" y="40"/>
                  </a:lnTo>
                  <a:cubicBezTo>
                    <a:pt x="149" y="39"/>
                    <a:pt x="148" y="39"/>
                    <a:pt x="147" y="39"/>
                  </a:cubicBezTo>
                  <a:close/>
                  <a:moveTo>
                    <a:pt x="151" y="40"/>
                  </a:moveTo>
                  <a:cubicBezTo>
                    <a:pt x="151" y="41"/>
                    <a:pt x="151" y="41"/>
                    <a:pt x="151" y="41"/>
                  </a:cubicBezTo>
                  <a:cubicBezTo>
                    <a:pt x="151" y="41"/>
                    <a:pt x="151" y="41"/>
                    <a:pt x="151" y="40"/>
                  </a:cubicBezTo>
                  <a:close/>
                  <a:moveTo>
                    <a:pt x="71" y="0"/>
                  </a:moveTo>
                  <a:cubicBezTo>
                    <a:pt x="50" y="0"/>
                    <a:pt x="29" y="12"/>
                    <a:pt x="19" y="30"/>
                  </a:cubicBezTo>
                  <a:cubicBezTo>
                    <a:pt x="1" y="61"/>
                    <a:pt x="12" y="91"/>
                    <a:pt x="38" y="111"/>
                  </a:cubicBezTo>
                  <a:cubicBezTo>
                    <a:pt x="119" y="170"/>
                    <a:pt x="225" y="189"/>
                    <a:pt x="325" y="189"/>
                  </a:cubicBezTo>
                  <a:cubicBezTo>
                    <a:pt x="342" y="189"/>
                    <a:pt x="360" y="188"/>
                    <a:pt x="376" y="187"/>
                  </a:cubicBezTo>
                  <a:cubicBezTo>
                    <a:pt x="406" y="186"/>
                    <a:pt x="435" y="163"/>
                    <a:pt x="435" y="129"/>
                  </a:cubicBezTo>
                  <a:cubicBezTo>
                    <a:pt x="433" y="101"/>
                    <a:pt x="412" y="71"/>
                    <a:pt x="381" y="71"/>
                  </a:cubicBezTo>
                  <a:cubicBezTo>
                    <a:pt x="379" y="71"/>
                    <a:pt x="378" y="71"/>
                    <a:pt x="376" y="71"/>
                  </a:cubicBezTo>
                  <a:cubicBezTo>
                    <a:pt x="364" y="72"/>
                    <a:pt x="352" y="72"/>
                    <a:pt x="340" y="72"/>
                  </a:cubicBezTo>
                  <a:cubicBezTo>
                    <a:pt x="327" y="72"/>
                    <a:pt x="315" y="72"/>
                    <a:pt x="303" y="71"/>
                  </a:cubicBezTo>
                  <a:cubicBezTo>
                    <a:pt x="289" y="71"/>
                    <a:pt x="276" y="68"/>
                    <a:pt x="262" y="67"/>
                  </a:cubicBezTo>
                  <a:cubicBezTo>
                    <a:pt x="259" y="67"/>
                    <a:pt x="250" y="66"/>
                    <a:pt x="249" y="66"/>
                  </a:cubicBezTo>
                  <a:cubicBezTo>
                    <a:pt x="248" y="66"/>
                    <a:pt x="249" y="66"/>
                    <a:pt x="253" y="67"/>
                  </a:cubicBezTo>
                  <a:cubicBezTo>
                    <a:pt x="246" y="65"/>
                    <a:pt x="239" y="65"/>
                    <a:pt x="232" y="64"/>
                  </a:cubicBezTo>
                  <a:cubicBezTo>
                    <a:pt x="205" y="58"/>
                    <a:pt x="179" y="53"/>
                    <a:pt x="155" y="43"/>
                  </a:cubicBezTo>
                  <a:cubicBezTo>
                    <a:pt x="153" y="41"/>
                    <a:pt x="152" y="41"/>
                    <a:pt x="150" y="40"/>
                  </a:cubicBezTo>
                  <a:lnTo>
                    <a:pt x="150" y="40"/>
                  </a:lnTo>
                  <a:cubicBezTo>
                    <a:pt x="150" y="40"/>
                    <a:pt x="149" y="39"/>
                    <a:pt x="148" y="39"/>
                  </a:cubicBezTo>
                  <a:cubicBezTo>
                    <a:pt x="143" y="37"/>
                    <a:pt x="137" y="33"/>
                    <a:pt x="133" y="30"/>
                  </a:cubicBezTo>
                  <a:cubicBezTo>
                    <a:pt x="120" y="23"/>
                    <a:pt x="109" y="16"/>
                    <a:pt x="99" y="9"/>
                  </a:cubicBezTo>
                  <a:cubicBezTo>
                    <a:pt x="90" y="3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1"/>
            <p:cNvSpPr/>
            <p:nvPr/>
          </p:nvSpPr>
          <p:spPr>
            <a:xfrm>
              <a:off x="4987969" y="1980574"/>
              <a:ext cx="24482" cy="11939"/>
            </a:xfrm>
            <a:custGeom>
              <a:avLst/>
              <a:gdLst/>
              <a:ahLst/>
              <a:cxnLst/>
              <a:rect l="l" t="t" r="r" b="b"/>
              <a:pathLst>
                <a:path w="486" h="237" extrusionOk="0">
                  <a:moveTo>
                    <a:pt x="418" y="1"/>
                  </a:moveTo>
                  <a:cubicBezTo>
                    <a:pt x="408" y="1"/>
                    <a:pt x="398" y="3"/>
                    <a:pt x="389" y="8"/>
                  </a:cubicBezTo>
                  <a:cubicBezTo>
                    <a:pt x="360" y="23"/>
                    <a:pt x="339" y="32"/>
                    <a:pt x="315" y="40"/>
                  </a:cubicBezTo>
                  <a:cubicBezTo>
                    <a:pt x="287" y="52"/>
                    <a:pt x="256" y="62"/>
                    <a:pt x="226" y="71"/>
                  </a:cubicBezTo>
                  <a:cubicBezTo>
                    <a:pt x="168" y="88"/>
                    <a:pt x="110" y="104"/>
                    <a:pt x="50" y="123"/>
                  </a:cubicBezTo>
                  <a:cubicBezTo>
                    <a:pt x="22" y="131"/>
                    <a:pt x="0" y="164"/>
                    <a:pt x="10" y="193"/>
                  </a:cubicBezTo>
                  <a:cubicBezTo>
                    <a:pt x="17" y="218"/>
                    <a:pt x="39" y="237"/>
                    <a:pt x="65" y="237"/>
                  </a:cubicBezTo>
                  <a:cubicBezTo>
                    <a:pt x="70" y="237"/>
                    <a:pt x="76" y="236"/>
                    <a:pt x="81" y="234"/>
                  </a:cubicBezTo>
                  <a:cubicBezTo>
                    <a:pt x="205" y="196"/>
                    <a:pt x="332" y="169"/>
                    <a:pt x="447" y="108"/>
                  </a:cubicBezTo>
                  <a:cubicBezTo>
                    <a:pt x="474" y="94"/>
                    <a:pt x="485" y="54"/>
                    <a:pt x="468" y="29"/>
                  </a:cubicBezTo>
                  <a:cubicBezTo>
                    <a:pt x="457" y="11"/>
                    <a:pt x="438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1"/>
            <p:cNvSpPr/>
            <p:nvPr/>
          </p:nvSpPr>
          <p:spPr>
            <a:xfrm>
              <a:off x="4992403" y="1895842"/>
              <a:ext cx="16976" cy="8161"/>
            </a:xfrm>
            <a:custGeom>
              <a:avLst/>
              <a:gdLst/>
              <a:ahLst/>
              <a:cxnLst/>
              <a:rect l="l" t="t" r="r" b="b"/>
              <a:pathLst>
                <a:path w="337" h="162" extrusionOk="0">
                  <a:moveTo>
                    <a:pt x="269" y="119"/>
                  </a:moveTo>
                  <a:cubicBezTo>
                    <a:pt x="268" y="119"/>
                    <a:pt x="266" y="120"/>
                    <a:pt x="265" y="120"/>
                  </a:cubicBezTo>
                  <a:cubicBezTo>
                    <a:pt x="267" y="119"/>
                    <a:pt x="268" y="119"/>
                    <a:pt x="269" y="119"/>
                  </a:cubicBezTo>
                  <a:close/>
                  <a:moveTo>
                    <a:pt x="265" y="120"/>
                  </a:moveTo>
                  <a:cubicBezTo>
                    <a:pt x="265" y="120"/>
                    <a:pt x="264" y="120"/>
                    <a:pt x="264" y="120"/>
                  </a:cubicBezTo>
                  <a:lnTo>
                    <a:pt x="264" y="120"/>
                  </a:lnTo>
                  <a:cubicBezTo>
                    <a:pt x="264" y="120"/>
                    <a:pt x="265" y="120"/>
                    <a:pt x="265" y="120"/>
                  </a:cubicBezTo>
                  <a:close/>
                  <a:moveTo>
                    <a:pt x="281" y="0"/>
                  </a:moveTo>
                  <a:cubicBezTo>
                    <a:pt x="280" y="0"/>
                    <a:pt x="279" y="0"/>
                    <a:pt x="278" y="1"/>
                  </a:cubicBezTo>
                  <a:cubicBezTo>
                    <a:pt x="202" y="12"/>
                    <a:pt x="124" y="22"/>
                    <a:pt x="50" y="46"/>
                  </a:cubicBezTo>
                  <a:cubicBezTo>
                    <a:pt x="22" y="54"/>
                    <a:pt x="0" y="87"/>
                    <a:pt x="9" y="117"/>
                  </a:cubicBezTo>
                  <a:cubicBezTo>
                    <a:pt x="17" y="143"/>
                    <a:pt x="41" y="162"/>
                    <a:pt x="66" y="162"/>
                  </a:cubicBezTo>
                  <a:cubicBezTo>
                    <a:pt x="71" y="162"/>
                    <a:pt x="76" y="161"/>
                    <a:pt x="81" y="159"/>
                  </a:cubicBezTo>
                  <a:cubicBezTo>
                    <a:pt x="117" y="148"/>
                    <a:pt x="153" y="139"/>
                    <a:pt x="189" y="132"/>
                  </a:cubicBezTo>
                  <a:cubicBezTo>
                    <a:pt x="207" y="129"/>
                    <a:pt x="224" y="127"/>
                    <a:pt x="243" y="124"/>
                  </a:cubicBezTo>
                  <a:cubicBezTo>
                    <a:pt x="249" y="122"/>
                    <a:pt x="257" y="122"/>
                    <a:pt x="264" y="120"/>
                  </a:cubicBezTo>
                  <a:lnTo>
                    <a:pt x="264" y="120"/>
                  </a:lnTo>
                  <a:cubicBezTo>
                    <a:pt x="263" y="120"/>
                    <a:pt x="263" y="121"/>
                    <a:pt x="264" y="121"/>
                  </a:cubicBezTo>
                  <a:cubicBezTo>
                    <a:pt x="266" y="121"/>
                    <a:pt x="273" y="119"/>
                    <a:pt x="270" y="119"/>
                  </a:cubicBezTo>
                  <a:cubicBezTo>
                    <a:pt x="270" y="119"/>
                    <a:pt x="269" y="119"/>
                    <a:pt x="269" y="119"/>
                  </a:cubicBezTo>
                  <a:lnTo>
                    <a:pt x="269" y="119"/>
                  </a:lnTo>
                  <a:cubicBezTo>
                    <a:pt x="272" y="119"/>
                    <a:pt x="275" y="118"/>
                    <a:pt x="278" y="118"/>
                  </a:cubicBezTo>
                  <a:cubicBezTo>
                    <a:pt x="294" y="117"/>
                    <a:pt x="306" y="112"/>
                    <a:pt x="319" y="101"/>
                  </a:cubicBezTo>
                  <a:cubicBezTo>
                    <a:pt x="329" y="90"/>
                    <a:pt x="336" y="74"/>
                    <a:pt x="336" y="60"/>
                  </a:cubicBezTo>
                  <a:cubicBezTo>
                    <a:pt x="336" y="46"/>
                    <a:pt x="331" y="30"/>
                    <a:pt x="319" y="19"/>
                  </a:cubicBezTo>
                  <a:cubicBezTo>
                    <a:pt x="308" y="11"/>
                    <a:pt x="294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1"/>
            <p:cNvSpPr/>
            <p:nvPr/>
          </p:nvSpPr>
          <p:spPr>
            <a:xfrm>
              <a:off x="5067362" y="1966872"/>
              <a:ext cx="8261" cy="10881"/>
            </a:xfrm>
            <a:custGeom>
              <a:avLst/>
              <a:gdLst/>
              <a:ahLst/>
              <a:cxnLst/>
              <a:rect l="l" t="t" r="r" b="b"/>
              <a:pathLst>
                <a:path w="164" h="216" extrusionOk="0">
                  <a:moveTo>
                    <a:pt x="59" y="1"/>
                  </a:moveTo>
                  <a:cubicBezTo>
                    <a:pt x="54" y="1"/>
                    <a:pt x="49" y="2"/>
                    <a:pt x="44" y="3"/>
                  </a:cubicBezTo>
                  <a:cubicBezTo>
                    <a:pt x="30" y="9"/>
                    <a:pt x="17" y="16"/>
                    <a:pt x="10" y="30"/>
                  </a:cubicBezTo>
                  <a:cubicBezTo>
                    <a:pt x="3" y="44"/>
                    <a:pt x="0" y="60"/>
                    <a:pt x="5" y="74"/>
                  </a:cubicBezTo>
                  <a:cubicBezTo>
                    <a:pt x="10" y="90"/>
                    <a:pt x="16" y="105"/>
                    <a:pt x="23" y="122"/>
                  </a:cubicBezTo>
                  <a:cubicBezTo>
                    <a:pt x="31" y="145"/>
                    <a:pt x="43" y="168"/>
                    <a:pt x="57" y="188"/>
                  </a:cubicBezTo>
                  <a:cubicBezTo>
                    <a:pt x="65" y="200"/>
                    <a:pt x="75" y="210"/>
                    <a:pt x="90" y="215"/>
                  </a:cubicBezTo>
                  <a:cubicBezTo>
                    <a:pt x="94" y="215"/>
                    <a:pt x="99" y="216"/>
                    <a:pt x="104" y="216"/>
                  </a:cubicBezTo>
                  <a:cubicBezTo>
                    <a:pt x="115" y="216"/>
                    <a:pt x="126" y="214"/>
                    <a:pt x="133" y="209"/>
                  </a:cubicBezTo>
                  <a:cubicBezTo>
                    <a:pt x="146" y="202"/>
                    <a:pt x="158" y="189"/>
                    <a:pt x="160" y="175"/>
                  </a:cubicBezTo>
                  <a:cubicBezTo>
                    <a:pt x="163" y="158"/>
                    <a:pt x="163" y="139"/>
                    <a:pt x="153" y="127"/>
                  </a:cubicBezTo>
                  <a:cubicBezTo>
                    <a:pt x="143" y="111"/>
                    <a:pt x="133" y="95"/>
                    <a:pt x="128" y="77"/>
                  </a:cubicBezTo>
                  <a:lnTo>
                    <a:pt x="128" y="77"/>
                  </a:lnTo>
                  <a:cubicBezTo>
                    <a:pt x="129" y="83"/>
                    <a:pt x="131" y="87"/>
                    <a:pt x="132" y="91"/>
                  </a:cubicBezTo>
                  <a:cubicBezTo>
                    <a:pt x="125" y="76"/>
                    <a:pt x="121" y="59"/>
                    <a:pt x="115" y="42"/>
                  </a:cubicBezTo>
                  <a:cubicBezTo>
                    <a:pt x="111" y="27"/>
                    <a:pt x="101" y="16"/>
                    <a:pt x="88" y="9"/>
                  </a:cubicBezTo>
                  <a:cubicBezTo>
                    <a:pt x="80" y="4"/>
                    <a:pt x="6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1"/>
            <p:cNvSpPr/>
            <p:nvPr/>
          </p:nvSpPr>
          <p:spPr>
            <a:xfrm>
              <a:off x="5230126" y="1942943"/>
              <a:ext cx="7556" cy="16372"/>
            </a:xfrm>
            <a:custGeom>
              <a:avLst/>
              <a:gdLst/>
              <a:ahLst/>
              <a:cxnLst/>
              <a:rect l="l" t="t" r="r" b="b"/>
              <a:pathLst>
                <a:path w="150" h="325" extrusionOk="0">
                  <a:moveTo>
                    <a:pt x="127" y="190"/>
                  </a:moveTo>
                  <a:cubicBezTo>
                    <a:pt x="127" y="192"/>
                    <a:pt x="128" y="193"/>
                    <a:pt x="128" y="195"/>
                  </a:cubicBezTo>
                  <a:cubicBezTo>
                    <a:pt x="128" y="193"/>
                    <a:pt x="128" y="192"/>
                    <a:pt x="127" y="190"/>
                  </a:cubicBezTo>
                  <a:close/>
                  <a:moveTo>
                    <a:pt x="60" y="1"/>
                  </a:moveTo>
                  <a:cubicBezTo>
                    <a:pt x="30" y="4"/>
                    <a:pt x="0" y="26"/>
                    <a:pt x="2" y="60"/>
                  </a:cubicBezTo>
                  <a:cubicBezTo>
                    <a:pt x="7" y="134"/>
                    <a:pt x="7" y="209"/>
                    <a:pt x="29" y="281"/>
                  </a:cubicBezTo>
                  <a:cubicBezTo>
                    <a:pt x="36" y="305"/>
                    <a:pt x="59" y="324"/>
                    <a:pt x="85" y="324"/>
                  </a:cubicBezTo>
                  <a:cubicBezTo>
                    <a:pt x="90" y="324"/>
                    <a:pt x="95" y="324"/>
                    <a:pt x="100" y="322"/>
                  </a:cubicBezTo>
                  <a:cubicBezTo>
                    <a:pt x="129" y="311"/>
                    <a:pt x="149" y="281"/>
                    <a:pt x="139" y="250"/>
                  </a:cubicBezTo>
                  <a:cubicBezTo>
                    <a:pt x="132" y="227"/>
                    <a:pt x="128" y="205"/>
                    <a:pt x="125" y="182"/>
                  </a:cubicBezTo>
                  <a:lnTo>
                    <a:pt x="125" y="182"/>
                  </a:lnTo>
                  <a:cubicBezTo>
                    <a:pt x="126" y="185"/>
                    <a:pt x="127" y="187"/>
                    <a:pt x="127" y="190"/>
                  </a:cubicBezTo>
                  <a:lnTo>
                    <a:pt x="127" y="190"/>
                  </a:lnTo>
                  <a:cubicBezTo>
                    <a:pt x="122" y="146"/>
                    <a:pt x="121" y="103"/>
                    <a:pt x="118" y="60"/>
                  </a:cubicBezTo>
                  <a:cubicBezTo>
                    <a:pt x="117" y="29"/>
                    <a:pt x="94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1"/>
            <p:cNvSpPr/>
            <p:nvPr/>
          </p:nvSpPr>
          <p:spPr>
            <a:xfrm>
              <a:off x="5298385" y="1873979"/>
              <a:ext cx="24281" cy="14256"/>
            </a:xfrm>
            <a:custGeom>
              <a:avLst/>
              <a:gdLst/>
              <a:ahLst/>
              <a:cxnLst/>
              <a:rect l="l" t="t" r="r" b="b"/>
              <a:pathLst>
                <a:path w="482" h="283" extrusionOk="0">
                  <a:moveTo>
                    <a:pt x="65" y="1"/>
                  </a:moveTo>
                  <a:cubicBezTo>
                    <a:pt x="44" y="1"/>
                    <a:pt x="25" y="10"/>
                    <a:pt x="14" y="29"/>
                  </a:cubicBezTo>
                  <a:cubicBezTo>
                    <a:pt x="0" y="58"/>
                    <a:pt x="7" y="96"/>
                    <a:pt x="35" y="110"/>
                  </a:cubicBezTo>
                  <a:cubicBezTo>
                    <a:pt x="150" y="170"/>
                    <a:pt x="272" y="216"/>
                    <a:pt x="388" y="276"/>
                  </a:cubicBezTo>
                  <a:cubicBezTo>
                    <a:pt x="397" y="281"/>
                    <a:pt x="407" y="283"/>
                    <a:pt x="417" y="283"/>
                  </a:cubicBezTo>
                  <a:cubicBezTo>
                    <a:pt x="437" y="283"/>
                    <a:pt x="457" y="273"/>
                    <a:pt x="468" y="255"/>
                  </a:cubicBezTo>
                  <a:cubicBezTo>
                    <a:pt x="482" y="228"/>
                    <a:pt x="475" y="191"/>
                    <a:pt x="446" y="175"/>
                  </a:cubicBezTo>
                  <a:cubicBezTo>
                    <a:pt x="332" y="114"/>
                    <a:pt x="208" y="69"/>
                    <a:pt x="94" y="8"/>
                  </a:cubicBezTo>
                  <a:cubicBezTo>
                    <a:pt x="85" y="3"/>
                    <a:pt x="75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1"/>
            <p:cNvSpPr/>
            <p:nvPr/>
          </p:nvSpPr>
          <p:spPr>
            <a:xfrm>
              <a:off x="5274759" y="2023444"/>
              <a:ext cx="31081" cy="14458"/>
            </a:xfrm>
            <a:custGeom>
              <a:avLst/>
              <a:gdLst/>
              <a:ahLst/>
              <a:cxnLst/>
              <a:rect l="l" t="t" r="r" b="b"/>
              <a:pathLst>
                <a:path w="617" h="287" extrusionOk="0">
                  <a:moveTo>
                    <a:pt x="550" y="0"/>
                  </a:moveTo>
                  <a:cubicBezTo>
                    <a:pt x="545" y="0"/>
                    <a:pt x="540" y="1"/>
                    <a:pt x="536" y="3"/>
                  </a:cubicBezTo>
                  <a:cubicBezTo>
                    <a:pt x="451" y="37"/>
                    <a:pt x="356" y="44"/>
                    <a:pt x="266" y="64"/>
                  </a:cubicBezTo>
                  <a:cubicBezTo>
                    <a:pt x="179" y="82"/>
                    <a:pt x="72" y="115"/>
                    <a:pt x="24" y="200"/>
                  </a:cubicBezTo>
                  <a:cubicBezTo>
                    <a:pt x="1" y="245"/>
                    <a:pt x="41" y="287"/>
                    <a:pt x="79" y="287"/>
                  </a:cubicBezTo>
                  <a:cubicBezTo>
                    <a:pt x="97" y="287"/>
                    <a:pt x="114" y="278"/>
                    <a:pt x="125" y="258"/>
                  </a:cubicBezTo>
                  <a:cubicBezTo>
                    <a:pt x="128" y="255"/>
                    <a:pt x="130" y="251"/>
                    <a:pt x="132" y="248"/>
                  </a:cubicBezTo>
                  <a:cubicBezTo>
                    <a:pt x="132" y="247"/>
                    <a:pt x="132" y="247"/>
                    <a:pt x="132" y="246"/>
                  </a:cubicBezTo>
                  <a:lnTo>
                    <a:pt x="132" y="246"/>
                  </a:lnTo>
                  <a:cubicBezTo>
                    <a:pt x="133" y="246"/>
                    <a:pt x="134" y="246"/>
                    <a:pt x="135" y="245"/>
                  </a:cubicBezTo>
                  <a:cubicBezTo>
                    <a:pt x="137" y="243"/>
                    <a:pt x="150" y="232"/>
                    <a:pt x="148" y="232"/>
                  </a:cubicBezTo>
                  <a:lnTo>
                    <a:pt x="148" y="232"/>
                  </a:lnTo>
                  <a:cubicBezTo>
                    <a:pt x="148" y="232"/>
                    <a:pt x="147" y="232"/>
                    <a:pt x="145" y="234"/>
                  </a:cubicBezTo>
                  <a:cubicBezTo>
                    <a:pt x="160" y="221"/>
                    <a:pt x="179" y="212"/>
                    <a:pt x="194" y="205"/>
                  </a:cubicBezTo>
                  <a:lnTo>
                    <a:pt x="194" y="205"/>
                  </a:lnTo>
                  <a:cubicBezTo>
                    <a:pt x="192" y="206"/>
                    <a:pt x="191" y="207"/>
                    <a:pt x="191" y="207"/>
                  </a:cubicBezTo>
                  <a:cubicBezTo>
                    <a:pt x="191" y="207"/>
                    <a:pt x="200" y="203"/>
                    <a:pt x="200" y="203"/>
                  </a:cubicBezTo>
                  <a:lnTo>
                    <a:pt x="215" y="198"/>
                  </a:lnTo>
                  <a:lnTo>
                    <a:pt x="248" y="187"/>
                  </a:lnTo>
                  <a:cubicBezTo>
                    <a:pt x="271" y="180"/>
                    <a:pt x="293" y="174"/>
                    <a:pt x="315" y="171"/>
                  </a:cubicBezTo>
                  <a:cubicBezTo>
                    <a:pt x="398" y="153"/>
                    <a:pt x="486" y="146"/>
                    <a:pt x="567" y="115"/>
                  </a:cubicBezTo>
                  <a:cubicBezTo>
                    <a:pt x="595" y="103"/>
                    <a:pt x="616" y="75"/>
                    <a:pt x="607" y="44"/>
                  </a:cubicBezTo>
                  <a:cubicBezTo>
                    <a:pt x="601" y="20"/>
                    <a:pt x="575" y="0"/>
                    <a:pt x="5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1"/>
            <p:cNvSpPr/>
            <p:nvPr/>
          </p:nvSpPr>
          <p:spPr>
            <a:xfrm>
              <a:off x="5347753" y="1954379"/>
              <a:ext cx="8463" cy="21661"/>
            </a:xfrm>
            <a:custGeom>
              <a:avLst/>
              <a:gdLst/>
              <a:ahLst/>
              <a:cxnLst/>
              <a:rect l="l" t="t" r="r" b="b"/>
              <a:pathLst>
                <a:path w="168" h="430" extrusionOk="0">
                  <a:moveTo>
                    <a:pt x="63" y="1"/>
                  </a:moveTo>
                  <a:cubicBezTo>
                    <a:pt x="58" y="1"/>
                    <a:pt x="53" y="2"/>
                    <a:pt x="47" y="3"/>
                  </a:cubicBezTo>
                  <a:cubicBezTo>
                    <a:pt x="15" y="13"/>
                    <a:pt x="1" y="42"/>
                    <a:pt x="6" y="74"/>
                  </a:cubicBezTo>
                  <a:cubicBezTo>
                    <a:pt x="15" y="125"/>
                    <a:pt x="28" y="175"/>
                    <a:pt x="36" y="224"/>
                  </a:cubicBezTo>
                  <a:cubicBezTo>
                    <a:pt x="39" y="237"/>
                    <a:pt x="40" y="249"/>
                    <a:pt x="43" y="261"/>
                  </a:cubicBezTo>
                  <a:cubicBezTo>
                    <a:pt x="43" y="261"/>
                    <a:pt x="45" y="272"/>
                    <a:pt x="46" y="272"/>
                  </a:cubicBezTo>
                  <a:cubicBezTo>
                    <a:pt x="46" y="272"/>
                    <a:pt x="46" y="271"/>
                    <a:pt x="46" y="268"/>
                  </a:cubicBezTo>
                  <a:cubicBezTo>
                    <a:pt x="46" y="275"/>
                    <a:pt x="47" y="283"/>
                    <a:pt x="47" y="290"/>
                  </a:cubicBezTo>
                  <a:cubicBezTo>
                    <a:pt x="50" y="317"/>
                    <a:pt x="50" y="343"/>
                    <a:pt x="50" y="372"/>
                  </a:cubicBezTo>
                  <a:cubicBezTo>
                    <a:pt x="50" y="402"/>
                    <a:pt x="77" y="430"/>
                    <a:pt x="110" y="430"/>
                  </a:cubicBezTo>
                  <a:cubicBezTo>
                    <a:pt x="140" y="429"/>
                    <a:pt x="164" y="403"/>
                    <a:pt x="167" y="372"/>
                  </a:cubicBezTo>
                  <a:cubicBezTo>
                    <a:pt x="168" y="260"/>
                    <a:pt x="138" y="152"/>
                    <a:pt x="118" y="43"/>
                  </a:cubicBezTo>
                  <a:cubicBezTo>
                    <a:pt x="114" y="19"/>
                    <a:pt x="88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1"/>
            <p:cNvSpPr/>
            <p:nvPr/>
          </p:nvSpPr>
          <p:spPr>
            <a:xfrm>
              <a:off x="5269973" y="1941936"/>
              <a:ext cx="22669" cy="19445"/>
            </a:xfrm>
            <a:custGeom>
              <a:avLst/>
              <a:gdLst/>
              <a:ahLst/>
              <a:cxnLst/>
              <a:rect l="l" t="t" r="r" b="b"/>
              <a:pathLst>
                <a:path w="450" h="386" extrusionOk="0">
                  <a:moveTo>
                    <a:pt x="346" y="233"/>
                  </a:moveTo>
                  <a:cubicBezTo>
                    <a:pt x="346" y="233"/>
                    <a:pt x="347" y="234"/>
                    <a:pt x="348" y="235"/>
                  </a:cubicBezTo>
                  <a:lnTo>
                    <a:pt x="348" y="235"/>
                  </a:lnTo>
                  <a:cubicBezTo>
                    <a:pt x="348" y="235"/>
                    <a:pt x="348" y="235"/>
                    <a:pt x="347" y="235"/>
                  </a:cubicBezTo>
                  <a:cubicBezTo>
                    <a:pt x="346" y="234"/>
                    <a:pt x="346" y="233"/>
                    <a:pt x="346" y="233"/>
                  </a:cubicBezTo>
                  <a:close/>
                  <a:moveTo>
                    <a:pt x="65" y="1"/>
                  </a:moveTo>
                  <a:cubicBezTo>
                    <a:pt x="44" y="1"/>
                    <a:pt x="22" y="13"/>
                    <a:pt x="13" y="31"/>
                  </a:cubicBezTo>
                  <a:cubicBezTo>
                    <a:pt x="0" y="62"/>
                    <a:pt x="10" y="93"/>
                    <a:pt x="35" y="112"/>
                  </a:cubicBezTo>
                  <a:cubicBezTo>
                    <a:pt x="43" y="117"/>
                    <a:pt x="50" y="121"/>
                    <a:pt x="55" y="126"/>
                  </a:cubicBezTo>
                  <a:cubicBezTo>
                    <a:pt x="53" y="124"/>
                    <a:pt x="52" y="123"/>
                    <a:pt x="52" y="123"/>
                  </a:cubicBezTo>
                  <a:lnTo>
                    <a:pt x="52" y="123"/>
                  </a:lnTo>
                  <a:cubicBezTo>
                    <a:pt x="51" y="123"/>
                    <a:pt x="60" y="130"/>
                    <a:pt x="60" y="130"/>
                  </a:cubicBezTo>
                  <a:cubicBezTo>
                    <a:pt x="61" y="131"/>
                    <a:pt x="64" y="133"/>
                    <a:pt x="67" y="137"/>
                  </a:cubicBezTo>
                  <a:cubicBezTo>
                    <a:pt x="81" y="147"/>
                    <a:pt x="92" y="160"/>
                    <a:pt x="106" y="172"/>
                  </a:cubicBezTo>
                  <a:cubicBezTo>
                    <a:pt x="133" y="195"/>
                    <a:pt x="159" y="219"/>
                    <a:pt x="183" y="245"/>
                  </a:cubicBezTo>
                  <a:cubicBezTo>
                    <a:pt x="234" y="294"/>
                    <a:pt x="291" y="344"/>
                    <a:pt x="354" y="378"/>
                  </a:cubicBezTo>
                  <a:cubicBezTo>
                    <a:pt x="363" y="383"/>
                    <a:pt x="373" y="385"/>
                    <a:pt x="383" y="385"/>
                  </a:cubicBezTo>
                  <a:cubicBezTo>
                    <a:pt x="404" y="385"/>
                    <a:pt x="424" y="376"/>
                    <a:pt x="435" y="357"/>
                  </a:cubicBezTo>
                  <a:cubicBezTo>
                    <a:pt x="449" y="330"/>
                    <a:pt x="442" y="293"/>
                    <a:pt x="414" y="277"/>
                  </a:cubicBezTo>
                  <a:cubicBezTo>
                    <a:pt x="400" y="270"/>
                    <a:pt x="386" y="260"/>
                    <a:pt x="371" y="250"/>
                  </a:cubicBezTo>
                  <a:cubicBezTo>
                    <a:pt x="365" y="245"/>
                    <a:pt x="359" y="240"/>
                    <a:pt x="350" y="236"/>
                  </a:cubicBezTo>
                  <a:lnTo>
                    <a:pt x="350" y="236"/>
                  </a:lnTo>
                  <a:cubicBezTo>
                    <a:pt x="350" y="236"/>
                    <a:pt x="349" y="234"/>
                    <a:pt x="346" y="232"/>
                  </a:cubicBezTo>
                  <a:cubicBezTo>
                    <a:pt x="343" y="231"/>
                    <a:pt x="339" y="228"/>
                    <a:pt x="336" y="223"/>
                  </a:cubicBezTo>
                  <a:cubicBezTo>
                    <a:pt x="309" y="201"/>
                    <a:pt x="282" y="178"/>
                    <a:pt x="258" y="153"/>
                  </a:cubicBezTo>
                  <a:cubicBezTo>
                    <a:pt x="204" y="102"/>
                    <a:pt x="153" y="52"/>
                    <a:pt x="92" y="9"/>
                  </a:cubicBezTo>
                  <a:cubicBezTo>
                    <a:pt x="84" y="4"/>
                    <a:pt x="75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1"/>
            <p:cNvSpPr/>
            <p:nvPr/>
          </p:nvSpPr>
          <p:spPr>
            <a:xfrm>
              <a:off x="5198943" y="2133213"/>
              <a:ext cx="31081" cy="22820"/>
            </a:xfrm>
            <a:custGeom>
              <a:avLst/>
              <a:gdLst/>
              <a:ahLst/>
              <a:cxnLst/>
              <a:rect l="l" t="t" r="r" b="b"/>
              <a:pathLst>
                <a:path w="617" h="453" extrusionOk="0">
                  <a:moveTo>
                    <a:pt x="555" y="0"/>
                  </a:moveTo>
                  <a:cubicBezTo>
                    <a:pt x="540" y="0"/>
                    <a:pt x="525" y="6"/>
                    <a:pt x="513" y="17"/>
                  </a:cubicBezTo>
                  <a:cubicBezTo>
                    <a:pt x="367" y="145"/>
                    <a:pt x="194" y="233"/>
                    <a:pt x="38" y="345"/>
                  </a:cubicBezTo>
                  <a:cubicBezTo>
                    <a:pt x="13" y="362"/>
                    <a:pt x="0" y="394"/>
                    <a:pt x="17" y="424"/>
                  </a:cubicBezTo>
                  <a:cubicBezTo>
                    <a:pt x="27" y="441"/>
                    <a:pt x="47" y="452"/>
                    <a:pt x="68" y="452"/>
                  </a:cubicBezTo>
                  <a:cubicBezTo>
                    <a:pt x="78" y="452"/>
                    <a:pt x="88" y="450"/>
                    <a:pt x="96" y="444"/>
                  </a:cubicBezTo>
                  <a:cubicBezTo>
                    <a:pt x="261" y="326"/>
                    <a:pt x="442" y="233"/>
                    <a:pt x="594" y="98"/>
                  </a:cubicBezTo>
                  <a:cubicBezTo>
                    <a:pt x="616" y="77"/>
                    <a:pt x="615" y="39"/>
                    <a:pt x="594" y="17"/>
                  </a:cubicBezTo>
                  <a:cubicBezTo>
                    <a:pt x="583" y="6"/>
                    <a:pt x="569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1"/>
            <p:cNvSpPr/>
            <p:nvPr/>
          </p:nvSpPr>
          <p:spPr>
            <a:xfrm>
              <a:off x="5180002" y="1773177"/>
              <a:ext cx="23273" cy="17631"/>
            </a:xfrm>
            <a:custGeom>
              <a:avLst/>
              <a:gdLst/>
              <a:ahLst/>
              <a:cxnLst/>
              <a:rect l="l" t="t" r="r" b="b"/>
              <a:pathLst>
                <a:path w="462" h="350" extrusionOk="0">
                  <a:moveTo>
                    <a:pt x="181" y="172"/>
                  </a:moveTo>
                  <a:lnTo>
                    <a:pt x="181" y="172"/>
                  </a:lnTo>
                  <a:cubicBezTo>
                    <a:pt x="182" y="172"/>
                    <a:pt x="182" y="172"/>
                    <a:pt x="182" y="172"/>
                  </a:cubicBezTo>
                  <a:cubicBezTo>
                    <a:pt x="183" y="173"/>
                    <a:pt x="184" y="174"/>
                    <a:pt x="184" y="174"/>
                  </a:cubicBezTo>
                  <a:cubicBezTo>
                    <a:pt x="184" y="174"/>
                    <a:pt x="183" y="173"/>
                    <a:pt x="181" y="172"/>
                  </a:cubicBezTo>
                  <a:close/>
                  <a:moveTo>
                    <a:pt x="58" y="1"/>
                  </a:moveTo>
                  <a:cubicBezTo>
                    <a:pt x="28" y="1"/>
                    <a:pt x="0" y="30"/>
                    <a:pt x="0" y="59"/>
                  </a:cubicBezTo>
                  <a:cubicBezTo>
                    <a:pt x="5" y="93"/>
                    <a:pt x="29" y="116"/>
                    <a:pt x="61" y="117"/>
                  </a:cubicBezTo>
                  <a:cubicBezTo>
                    <a:pt x="61" y="117"/>
                    <a:pt x="64" y="118"/>
                    <a:pt x="67" y="118"/>
                  </a:cubicBezTo>
                  <a:lnTo>
                    <a:pt x="67" y="118"/>
                  </a:lnTo>
                  <a:cubicBezTo>
                    <a:pt x="69" y="119"/>
                    <a:pt x="73" y="120"/>
                    <a:pt x="74" y="120"/>
                  </a:cubicBezTo>
                  <a:cubicBezTo>
                    <a:pt x="80" y="121"/>
                    <a:pt x="88" y="123"/>
                    <a:pt x="97" y="124"/>
                  </a:cubicBezTo>
                  <a:cubicBezTo>
                    <a:pt x="100" y="127"/>
                    <a:pt x="104" y="127"/>
                    <a:pt x="107" y="128"/>
                  </a:cubicBezTo>
                  <a:cubicBezTo>
                    <a:pt x="110" y="129"/>
                    <a:pt x="112" y="130"/>
                    <a:pt x="113" y="130"/>
                  </a:cubicBezTo>
                  <a:lnTo>
                    <a:pt x="113" y="130"/>
                  </a:lnTo>
                  <a:lnTo>
                    <a:pt x="131" y="138"/>
                  </a:lnTo>
                  <a:cubicBezTo>
                    <a:pt x="145" y="145"/>
                    <a:pt x="159" y="155"/>
                    <a:pt x="171" y="165"/>
                  </a:cubicBezTo>
                  <a:cubicBezTo>
                    <a:pt x="175" y="167"/>
                    <a:pt x="177" y="170"/>
                    <a:pt x="181" y="172"/>
                  </a:cubicBezTo>
                  <a:lnTo>
                    <a:pt x="181" y="172"/>
                  </a:lnTo>
                  <a:cubicBezTo>
                    <a:pt x="182" y="173"/>
                    <a:pt x="182" y="173"/>
                    <a:pt x="183" y="174"/>
                  </a:cubicBezTo>
                  <a:cubicBezTo>
                    <a:pt x="190" y="179"/>
                    <a:pt x="197" y="185"/>
                    <a:pt x="203" y="191"/>
                  </a:cubicBezTo>
                  <a:cubicBezTo>
                    <a:pt x="256" y="236"/>
                    <a:pt x="304" y="287"/>
                    <a:pt x="355" y="334"/>
                  </a:cubicBezTo>
                  <a:cubicBezTo>
                    <a:pt x="367" y="344"/>
                    <a:pt x="383" y="350"/>
                    <a:pt x="398" y="350"/>
                  </a:cubicBezTo>
                  <a:cubicBezTo>
                    <a:pt x="413" y="350"/>
                    <a:pt x="427" y="345"/>
                    <a:pt x="437" y="334"/>
                  </a:cubicBezTo>
                  <a:cubicBezTo>
                    <a:pt x="457" y="313"/>
                    <a:pt x="461" y="273"/>
                    <a:pt x="437" y="252"/>
                  </a:cubicBezTo>
                  <a:cubicBezTo>
                    <a:pt x="325" y="151"/>
                    <a:pt x="220" y="15"/>
                    <a:pt x="60" y="1"/>
                  </a:cubicBezTo>
                  <a:cubicBezTo>
                    <a:pt x="59" y="1"/>
                    <a:pt x="59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1"/>
            <p:cNvSpPr/>
            <p:nvPr/>
          </p:nvSpPr>
          <p:spPr>
            <a:xfrm>
              <a:off x="5128871" y="1748996"/>
              <a:ext cx="32693" cy="14710"/>
            </a:xfrm>
            <a:custGeom>
              <a:avLst/>
              <a:gdLst/>
              <a:ahLst/>
              <a:cxnLst/>
              <a:rect l="l" t="t" r="r" b="b"/>
              <a:pathLst>
                <a:path w="649" h="292" extrusionOk="0">
                  <a:moveTo>
                    <a:pt x="562" y="0"/>
                  </a:moveTo>
                  <a:cubicBezTo>
                    <a:pt x="553" y="0"/>
                    <a:pt x="543" y="2"/>
                    <a:pt x="534" y="8"/>
                  </a:cubicBezTo>
                  <a:cubicBezTo>
                    <a:pt x="382" y="90"/>
                    <a:pt x="218" y="141"/>
                    <a:pt x="49" y="179"/>
                  </a:cubicBezTo>
                  <a:cubicBezTo>
                    <a:pt x="19" y="186"/>
                    <a:pt x="1" y="222"/>
                    <a:pt x="8" y="250"/>
                  </a:cubicBezTo>
                  <a:cubicBezTo>
                    <a:pt x="17" y="276"/>
                    <a:pt x="41" y="291"/>
                    <a:pt x="66" y="291"/>
                  </a:cubicBezTo>
                  <a:cubicBezTo>
                    <a:pt x="71" y="291"/>
                    <a:pt x="75" y="291"/>
                    <a:pt x="80" y="290"/>
                  </a:cubicBezTo>
                  <a:cubicBezTo>
                    <a:pt x="257" y="249"/>
                    <a:pt x="432" y="193"/>
                    <a:pt x="593" y="107"/>
                  </a:cubicBezTo>
                  <a:cubicBezTo>
                    <a:pt x="649" y="77"/>
                    <a:pt x="614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1"/>
            <p:cNvSpPr/>
            <p:nvPr/>
          </p:nvSpPr>
          <p:spPr>
            <a:xfrm>
              <a:off x="5179549" y="1728645"/>
              <a:ext cx="18588" cy="17228"/>
            </a:xfrm>
            <a:custGeom>
              <a:avLst/>
              <a:gdLst/>
              <a:ahLst/>
              <a:cxnLst/>
              <a:rect l="l" t="t" r="r" b="b"/>
              <a:pathLst>
                <a:path w="369" h="342" extrusionOk="0">
                  <a:moveTo>
                    <a:pt x="61" y="0"/>
                  </a:moveTo>
                  <a:cubicBezTo>
                    <a:pt x="55" y="0"/>
                    <a:pt x="50" y="1"/>
                    <a:pt x="45" y="2"/>
                  </a:cubicBezTo>
                  <a:cubicBezTo>
                    <a:pt x="31" y="6"/>
                    <a:pt x="17" y="16"/>
                    <a:pt x="12" y="29"/>
                  </a:cubicBezTo>
                  <a:cubicBezTo>
                    <a:pt x="5" y="43"/>
                    <a:pt x="1" y="59"/>
                    <a:pt x="7" y="73"/>
                  </a:cubicBezTo>
                  <a:cubicBezTo>
                    <a:pt x="12" y="87"/>
                    <a:pt x="21" y="97"/>
                    <a:pt x="34" y="107"/>
                  </a:cubicBezTo>
                  <a:cubicBezTo>
                    <a:pt x="35" y="108"/>
                    <a:pt x="38" y="111"/>
                    <a:pt x="41" y="114"/>
                  </a:cubicBezTo>
                  <a:cubicBezTo>
                    <a:pt x="45" y="118"/>
                    <a:pt x="51" y="121"/>
                    <a:pt x="55" y="127"/>
                  </a:cubicBezTo>
                  <a:cubicBezTo>
                    <a:pt x="65" y="135"/>
                    <a:pt x="73" y="142"/>
                    <a:pt x="85" y="151"/>
                  </a:cubicBezTo>
                  <a:cubicBezTo>
                    <a:pt x="106" y="169"/>
                    <a:pt x="127" y="189"/>
                    <a:pt x="147" y="208"/>
                  </a:cubicBezTo>
                  <a:cubicBezTo>
                    <a:pt x="187" y="246"/>
                    <a:pt x="226" y="285"/>
                    <a:pt x="263" y="325"/>
                  </a:cubicBezTo>
                  <a:cubicBezTo>
                    <a:pt x="274" y="336"/>
                    <a:pt x="290" y="342"/>
                    <a:pt x="305" y="342"/>
                  </a:cubicBezTo>
                  <a:cubicBezTo>
                    <a:pt x="320" y="342"/>
                    <a:pt x="335" y="336"/>
                    <a:pt x="345" y="325"/>
                  </a:cubicBezTo>
                  <a:cubicBezTo>
                    <a:pt x="367" y="301"/>
                    <a:pt x="368" y="266"/>
                    <a:pt x="345" y="243"/>
                  </a:cubicBezTo>
                  <a:cubicBezTo>
                    <a:pt x="265" y="161"/>
                    <a:pt x="182" y="79"/>
                    <a:pt x="90" y="8"/>
                  </a:cubicBezTo>
                  <a:cubicBezTo>
                    <a:pt x="83" y="2"/>
                    <a:pt x="72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5" name="Google Shape;4085;p31"/>
          <p:cNvGrpSpPr/>
          <p:nvPr/>
        </p:nvGrpSpPr>
        <p:grpSpPr>
          <a:xfrm>
            <a:off x="-363535" y="681691"/>
            <a:ext cx="1564583" cy="1604485"/>
            <a:chOff x="3782679" y="1667539"/>
            <a:chExt cx="733410" cy="752149"/>
          </a:xfrm>
        </p:grpSpPr>
        <p:sp>
          <p:nvSpPr>
            <p:cNvPr id="4086" name="Google Shape;4086;p31"/>
            <p:cNvSpPr/>
            <p:nvPr/>
          </p:nvSpPr>
          <p:spPr>
            <a:xfrm>
              <a:off x="3941060" y="2111350"/>
              <a:ext cx="105334" cy="137473"/>
            </a:xfrm>
            <a:custGeom>
              <a:avLst/>
              <a:gdLst/>
              <a:ahLst/>
              <a:cxnLst/>
              <a:rect l="l" t="t" r="r" b="b"/>
              <a:pathLst>
                <a:path w="2091" h="2729" extrusionOk="0">
                  <a:moveTo>
                    <a:pt x="1299" y="423"/>
                  </a:moveTo>
                  <a:cubicBezTo>
                    <a:pt x="1557" y="423"/>
                    <a:pt x="1783" y="601"/>
                    <a:pt x="1875" y="867"/>
                  </a:cubicBezTo>
                  <a:cubicBezTo>
                    <a:pt x="2003" y="1235"/>
                    <a:pt x="1827" y="1681"/>
                    <a:pt x="1622" y="1993"/>
                  </a:cubicBezTo>
                  <a:cubicBezTo>
                    <a:pt x="1495" y="2187"/>
                    <a:pt x="1269" y="2345"/>
                    <a:pt x="1044" y="2345"/>
                  </a:cubicBezTo>
                  <a:cubicBezTo>
                    <a:pt x="937" y="2345"/>
                    <a:pt x="830" y="2309"/>
                    <a:pt x="733" y="2224"/>
                  </a:cubicBezTo>
                  <a:cubicBezTo>
                    <a:pt x="584" y="2094"/>
                    <a:pt x="543" y="1898"/>
                    <a:pt x="563" y="1701"/>
                  </a:cubicBezTo>
                  <a:cubicBezTo>
                    <a:pt x="433" y="1222"/>
                    <a:pt x="581" y="655"/>
                    <a:pt x="1082" y="464"/>
                  </a:cubicBezTo>
                  <a:cubicBezTo>
                    <a:pt x="1155" y="436"/>
                    <a:pt x="1228" y="423"/>
                    <a:pt x="1299" y="423"/>
                  </a:cubicBezTo>
                  <a:close/>
                  <a:moveTo>
                    <a:pt x="980" y="1"/>
                  </a:moveTo>
                  <a:cubicBezTo>
                    <a:pt x="936" y="1"/>
                    <a:pt x="892" y="6"/>
                    <a:pt x="848" y="16"/>
                  </a:cubicBezTo>
                  <a:cubicBezTo>
                    <a:pt x="481" y="106"/>
                    <a:pt x="387" y="510"/>
                    <a:pt x="297" y="807"/>
                  </a:cubicBezTo>
                  <a:cubicBezTo>
                    <a:pt x="154" y="1279"/>
                    <a:pt x="0" y="1827"/>
                    <a:pt x="254" y="2294"/>
                  </a:cubicBezTo>
                  <a:cubicBezTo>
                    <a:pt x="427" y="2608"/>
                    <a:pt x="634" y="2728"/>
                    <a:pt x="847" y="2728"/>
                  </a:cubicBezTo>
                  <a:cubicBezTo>
                    <a:pt x="1246" y="2728"/>
                    <a:pt x="1664" y="2301"/>
                    <a:pt x="1904" y="1929"/>
                  </a:cubicBezTo>
                  <a:cubicBezTo>
                    <a:pt x="1905" y="1927"/>
                    <a:pt x="1905" y="1921"/>
                    <a:pt x="1906" y="1918"/>
                  </a:cubicBezTo>
                  <a:cubicBezTo>
                    <a:pt x="2091" y="1497"/>
                    <a:pt x="1899" y="698"/>
                    <a:pt x="1623" y="349"/>
                  </a:cubicBezTo>
                  <a:cubicBezTo>
                    <a:pt x="1476" y="163"/>
                    <a:pt x="1231" y="1"/>
                    <a:pt x="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1"/>
            <p:cNvSpPr/>
            <p:nvPr/>
          </p:nvSpPr>
          <p:spPr>
            <a:xfrm>
              <a:off x="4078334" y="2133616"/>
              <a:ext cx="34255" cy="10226"/>
            </a:xfrm>
            <a:custGeom>
              <a:avLst/>
              <a:gdLst/>
              <a:ahLst/>
              <a:cxnLst/>
              <a:rect l="l" t="t" r="r" b="b"/>
              <a:pathLst>
                <a:path w="680" h="203" extrusionOk="0">
                  <a:moveTo>
                    <a:pt x="489" y="0"/>
                  </a:moveTo>
                  <a:cubicBezTo>
                    <a:pt x="443" y="0"/>
                    <a:pt x="397" y="5"/>
                    <a:pt x="351" y="14"/>
                  </a:cubicBezTo>
                  <a:cubicBezTo>
                    <a:pt x="215" y="41"/>
                    <a:pt x="118" y="120"/>
                    <a:pt x="1" y="175"/>
                  </a:cubicBezTo>
                  <a:lnTo>
                    <a:pt x="2" y="181"/>
                  </a:lnTo>
                  <a:cubicBezTo>
                    <a:pt x="8" y="180"/>
                    <a:pt x="13" y="179"/>
                    <a:pt x="19" y="179"/>
                  </a:cubicBezTo>
                  <a:cubicBezTo>
                    <a:pt x="26" y="179"/>
                    <a:pt x="33" y="180"/>
                    <a:pt x="42" y="182"/>
                  </a:cubicBezTo>
                  <a:cubicBezTo>
                    <a:pt x="97" y="196"/>
                    <a:pt x="153" y="202"/>
                    <a:pt x="209" y="202"/>
                  </a:cubicBezTo>
                  <a:cubicBezTo>
                    <a:pt x="381" y="202"/>
                    <a:pt x="546" y="139"/>
                    <a:pt x="679" y="26"/>
                  </a:cubicBezTo>
                  <a:cubicBezTo>
                    <a:pt x="617" y="9"/>
                    <a:pt x="553" y="0"/>
                    <a:pt x="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1"/>
            <p:cNvSpPr/>
            <p:nvPr/>
          </p:nvSpPr>
          <p:spPr>
            <a:xfrm>
              <a:off x="4170723" y="2071049"/>
              <a:ext cx="14659" cy="27303"/>
            </a:xfrm>
            <a:custGeom>
              <a:avLst/>
              <a:gdLst/>
              <a:ahLst/>
              <a:cxnLst/>
              <a:rect l="l" t="t" r="r" b="b"/>
              <a:pathLst>
                <a:path w="291" h="542" extrusionOk="0">
                  <a:moveTo>
                    <a:pt x="139" y="0"/>
                  </a:moveTo>
                  <a:cubicBezTo>
                    <a:pt x="104" y="38"/>
                    <a:pt x="61" y="68"/>
                    <a:pt x="37" y="113"/>
                  </a:cubicBezTo>
                  <a:cubicBezTo>
                    <a:pt x="10" y="166"/>
                    <a:pt x="0" y="224"/>
                    <a:pt x="3" y="281"/>
                  </a:cubicBezTo>
                  <a:cubicBezTo>
                    <a:pt x="9" y="390"/>
                    <a:pt x="58" y="490"/>
                    <a:pt x="151" y="541"/>
                  </a:cubicBezTo>
                  <a:cubicBezTo>
                    <a:pt x="291" y="393"/>
                    <a:pt x="285" y="149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1"/>
            <p:cNvSpPr/>
            <p:nvPr/>
          </p:nvSpPr>
          <p:spPr>
            <a:xfrm>
              <a:off x="4183116" y="1872568"/>
              <a:ext cx="36320" cy="19949"/>
            </a:xfrm>
            <a:custGeom>
              <a:avLst/>
              <a:gdLst/>
              <a:ahLst/>
              <a:cxnLst/>
              <a:rect l="l" t="t" r="r" b="b"/>
              <a:pathLst>
                <a:path w="721" h="396" extrusionOk="0">
                  <a:moveTo>
                    <a:pt x="582" y="0"/>
                  </a:moveTo>
                  <a:cubicBezTo>
                    <a:pt x="507" y="0"/>
                    <a:pt x="405" y="71"/>
                    <a:pt x="347" y="98"/>
                  </a:cubicBezTo>
                  <a:cubicBezTo>
                    <a:pt x="303" y="120"/>
                    <a:pt x="1" y="249"/>
                    <a:pt x="113" y="297"/>
                  </a:cubicBezTo>
                  <a:cubicBezTo>
                    <a:pt x="153" y="312"/>
                    <a:pt x="177" y="355"/>
                    <a:pt x="171" y="394"/>
                  </a:cubicBezTo>
                  <a:lnTo>
                    <a:pt x="177" y="396"/>
                  </a:lnTo>
                  <a:cubicBezTo>
                    <a:pt x="178" y="390"/>
                    <a:pt x="184" y="386"/>
                    <a:pt x="189" y="383"/>
                  </a:cubicBezTo>
                  <a:cubicBezTo>
                    <a:pt x="255" y="355"/>
                    <a:pt x="259" y="336"/>
                    <a:pt x="327" y="324"/>
                  </a:cubicBezTo>
                  <a:cubicBezTo>
                    <a:pt x="386" y="312"/>
                    <a:pt x="443" y="305"/>
                    <a:pt x="500" y="287"/>
                  </a:cubicBezTo>
                  <a:cubicBezTo>
                    <a:pt x="588" y="254"/>
                    <a:pt x="721" y="155"/>
                    <a:pt x="656" y="42"/>
                  </a:cubicBezTo>
                  <a:cubicBezTo>
                    <a:pt x="638" y="12"/>
                    <a:pt x="612" y="0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1"/>
            <p:cNvSpPr/>
            <p:nvPr/>
          </p:nvSpPr>
          <p:spPr>
            <a:xfrm>
              <a:off x="4264926" y="1820026"/>
              <a:ext cx="21561" cy="32442"/>
            </a:xfrm>
            <a:custGeom>
              <a:avLst/>
              <a:gdLst/>
              <a:ahLst/>
              <a:cxnLst/>
              <a:rect l="l" t="t" r="r" b="b"/>
              <a:pathLst>
                <a:path w="428" h="644" extrusionOk="0">
                  <a:moveTo>
                    <a:pt x="86" y="1"/>
                  </a:moveTo>
                  <a:cubicBezTo>
                    <a:pt x="73" y="94"/>
                    <a:pt x="60" y="189"/>
                    <a:pt x="39" y="283"/>
                  </a:cubicBezTo>
                  <a:cubicBezTo>
                    <a:pt x="32" y="311"/>
                    <a:pt x="18" y="328"/>
                    <a:pt x="1" y="338"/>
                  </a:cubicBezTo>
                  <a:cubicBezTo>
                    <a:pt x="36" y="426"/>
                    <a:pt x="93" y="508"/>
                    <a:pt x="168" y="565"/>
                  </a:cubicBezTo>
                  <a:cubicBezTo>
                    <a:pt x="211" y="597"/>
                    <a:pt x="270" y="637"/>
                    <a:pt x="324" y="642"/>
                  </a:cubicBezTo>
                  <a:cubicBezTo>
                    <a:pt x="331" y="643"/>
                    <a:pt x="338" y="644"/>
                    <a:pt x="345" y="644"/>
                  </a:cubicBezTo>
                  <a:cubicBezTo>
                    <a:pt x="428" y="644"/>
                    <a:pt x="419" y="584"/>
                    <a:pt x="419" y="511"/>
                  </a:cubicBezTo>
                  <a:cubicBezTo>
                    <a:pt x="415" y="290"/>
                    <a:pt x="274" y="98"/>
                    <a:pt x="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1"/>
            <p:cNvSpPr/>
            <p:nvPr/>
          </p:nvSpPr>
          <p:spPr>
            <a:xfrm>
              <a:off x="4133445" y="1945261"/>
              <a:ext cx="91733" cy="82010"/>
            </a:xfrm>
            <a:custGeom>
              <a:avLst/>
              <a:gdLst/>
              <a:ahLst/>
              <a:cxnLst/>
              <a:rect l="l" t="t" r="r" b="b"/>
              <a:pathLst>
                <a:path w="1821" h="1628" extrusionOk="0">
                  <a:moveTo>
                    <a:pt x="955" y="247"/>
                  </a:moveTo>
                  <a:cubicBezTo>
                    <a:pt x="1162" y="247"/>
                    <a:pt x="1354" y="359"/>
                    <a:pt x="1394" y="610"/>
                  </a:cubicBezTo>
                  <a:cubicBezTo>
                    <a:pt x="1428" y="821"/>
                    <a:pt x="1340" y="978"/>
                    <a:pt x="1198" y="1080"/>
                  </a:cubicBezTo>
                  <a:cubicBezTo>
                    <a:pt x="1125" y="1217"/>
                    <a:pt x="983" y="1315"/>
                    <a:pt x="823" y="1315"/>
                  </a:cubicBezTo>
                  <a:cubicBezTo>
                    <a:pt x="778" y="1315"/>
                    <a:pt x="731" y="1307"/>
                    <a:pt x="684" y="1290"/>
                  </a:cubicBezTo>
                  <a:cubicBezTo>
                    <a:pt x="305" y="1154"/>
                    <a:pt x="263" y="675"/>
                    <a:pt x="535" y="414"/>
                  </a:cubicBezTo>
                  <a:cubicBezTo>
                    <a:pt x="648" y="306"/>
                    <a:pt x="806" y="247"/>
                    <a:pt x="955" y="247"/>
                  </a:cubicBezTo>
                  <a:close/>
                  <a:moveTo>
                    <a:pt x="1144" y="0"/>
                  </a:moveTo>
                  <a:cubicBezTo>
                    <a:pt x="1067" y="0"/>
                    <a:pt x="991" y="9"/>
                    <a:pt x="922" y="23"/>
                  </a:cubicBezTo>
                  <a:cubicBezTo>
                    <a:pt x="237" y="165"/>
                    <a:pt x="1" y="945"/>
                    <a:pt x="404" y="1397"/>
                  </a:cubicBezTo>
                  <a:cubicBezTo>
                    <a:pt x="481" y="1482"/>
                    <a:pt x="580" y="1558"/>
                    <a:pt x="703" y="1611"/>
                  </a:cubicBezTo>
                  <a:cubicBezTo>
                    <a:pt x="760" y="1623"/>
                    <a:pt x="816" y="1628"/>
                    <a:pt x="870" y="1628"/>
                  </a:cubicBezTo>
                  <a:cubicBezTo>
                    <a:pt x="1292" y="1628"/>
                    <a:pt x="1628" y="1306"/>
                    <a:pt x="1744" y="896"/>
                  </a:cubicBezTo>
                  <a:cubicBezTo>
                    <a:pt x="1820" y="627"/>
                    <a:pt x="1805" y="276"/>
                    <a:pt x="1551" y="106"/>
                  </a:cubicBezTo>
                  <a:cubicBezTo>
                    <a:pt x="1437" y="30"/>
                    <a:pt x="1289" y="0"/>
                    <a:pt x="1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1"/>
            <p:cNvSpPr/>
            <p:nvPr/>
          </p:nvSpPr>
          <p:spPr>
            <a:xfrm>
              <a:off x="3899601" y="1770154"/>
              <a:ext cx="522137" cy="514429"/>
            </a:xfrm>
            <a:custGeom>
              <a:avLst/>
              <a:gdLst/>
              <a:ahLst/>
              <a:cxnLst/>
              <a:rect l="l" t="t" r="r" b="b"/>
              <a:pathLst>
                <a:path w="10365" h="10212" extrusionOk="0">
                  <a:moveTo>
                    <a:pt x="6911" y="371"/>
                  </a:moveTo>
                  <a:cubicBezTo>
                    <a:pt x="6939" y="371"/>
                    <a:pt x="6968" y="382"/>
                    <a:pt x="6992" y="410"/>
                  </a:cubicBezTo>
                  <a:cubicBezTo>
                    <a:pt x="7067" y="493"/>
                    <a:pt x="6985" y="601"/>
                    <a:pt x="6899" y="601"/>
                  </a:cubicBezTo>
                  <a:cubicBezTo>
                    <a:pt x="6872" y="601"/>
                    <a:pt x="6844" y="590"/>
                    <a:pt x="6821" y="564"/>
                  </a:cubicBezTo>
                  <a:cubicBezTo>
                    <a:pt x="6744" y="479"/>
                    <a:pt x="6824" y="371"/>
                    <a:pt x="6911" y="371"/>
                  </a:cubicBezTo>
                  <a:close/>
                  <a:moveTo>
                    <a:pt x="6375" y="753"/>
                  </a:moveTo>
                  <a:cubicBezTo>
                    <a:pt x="6432" y="753"/>
                    <a:pt x="6490" y="779"/>
                    <a:pt x="6533" y="819"/>
                  </a:cubicBezTo>
                  <a:lnTo>
                    <a:pt x="6584" y="864"/>
                  </a:lnTo>
                  <a:cubicBezTo>
                    <a:pt x="6669" y="945"/>
                    <a:pt x="6642" y="1084"/>
                    <a:pt x="6568" y="1155"/>
                  </a:cubicBezTo>
                  <a:cubicBezTo>
                    <a:pt x="6534" y="1190"/>
                    <a:pt x="6481" y="1207"/>
                    <a:pt x="6429" y="1207"/>
                  </a:cubicBezTo>
                  <a:cubicBezTo>
                    <a:pt x="6370" y="1207"/>
                    <a:pt x="6312" y="1185"/>
                    <a:pt x="6278" y="1139"/>
                  </a:cubicBezTo>
                  <a:lnTo>
                    <a:pt x="6237" y="1084"/>
                  </a:lnTo>
                  <a:cubicBezTo>
                    <a:pt x="6170" y="995"/>
                    <a:pt x="6170" y="884"/>
                    <a:pt x="6252" y="803"/>
                  </a:cubicBezTo>
                  <a:cubicBezTo>
                    <a:pt x="6288" y="768"/>
                    <a:pt x="6331" y="753"/>
                    <a:pt x="6375" y="753"/>
                  </a:cubicBezTo>
                  <a:close/>
                  <a:moveTo>
                    <a:pt x="5703" y="1277"/>
                  </a:moveTo>
                  <a:cubicBezTo>
                    <a:pt x="5755" y="1277"/>
                    <a:pt x="5809" y="1301"/>
                    <a:pt x="5850" y="1336"/>
                  </a:cubicBezTo>
                  <a:cubicBezTo>
                    <a:pt x="5885" y="1367"/>
                    <a:pt x="5918" y="1400"/>
                    <a:pt x="5952" y="1431"/>
                  </a:cubicBezTo>
                  <a:cubicBezTo>
                    <a:pt x="6030" y="1509"/>
                    <a:pt x="6009" y="1637"/>
                    <a:pt x="5938" y="1708"/>
                  </a:cubicBezTo>
                  <a:cubicBezTo>
                    <a:pt x="5904" y="1741"/>
                    <a:pt x="5855" y="1757"/>
                    <a:pt x="5807" y="1757"/>
                  </a:cubicBezTo>
                  <a:cubicBezTo>
                    <a:pt x="5751" y="1757"/>
                    <a:pt x="5695" y="1736"/>
                    <a:pt x="5661" y="1692"/>
                  </a:cubicBezTo>
                  <a:cubicBezTo>
                    <a:pt x="5633" y="1655"/>
                    <a:pt x="5606" y="1618"/>
                    <a:pt x="5578" y="1579"/>
                  </a:cubicBezTo>
                  <a:cubicBezTo>
                    <a:pt x="5520" y="1495"/>
                    <a:pt x="5514" y="1399"/>
                    <a:pt x="5592" y="1322"/>
                  </a:cubicBezTo>
                  <a:cubicBezTo>
                    <a:pt x="5624" y="1290"/>
                    <a:pt x="5663" y="1277"/>
                    <a:pt x="5703" y="1277"/>
                  </a:cubicBezTo>
                  <a:close/>
                  <a:moveTo>
                    <a:pt x="7248" y="730"/>
                  </a:moveTo>
                  <a:cubicBezTo>
                    <a:pt x="7258" y="730"/>
                    <a:pt x="7268" y="731"/>
                    <a:pt x="7278" y="734"/>
                  </a:cubicBezTo>
                  <a:cubicBezTo>
                    <a:pt x="7505" y="796"/>
                    <a:pt x="7696" y="952"/>
                    <a:pt x="7803" y="1162"/>
                  </a:cubicBezTo>
                  <a:cubicBezTo>
                    <a:pt x="7884" y="1325"/>
                    <a:pt x="7949" y="1611"/>
                    <a:pt x="7824" y="1769"/>
                  </a:cubicBezTo>
                  <a:cubicBezTo>
                    <a:pt x="7777" y="1828"/>
                    <a:pt x="7715" y="1851"/>
                    <a:pt x="7648" y="1851"/>
                  </a:cubicBezTo>
                  <a:cubicBezTo>
                    <a:pt x="7523" y="1851"/>
                    <a:pt x="7383" y="1769"/>
                    <a:pt x="7303" y="1691"/>
                  </a:cubicBezTo>
                  <a:cubicBezTo>
                    <a:pt x="7178" y="1572"/>
                    <a:pt x="7120" y="1427"/>
                    <a:pt x="7118" y="1267"/>
                  </a:cubicBezTo>
                  <a:cubicBezTo>
                    <a:pt x="7114" y="1258"/>
                    <a:pt x="7113" y="1250"/>
                    <a:pt x="7113" y="1239"/>
                  </a:cubicBezTo>
                  <a:cubicBezTo>
                    <a:pt x="7108" y="1104"/>
                    <a:pt x="7123" y="968"/>
                    <a:pt x="7137" y="832"/>
                  </a:cubicBezTo>
                  <a:cubicBezTo>
                    <a:pt x="7143" y="772"/>
                    <a:pt x="7192" y="730"/>
                    <a:pt x="7248" y="730"/>
                  </a:cubicBezTo>
                  <a:close/>
                  <a:moveTo>
                    <a:pt x="6838" y="1672"/>
                  </a:moveTo>
                  <a:cubicBezTo>
                    <a:pt x="6861" y="1672"/>
                    <a:pt x="6885" y="1681"/>
                    <a:pt x="6904" y="1703"/>
                  </a:cubicBezTo>
                  <a:cubicBezTo>
                    <a:pt x="6966" y="1773"/>
                    <a:pt x="6901" y="1863"/>
                    <a:pt x="6829" y="1863"/>
                  </a:cubicBezTo>
                  <a:cubicBezTo>
                    <a:pt x="6806" y="1863"/>
                    <a:pt x="6782" y="1854"/>
                    <a:pt x="6761" y="1831"/>
                  </a:cubicBezTo>
                  <a:cubicBezTo>
                    <a:pt x="6700" y="1762"/>
                    <a:pt x="6767" y="1672"/>
                    <a:pt x="6838" y="1672"/>
                  </a:cubicBezTo>
                  <a:close/>
                  <a:moveTo>
                    <a:pt x="7707" y="2063"/>
                  </a:moveTo>
                  <a:cubicBezTo>
                    <a:pt x="7743" y="2063"/>
                    <a:pt x="7779" y="2077"/>
                    <a:pt x="7810" y="2111"/>
                  </a:cubicBezTo>
                  <a:cubicBezTo>
                    <a:pt x="7905" y="2219"/>
                    <a:pt x="7803" y="2357"/>
                    <a:pt x="7693" y="2357"/>
                  </a:cubicBezTo>
                  <a:cubicBezTo>
                    <a:pt x="7657" y="2357"/>
                    <a:pt x="7621" y="2343"/>
                    <a:pt x="7590" y="2308"/>
                  </a:cubicBezTo>
                  <a:cubicBezTo>
                    <a:pt x="7494" y="2201"/>
                    <a:pt x="7597" y="2063"/>
                    <a:pt x="7707" y="2063"/>
                  </a:cubicBezTo>
                  <a:close/>
                  <a:moveTo>
                    <a:pt x="6231" y="1800"/>
                  </a:moveTo>
                  <a:cubicBezTo>
                    <a:pt x="6248" y="1800"/>
                    <a:pt x="6265" y="1801"/>
                    <a:pt x="6282" y="1804"/>
                  </a:cubicBezTo>
                  <a:cubicBezTo>
                    <a:pt x="6510" y="1842"/>
                    <a:pt x="6571" y="2119"/>
                    <a:pt x="6476" y="2301"/>
                  </a:cubicBezTo>
                  <a:cubicBezTo>
                    <a:pt x="6418" y="2413"/>
                    <a:pt x="6305" y="2480"/>
                    <a:pt x="6182" y="2508"/>
                  </a:cubicBezTo>
                  <a:cubicBezTo>
                    <a:pt x="6131" y="2521"/>
                    <a:pt x="6074" y="2527"/>
                    <a:pt x="6019" y="2527"/>
                  </a:cubicBezTo>
                  <a:cubicBezTo>
                    <a:pt x="6002" y="2527"/>
                    <a:pt x="5985" y="2526"/>
                    <a:pt x="5969" y="2525"/>
                  </a:cubicBezTo>
                  <a:cubicBezTo>
                    <a:pt x="5895" y="2518"/>
                    <a:pt x="5885" y="2494"/>
                    <a:pt x="5822" y="2464"/>
                  </a:cubicBezTo>
                  <a:cubicBezTo>
                    <a:pt x="5809" y="2459"/>
                    <a:pt x="5802" y="2443"/>
                    <a:pt x="5805" y="2430"/>
                  </a:cubicBezTo>
                  <a:lnTo>
                    <a:pt x="5800" y="2429"/>
                  </a:lnTo>
                  <a:cubicBezTo>
                    <a:pt x="5796" y="2443"/>
                    <a:pt x="5789" y="2459"/>
                    <a:pt x="5773" y="2471"/>
                  </a:cubicBezTo>
                  <a:cubicBezTo>
                    <a:pt x="5737" y="2501"/>
                    <a:pt x="5701" y="2514"/>
                    <a:pt x="5669" y="2514"/>
                  </a:cubicBezTo>
                  <a:cubicBezTo>
                    <a:pt x="5528" y="2514"/>
                    <a:pt x="5437" y="2278"/>
                    <a:pt x="5528" y="2145"/>
                  </a:cubicBezTo>
                  <a:cubicBezTo>
                    <a:pt x="5613" y="2019"/>
                    <a:pt x="5789" y="1964"/>
                    <a:pt x="5921" y="1905"/>
                  </a:cubicBezTo>
                  <a:cubicBezTo>
                    <a:pt x="6016" y="1859"/>
                    <a:pt x="6120" y="1800"/>
                    <a:pt x="6231" y="1800"/>
                  </a:cubicBezTo>
                  <a:close/>
                  <a:moveTo>
                    <a:pt x="8471" y="2509"/>
                  </a:moveTo>
                  <a:cubicBezTo>
                    <a:pt x="8505" y="2509"/>
                    <a:pt x="8540" y="2522"/>
                    <a:pt x="8569" y="2555"/>
                  </a:cubicBezTo>
                  <a:cubicBezTo>
                    <a:pt x="8663" y="2657"/>
                    <a:pt x="8565" y="2789"/>
                    <a:pt x="8459" y="2789"/>
                  </a:cubicBezTo>
                  <a:cubicBezTo>
                    <a:pt x="8425" y="2789"/>
                    <a:pt x="8390" y="2775"/>
                    <a:pt x="8361" y="2742"/>
                  </a:cubicBezTo>
                  <a:cubicBezTo>
                    <a:pt x="8269" y="2640"/>
                    <a:pt x="8366" y="2509"/>
                    <a:pt x="8471" y="2509"/>
                  </a:cubicBezTo>
                  <a:close/>
                  <a:moveTo>
                    <a:pt x="7476" y="2665"/>
                  </a:moveTo>
                  <a:cubicBezTo>
                    <a:pt x="7507" y="2665"/>
                    <a:pt x="7538" y="2677"/>
                    <a:pt x="7565" y="2707"/>
                  </a:cubicBezTo>
                  <a:cubicBezTo>
                    <a:pt x="7646" y="2800"/>
                    <a:pt x="7559" y="2918"/>
                    <a:pt x="7465" y="2918"/>
                  </a:cubicBezTo>
                  <a:cubicBezTo>
                    <a:pt x="7434" y="2918"/>
                    <a:pt x="7403" y="2905"/>
                    <a:pt x="7376" y="2875"/>
                  </a:cubicBezTo>
                  <a:cubicBezTo>
                    <a:pt x="7294" y="2783"/>
                    <a:pt x="7381" y="2665"/>
                    <a:pt x="7476" y="2665"/>
                  </a:cubicBezTo>
                  <a:close/>
                  <a:moveTo>
                    <a:pt x="5689" y="2769"/>
                  </a:moveTo>
                  <a:cubicBezTo>
                    <a:pt x="5719" y="2769"/>
                    <a:pt x="5749" y="2781"/>
                    <a:pt x="5775" y="2810"/>
                  </a:cubicBezTo>
                  <a:cubicBezTo>
                    <a:pt x="5854" y="2898"/>
                    <a:pt x="5769" y="3012"/>
                    <a:pt x="5679" y="3012"/>
                  </a:cubicBezTo>
                  <a:cubicBezTo>
                    <a:pt x="5649" y="3012"/>
                    <a:pt x="5620" y="3000"/>
                    <a:pt x="5595" y="2972"/>
                  </a:cubicBezTo>
                  <a:cubicBezTo>
                    <a:pt x="5516" y="2883"/>
                    <a:pt x="5599" y="2769"/>
                    <a:pt x="5689" y="2769"/>
                  </a:cubicBezTo>
                  <a:close/>
                  <a:moveTo>
                    <a:pt x="6722" y="2903"/>
                  </a:moveTo>
                  <a:cubicBezTo>
                    <a:pt x="6744" y="2903"/>
                    <a:pt x="6767" y="2912"/>
                    <a:pt x="6787" y="2933"/>
                  </a:cubicBezTo>
                  <a:cubicBezTo>
                    <a:pt x="6848" y="3002"/>
                    <a:pt x="6782" y="3091"/>
                    <a:pt x="6711" y="3091"/>
                  </a:cubicBezTo>
                  <a:cubicBezTo>
                    <a:pt x="6689" y="3091"/>
                    <a:pt x="6666" y="3082"/>
                    <a:pt x="6646" y="3060"/>
                  </a:cubicBezTo>
                  <a:cubicBezTo>
                    <a:pt x="6585" y="2991"/>
                    <a:pt x="6652" y="2903"/>
                    <a:pt x="6722" y="2903"/>
                  </a:cubicBezTo>
                  <a:close/>
                  <a:moveTo>
                    <a:pt x="5040" y="2915"/>
                  </a:moveTo>
                  <a:cubicBezTo>
                    <a:pt x="5061" y="2915"/>
                    <a:pt x="5083" y="2924"/>
                    <a:pt x="5102" y="2945"/>
                  </a:cubicBezTo>
                  <a:cubicBezTo>
                    <a:pt x="5159" y="3009"/>
                    <a:pt x="5098" y="3092"/>
                    <a:pt x="5031" y="3092"/>
                  </a:cubicBezTo>
                  <a:cubicBezTo>
                    <a:pt x="5009" y="3092"/>
                    <a:pt x="4987" y="3084"/>
                    <a:pt x="4969" y="3062"/>
                  </a:cubicBezTo>
                  <a:cubicBezTo>
                    <a:pt x="4912" y="2998"/>
                    <a:pt x="4973" y="2915"/>
                    <a:pt x="5040" y="2915"/>
                  </a:cubicBezTo>
                  <a:close/>
                  <a:moveTo>
                    <a:pt x="7193" y="3279"/>
                  </a:moveTo>
                  <a:cubicBezTo>
                    <a:pt x="7227" y="3279"/>
                    <a:pt x="7262" y="3293"/>
                    <a:pt x="7291" y="3326"/>
                  </a:cubicBezTo>
                  <a:cubicBezTo>
                    <a:pt x="7383" y="3428"/>
                    <a:pt x="7286" y="3560"/>
                    <a:pt x="7180" y="3560"/>
                  </a:cubicBezTo>
                  <a:cubicBezTo>
                    <a:pt x="7146" y="3560"/>
                    <a:pt x="7111" y="3546"/>
                    <a:pt x="7081" y="3513"/>
                  </a:cubicBezTo>
                  <a:cubicBezTo>
                    <a:pt x="6989" y="3411"/>
                    <a:pt x="7087" y="3279"/>
                    <a:pt x="7193" y="3279"/>
                  </a:cubicBezTo>
                  <a:close/>
                  <a:moveTo>
                    <a:pt x="9317" y="3328"/>
                  </a:moveTo>
                  <a:cubicBezTo>
                    <a:pt x="9356" y="3328"/>
                    <a:pt x="9395" y="3343"/>
                    <a:pt x="9428" y="3380"/>
                  </a:cubicBezTo>
                  <a:cubicBezTo>
                    <a:pt x="9531" y="3496"/>
                    <a:pt x="9422" y="3645"/>
                    <a:pt x="9303" y="3645"/>
                  </a:cubicBezTo>
                  <a:cubicBezTo>
                    <a:pt x="9264" y="3645"/>
                    <a:pt x="9224" y="3630"/>
                    <a:pt x="9190" y="3592"/>
                  </a:cubicBezTo>
                  <a:cubicBezTo>
                    <a:pt x="9087" y="3477"/>
                    <a:pt x="9198" y="3328"/>
                    <a:pt x="9317" y="3328"/>
                  </a:cubicBezTo>
                  <a:close/>
                  <a:moveTo>
                    <a:pt x="9672" y="4947"/>
                  </a:moveTo>
                  <a:cubicBezTo>
                    <a:pt x="9695" y="4947"/>
                    <a:pt x="9718" y="4956"/>
                    <a:pt x="9737" y="4978"/>
                  </a:cubicBezTo>
                  <a:cubicBezTo>
                    <a:pt x="9798" y="5045"/>
                    <a:pt x="9734" y="5132"/>
                    <a:pt x="9664" y="5132"/>
                  </a:cubicBezTo>
                  <a:cubicBezTo>
                    <a:pt x="9642" y="5132"/>
                    <a:pt x="9619" y="5123"/>
                    <a:pt x="9600" y="5102"/>
                  </a:cubicBezTo>
                  <a:cubicBezTo>
                    <a:pt x="9538" y="5035"/>
                    <a:pt x="9602" y="4947"/>
                    <a:pt x="9672" y="4947"/>
                  </a:cubicBezTo>
                  <a:close/>
                  <a:moveTo>
                    <a:pt x="4072" y="4829"/>
                  </a:moveTo>
                  <a:cubicBezTo>
                    <a:pt x="4112" y="4829"/>
                    <a:pt x="4152" y="4844"/>
                    <a:pt x="4181" y="4868"/>
                  </a:cubicBezTo>
                  <a:cubicBezTo>
                    <a:pt x="4232" y="4910"/>
                    <a:pt x="4246" y="4974"/>
                    <a:pt x="4230" y="5038"/>
                  </a:cubicBezTo>
                  <a:cubicBezTo>
                    <a:pt x="4211" y="5118"/>
                    <a:pt x="4140" y="5157"/>
                    <a:pt x="4068" y="5157"/>
                  </a:cubicBezTo>
                  <a:cubicBezTo>
                    <a:pt x="4036" y="5157"/>
                    <a:pt x="4003" y="5149"/>
                    <a:pt x="3974" y="5133"/>
                  </a:cubicBezTo>
                  <a:cubicBezTo>
                    <a:pt x="3911" y="5099"/>
                    <a:pt x="3883" y="5009"/>
                    <a:pt x="3906" y="4944"/>
                  </a:cubicBezTo>
                  <a:cubicBezTo>
                    <a:pt x="3907" y="4940"/>
                    <a:pt x="3907" y="4937"/>
                    <a:pt x="3910" y="4934"/>
                  </a:cubicBezTo>
                  <a:cubicBezTo>
                    <a:pt x="3924" y="4882"/>
                    <a:pt x="3958" y="4838"/>
                    <a:pt x="4018" y="4832"/>
                  </a:cubicBezTo>
                  <a:lnTo>
                    <a:pt x="4042" y="4832"/>
                  </a:lnTo>
                  <a:cubicBezTo>
                    <a:pt x="4052" y="4830"/>
                    <a:pt x="4062" y="4829"/>
                    <a:pt x="4072" y="4829"/>
                  </a:cubicBezTo>
                  <a:close/>
                  <a:moveTo>
                    <a:pt x="5790" y="3234"/>
                  </a:moveTo>
                  <a:cubicBezTo>
                    <a:pt x="5806" y="3234"/>
                    <a:pt x="5822" y="3235"/>
                    <a:pt x="5837" y="3235"/>
                  </a:cubicBezTo>
                  <a:cubicBezTo>
                    <a:pt x="7178" y="3294"/>
                    <a:pt x="6711" y="5282"/>
                    <a:pt x="5619" y="5282"/>
                  </a:cubicBezTo>
                  <a:cubicBezTo>
                    <a:pt x="5545" y="5282"/>
                    <a:pt x="5469" y="5273"/>
                    <a:pt x="5389" y="5253"/>
                  </a:cubicBezTo>
                  <a:cubicBezTo>
                    <a:pt x="5377" y="5258"/>
                    <a:pt x="5364" y="5261"/>
                    <a:pt x="5350" y="5261"/>
                  </a:cubicBezTo>
                  <a:cubicBezTo>
                    <a:pt x="5345" y="5261"/>
                    <a:pt x="5340" y="5261"/>
                    <a:pt x="5334" y="5260"/>
                  </a:cubicBezTo>
                  <a:cubicBezTo>
                    <a:pt x="4817" y="5161"/>
                    <a:pt x="4508" y="4590"/>
                    <a:pt x="4626" y="4087"/>
                  </a:cubicBezTo>
                  <a:cubicBezTo>
                    <a:pt x="4744" y="3570"/>
                    <a:pt x="5276" y="3234"/>
                    <a:pt x="5790" y="3234"/>
                  </a:cubicBezTo>
                  <a:close/>
                  <a:moveTo>
                    <a:pt x="5833" y="5532"/>
                  </a:moveTo>
                  <a:cubicBezTo>
                    <a:pt x="5866" y="5532"/>
                    <a:pt x="5900" y="5545"/>
                    <a:pt x="5928" y="5576"/>
                  </a:cubicBezTo>
                  <a:cubicBezTo>
                    <a:pt x="6015" y="5675"/>
                    <a:pt x="5921" y="5802"/>
                    <a:pt x="5821" y="5802"/>
                  </a:cubicBezTo>
                  <a:cubicBezTo>
                    <a:pt x="5788" y="5802"/>
                    <a:pt x="5755" y="5788"/>
                    <a:pt x="5727" y="5756"/>
                  </a:cubicBezTo>
                  <a:cubicBezTo>
                    <a:pt x="5639" y="5658"/>
                    <a:pt x="5732" y="5532"/>
                    <a:pt x="5833" y="5532"/>
                  </a:cubicBezTo>
                  <a:close/>
                  <a:moveTo>
                    <a:pt x="4438" y="5769"/>
                  </a:moveTo>
                  <a:cubicBezTo>
                    <a:pt x="4466" y="5769"/>
                    <a:pt x="4495" y="5780"/>
                    <a:pt x="4519" y="5807"/>
                  </a:cubicBezTo>
                  <a:cubicBezTo>
                    <a:pt x="4595" y="5893"/>
                    <a:pt x="4513" y="6004"/>
                    <a:pt x="4426" y="6004"/>
                  </a:cubicBezTo>
                  <a:cubicBezTo>
                    <a:pt x="4397" y="6004"/>
                    <a:pt x="4368" y="5992"/>
                    <a:pt x="4344" y="5965"/>
                  </a:cubicBezTo>
                  <a:cubicBezTo>
                    <a:pt x="4267" y="5879"/>
                    <a:pt x="4350" y="5769"/>
                    <a:pt x="4438" y="5769"/>
                  </a:cubicBezTo>
                  <a:close/>
                  <a:moveTo>
                    <a:pt x="8185" y="3242"/>
                  </a:moveTo>
                  <a:cubicBezTo>
                    <a:pt x="8579" y="3242"/>
                    <a:pt x="9028" y="3520"/>
                    <a:pt x="9177" y="3917"/>
                  </a:cubicBezTo>
                  <a:cubicBezTo>
                    <a:pt x="9289" y="4214"/>
                    <a:pt x="9275" y="4519"/>
                    <a:pt x="9172" y="4788"/>
                  </a:cubicBezTo>
                  <a:cubicBezTo>
                    <a:pt x="9201" y="4825"/>
                    <a:pt x="9211" y="4875"/>
                    <a:pt x="9187" y="4930"/>
                  </a:cubicBezTo>
                  <a:cubicBezTo>
                    <a:pt x="8942" y="5460"/>
                    <a:pt x="8076" y="6033"/>
                    <a:pt x="7354" y="6033"/>
                  </a:cubicBezTo>
                  <a:cubicBezTo>
                    <a:pt x="7108" y="6033"/>
                    <a:pt x="6880" y="5966"/>
                    <a:pt x="6697" y="5810"/>
                  </a:cubicBezTo>
                  <a:cubicBezTo>
                    <a:pt x="6390" y="5547"/>
                    <a:pt x="6471" y="5154"/>
                    <a:pt x="6775" y="4927"/>
                  </a:cubicBezTo>
                  <a:cubicBezTo>
                    <a:pt x="6971" y="4781"/>
                    <a:pt x="7276" y="4781"/>
                    <a:pt x="7451" y="4634"/>
                  </a:cubicBezTo>
                  <a:cubicBezTo>
                    <a:pt x="7746" y="4386"/>
                    <a:pt x="7491" y="4129"/>
                    <a:pt x="7531" y="3855"/>
                  </a:cubicBezTo>
                  <a:cubicBezTo>
                    <a:pt x="7592" y="3420"/>
                    <a:pt x="7871" y="3242"/>
                    <a:pt x="8185" y="3242"/>
                  </a:cubicBezTo>
                  <a:close/>
                  <a:moveTo>
                    <a:pt x="2394" y="6025"/>
                  </a:moveTo>
                  <a:cubicBezTo>
                    <a:pt x="2417" y="6025"/>
                    <a:pt x="2440" y="6034"/>
                    <a:pt x="2460" y="6057"/>
                  </a:cubicBezTo>
                  <a:cubicBezTo>
                    <a:pt x="2522" y="6125"/>
                    <a:pt x="2457" y="6214"/>
                    <a:pt x="2386" y="6214"/>
                  </a:cubicBezTo>
                  <a:cubicBezTo>
                    <a:pt x="2363" y="6214"/>
                    <a:pt x="2339" y="6205"/>
                    <a:pt x="2319" y="6183"/>
                  </a:cubicBezTo>
                  <a:cubicBezTo>
                    <a:pt x="2257" y="6114"/>
                    <a:pt x="2323" y="6025"/>
                    <a:pt x="2394" y="6025"/>
                  </a:cubicBezTo>
                  <a:close/>
                  <a:moveTo>
                    <a:pt x="3276" y="5384"/>
                  </a:moveTo>
                  <a:cubicBezTo>
                    <a:pt x="3321" y="5384"/>
                    <a:pt x="3366" y="5392"/>
                    <a:pt x="3410" y="5409"/>
                  </a:cubicBezTo>
                  <a:cubicBezTo>
                    <a:pt x="3584" y="5474"/>
                    <a:pt x="3710" y="5649"/>
                    <a:pt x="3670" y="5838"/>
                  </a:cubicBezTo>
                  <a:cubicBezTo>
                    <a:pt x="3619" y="6078"/>
                    <a:pt x="3377" y="6196"/>
                    <a:pt x="3169" y="6275"/>
                  </a:cubicBezTo>
                  <a:cubicBezTo>
                    <a:pt x="3160" y="6278"/>
                    <a:pt x="3152" y="6280"/>
                    <a:pt x="3144" y="6280"/>
                  </a:cubicBezTo>
                  <a:cubicBezTo>
                    <a:pt x="3084" y="6280"/>
                    <a:pt x="3047" y="6193"/>
                    <a:pt x="3112" y="6160"/>
                  </a:cubicBezTo>
                  <a:cubicBezTo>
                    <a:pt x="3289" y="6075"/>
                    <a:pt x="3686" y="5817"/>
                    <a:pt x="3407" y="5609"/>
                  </a:cubicBezTo>
                  <a:cubicBezTo>
                    <a:pt x="3365" y="5578"/>
                    <a:pt x="3316" y="5561"/>
                    <a:pt x="3268" y="5561"/>
                  </a:cubicBezTo>
                  <a:cubicBezTo>
                    <a:pt x="3208" y="5561"/>
                    <a:pt x="3151" y="5588"/>
                    <a:pt x="3116" y="5650"/>
                  </a:cubicBezTo>
                  <a:cubicBezTo>
                    <a:pt x="3044" y="5780"/>
                    <a:pt x="3115" y="5887"/>
                    <a:pt x="3190" y="5990"/>
                  </a:cubicBezTo>
                  <a:cubicBezTo>
                    <a:pt x="3222" y="6035"/>
                    <a:pt x="3193" y="6087"/>
                    <a:pt x="3144" y="6087"/>
                  </a:cubicBezTo>
                  <a:cubicBezTo>
                    <a:pt x="3139" y="6087"/>
                    <a:pt x="3134" y="6086"/>
                    <a:pt x="3129" y="6085"/>
                  </a:cubicBezTo>
                  <a:cubicBezTo>
                    <a:pt x="2919" y="6044"/>
                    <a:pt x="2888" y="5746"/>
                    <a:pt x="2960" y="5588"/>
                  </a:cubicBezTo>
                  <a:cubicBezTo>
                    <a:pt x="3019" y="5456"/>
                    <a:pt x="3144" y="5384"/>
                    <a:pt x="3276" y="5384"/>
                  </a:cubicBezTo>
                  <a:close/>
                  <a:moveTo>
                    <a:pt x="6392" y="6176"/>
                  </a:moveTo>
                  <a:cubicBezTo>
                    <a:pt x="6420" y="6176"/>
                    <a:pt x="6449" y="6187"/>
                    <a:pt x="6473" y="6214"/>
                  </a:cubicBezTo>
                  <a:cubicBezTo>
                    <a:pt x="6546" y="6298"/>
                    <a:pt x="6466" y="6407"/>
                    <a:pt x="6380" y="6407"/>
                  </a:cubicBezTo>
                  <a:cubicBezTo>
                    <a:pt x="6352" y="6407"/>
                    <a:pt x="6324" y="6395"/>
                    <a:pt x="6301" y="6368"/>
                  </a:cubicBezTo>
                  <a:cubicBezTo>
                    <a:pt x="6226" y="6284"/>
                    <a:pt x="6305" y="6176"/>
                    <a:pt x="6392" y="6176"/>
                  </a:cubicBezTo>
                  <a:close/>
                  <a:moveTo>
                    <a:pt x="5573" y="5808"/>
                  </a:moveTo>
                  <a:cubicBezTo>
                    <a:pt x="5588" y="5808"/>
                    <a:pt x="5603" y="5812"/>
                    <a:pt x="5618" y="5823"/>
                  </a:cubicBezTo>
                  <a:cubicBezTo>
                    <a:pt x="5788" y="5959"/>
                    <a:pt x="5863" y="6172"/>
                    <a:pt x="5819" y="6384"/>
                  </a:cubicBezTo>
                  <a:cubicBezTo>
                    <a:pt x="5800" y="6479"/>
                    <a:pt x="5756" y="6568"/>
                    <a:pt x="5691" y="6641"/>
                  </a:cubicBezTo>
                  <a:cubicBezTo>
                    <a:pt x="5642" y="6696"/>
                    <a:pt x="5600" y="6725"/>
                    <a:pt x="5547" y="6725"/>
                  </a:cubicBezTo>
                  <a:cubicBezTo>
                    <a:pt x="5518" y="6725"/>
                    <a:pt x="5486" y="6716"/>
                    <a:pt x="5448" y="6697"/>
                  </a:cubicBezTo>
                  <a:cubicBezTo>
                    <a:pt x="5279" y="6615"/>
                    <a:pt x="5194" y="6427"/>
                    <a:pt x="5192" y="6247"/>
                  </a:cubicBezTo>
                  <a:cubicBezTo>
                    <a:pt x="5191" y="6091"/>
                    <a:pt x="5277" y="5843"/>
                    <a:pt x="5460" y="5826"/>
                  </a:cubicBezTo>
                  <a:cubicBezTo>
                    <a:pt x="5462" y="5826"/>
                    <a:pt x="5464" y="5825"/>
                    <a:pt x="5466" y="5825"/>
                  </a:cubicBezTo>
                  <a:cubicBezTo>
                    <a:pt x="5480" y="5825"/>
                    <a:pt x="5495" y="5830"/>
                    <a:pt x="5507" y="5838"/>
                  </a:cubicBezTo>
                  <a:cubicBezTo>
                    <a:pt x="5525" y="5820"/>
                    <a:pt x="5548" y="5808"/>
                    <a:pt x="5573" y="5808"/>
                  </a:cubicBezTo>
                  <a:close/>
                  <a:moveTo>
                    <a:pt x="4194" y="6572"/>
                  </a:moveTo>
                  <a:cubicBezTo>
                    <a:pt x="4217" y="6572"/>
                    <a:pt x="4239" y="6581"/>
                    <a:pt x="4259" y="6602"/>
                  </a:cubicBezTo>
                  <a:cubicBezTo>
                    <a:pt x="4319" y="6670"/>
                    <a:pt x="4254" y="6757"/>
                    <a:pt x="4185" y="6757"/>
                  </a:cubicBezTo>
                  <a:cubicBezTo>
                    <a:pt x="4163" y="6757"/>
                    <a:pt x="4140" y="6748"/>
                    <a:pt x="4121" y="6727"/>
                  </a:cubicBezTo>
                  <a:cubicBezTo>
                    <a:pt x="4060" y="6659"/>
                    <a:pt x="4125" y="6572"/>
                    <a:pt x="4194" y="6572"/>
                  </a:cubicBezTo>
                  <a:close/>
                  <a:moveTo>
                    <a:pt x="3016" y="6425"/>
                  </a:moveTo>
                  <a:cubicBezTo>
                    <a:pt x="3057" y="6425"/>
                    <a:pt x="3100" y="6442"/>
                    <a:pt x="3136" y="6482"/>
                  </a:cubicBezTo>
                  <a:cubicBezTo>
                    <a:pt x="3249" y="6608"/>
                    <a:pt x="3128" y="6771"/>
                    <a:pt x="2998" y="6771"/>
                  </a:cubicBezTo>
                  <a:cubicBezTo>
                    <a:pt x="2956" y="6771"/>
                    <a:pt x="2913" y="6755"/>
                    <a:pt x="2877" y="6714"/>
                  </a:cubicBezTo>
                  <a:cubicBezTo>
                    <a:pt x="2764" y="6588"/>
                    <a:pt x="2886" y="6425"/>
                    <a:pt x="3016" y="6425"/>
                  </a:cubicBezTo>
                  <a:close/>
                  <a:moveTo>
                    <a:pt x="4031" y="7001"/>
                  </a:moveTo>
                  <a:cubicBezTo>
                    <a:pt x="4184" y="7001"/>
                    <a:pt x="4331" y="7039"/>
                    <a:pt x="4470" y="7111"/>
                  </a:cubicBezTo>
                  <a:cubicBezTo>
                    <a:pt x="4515" y="7134"/>
                    <a:pt x="4535" y="7215"/>
                    <a:pt x="4501" y="7256"/>
                  </a:cubicBezTo>
                  <a:cubicBezTo>
                    <a:pt x="4328" y="7463"/>
                    <a:pt x="4077" y="7576"/>
                    <a:pt x="3818" y="7576"/>
                  </a:cubicBezTo>
                  <a:cubicBezTo>
                    <a:pt x="3727" y="7576"/>
                    <a:pt x="3635" y="7562"/>
                    <a:pt x="3544" y="7533"/>
                  </a:cubicBezTo>
                  <a:cubicBezTo>
                    <a:pt x="3466" y="7509"/>
                    <a:pt x="3488" y="7410"/>
                    <a:pt x="3550" y="7394"/>
                  </a:cubicBezTo>
                  <a:lnTo>
                    <a:pt x="3549" y="7389"/>
                  </a:lnTo>
                  <a:cubicBezTo>
                    <a:pt x="3536" y="7394"/>
                    <a:pt x="3523" y="7397"/>
                    <a:pt x="3512" y="7403"/>
                  </a:cubicBezTo>
                  <a:cubicBezTo>
                    <a:pt x="3503" y="7407"/>
                    <a:pt x="3493" y="7408"/>
                    <a:pt x="3483" y="7408"/>
                  </a:cubicBezTo>
                  <a:cubicBezTo>
                    <a:pt x="3433" y="7408"/>
                    <a:pt x="3382" y="7367"/>
                    <a:pt x="3405" y="7312"/>
                  </a:cubicBezTo>
                  <a:cubicBezTo>
                    <a:pt x="3478" y="7141"/>
                    <a:pt x="3704" y="7043"/>
                    <a:pt x="3877" y="7013"/>
                  </a:cubicBezTo>
                  <a:cubicBezTo>
                    <a:pt x="3929" y="7005"/>
                    <a:pt x="3980" y="7001"/>
                    <a:pt x="4031" y="7001"/>
                  </a:cubicBezTo>
                  <a:close/>
                  <a:moveTo>
                    <a:pt x="3630" y="7868"/>
                  </a:moveTo>
                  <a:cubicBezTo>
                    <a:pt x="3667" y="7868"/>
                    <a:pt x="3704" y="7882"/>
                    <a:pt x="3734" y="7916"/>
                  </a:cubicBezTo>
                  <a:cubicBezTo>
                    <a:pt x="3795" y="7984"/>
                    <a:pt x="3775" y="8069"/>
                    <a:pt x="3721" y="8131"/>
                  </a:cubicBezTo>
                  <a:lnTo>
                    <a:pt x="3676" y="8184"/>
                  </a:lnTo>
                  <a:cubicBezTo>
                    <a:pt x="3652" y="8213"/>
                    <a:pt x="3617" y="8225"/>
                    <a:pt x="3581" y="8225"/>
                  </a:cubicBezTo>
                  <a:cubicBezTo>
                    <a:pt x="3532" y="8225"/>
                    <a:pt x="3481" y="8202"/>
                    <a:pt x="3449" y="8170"/>
                  </a:cubicBezTo>
                  <a:cubicBezTo>
                    <a:pt x="3394" y="8113"/>
                    <a:pt x="3391" y="7991"/>
                    <a:pt x="3462" y="7943"/>
                  </a:cubicBezTo>
                  <a:lnTo>
                    <a:pt x="3520" y="7905"/>
                  </a:lnTo>
                  <a:cubicBezTo>
                    <a:pt x="3555" y="7882"/>
                    <a:pt x="3593" y="7868"/>
                    <a:pt x="3630" y="7868"/>
                  </a:cubicBezTo>
                  <a:close/>
                  <a:moveTo>
                    <a:pt x="397" y="9020"/>
                  </a:moveTo>
                  <a:cubicBezTo>
                    <a:pt x="412" y="9020"/>
                    <a:pt x="428" y="9023"/>
                    <a:pt x="444" y="9031"/>
                  </a:cubicBezTo>
                  <a:cubicBezTo>
                    <a:pt x="568" y="9034"/>
                    <a:pt x="643" y="9194"/>
                    <a:pt x="540" y="9286"/>
                  </a:cubicBezTo>
                  <a:cubicBezTo>
                    <a:pt x="511" y="9312"/>
                    <a:pt x="478" y="9324"/>
                    <a:pt x="447" y="9324"/>
                  </a:cubicBezTo>
                  <a:cubicBezTo>
                    <a:pt x="366" y="9324"/>
                    <a:pt x="290" y="9251"/>
                    <a:pt x="296" y="9162"/>
                  </a:cubicBezTo>
                  <a:cubicBezTo>
                    <a:pt x="270" y="9090"/>
                    <a:pt x="328" y="9020"/>
                    <a:pt x="397" y="9020"/>
                  </a:cubicBezTo>
                  <a:close/>
                  <a:moveTo>
                    <a:pt x="2447" y="9554"/>
                  </a:moveTo>
                  <a:cubicBezTo>
                    <a:pt x="2466" y="9554"/>
                    <a:pt x="2485" y="9562"/>
                    <a:pt x="2501" y="9580"/>
                  </a:cubicBezTo>
                  <a:cubicBezTo>
                    <a:pt x="2553" y="9638"/>
                    <a:pt x="2498" y="9710"/>
                    <a:pt x="2439" y="9710"/>
                  </a:cubicBezTo>
                  <a:cubicBezTo>
                    <a:pt x="2421" y="9710"/>
                    <a:pt x="2401" y="9702"/>
                    <a:pt x="2385" y="9685"/>
                  </a:cubicBezTo>
                  <a:cubicBezTo>
                    <a:pt x="2335" y="9627"/>
                    <a:pt x="2389" y="9554"/>
                    <a:pt x="2447" y="9554"/>
                  </a:cubicBezTo>
                  <a:close/>
                  <a:moveTo>
                    <a:pt x="1864" y="6520"/>
                  </a:moveTo>
                  <a:cubicBezTo>
                    <a:pt x="2046" y="6520"/>
                    <a:pt x="2242" y="6584"/>
                    <a:pt x="2445" y="6728"/>
                  </a:cubicBezTo>
                  <a:cubicBezTo>
                    <a:pt x="2769" y="6959"/>
                    <a:pt x="2925" y="7349"/>
                    <a:pt x="3006" y="7728"/>
                  </a:cubicBezTo>
                  <a:cubicBezTo>
                    <a:pt x="3081" y="8066"/>
                    <a:pt x="3193" y="8507"/>
                    <a:pt x="2959" y="8800"/>
                  </a:cubicBezTo>
                  <a:cubicBezTo>
                    <a:pt x="2932" y="8835"/>
                    <a:pt x="2888" y="8849"/>
                    <a:pt x="2848" y="8849"/>
                  </a:cubicBezTo>
                  <a:cubicBezTo>
                    <a:pt x="2846" y="8849"/>
                    <a:pt x="2844" y="8849"/>
                    <a:pt x="2841" y="8848"/>
                  </a:cubicBezTo>
                  <a:cubicBezTo>
                    <a:pt x="2608" y="9301"/>
                    <a:pt x="2192" y="9743"/>
                    <a:pt x="1710" y="9743"/>
                  </a:cubicBezTo>
                  <a:cubicBezTo>
                    <a:pt x="1545" y="9743"/>
                    <a:pt x="1372" y="9691"/>
                    <a:pt x="1196" y="9570"/>
                  </a:cubicBezTo>
                  <a:cubicBezTo>
                    <a:pt x="468" y="9068"/>
                    <a:pt x="694" y="8052"/>
                    <a:pt x="928" y="7352"/>
                  </a:cubicBezTo>
                  <a:cubicBezTo>
                    <a:pt x="1091" y="6867"/>
                    <a:pt x="1439" y="6520"/>
                    <a:pt x="1864" y="6520"/>
                  </a:cubicBezTo>
                  <a:close/>
                  <a:moveTo>
                    <a:pt x="6911" y="1"/>
                  </a:moveTo>
                  <a:cubicBezTo>
                    <a:pt x="5979" y="1"/>
                    <a:pt x="5313" y="1377"/>
                    <a:pt x="4995" y="2131"/>
                  </a:cubicBezTo>
                  <a:cubicBezTo>
                    <a:pt x="4650" y="2950"/>
                    <a:pt x="4338" y="3779"/>
                    <a:pt x="3726" y="4441"/>
                  </a:cubicBezTo>
                  <a:cubicBezTo>
                    <a:pt x="3010" y="5212"/>
                    <a:pt x="2054" y="5681"/>
                    <a:pt x="1267" y="6367"/>
                  </a:cubicBezTo>
                  <a:cubicBezTo>
                    <a:pt x="617" y="6934"/>
                    <a:pt x="0" y="7754"/>
                    <a:pt x="53" y="8660"/>
                  </a:cubicBezTo>
                  <a:cubicBezTo>
                    <a:pt x="105" y="9554"/>
                    <a:pt x="909" y="10212"/>
                    <a:pt x="1786" y="10212"/>
                  </a:cubicBezTo>
                  <a:cubicBezTo>
                    <a:pt x="1811" y="10212"/>
                    <a:pt x="1837" y="10211"/>
                    <a:pt x="1862" y="10210"/>
                  </a:cubicBezTo>
                  <a:cubicBezTo>
                    <a:pt x="3011" y="10159"/>
                    <a:pt x="3468" y="8926"/>
                    <a:pt x="4104" y="8167"/>
                  </a:cubicBezTo>
                  <a:cubicBezTo>
                    <a:pt x="4679" y="7481"/>
                    <a:pt x="5473" y="7131"/>
                    <a:pt x="6319" y="6891"/>
                  </a:cubicBezTo>
                  <a:cubicBezTo>
                    <a:pt x="7389" y="6588"/>
                    <a:pt x="8588" y="6461"/>
                    <a:pt x="9474" y="5725"/>
                  </a:cubicBezTo>
                  <a:cubicBezTo>
                    <a:pt x="10028" y="5265"/>
                    <a:pt x="10365" y="4413"/>
                    <a:pt x="10171" y="3720"/>
                  </a:cubicBezTo>
                  <a:cubicBezTo>
                    <a:pt x="10021" y="3556"/>
                    <a:pt x="9899" y="3361"/>
                    <a:pt x="9784" y="3164"/>
                  </a:cubicBezTo>
                  <a:cubicBezTo>
                    <a:pt x="9747" y="3157"/>
                    <a:pt x="9713" y="3137"/>
                    <a:pt x="9688" y="3101"/>
                  </a:cubicBezTo>
                  <a:cubicBezTo>
                    <a:pt x="9308" y="2541"/>
                    <a:pt x="8942" y="1970"/>
                    <a:pt x="8568" y="1406"/>
                  </a:cubicBezTo>
                  <a:cubicBezTo>
                    <a:pt x="8282" y="974"/>
                    <a:pt x="7983" y="489"/>
                    <a:pt x="7533" y="203"/>
                  </a:cubicBezTo>
                  <a:cubicBezTo>
                    <a:pt x="7315" y="62"/>
                    <a:pt x="7107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1"/>
            <p:cNvSpPr/>
            <p:nvPr/>
          </p:nvSpPr>
          <p:spPr>
            <a:xfrm>
              <a:off x="3842323" y="1728090"/>
              <a:ext cx="614424" cy="619915"/>
            </a:xfrm>
            <a:custGeom>
              <a:avLst/>
              <a:gdLst/>
              <a:ahLst/>
              <a:cxnLst/>
              <a:rect l="l" t="t" r="r" b="b"/>
              <a:pathLst>
                <a:path w="12197" h="12306" extrusionOk="0">
                  <a:moveTo>
                    <a:pt x="8098" y="567"/>
                  </a:moveTo>
                  <a:cubicBezTo>
                    <a:pt x="8379" y="567"/>
                    <a:pt x="8668" y="658"/>
                    <a:pt x="8950" y="863"/>
                  </a:cubicBezTo>
                  <a:cubicBezTo>
                    <a:pt x="9334" y="1145"/>
                    <a:pt x="9613" y="1541"/>
                    <a:pt x="9872" y="1930"/>
                  </a:cubicBezTo>
                  <a:cubicBezTo>
                    <a:pt x="10283" y="2548"/>
                    <a:pt x="10688" y="3172"/>
                    <a:pt x="11084" y="3800"/>
                  </a:cubicBezTo>
                  <a:cubicBezTo>
                    <a:pt x="11298" y="3974"/>
                    <a:pt x="11448" y="4196"/>
                    <a:pt x="11540" y="4444"/>
                  </a:cubicBezTo>
                  <a:cubicBezTo>
                    <a:pt x="11547" y="4459"/>
                    <a:pt x="11559" y="4470"/>
                    <a:pt x="11566" y="4484"/>
                  </a:cubicBezTo>
                  <a:cubicBezTo>
                    <a:pt x="11581" y="4512"/>
                    <a:pt x="11581" y="4539"/>
                    <a:pt x="11578" y="4562"/>
                  </a:cubicBezTo>
                  <a:cubicBezTo>
                    <a:pt x="11730" y="5088"/>
                    <a:pt x="11637" y="5704"/>
                    <a:pt x="11342" y="6190"/>
                  </a:cubicBezTo>
                  <a:cubicBezTo>
                    <a:pt x="10629" y="7372"/>
                    <a:pt x="9086" y="7622"/>
                    <a:pt x="7863" y="7929"/>
                  </a:cubicBezTo>
                  <a:cubicBezTo>
                    <a:pt x="7146" y="8112"/>
                    <a:pt x="6400" y="8336"/>
                    <a:pt x="5828" y="8825"/>
                  </a:cubicBezTo>
                  <a:cubicBezTo>
                    <a:pt x="5326" y="9253"/>
                    <a:pt x="5027" y="9849"/>
                    <a:pt x="4627" y="10364"/>
                  </a:cubicBezTo>
                  <a:cubicBezTo>
                    <a:pt x="4173" y="10944"/>
                    <a:pt x="3581" y="11331"/>
                    <a:pt x="2893" y="11331"/>
                  </a:cubicBezTo>
                  <a:cubicBezTo>
                    <a:pt x="2706" y="11331"/>
                    <a:pt x="2511" y="11303"/>
                    <a:pt x="2310" y="11241"/>
                  </a:cubicBezTo>
                  <a:cubicBezTo>
                    <a:pt x="1541" y="11003"/>
                    <a:pt x="956" y="10349"/>
                    <a:pt x="900" y="9533"/>
                  </a:cubicBezTo>
                  <a:cubicBezTo>
                    <a:pt x="838" y="8626"/>
                    <a:pt x="1375" y="7787"/>
                    <a:pt x="1999" y="7178"/>
                  </a:cubicBezTo>
                  <a:cubicBezTo>
                    <a:pt x="2975" y="6220"/>
                    <a:pt x="4330" y="5700"/>
                    <a:pt x="5089" y="4515"/>
                  </a:cubicBezTo>
                  <a:cubicBezTo>
                    <a:pt x="5750" y="3484"/>
                    <a:pt x="5955" y="2202"/>
                    <a:pt x="6774" y="1266"/>
                  </a:cubicBezTo>
                  <a:cubicBezTo>
                    <a:pt x="7145" y="840"/>
                    <a:pt x="7610" y="567"/>
                    <a:pt x="8098" y="567"/>
                  </a:cubicBezTo>
                  <a:close/>
                  <a:moveTo>
                    <a:pt x="7743" y="0"/>
                  </a:moveTo>
                  <a:cubicBezTo>
                    <a:pt x="7416" y="0"/>
                    <a:pt x="7088" y="72"/>
                    <a:pt x="6784" y="211"/>
                  </a:cubicBezTo>
                  <a:cubicBezTo>
                    <a:pt x="6118" y="519"/>
                    <a:pt x="5751" y="1111"/>
                    <a:pt x="5499" y="1773"/>
                  </a:cubicBezTo>
                  <a:cubicBezTo>
                    <a:pt x="5105" y="2803"/>
                    <a:pt x="4858" y="3795"/>
                    <a:pt x="4015" y="4568"/>
                  </a:cubicBezTo>
                  <a:cubicBezTo>
                    <a:pt x="3164" y="5354"/>
                    <a:pt x="2064" y="5805"/>
                    <a:pt x="1207" y="6581"/>
                  </a:cubicBezTo>
                  <a:cubicBezTo>
                    <a:pt x="270" y="7430"/>
                    <a:pt x="1" y="8589"/>
                    <a:pt x="315" y="9795"/>
                  </a:cubicBezTo>
                  <a:cubicBezTo>
                    <a:pt x="596" y="10868"/>
                    <a:pt x="1372" y="12277"/>
                    <a:pt x="2634" y="12305"/>
                  </a:cubicBezTo>
                  <a:cubicBezTo>
                    <a:pt x="2649" y="12305"/>
                    <a:pt x="2664" y="12306"/>
                    <a:pt x="2679" y="12306"/>
                  </a:cubicBezTo>
                  <a:cubicBezTo>
                    <a:pt x="3936" y="12306"/>
                    <a:pt x="4802" y="11092"/>
                    <a:pt x="5550" y="10255"/>
                  </a:cubicBezTo>
                  <a:cubicBezTo>
                    <a:pt x="5991" y="9759"/>
                    <a:pt x="6477" y="9291"/>
                    <a:pt x="7083" y="9007"/>
                  </a:cubicBezTo>
                  <a:cubicBezTo>
                    <a:pt x="7572" y="8781"/>
                    <a:pt x="8106" y="8676"/>
                    <a:pt x="8628" y="8563"/>
                  </a:cubicBezTo>
                  <a:cubicBezTo>
                    <a:pt x="9916" y="8285"/>
                    <a:pt x="11115" y="7733"/>
                    <a:pt x="11744" y="6502"/>
                  </a:cubicBezTo>
                  <a:cubicBezTo>
                    <a:pt x="12196" y="5616"/>
                    <a:pt x="12175" y="4544"/>
                    <a:pt x="11724" y="3675"/>
                  </a:cubicBezTo>
                  <a:cubicBezTo>
                    <a:pt x="11702" y="3661"/>
                    <a:pt x="11689" y="3637"/>
                    <a:pt x="11688" y="3608"/>
                  </a:cubicBezTo>
                  <a:cubicBezTo>
                    <a:pt x="11671" y="3577"/>
                    <a:pt x="11656" y="3547"/>
                    <a:pt x="11638" y="3518"/>
                  </a:cubicBezTo>
                  <a:cubicBezTo>
                    <a:pt x="11621" y="3509"/>
                    <a:pt x="11604" y="3498"/>
                    <a:pt x="11588" y="3484"/>
                  </a:cubicBezTo>
                  <a:cubicBezTo>
                    <a:pt x="11328" y="3244"/>
                    <a:pt x="11101" y="2965"/>
                    <a:pt x="10888" y="2673"/>
                  </a:cubicBezTo>
                  <a:cubicBezTo>
                    <a:pt x="10846" y="2673"/>
                    <a:pt x="10810" y="2628"/>
                    <a:pt x="10830" y="2589"/>
                  </a:cubicBezTo>
                  <a:cubicBezTo>
                    <a:pt x="10228" y="1745"/>
                    <a:pt x="9719" y="791"/>
                    <a:pt x="8818" y="281"/>
                  </a:cubicBezTo>
                  <a:cubicBezTo>
                    <a:pt x="8486" y="92"/>
                    <a:pt x="8115" y="0"/>
                    <a:pt x="77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1"/>
            <p:cNvSpPr/>
            <p:nvPr/>
          </p:nvSpPr>
          <p:spPr>
            <a:xfrm>
              <a:off x="3783182" y="1667539"/>
              <a:ext cx="732906" cy="752149"/>
            </a:xfrm>
            <a:custGeom>
              <a:avLst/>
              <a:gdLst/>
              <a:ahLst/>
              <a:cxnLst/>
              <a:rect l="l" t="t" r="r" b="b"/>
              <a:pathLst>
                <a:path w="14549" h="14931" extrusionOk="0">
                  <a:moveTo>
                    <a:pt x="8917" y="1202"/>
                  </a:moveTo>
                  <a:cubicBezTo>
                    <a:pt x="9290" y="1202"/>
                    <a:pt x="9661" y="1295"/>
                    <a:pt x="9993" y="1484"/>
                  </a:cubicBezTo>
                  <a:cubicBezTo>
                    <a:pt x="10897" y="1994"/>
                    <a:pt x="11405" y="2945"/>
                    <a:pt x="12006" y="3793"/>
                  </a:cubicBezTo>
                  <a:cubicBezTo>
                    <a:pt x="11984" y="3831"/>
                    <a:pt x="12021" y="3874"/>
                    <a:pt x="12064" y="3876"/>
                  </a:cubicBezTo>
                  <a:cubicBezTo>
                    <a:pt x="12279" y="4170"/>
                    <a:pt x="12503" y="4447"/>
                    <a:pt x="12764" y="4687"/>
                  </a:cubicBezTo>
                  <a:cubicBezTo>
                    <a:pt x="12779" y="4701"/>
                    <a:pt x="12796" y="4712"/>
                    <a:pt x="12813" y="4721"/>
                  </a:cubicBezTo>
                  <a:cubicBezTo>
                    <a:pt x="12832" y="4751"/>
                    <a:pt x="12846" y="4781"/>
                    <a:pt x="12863" y="4812"/>
                  </a:cubicBezTo>
                  <a:cubicBezTo>
                    <a:pt x="12864" y="4840"/>
                    <a:pt x="12877" y="4866"/>
                    <a:pt x="12900" y="4878"/>
                  </a:cubicBezTo>
                  <a:cubicBezTo>
                    <a:pt x="13350" y="5747"/>
                    <a:pt x="13372" y="6820"/>
                    <a:pt x="12920" y="7705"/>
                  </a:cubicBezTo>
                  <a:cubicBezTo>
                    <a:pt x="12289" y="8937"/>
                    <a:pt x="11092" y="9488"/>
                    <a:pt x="9803" y="9766"/>
                  </a:cubicBezTo>
                  <a:cubicBezTo>
                    <a:pt x="9279" y="9879"/>
                    <a:pt x="8746" y="9984"/>
                    <a:pt x="8259" y="10211"/>
                  </a:cubicBezTo>
                  <a:cubicBezTo>
                    <a:pt x="7652" y="10491"/>
                    <a:pt x="7166" y="10962"/>
                    <a:pt x="6725" y="11458"/>
                  </a:cubicBezTo>
                  <a:cubicBezTo>
                    <a:pt x="5978" y="12297"/>
                    <a:pt x="5111" y="13509"/>
                    <a:pt x="3855" y="13509"/>
                  </a:cubicBezTo>
                  <a:cubicBezTo>
                    <a:pt x="3839" y="13509"/>
                    <a:pt x="3824" y="13509"/>
                    <a:pt x="3809" y="13509"/>
                  </a:cubicBezTo>
                  <a:cubicBezTo>
                    <a:pt x="2548" y="13480"/>
                    <a:pt x="1773" y="12070"/>
                    <a:pt x="1491" y="10999"/>
                  </a:cubicBezTo>
                  <a:cubicBezTo>
                    <a:pt x="1173" y="9793"/>
                    <a:pt x="1445" y="8634"/>
                    <a:pt x="2382" y="7786"/>
                  </a:cubicBezTo>
                  <a:cubicBezTo>
                    <a:pt x="3239" y="7008"/>
                    <a:pt x="4339" y="6556"/>
                    <a:pt x="5191" y="5771"/>
                  </a:cubicBezTo>
                  <a:cubicBezTo>
                    <a:pt x="6032" y="4996"/>
                    <a:pt x="6278" y="4005"/>
                    <a:pt x="6672" y="2975"/>
                  </a:cubicBezTo>
                  <a:cubicBezTo>
                    <a:pt x="6928" y="2313"/>
                    <a:pt x="7292" y="1721"/>
                    <a:pt x="7958" y="1413"/>
                  </a:cubicBezTo>
                  <a:cubicBezTo>
                    <a:pt x="8262" y="1274"/>
                    <a:pt x="8590" y="1202"/>
                    <a:pt x="8917" y="1202"/>
                  </a:cubicBezTo>
                  <a:close/>
                  <a:moveTo>
                    <a:pt x="9561" y="1"/>
                  </a:moveTo>
                  <a:cubicBezTo>
                    <a:pt x="9529" y="1"/>
                    <a:pt x="9499" y="21"/>
                    <a:pt x="9497" y="62"/>
                  </a:cubicBezTo>
                  <a:cubicBezTo>
                    <a:pt x="9489" y="329"/>
                    <a:pt x="9473" y="586"/>
                    <a:pt x="9395" y="838"/>
                  </a:cubicBezTo>
                  <a:cubicBezTo>
                    <a:pt x="9235" y="810"/>
                    <a:pt x="9072" y="795"/>
                    <a:pt x="8908" y="795"/>
                  </a:cubicBezTo>
                  <a:cubicBezTo>
                    <a:pt x="8819" y="795"/>
                    <a:pt x="8730" y="799"/>
                    <a:pt x="8641" y="808"/>
                  </a:cubicBezTo>
                  <a:cubicBezTo>
                    <a:pt x="8651" y="570"/>
                    <a:pt x="8661" y="329"/>
                    <a:pt x="8631" y="96"/>
                  </a:cubicBezTo>
                  <a:cubicBezTo>
                    <a:pt x="8625" y="50"/>
                    <a:pt x="8592" y="30"/>
                    <a:pt x="8557" y="30"/>
                  </a:cubicBezTo>
                  <a:cubicBezTo>
                    <a:pt x="8515" y="30"/>
                    <a:pt x="8470" y="59"/>
                    <a:pt x="8464" y="108"/>
                  </a:cubicBezTo>
                  <a:cubicBezTo>
                    <a:pt x="8439" y="345"/>
                    <a:pt x="8456" y="590"/>
                    <a:pt x="8470" y="831"/>
                  </a:cubicBezTo>
                  <a:cubicBezTo>
                    <a:pt x="8209" y="874"/>
                    <a:pt x="7957" y="954"/>
                    <a:pt x="7719" y="1072"/>
                  </a:cubicBezTo>
                  <a:cubicBezTo>
                    <a:pt x="7675" y="875"/>
                    <a:pt x="7620" y="671"/>
                    <a:pt x="7526" y="506"/>
                  </a:cubicBezTo>
                  <a:cubicBezTo>
                    <a:pt x="7510" y="479"/>
                    <a:pt x="7477" y="464"/>
                    <a:pt x="7446" y="464"/>
                  </a:cubicBezTo>
                  <a:cubicBezTo>
                    <a:pt x="7405" y="464"/>
                    <a:pt x="7367" y="489"/>
                    <a:pt x="7370" y="539"/>
                  </a:cubicBezTo>
                  <a:cubicBezTo>
                    <a:pt x="7384" y="747"/>
                    <a:pt x="7461" y="964"/>
                    <a:pt x="7540" y="1170"/>
                  </a:cubicBezTo>
                  <a:cubicBezTo>
                    <a:pt x="7413" y="1246"/>
                    <a:pt x="7288" y="1333"/>
                    <a:pt x="7176" y="1432"/>
                  </a:cubicBezTo>
                  <a:cubicBezTo>
                    <a:pt x="7121" y="1480"/>
                    <a:pt x="7070" y="1530"/>
                    <a:pt x="7019" y="1581"/>
                  </a:cubicBezTo>
                  <a:cubicBezTo>
                    <a:pt x="6908" y="1340"/>
                    <a:pt x="6762" y="1100"/>
                    <a:pt x="6553" y="939"/>
                  </a:cubicBezTo>
                  <a:cubicBezTo>
                    <a:pt x="6540" y="929"/>
                    <a:pt x="6526" y="925"/>
                    <a:pt x="6511" y="925"/>
                  </a:cubicBezTo>
                  <a:cubicBezTo>
                    <a:pt x="6453" y="925"/>
                    <a:pt x="6393" y="992"/>
                    <a:pt x="6429" y="1049"/>
                  </a:cubicBezTo>
                  <a:cubicBezTo>
                    <a:pt x="6584" y="1282"/>
                    <a:pt x="6758" y="1487"/>
                    <a:pt x="6874" y="1739"/>
                  </a:cubicBezTo>
                  <a:cubicBezTo>
                    <a:pt x="6711" y="1939"/>
                    <a:pt x="6585" y="2157"/>
                    <a:pt x="6476" y="2388"/>
                  </a:cubicBezTo>
                  <a:cubicBezTo>
                    <a:pt x="6300" y="2191"/>
                    <a:pt x="6096" y="2024"/>
                    <a:pt x="5851" y="1922"/>
                  </a:cubicBezTo>
                  <a:cubicBezTo>
                    <a:pt x="5842" y="1918"/>
                    <a:pt x="5833" y="1917"/>
                    <a:pt x="5824" y="1917"/>
                  </a:cubicBezTo>
                  <a:cubicBezTo>
                    <a:pt x="5760" y="1917"/>
                    <a:pt x="5727" y="2015"/>
                    <a:pt x="5787" y="2055"/>
                  </a:cubicBezTo>
                  <a:cubicBezTo>
                    <a:pt x="6011" y="2200"/>
                    <a:pt x="6222" y="2349"/>
                    <a:pt x="6405" y="2544"/>
                  </a:cubicBezTo>
                  <a:cubicBezTo>
                    <a:pt x="6262" y="2874"/>
                    <a:pt x="6150" y="3226"/>
                    <a:pt x="6031" y="3573"/>
                  </a:cubicBezTo>
                  <a:cubicBezTo>
                    <a:pt x="5886" y="3355"/>
                    <a:pt x="5698" y="3158"/>
                    <a:pt x="5468" y="3035"/>
                  </a:cubicBezTo>
                  <a:cubicBezTo>
                    <a:pt x="5453" y="3027"/>
                    <a:pt x="5439" y="3023"/>
                    <a:pt x="5425" y="3023"/>
                  </a:cubicBezTo>
                  <a:cubicBezTo>
                    <a:pt x="5355" y="3023"/>
                    <a:pt x="5312" y="3117"/>
                    <a:pt x="5381" y="3171"/>
                  </a:cubicBezTo>
                  <a:cubicBezTo>
                    <a:pt x="5614" y="3355"/>
                    <a:pt x="5811" y="3538"/>
                    <a:pt x="5962" y="3781"/>
                  </a:cubicBezTo>
                  <a:cubicBezTo>
                    <a:pt x="5855" y="4083"/>
                    <a:pt x="5735" y="4377"/>
                    <a:pt x="5578" y="4652"/>
                  </a:cubicBezTo>
                  <a:cubicBezTo>
                    <a:pt x="5393" y="4387"/>
                    <a:pt x="5211" y="4092"/>
                    <a:pt x="4972" y="3885"/>
                  </a:cubicBezTo>
                  <a:cubicBezTo>
                    <a:pt x="4960" y="3874"/>
                    <a:pt x="4945" y="3869"/>
                    <a:pt x="4930" y="3869"/>
                  </a:cubicBezTo>
                  <a:cubicBezTo>
                    <a:pt x="4891" y="3869"/>
                    <a:pt x="4856" y="3903"/>
                    <a:pt x="4878" y="3949"/>
                  </a:cubicBezTo>
                  <a:cubicBezTo>
                    <a:pt x="5026" y="4249"/>
                    <a:pt x="5284" y="4514"/>
                    <a:pt x="5504" y="4773"/>
                  </a:cubicBezTo>
                  <a:cubicBezTo>
                    <a:pt x="5461" y="4841"/>
                    <a:pt x="5415" y="4908"/>
                    <a:pt x="5365" y="4975"/>
                  </a:cubicBezTo>
                  <a:cubicBezTo>
                    <a:pt x="5264" y="5106"/>
                    <a:pt x="5154" y="5231"/>
                    <a:pt x="5038" y="5347"/>
                  </a:cubicBezTo>
                  <a:cubicBezTo>
                    <a:pt x="5036" y="5343"/>
                    <a:pt x="5036" y="5340"/>
                    <a:pt x="5033" y="5336"/>
                  </a:cubicBezTo>
                  <a:cubicBezTo>
                    <a:pt x="5026" y="5315"/>
                    <a:pt x="5011" y="5296"/>
                    <a:pt x="4988" y="5295"/>
                  </a:cubicBezTo>
                  <a:cubicBezTo>
                    <a:pt x="4985" y="5295"/>
                    <a:pt x="4982" y="5296"/>
                    <a:pt x="4979" y="5296"/>
                  </a:cubicBezTo>
                  <a:cubicBezTo>
                    <a:pt x="4973" y="5296"/>
                    <a:pt x="4967" y="5295"/>
                    <a:pt x="4961" y="5295"/>
                  </a:cubicBezTo>
                  <a:cubicBezTo>
                    <a:pt x="4940" y="5295"/>
                    <a:pt x="4924" y="5311"/>
                    <a:pt x="4917" y="5329"/>
                  </a:cubicBezTo>
                  <a:cubicBezTo>
                    <a:pt x="4878" y="5244"/>
                    <a:pt x="4809" y="5089"/>
                    <a:pt x="4790" y="5053"/>
                  </a:cubicBezTo>
                  <a:cubicBezTo>
                    <a:pt x="4734" y="4951"/>
                    <a:pt x="4679" y="4851"/>
                    <a:pt x="4622" y="4752"/>
                  </a:cubicBezTo>
                  <a:cubicBezTo>
                    <a:pt x="4530" y="4589"/>
                    <a:pt x="4430" y="4436"/>
                    <a:pt x="4322" y="4283"/>
                  </a:cubicBezTo>
                  <a:cubicBezTo>
                    <a:pt x="4311" y="4266"/>
                    <a:pt x="4295" y="4259"/>
                    <a:pt x="4279" y="4259"/>
                  </a:cubicBezTo>
                  <a:cubicBezTo>
                    <a:pt x="4238" y="4259"/>
                    <a:pt x="4195" y="4308"/>
                    <a:pt x="4217" y="4354"/>
                  </a:cubicBezTo>
                  <a:cubicBezTo>
                    <a:pt x="4338" y="4606"/>
                    <a:pt x="4479" y="4841"/>
                    <a:pt x="4628" y="5077"/>
                  </a:cubicBezTo>
                  <a:cubicBezTo>
                    <a:pt x="4706" y="5203"/>
                    <a:pt x="4781" y="5403"/>
                    <a:pt x="4927" y="5458"/>
                  </a:cubicBezTo>
                  <a:cubicBezTo>
                    <a:pt x="4754" y="5621"/>
                    <a:pt x="4566" y="5770"/>
                    <a:pt x="4373" y="5911"/>
                  </a:cubicBezTo>
                  <a:cubicBezTo>
                    <a:pt x="4129" y="5607"/>
                    <a:pt x="3932" y="5276"/>
                    <a:pt x="3715" y="4949"/>
                  </a:cubicBezTo>
                  <a:cubicBezTo>
                    <a:pt x="3698" y="4922"/>
                    <a:pt x="3672" y="4910"/>
                    <a:pt x="3647" y="4910"/>
                  </a:cubicBezTo>
                  <a:cubicBezTo>
                    <a:pt x="3598" y="4910"/>
                    <a:pt x="3552" y="4956"/>
                    <a:pt x="3579" y="5017"/>
                  </a:cubicBezTo>
                  <a:cubicBezTo>
                    <a:pt x="3737" y="5376"/>
                    <a:pt x="3992" y="5700"/>
                    <a:pt x="4260" y="5992"/>
                  </a:cubicBezTo>
                  <a:cubicBezTo>
                    <a:pt x="4024" y="6158"/>
                    <a:pt x="3779" y="6314"/>
                    <a:pt x="3534" y="6467"/>
                  </a:cubicBezTo>
                  <a:cubicBezTo>
                    <a:pt x="3329" y="6215"/>
                    <a:pt x="3187" y="5940"/>
                    <a:pt x="3032" y="5655"/>
                  </a:cubicBezTo>
                  <a:cubicBezTo>
                    <a:pt x="3017" y="5626"/>
                    <a:pt x="2988" y="5613"/>
                    <a:pt x="2960" y="5613"/>
                  </a:cubicBezTo>
                  <a:cubicBezTo>
                    <a:pt x="2913" y="5613"/>
                    <a:pt x="2867" y="5649"/>
                    <a:pt x="2885" y="5704"/>
                  </a:cubicBezTo>
                  <a:cubicBezTo>
                    <a:pt x="2990" y="6019"/>
                    <a:pt x="3194" y="6300"/>
                    <a:pt x="3424" y="6536"/>
                  </a:cubicBezTo>
                  <a:cubicBezTo>
                    <a:pt x="3147" y="6711"/>
                    <a:pt x="2872" y="6885"/>
                    <a:pt x="2610" y="7075"/>
                  </a:cubicBezTo>
                  <a:cubicBezTo>
                    <a:pt x="2436" y="6838"/>
                    <a:pt x="2233" y="6590"/>
                    <a:pt x="1978" y="6441"/>
                  </a:cubicBezTo>
                  <a:cubicBezTo>
                    <a:pt x="1964" y="6433"/>
                    <a:pt x="1950" y="6429"/>
                    <a:pt x="1936" y="6429"/>
                  </a:cubicBezTo>
                  <a:cubicBezTo>
                    <a:pt x="1872" y="6429"/>
                    <a:pt x="1818" y="6508"/>
                    <a:pt x="1872" y="6569"/>
                  </a:cubicBezTo>
                  <a:cubicBezTo>
                    <a:pt x="2065" y="6781"/>
                    <a:pt x="2284" y="6961"/>
                    <a:pt x="2475" y="7175"/>
                  </a:cubicBezTo>
                  <a:cubicBezTo>
                    <a:pt x="2311" y="7302"/>
                    <a:pt x="2152" y="7435"/>
                    <a:pt x="2001" y="7579"/>
                  </a:cubicBezTo>
                  <a:cubicBezTo>
                    <a:pt x="1788" y="7391"/>
                    <a:pt x="1552" y="7209"/>
                    <a:pt x="1282" y="7123"/>
                  </a:cubicBezTo>
                  <a:cubicBezTo>
                    <a:pt x="1274" y="7120"/>
                    <a:pt x="1265" y="7119"/>
                    <a:pt x="1258" y="7119"/>
                  </a:cubicBezTo>
                  <a:cubicBezTo>
                    <a:pt x="1190" y="7119"/>
                    <a:pt x="1156" y="7216"/>
                    <a:pt x="1219" y="7260"/>
                  </a:cubicBezTo>
                  <a:cubicBezTo>
                    <a:pt x="1438" y="7415"/>
                    <a:pt x="1672" y="7537"/>
                    <a:pt x="1892" y="7691"/>
                  </a:cubicBezTo>
                  <a:cubicBezTo>
                    <a:pt x="1751" y="7837"/>
                    <a:pt x="1628" y="7993"/>
                    <a:pt x="1519" y="8153"/>
                  </a:cubicBezTo>
                  <a:cubicBezTo>
                    <a:pt x="1340" y="8021"/>
                    <a:pt x="1136" y="7919"/>
                    <a:pt x="914" y="7898"/>
                  </a:cubicBezTo>
                  <a:cubicBezTo>
                    <a:pt x="910" y="7898"/>
                    <a:pt x="907" y="7898"/>
                    <a:pt x="904" y="7898"/>
                  </a:cubicBezTo>
                  <a:cubicBezTo>
                    <a:pt x="808" y="7898"/>
                    <a:pt x="792" y="8038"/>
                    <a:pt x="881" y="8072"/>
                  </a:cubicBezTo>
                  <a:cubicBezTo>
                    <a:pt x="1068" y="8145"/>
                    <a:pt x="1247" y="8214"/>
                    <a:pt x="1413" y="8322"/>
                  </a:cubicBezTo>
                  <a:cubicBezTo>
                    <a:pt x="1326" y="8469"/>
                    <a:pt x="1253" y="8622"/>
                    <a:pt x="1190" y="8778"/>
                  </a:cubicBezTo>
                  <a:cubicBezTo>
                    <a:pt x="1038" y="8700"/>
                    <a:pt x="866" y="8643"/>
                    <a:pt x="696" y="8643"/>
                  </a:cubicBezTo>
                  <a:cubicBezTo>
                    <a:pt x="608" y="8643"/>
                    <a:pt x="521" y="8658"/>
                    <a:pt x="438" y="8693"/>
                  </a:cubicBezTo>
                  <a:cubicBezTo>
                    <a:pt x="375" y="8717"/>
                    <a:pt x="399" y="8811"/>
                    <a:pt x="462" y="8815"/>
                  </a:cubicBezTo>
                  <a:cubicBezTo>
                    <a:pt x="697" y="8826"/>
                    <a:pt x="920" y="8822"/>
                    <a:pt x="1141" y="8909"/>
                  </a:cubicBezTo>
                  <a:cubicBezTo>
                    <a:pt x="1023" y="9240"/>
                    <a:pt x="962" y="9593"/>
                    <a:pt x="952" y="9953"/>
                  </a:cubicBezTo>
                  <a:cubicBezTo>
                    <a:pt x="902" y="9952"/>
                    <a:pt x="851" y="9951"/>
                    <a:pt x="801" y="9951"/>
                  </a:cubicBezTo>
                  <a:cubicBezTo>
                    <a:pt x="751" y="9951"/>
                    <a:pt x="701" y="9952"/>
                    <a:pt x="650" y="9953"/>
                  </a:cubicBezTo>
                  <a:cubicBezTo>
                    <a:pt x="605" y="9956"/>
                    <a:pt x="589" y="10000"/>
                    <a:pt x="602" y="10030"/>
                  </a:cubicBezTo>
                  <a:cubicBezTo>
                    <a:pt x="418" y="10059"/>
                    <a:pt x="229" y="10092"/>
                    <a:pt x="59" y="10161"/>
                  </a:cubicBezTo>
                  <a:cubicBezTo>
                    <a:pt x="0" y="10185"/>
                    <a:pt x="19" y="10289"/>
                    <a:pt x="85" y="10289"/>
                  </a:cubicBezTo>
                  <a:cubicBezTo>
                    <a:pt x="85" y="10289"/>
                    <a:pt x="86" y="10289"/>
                    <a:pt x="86" y="10289"/>
                  </a:cubicBezTo>
                  <a:cubicBezTo>
                    <a:pt x="327" y="10277"/>
                    <a:pt x="574" y="10197"/>
                    <a:pt x="806" y="10136"/>
                  </a:cubicBezTo>
                  <a:cubicBezTo>
                    <a:pt x="849" y="10126"/>
                    <a:pt x="863" y="10092"/>
                    <a:pt x="859" y="10059"/>
                  </a:cubicBezTo>
                  <a:lnTo>
                    <a:pt x="859" y="10059"/>
                  </a:lnTo>
                  <a:cubicBezTo>
                    <a:pt x="869" y="10060"/>
                    <a:pt x="880" y="10061"/>
                    <a:pt x="891" y="10061"/>
                  </a:cubicBezTo>
                  <a:cubicBezTo>
                    <a:pt x="912" y="10061"/>
                    <a:pt x="932" y="10059"/>
                    <a:pt x="952" y="10059"/>
                  </a:cubicBezTo>
                  <a:cubicBezTo>
                    <a:pt x="952" y="10226"/>
                    <a:pt x="963" y="10395"/>
                    <a:pt x="986" y="10562"/>
                  </a:cubicBezTo>
                  <a:cubicBezTo>
                    <a:pt x="696" y="10619"/>
                    <a:pt x="411" y="10681"/>
                    <a:pt x="133" y="10782"/>
                  </a:cubicBezTo>
                  <a:cubicBezTo>
                    <a:pt x="67" y="10805"/>
                    <a:pt x="106" y="10894"/>
                    <a:pt x="165" y="10894"/>
                  </a:cubicBezTo>
                  <a:cubicBezTo>
                    <a:pt x="167" y="10894"/>
                    <a:pt x="169" y="10894"/>
                    <a:pt x="171" y="10894"/>
                  </a:cubicBezTo>
                  <a:cubicBezTo>
                    <a:pt x="459" y="10859"/>
                    <a:pt x="732" y="10785"/>
                    <a:pt x="1009" y="10704"/>
                  </a:cubicBezTo>
                  <a:cubicBezTo>
                    <a:pt x="1013" y="10731"/>
                    <a:pt x="1016" y="10758"/>
                    <a:pt x="1022" y="10785"/>
                  </a:cubicBezTo>
                  <a:cubicBezTo>
                    <a:pt x="1047" y="10914"/>
                    <a:pt x="1078" y="11044"/>
                    <a:pt x="1114" y="11176"/>
                  </a:cubicBezTo>
                  <a:cubicBezTo>
                    <a:pt x="900" y="11268"/>
                    <a:pt x="686" y="11366"/>
                    <a:pt x="489" y="11488"/>
                  </a:cubicBezTo>
                  <a:cubicBezTo>
                    <a:pt x="444" y="11516"/>
                    <a:pt x="457" y="11599"/>
                    <a:pt x="508" y="11599"/>
                  </a:cubicBezTo>
                  <a:cubicBezTo>
                    <a:pt x="514" y="11599"/>
                    <a:pt x="520" y="11598"/>
                    <a:pt x="527" y="11595"/>
                  </a:cubicBezTo>
                  <a:cubicBezTo>
                    <a:pt x="744" y="11523"/>
                    <a:pt x="951" y="11420"/>
                    <a:pt x="1155" y="11316"/>
                  </a:cubicBezTo>
                  <a:cubicBezTo>
                    <a:pt x="1204" y="11479"/>
                    <a:pt x="1261" y="11642"/>
                    <a:pt x="1328" y="11802"/>
                  </a:cubicBezTo>
                  <a:cubicBezTo>
                    <a:pt x="1186" y="11950"/>
                    <a:pt x="1022" y="12074"/>
                    <a:pt x="837" y="12178"/>
                  </a:cubicBezTo>
                  <a:cubicBezTo>
                    <a:pt x="778" y="12213"/>
                    <a:pt x="797" y="12316"/>
                    <a:pt x="862" y="12316"/>
                  </a:cubicBezTo>
                  <a:cubicBezTo>
                    <a:pt x="869" y="12316"/>
                    <a:pt x="876" y="12315"/>
                    <a:pt x="884" y="12312"/>
                  </a:cubicBezTo>
                  <a:cubicBezTo>
                    <a:pt x="1090" y="12252"/>
                    <a:pt x="1267" y="12140"/>
                    <a:pt x="1411" y="11992"/>
                  </a:cubicBezTo>
                  <a:cubicBezTo>
                    <a:pt x="1472" y="12125"/>
                    <a:pt x="1539" y="12256"/>
                    <a:pt x="1611" y="12382"/>
                  </a:cubicBezTo>
                  <a:cubicBezTo>
                    <a:pt x="1479" y="12560"/>
                    <a:pt x="1306" y="12699"/>
                    <a:pt x="1105" y="12801"/>
                  </a:cubicBezTo>
                  <a:cubicBezTo>
                    <a:pt x="1041" y="12836"/>
                    <a:pt x="1065" y="12944"/>
                    <a:pt x="1131" y="12944"/>
                  </a:cubicBezTo>
                  <a:cubicBezTo>
                    <a:pt x="1138" y="12944"/>
                    <a:pt x="1145" y="12943"/>
                    <a:pt x="1153" y="12940"/>
                  </a:cubicBezTo>
                  <a:cubicBezTo>
                    <a:pt x="1381" y="12862"/>
                    <a:pt x="1569" y="12728"/>
                    <a:pt x="1709" y="12543"/>
                  </a:cubicBezTo>
                  <a:cubicBezTo>
                    <a:pt x="1826" y="12728"/>
                    <a:pt x="1957" y="12901"/>
                    <a:pt x="2103" y="13061"/>
                  </a:cubicBezTo>
                  <a:cubicBezTo>
                    <a:pt x="1951" y="13282"/>
                    <a:pt x="1774" y="13482"/>
                    <a:pt x="1580" y="13666"/>
                  </a:cubicBezTo>
                  <a:cubicBezTo>
                    <a:pt x="1524" y="13719"/>
                    <a:pt x="1572" y="13790"/>
                    <a:pt x="1631" y="13790"/>
                  </a:cubicBezTo>
                  <a:cubicBezTo>
                    <a:pt x="1647" y="13790"/>
                    <a:pt x="1662" y="13786"/>
                    <a:pt x="1678" y="13775"/>
                  </a:cubicBezTo>
                  <a:cubicBezTo>
                    <a:pt x="1902" y="13615"/>
                    <a:pt x="2082" y="13416"/>
                    <a:pt x="2223" y="13184"/>
                  </a:cubicBezTo>
                  <a:cubicBezTo>
                    <a:pt x="2365" y="13329"/>
                    <a:pt x="2518" y="13456"/>
                    <a:pt x="2687" y="13562"/>
                  </a:cubicBezTo>
                  <a:cubicBezTo>
                    <a:pt x="2539" y="13792"/>
                    <a:pt x="2402" y="14024"/>
                    <a:pt x="2277" y="14267"/>
                  </a:cubicBezTo>
                  <a:cubicBezTo>
                    <a:pt x="2250" y="14322"/>
                    <a:pt x="2294" y="14375"/>
                    <a:pt x="2341" y="14375"/>
                  </a:cubicBezTo>
                  <a:cubicBezTo>
                    <a:pt x="2360" y="14375"/>
                    <a:pt x="2381" y="14366"/>
                    <a:pt x="2396" y="14343"/>
                  </a:cubicBezTo>
                  <a:cubicBezTo>
                    <a:pt x="2552" y="14118"/>
                    <a:pt x="2691" y="13884"/>
                    <a:pt x="2823" y="13646"/>
                  </a:cubicBezTo>
                  <a:cubicBezTo>
                    <a:pt x="2871" y="13671"/>
                    <a:pt x="2919" y="13698"/>
                    <a:pt x="2967" y="13721"/>
                  </a:cubicBezTo>
                  <a:cubicBezTo>
                    <a:pt x="3075" y="13774"/>
                    <a:pt x="3184" y="13812"/>
                    <a:pt x="3293" y="13842"/>
                  </a:cubicBezTo>
                  <a:cubicBezTo>
                    <a:pt x="3261" y="14047"/>
                    <a:pt x="3176" y="14238"/>
                    <a:pt x="3068" y="14415"/>
                  </a:cubicBezTo>
                  <a:cubicBezTo>
                    <a:pt x="3032" y="14473"/>
                    <a:pt x="3083" y="14543"/>
                    <a:pt x="3138" y="14543"/>
                  </a:cubicBezTo>
                  <a:cubicBezTo>
                    <a:pt x="3155" y="14543"/>
                    <a:pt x="3173" y="14536"/>
                    <a:pt x="3188" y="14519"/>
                  </a:cubicBezTo>
                  <a:cubicBezTo>
                    <a:pt x="3358" y="14340"/>
                    <a:pt x="3443" y="14121"/>
                    <a:pt x="3459" y="13881"/>
                  </a:cubicBezTo>
                  <a:cubicBezTo>
                    <a:pt x="3581" y="13904"/>
                    <a:pt x="3705" y="13914"/>
                    <a:pt x="3827" y="13914"/>
                  </a:cubicBezTo>
                  <a:cubicBezTo>
                    <a:pt x="3914" y="13914"/>
                    <a:pt x="4001" y="13909"/>
                    <a:pt x="4087" y="13898"/>
                  </a:cubicBezTo>
                  <a:lnTo>
                    <a:pt x="4087" y="13898"/>
                  </a:lnTo>
                  <a:cubicBezTo>
                    <a:pt x="4066" y="14012"/>
                    <a:pt x="4053" y="14129"/>
                    <a:pt x="4056" y="14258"/>
                  </a:cubicBezTo>
                  <a:cubicBezTo>
                    <a:pt x="4061" y="14476"/>
                    <a:pt x="4101" y="14680"/>
                    <a:pt x="4180" y="14886"/>
                  </a:cubicBezTo>
                  <a:cubicBezTo>
                    <a:pt x="4193" y="14917"/>
                    <a:pt x="4218" y="14931"/>
                    <a:pt x="4245" y="14931"/>
                  </a:cubicBezTo>
                  <a:cubicBezTo>
                    <a:pt x="4292" y="14931"/>
                    <a:pt x="4342" y="14890"/>
                    <a:pt x="4329" y="14834"/>
                  </a:cubicBezTo>
                  <a:cubicBezTo>
                    <a:pt x="4265" y="14526"/>
                    <a:pt x="4219" y="14194"/>
                    <a:pt x="4236" y="13873"/>
                  </a:cubicBezTo>
                  <a:cubicBezTo>
                    <a:pt x="4420" y="13837"/>
                    <a:pt x="4601" y="13782"/>
                    <a:pt x="4777" y="13710"/>
                  </a:cubicBezTo>
                  <a:cubicBezTo>
                    <a:pt x="4931" y="13958"/>
                    <a:pt x="4968" y="14213"/>
                    <a:pt x="4984" y="14501"/>
                  </a:cubicBezTo>
                  <a:cubicBezTo>
                    <a:pt x="4986" y="14555"/>
                    <a:pt x="5041" y="14594"/>
                    <a:pt x="5089" y="14594"/>
                  </a:cubicBezTo>
                  <a:cubicBezTo>
                    <a:pt x="5121" y="14594"/>
                    <a:pt x="5150" y="14576"/>
                    <a:pt x="5158" y="14533"/>
                  </a:cubicBezTo>
                  <a:cubicBezTo>
                    <a:pt x="5216" y="14217"/>
                    <a:pt x="5104" y="13901"/>
                    <a:pt x="4924" y="13642"/>
                  </a:cubicBezTo>
                  <a:cubicBezTo>
                    <a:pt x="5167" y="13527"/>
                    <a:pt x="5398" y="13380"/>
                    <a:pt x="5613" y="13214"/>
                  </a:cubicBezTo>
                  <a:cubicBezTo>
                    <a:pt x="5634" y="13480"/>
                    <a:pt x="5714" y="13863"/>
                    <a:pt x="5936" y="14016"/>
                  </a:cubicBezTo>
                  <a:cubicBezTo>
                    <a:pt x="5948" y="14024"/>
                    <a:pt x="5960" y="14028"/>
                    <a:pt x="5972" y="14028"/>
                  </a:cubicBezTo>
                  <a:cubicBezTo>
                    <a:pt x="6010" y="14028"/>
                    <a:pt x="6045" y="13988"/>
                    <a:pt x="6038" y="13945"/>
                  </a:cubicBezTo>
                  <a:cubicBezTo>
                    <a:pt x="6021" y="13813"/>
                    <a:pt x="5939" y="13703"/>
                    <a:pt x="5888" y="13584"/>
                  </a:cubicBezTo>
                  <a:cubicBezTo>
                    <a:pt x="5827" y="13443"/>
                    <a:pt x="5787" y="13295"/>
                    <a:pt x="5749" y="13147"/>
                  </a:cubicBezTo>
                  <a:cubicBezTo>
                    <a:pt x="5746" y="13136"/>
                    <a:pt x="5739" y="13126"/>
                    <a:pt x="5732" y="13117"/>
                  </a:cubicBezTo>
                  <a:cubicBezTo>
                    <a:pt x="5827" y="13038"/>
                    <a:pt x="5919" y="12956"/>
                    <a:pt x="6008" y="12871"/>
                  </a:cubicBezTo>
                  <a:cubicBezTo>
                    <a:pt x="6071" y="12811"/>
                    <a:pt x="6132" y="12749"/>
                    <a:pt x="6193" y="12687"/>
                  </a:cubicBezTo>
                  <a:cubicBezTo>
                    <a:pt x="6245" y="12892"/>
                    <a:pt x="6337" y="13112"/>
                    <a:pt x="6520" y="13210"/>
                  </a:cubicBezTo>
                  <a:cubicBezTo>
                    <a:pt x="6532" y="13216"/>
                    <a:pt x="6545" y="13219"/>
                    <a:pt x="6557" y="13219"/>
                  </a:cubicBezTo>
                  <a:cubicBezTo>
                    <a:pt x="6606" y="13219"/>
                    <a:pt x="6646" y="13172"/>
                    <a:pt x="6623" y="13117"/>
                  </a:cubicBezTo>
                  <a:cubicBezTo>
                    <a:pt x="6574" y="13005"/>
                    <a:pt x="6477" y="12919"/>
                    <a:pt x="6415" y="12813"/>
                  </a:cubicBezTo>
                  <a:cubicBezTo>
                    <a:pt x="6371" y="12740"/>
                    <a:pt x="6326" y="12663"/>
                    <a:pt x="6288" y="12585"/>
                  </a:cubicBezTo>
                  <a:cubicBezTo>
                    <a:pt x="6456" y="12402"/>
                    <a:pt x="6618" y="12215"/>
                    <a:pt x="6779" y="12026"/>
                  </a:cubicBezTo>
                  <a:cubicBezTo>
                    <a:pt x="6825" y="12096"/>
                    <a:pt x="6869" y="12162"/>
                    <a:pt x="6915" y="12230"/>
                  </a:cubicBezTo>
                  <a:cubicBezTo>
                    <a:pt x="6989" y="12342"/>
                    <a:pt x="7050" y="12473"/>
                    <a:pt x="7166" y="12543"/>
                  </a:cubicBezTo>
                  <a:cubicBezTo>
                    <a:pt x="7178" y="12551"/>
                    <a:pt x="7192" y="12555"/>
                    <a:pt x="7205" y="12555"/>
                  </a:cubicBezTo>
                  <a:cubicBezTo>
                    <a:pt x="7249" y="12555"/>
                    <a:pt x="7290" y="12515"/>
                    <a:pt x="7280" y="12466"/>
                  </a:cubicBezTo>
                  <a:cubicBezTo>
                    <a:pt x="7248" y="12331"/>
                    <a:pt x="7149" y="12233"/>
                    <a:pt x="7066" y="12127"/>
                  </a:cubicBezTo>
                  <a:cubicBezTo>
                    <a:pt x="7007" y="12053"/>
                    <a:pt x="6949" y="11977"/>
                    <a:pt x="6888" y="11903"/>
                  </a:cubicBezTo>
                  <a:cubicBezTo>
                    <a:pt x="7112" y="11645"/>
                    <a:pt x="7340" y="11393"/>
                    <a:pt x="7594" y="11163"/>
                  </a:cubicBezTo>
                  <a:cubicBezTo>
                    <a:pt x="7726" y="11379"/>
                    <a:pt x="7879" y="11598"/>
                    <a:pt x="8056" y="11744"/>
                  </a:cubicBezTo>
                  <a:cubicBezTo>
                    <a:pt x="8068" y="11754"/>
                    <a:pt x="8080" y="11758"/>
                    <a:pt x="8092" y="11758"/>
                  </a:cubicBezTo>
                  <a:cubicBezTo>
                    <a:pt x="8135" y="11758"/>
                    <a:pt x="8170" y="11702"/>
                    <a:pt x="8151" y="11659"/>
                  </a:cubicBezTo>
                  <a:cubicBezTo>
                    <a:pt x="8090" y="11515"/>
                    <a:pt x="7980" y="11394"/>
                    <a:pt x="7880" y="11269"/>
                  </a:cubicBezTo>
                  <a:cubicBezTo>
                    <a:pt x="7828" y="11201"/>
                    <a:pt x="7773" y="11131"/>
                    <a:pt x="7716" y="11061"/>
                  </a:cubicBezTo>
                  <a:cubicBezTo>
                    <a:pt x="7914" y="10900"/>
                    <a:pt x="8120" y="10766"/>
                    <a:pt x="8334" y="10660"/>
                  </a:cubicBezTo>
                  <a:cubicBezTo>
                    <a:pt x="8382" y="10730"/>
                    <a:pt x="8430" y="10799"/>
                    <a:pt x="8470" y="10873"/>
                  </a:cubicBezTo>
                  <a:cubicBezTo>
                    <a:pt x="8539" y="11003"/>
                    <a:pt x="8588" y="11139"/>
                    <a:pt x="8651" y="11269"/>
                  </a:cubicBezTo>
                  <a:cubicBezTo>
                    <a:pt x="8665" y="11298"/>
                    <a:pt x="8691" y="11310"/>
                    <a:pt x="8716" y="11310"/>
                  </a:cubicBezTo>
                  <a:cubicBezTo>
                    <a:pt x="8761" y="11310"/>
                    <a:pt x="8806" y="11275"/>
                    <a:pt x="8793" y="11223"/>
                  </a:cubicBezTo>
                  <a:cubicBezTo>
                    <a:pt x="8745" y="11006"/>
                    <a:pt x="8617" y="10781"/>
                    <a:pt x="8461" y="10602"/>
                  </a:cubicBezTo>
                  <a:cubicBezTo>
                    <a:pt x="8668" y="10508"/>
                    <a:pt x="8885" y="10432"/>
                    <a:pt x="9106" y="10367"/>
                  </a:cubicBezTo>
                  <a:cubicBezTo>
                    <a:pt x="9218" y="10618"/>
                    <a:pt x="9334" y="10871"/>
                    <a:pt x="9487" y="11097"/>
                  </a:cubicBezTo>
                  <a:cubicBezTo>
                    <a:pt x="9503" y="11119"/>
                    <a:pt x="9522" y="11128"/>
                    <a:pt x="9540" y="11128"/>
                  </a:cubicBezTo>
                  <a:cubicBezTo>
                    <a:pt x="9590" y="11128"/>
                    <a:pt x="9639" y="11063"/>
                    <a:pt x="9621" y="11006"/>
                  </a:cubicBezTo>
                  <a:cubicBezTo>
                    <a:pt x="9536" y="10766"/>
                    <a:pt x="9409" y="10540"/>
                    <a:pt x="9282" y="10317"/>
                  </a:cubicBezTo>
                  <a:cubicBezTo>
                    <a:pt x="9507" y="10259"/>
                    <a:pt x="9737" y="10207"/>
                    <a:pt x="9972" y="10156"/>
                  </a:cubicBezTo>
                  <a:cubicBezTo>
                    <a:pt x="10050" y="10140"/>
                    <a:pt x="10128" y="10120"/>
                    <a:pt x="10206" y="10100"/>
                  </a:cubicBezTo>
                  <a:cubicBezTo>
                    <a:pt x="10265" y="10283"/>
                    <a:pt x="10308" y="10469"/>
                    <a:pt x="10340" y="10664"/>
                  </a:cubicBezTo>
                  <a:cubicBezTo>
                    <a:pt x="10346" y="10702"/>
                    <a:pt x="10378" y="10720"/>
                    <a:pt x="10410" y="10720"/>
                  </a:cubicBezTo>
                  <a:cubicBezTo>
                    <a:pt x="10446" y="10720"/>
                    <a:pt x="10482" y="10697"/>
                    <a:pt x="10482" y="10653"/>
                  </a:cubicBezTo>
                  <a:cubicBezTo>
                    <a:pt x="10482" y="10452"/>
                    <a:pt x="10438" y="10249"/>
                    <a:pt x="10362" y="10061"/>
                  </a:cubicBezTo>
                  <a:cubicBezTo>
                    <a:pt x="10594" y="9998"/>
                    <a:pt x="10821" y="9923"/>
                    <a:pt x="11041" y="9835"/>
                  </a:cubicBezTo>
                  <a:cubicBezTo>
                    <a:pt x="11133" y="10048"/>
                    <a:pt x="11202" y="10268"/>
                    <a:pt x="11283" y="10487"/>
                  </a:cubicBezTo>
                  <a:cubicBezTo>
                    <a:pt x="11293" y="10512"/>
                    <a:pt x="11316" y="10523"/>
                    <a:pt x="11340" y="10523"/>
                  </a:cubicBezTo>
                  <a:cubicBezTo>
                    <a:pt x="11375" y="10523"/>
                    <a:pt x="11412" y="10499"/>
                    <a:pt x="11410" y="10460"/>
                  </a:cubicBezTo>
                  <a:cubicBezTo>
                    <a:pt x="11402" y="10217"/>
                    <a:pt x="11321" y="9980"/>
                    <a:pt x="11208" y="9765"/>
                  </a:cubicBezTo>
                  <a:cubicBezTo>
                    <a:pt x="11486" y="9643"/>
                    <a:pt x="11751" y="9501"/>
                    <a:pt x="11999" y="9332"/>
                  </a:cubicBezTo>
                  <a:cubicBezTo>
                    <a:pt x="12084" y="9498"/>
                    <a:pt x="12173" y="9664"/>
                    <a:pt x="12281" y="9813"/>
                  </a:cubicBezTo>
                  <a:cubicBezTo>
                    <a:pt x="12295" y="9833"/>
                    <a:pt x="12314" y="9841"/>
                    <a:pt x="12333" y="9841"/>
                  </a:cubicBezTo>
                  <a:cubicBezTo>
                    <a:pt x="12385" y="9841"/>
                    <a:pt x="12437" y="9780"/>
                    <a:pt x="12409" y="9723"/>
                  </a:cubicBezTo>
                  <a:cubicBezTo>
                    <a:pt x="12332" y="9559"/>
                    <a:pt x="12228" y="9399"/>
                    <a:pt x="12122" y="9246"/>
                  </a:cubicBezTo>
                  <a:cubicBezTo>
                    <a:pt x="12299" y="9115"/>
                    <a:pt x="12465" y="8974"/>
                    <a:pt x="12619" y="8816"/>
                  </a:cubicBezTo>
                  <a:cubicBezTo>
                    <a:pt x="12757" y="9022"/>
                    <a:pt x="12870" y="9240"/>
                    <a:pt x="13015" y="9444"/>
                  </a:cubicBezTo>
                  <a:cubicBezTo>
                    <a:pt x="13026" y="9460"/>
                    <a:pt x="13043" y="9467"/>
                    <a:pt x="13059" y="9467"/>
                  </a:cubicBezTo>
                  <a:cubicBezTo>
                    <a:pt x="13098" y="9467"/>
                    <a:pt x="13139" y="9429"/>
                    <a:pt x="13129" y="9388"/>
                  </a:cubicBezTo>
                  <a:cubicBezTo>
                    <a:pt x="13067" y="9130"/>
                    <a:pt x="12911" y="8899"/>
                    <a:pt x="12738" y="8693"/>
                  </a:cubicBezTo>
                  <a:cubicBezTo>
                    <a:pt x="12903" y="8509"/>
                    <a:pt x="13050" y="8306"/>
                    <a:pt x="13179" y="8085"/>
                  </a:cubicBezTo>
                  <a:cubicBezTo>
                    <a:pt x="13308" y="8223"/>
                    <a:pt x="13444" y="8369"/>
                    <a:pt x="13597" y="8469"/>
                  </a:cubicBezTo>
                  <a:cubicBezTo>
                    <a:pt x="13610" y="8478"/>
                    <a:pt x="13624" y="8482"/>
                    <a:pt x="13637" y="8482"/>
                  </a:cubicBezTo>
                  <a:cubicBezTo>
                    <a:pt x="13695" y="8482"/>
                    <a:pt x="13741" y="8406"/>
                    <a:pt x="13696" y="8353"/>
                  </a:cubicBezTo>
                  <a:cubicBezTo>
                    <a:pt x="13572" y="8211"/>
                    <a:pt x="13400" y="8091"/>
                    <a:pt x="13243" y="7975"/>
                  </a:cubicBezTo>
                  <a:cubicBezTo>
                    <a:pt x="13284" y="7897"/>
                    <a:pt x="13324" y="7816"/>
                    <a:pt x="13362" y="7732"/>
                  </a:cubicBezTo>
                  <a:cubicBezTo>
                    <a:pt x="13400" y="7644"/>
                    <a:pt x="13434" y="7555"/>
                    <a:pt x="13465" y="7465"/>
                  </a:cubicBezTo>
                  <a:cubicBezTo>
                    <a:pt x="13555" y="7632"/>
                    <a:pt x="13675" y="7788"/>
                    <a:pt x="13824" y="7897"/>
                  </a:cubicBezTo>
                  <a:cubicBezTo>
                    <a:pt x="13839" y="7907"/>
                    <a:pt x="13854" y="7912"/>
                    <a:pt x="13869" y="7912"/>
                  </a:cubicBezTo>
                  <a:cubicBezTo>
                    <a:pt x="13937" y="7912"/>
                    <a:pt x="13998" y="7820"/>
                    <a:pt x="13939" y="7762"/>
                  </a:cubicBezTo>
                  <a:cubicBezTo>
                    <a:pt x="13780" y="7610"/>
                    <a:pt x="13640" y="7465"/>
                    <a:pt x="13525" y="7279"/>
                  </a:cubicBezTo>
                  <a:cubicBezTo>
                    <a:pt x="13574" y="7102"/>
                    <a:pt x="13610" y="6922"/>
                    <a:pt x="13631" y="6740"/>
                  </a:cubicBezTo>
                  <a:cubicBezTo>
                    <a:pt x="13822" y="6922"/>
                    <a:pt x="14035" y="7086"/>
                    <a:pt x="14250" y="7235"/>
                  </a:cubicBezTo>
                  <a:cubicBezTo>
                    <a:pt x="14265" y="7244"/>
                    <a:pt x="14280" y="7248"/>
                    <a:pt x="14294" y="7248"/>
                  </a:cubicBezTo>
                  <a:cubicBezTo>
                    <a:pt x="14365" y="7248"/>
                    <a:pt x="14428" y="7155"/>
                    <a:pt x="14365" y="7100"/>
                  </a:cubicBezTo>
                  <a:cubicBezTo>
                    <a:pt x="14150" y="6910"/>
                    <a:pt x="13919" y="6725"/>
                    <a:pt x="13671" y="6573"/>
                  </a:cubicBezTo>
                  <a:cubicBezTo>
                    <a:pt x="13662" y="6569"/>
                    <a:pt x="13654" y="6567"/>
                    <a:pt x="13645" y="6565"/>
                  </a:cubicBezTo>
                  <a:cubicBezTo>
                    <a:pt x="13655" y="6406"/>
                    <a:pt x="13654" y="6247"/>
                    <a:pt x="13641" y="6090"/>
                  </a:cubicBezTo>
                  <a:lnTo>
                    <a:pt x="13641" y="6090"/>
                  </a:lnTo>
                  <a:cubicBezTo>
                    <a:pt x="13905" y="6130"/>
                    <a:pt x="14164" y="6200"/>
                    <a:pt x="14426" y="6260"/>
                  </a:cubicBezTo>
                  <a:cubicBezTo>
                    <a:pt x="14431" y="6261"/>
                    <a:pt x="14436" y="6262"/>
                    <a:pt x="14441" y="6262"/>
                  </a:cubicBezTo>
                  <a:cubicBezTo>
                    <a:pt x="14503" y="6262"/>
                    <a:pt x="14548" y="6178"/>
                    <a:pt x="14483" y="6140"/>
                  </a:cubicBezTo>
                  <a:cubicBezTo>
                    <a:pt x="14221" y="5988"/>
                    <a:pt x="13922" y="5931"/>
                    <a:pt x="13620" y="5924"/>
                  </a:cubicBezTo>
                  <a:cubicBezTo>
                    <a:pt x="13600" y="5784"/>
                    <a:pt x="13576" y="5644"/>
                    <a:pt x="13539" y="5507"/>
                  </a:cubicBezTo>
                  <a:cubicBezTo>
                    <a:pt x="13844" y="5465"/>
                    <a:pt x="14137" y="5373"/>
                    <a:pt x="14399" y="5211"/>
                  </a:cubicBezTo>
                  <a:cubicBezTo>
                    <a:pt x="14482" y="5161"/>
                    <a:pt x="14441" y="5042"/>
                    <a:pt x="14362" y="5042"/>
                  </a:cubicBezTo>
                  <a:cubicBezTo>
                    <a:pt x="14350" y="5042"/>
                    <a:pt x="14336" y="5045"/>
                    <a:pt x="14321" y="5053"/>
                  </a:cubicBezTo>
                  <a:cubicBezTo>
                    <a:pt x="14056" y="5186"/>
                    <a:pt x="13788" y="5299"/>
                    <a:pt x="13499" y="5373"/>
                  </a:cubicBezTo>
                  <a:cubicBezTo>
                    <a:pt x="13437" y="5180"/>
                    <a:pt x="13359" y="4992"/>
                    <a:pt x="13263" y="4813"/>
                  </a:cubicBezTo>
                  <a:cubicBezTo>
                    <a:pt x="13522" y="4745"/>
                    <a:pt x="13780" y="4673"/>
                    <a:pt x="14031" y="4578"/>
                  </a:cubicBezTo>
                  <a:cubicBezTo>
                    <a:pt x="14105" y="4550"/>
                    <a:pt x="14068" y="4440"/>
                    <a:pt x="13999" y="4440"/>
                  </a:cubicBezTo>
                  <a:cubicBezTo>
                    <a:pt x="13994" y="4440"/>
                    <a:pt x="13990" y="4441"/>
                    <a:pt x="13985" y="4442"/>
                  </a:cubicBezTo>
                  <a:cubicBezTo>
                    <a:pt x="13705" y="4491"/>
                    <a:pt x="13435" y="4565"/>
                    <a:pt x="13165" y="4644"/>
                  </a:cubicBezTo>
                  <a:cubicBezTo>
                    <a:pt x="13151" y="4622"/>
                    <a:pt x="13136" y="4598"/>
                    <a:pt x="13121" y="4574"/>
                  </a:cubicBezTo>
                  <a:cubicBezTo>
                    <a:pt x="13129" y="4523"/>
                    <a:pt x="13114" y="4469"/>
                    <a:pt x="13064" y="4422"/>
                  </a:cubicBezTo>
                  <a:cubicBezTo>
                    <a:pt x="13007" y="4365"/>
                    <a:pt x="12951" y="4309"/>
                    <a:pt x="12896" y="4249"/>
                  </a:cubicBezTo>
                  <a:cubicBezTo>
                    <a:pt x="13165" y="4083"/>
                    <a:pt x="13411" y="3885"/>
                    <a:pt x="13613" y="3638"/>
                  </a:cubicBezTo>
                  <a:cubicBezTo>
                    <a:pt x="13651" y="3593"/>
                    <a:pt x="13601" y="3536"/>
                    <a:pt x="13552" y="3536"/>
                  </a:cubicBezTo>
                  <a:cubicBezTo>
                    <a:pt x="13538" y="3536"/>
                    <a:pt x="13524" y="3540"/>
                    <a:pt x="13512" y="3552"/>
                  </a:cubicBezTo>
                  <a:cubicBezTo>
                    <a:pt x="13284" y="3763"/>
                    <a:pt x="13057" y="3967"/>
                    <a:pt x="12806" y="4151"/>
                  </a:cubicBezTo>
                  <a:cubicBezTo>
                    <a:pt x="12665" y="3991"/>
                    <a:pt x="12534" y="3825"/>
                    <a:pt x="12407" y="3651"/>
                  </a:cubicBezTo>
                  <a:cubicBezTo>
                    <a:pt x="12592" y="3518"/>
                    <a:pt x="12774" y="3380"/>
                    <a:pt x="12937" y="3220"/>
                  </a:cubicBezTo>
                  <a:cubicBezTo>
                    <a:pt x="12973" y="3183"/>
                    <a:pt x="12945" y="3116"/>
                    <a:pt x="12898" y="3116"/>
                  </a:cubicBezTo>
                  <a:cubicBezTo>
                    <a:pt x="12889" y="3116"/>
                    <a:pt x="12880" y="3118"/>
                    <a:pt x="12870" y="3124"/>
                  </a:cubicBezTo>
                  <a:cubicBezTo>
                    <a:pt x="12674" y="3242"/>
                    <a:pt x="12493" y="3382"/>
                    <a:pt x="12316" y="3528"/>
                  </a:cubicBezTo>
                  <a:cubicBezTo>
                    <a:pt x="12225" y="3403"/>
                    <a:pt x="12139" y="3276"/>
                    <a:pt x="12052" y="3148"/>
                  </a:cubicBezTo>
                  <a:cubicBezTo>
                    <a:pt x="12075" y="3148"/>
                    <a:pt x="12098" y="3139"/>
                    <a:pt x="12116" y="3114"/>
                  </a:cubicBezTo>
                  <a:cubicBezTo>
                    <a:pt x="12275" y="2886"/>
                    <a:pt x="12479" y="2709"/>
                    <a:pt x="12683" y="2522"/>
                  </a:cubicBezTo>
                  <a:cubicBezTo>
                    <a:pt x="12732" y="2475"/>
                    <a:pt x="12693" y="2394"/>
                    <a:pt x="12636" y="2394"/>
                  </a:cubicBezTo>
                  <a:cubicBezTo>
                    <a:pt x="12626" y="2394"/>
                    <a:pt x="12615" y="2396"/>
                    <a:pt x="12604" y="2403"/>
                  </a:cubicBezTo>
                  <a:cubicBezTo>
                    <a:pt x="12337" y="2546"/>
                    <a:pt x="12143" y="2777"/>
                    <a:pt x="11983" y="3029"/>
                  </a:cubicBezTo>
                  <a:cubicBezTo>
                    <a:pt x="11982" y="3033"/>
                    <a:pt x="11980" y="3039"/>
                    <a:pt x="11977" y="3042"/>
                  </a:cubicBezTo>
                  <a:cubicBezTo>
                    <a:pt x="11891" y="2914"/>
                    <a:pt x="11804" y="2785"/>
                    <a:pt x="11715" y="2659"/>
                  </a:cubicBezTo>
                  <a:cubicBezTo>
                    <a:pt x="11926" y="2489"/>
                    <a:pt x="12103" y="2278"/>
                    <a:pt x="12188" y="2016"/>
                  </a:cubicBezTo>
                  <a:cubicBezTo>
                    <a:pt x="12204" y="1965"/>
                    <a:pt x="12162" y="1925"/>
                    <a:pt x="12120" y="1925"/>
                  </a:cubicBezTo>
                  <a:cubicBezTo>
                    <a:pt x="12099" y="1925"/>
                    <a:pt x="12077" y="1935"/>
                    <a:pt x="12062" y="1958"/>
                  </a:cubicBezTo>
                  <a:cubicBezTo>
                    <a:pt x="11926" y="2165"/>
                    <a:pt x="11796" y="2361"/>
                    <a:pt x="11623" y="2530"/>
                  </a:cubicBezTo>
                  <a:cubicBezTo>
                    <a:pt x="11495" y="2350"/>
                    <a:pt x="11361" y="2177"/>
                    <a:pt x="11222" y="2010"/>
                  </a:cubicBezTo>
                  <a:cubicBezTo>
                    <a:pt x="11378" y="1797"/>
                    <a:pt x="11529" y="1585"/>
                    <a:pt x="11664" y="1358"/>
                  </a:cubicBezTo>
                  <a:cubicBezTo>
                    <a:pt x="11698" y="1303"/>
                    <a:pt x="11653" y="1253"/>
                    <a:pt x="11604" y="1253"/>
                  </a:cubicBezTo>
                  <a:cubicBezTo>
                    <a:pt x="11584" y="1253"/>
                    <a:pt x="11563" y="1262"/>
                    <a:pt x="11548" y="1283"/>
                  </a:cubicBezTo>
                  <a:cubicBezTo>
                    <a:pt x="11395" y="1481"/>
                    <a:pt x="11259" y="1690"/>
                    <a:pt x="11126" y="1901"/>
                  </a:cubicBezTo>
                  <a:cubicBezTo>
                    <a:pt x="10998" y="1758"/>
                    <a:pt x="10862" y="1623"/>
                    <a:pt x="10716" y="1497"/>
                  </a:cubicBezTo>
                  <a:cubicBezTo>
                    <a:pt x="10872" y="1212"/>
                    <a:pt x="11019" y="891"/>
                    <a:pt x="11118" y="584"/>
                  </a:cubicBezTo>
                  <a:cubicBezTo>
                    <a:pt x="11140" y="516"/>
                    <a:pt x="11080" y="459"/>
                    <a:pt x="11022" y="459"/>
                  </a:cubicBezTo>
                  <a:cubicBezTo>
                    <a:pt x="10994" y="459"/>
                    <a:pt x="10966" y="472"/>
                    <a:pt x="10948" y="504"/>
                  </a:cubicBezTo>
                  <a:cubicBezTo>
                    <a:pt x="10795" y="770"/>
                    <a:pt x="10665" y="1078"/>
                    <a:pt x="10562" y="1371"/>
                  </a:cubicBezTo>
                  <a:cubicBezTo>
                    <a:pt x="10475" y="1304"/>
                    <a:pt x="10383" y="1241"/>
                    <a:pt x="10289" y="1181"/>
                  </a:cubicBezTo>
                  <a:cubicBezTo>
                    <a:pt x="10238" y="1150"/>
                    <a:pt x="10186" y="1123"/>
                    <a:pt x="10135" y="1096"/>
                  </a:cubicBezTo>
                  <a:cubicBezTo>
                    <a:pt x="10281" y="837"/>
                    <a:pt x="10383" y="525"/>
                    <a:pt x="10339" y="241"/>
                  </a:cubicBezTo>
                  <a:cubicBezTo>
                    <a:pt x="10332" y="199"/>
                    <a:pt x="10299" y="179"/>
                    <a:pt x="10264" y="179"/>
                  </a:cubicBezTo>
                  <a:cubicBezTo>
                    <a:pt x="10232" y="179"/>
                    <a:pt x="10198" y="197"/>
                    <a:pt x="10185" y="232"/>
                  </a:cubicBezTo>
                  <a:cubicBezTo>
                    <a:pt x="10128" y="383"/>
                    <a:pt x="10100" y="543"/>
                    <a:pt x="10051" y="698"/>
                  </a:cubicBezTo>
                  <a:cubicBezTo>
                    <a:pt x="10020" y="803"/>
                    <a:pt x="9979" y="902"/>
                    <a:pt x="9934" y="1000"/>
                  </a:cubicBezTo>
                  <a:cubicBezTo>
                    <a:pt x="9815" y="947"/>
                    <a:pt x="9691" y="909"/>
                    <a:pt x="9565" y="876"/>
                  </a:cubicBezTo>
                  <a:cubicBezTo>
                    <a:pt x="9665" y="613"/>
                    <a:pt x="9708" y="327"/>
                    <a:pt x="9631" y="53"/>
                  </a:cubicBezTo>
                  <a:cubicBezTo>
                    <a:pt x="9621" y="19"/>
                    <a:pt x="9590" y="1"/>
                    <a:pt x="9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1"/>
            <p:cNvSpPr/>
            <p:nvPr/>
          </p:nvSpPr>
          <p:spPr>
            <a:xfrm>
              <a:off x="3884387" y="1756654"/>
              <a:ext cx="548886" cy="542337"/>
            </a:xfrm>
            <a:custGeom>
              <a:avLst/>
              <a:gdLst/>
              <a:ahLst/>
              <a:cxnLst/>
              <a:rect l="l" t="t" r="r" b="b"/>
              <a:pathLst>
                <a:path w="10896" h="10766" extrusionOk="0">
                  <a:moveTo>
                    <a:pt x="7211" y="269"/>
                  </a:moveTo>
                  <a:cubicBezTo>
                    <a:pt x="7407" y="269"/>
                    <a:pt x="7615" y="330"/>
                    <a:pt x="7834" y="471"/>
                  </a:cubicBezTo>
                  <a:cubicBezTo>
                    <a:pt x="8282" y="757"/>
                    <a:pt x="8582" y="1242"/>
                    <a:pt x="8867" y="1671"/>
                  </a:cubicBezTo>
                  <a:cubicBezTo>
                    <a:pt x="9241" y="2236"/>
                    <a:pt x="9605" y="2807"/>
                    <a:pt x="9987" y="3367"/>
                  </a:cubicBezTo>
                  <a:cubicBezTo>
                    <a:pt x="10011" y="3404"/>
                    <a:pt x="10045" y="3424"/>
                    <a:pt x="10082" y="3431"/>
                  </a:cubicBezTo>
                  <a:cubicBezTo>
                    <a:pt x="10198" y="3627"/>
                    <a:pt x="10320" y="3824"/>
                    <a:pt x="10470" y="3986"/>
                  </a:cubicBezTo>
                  <a:cubicBezTo>
                    <a:pt x="10661" y="4679"/>
                    <a:pt x="10327" y="5533"/>
                    <a:pt x="9773" y="5992"/>
                  </a:cubicBezTo>
                  <a:cubicBezTo>
                    <a:pt x="8888" y="6727"/>
                    <a:pt x="7687" y="6855"/>
                    <a:pt x="6617" y="7158"/>
                  </a:cubicBezTo>
                  <a:cubicBezTo>
                    <a:pt x="5772" y="7395"/>
                    <a:pt x="4979" y="7746"/>
                    <a:pt x="4403" y="8433"/>
                  </a:cubicBezTo>
                  <a:cubicBezTo>
                    <a:pt x="3767" y="9193"/>
                    <a:pt x="3308" y="10426"/>
                    <a:pt x="2160" y="10477"/>
                  </a:cubicBezTo>
                  <a:cubicBezTo>
                    <a:pt x="2134" y="10478"/>
                    <a:pt x="2107" y="10479"/>
                    <a:pt x="2081" y="10479"/>
                  </a:cubicBezTo>
                  <a:cubicBezTo>
                    <a:pt x="1206" y="10479"/>
                    <a:pt x="403" y="9819"/>
                    <a:pt x="352" y="8927"/>
                  </a:cubicBezTo>
                  <a:cubicBezTo>
                    <a:pt x="296" y="8020"/>
                    <a:pt x="916" y="7201"/>
                    <a:pt x="1565" y="6634"/>
                  </a:cubicBezTo>
                  <a:cubicBezTo>
                    <a:pt x="2351" y="5948"/>
                    <a:pt x="3308" y="5476"/>
                    <a:pt x="4023" y="4708"/>
                  </a:cubicBezTo>
                  <a:cubicBezTo>
                    <a:pt x="4638" y="4047"/>
                    <a:pt x="4950" y="3216"/>
                    <a:pt x="5296" y="2399"/>
                  </a:cubicBezTo>
                  <a:cubicBezTo>
                    <a:pt x="5613" y="1645"/>
                    <a:pt x="6279" y="269"/>
                    <a:pt x="7211" y="269"/>
                  </a:cubicBezTo>
                  <a:close/>
                  <a:moveTo>
                    <a:pt x="7263" y="0"/>
                  </a:moveTo>
                  <a:cubicBezTo>
                    <a:pt x="6776" y="0"/>
                    <a:pt x="6310" y="273"/>
                    <a:pt x="5939" y="699"/>
                  </a:cubicBezTo>
                  <a:cubicBezTo>
                    <a:pt x="5120" y="1635"/>
                    <a:pt x="4915" y="2917"/>
                    <a:pt x="4254" y="3948"/>
                  </a:cubicBezTo>
                  <a:cubicBezTo>
                    <a:pt x="3495" y="5133"/>
                    <a:pt x="2140" y="5653"/>
                    <a:pt x="1164" y="6611"/>
                  </a:cubicBezTo>
                  <a:cubicBezTo>
                    <a:pt x="540" y="7220"/>
                    <a:pt x="0" y="8061"/>
                    <a:pt x="65" y="8966"/>
                  </a:cubicBezTo>
                  <a:cubicBezTo>
                    <a:pt x="122" y="9781"/>
                    <a:pt x="705" y="10434"/>
                    <a:pt x="1475" y="10674"/>
                  </a:cubicBezTo>
                  <a:cubicBezTo>
                    <a:pt x="1677" y="10736"/>
                    <a:pt x="1873" y="10765"/>
                    <a:pt x="2061" y="10765"/>
                  </a:cubicBezTo>
                  <a:cubicBezTo>
                    <a:pt x="2748" y="10765"/>
                    <a:pt x="3340" y="10376"/>
                    <a:pt x="3792" y="9797"/>
                  </a:cubicBezTo>
                  <a:cubicBezTo>
                    <a:pt x="4192" y="9282"/>
                    <a:pt x="4491" y="8686"/>
                    <a:pt x="4993" y="8258"/>
                  </a:cubicBezTo>
                  <a:cubicBezTo>
                    <a:pt x="5565" y="7766"/>
                    <a:pt x="6312" y="7543"/>
                    <a:pt x="7028" y="7362"/>
                  </a:cubicBezTo>
                  <a:cubicBezTo>
                    <a:pt x="8249" y="7055"/>
                    <a:pt x="9793" y="6805"/>
                    <a:pt x="10507" y="5623"/>
                  </a:cubicBezTo>
                  <a:cubicBezTo>
                    <a:pt x="10802" y="5137"/>
                    <a:pt x="10895" y="4521"/>
                    <a:pt x="10743" y="3995"/>
                  </a:cubicBezTo>
                  <a:cubicBezTo>
                    <a:pt x="10748" y="3971"/>
                    <a:pt x="10746" y="3945"/>
                    <a:pt x="10731" y="3917"/>
                  </a:cubicBezTo>
                  <a:cubicBezTo>
                    <a:pt x="10724" y="3903"/>
                    <a:pt x="10715" y="3892"/>
                    <a:pt x="10705" y="3877"/>
                  </a:cubicBezTo>
                  <a:cubicBezTo>
                    <a:pt x="10613" y="3629"/>
                    <a:pt x="10463" y="3405"/>
                    <a:pt x="10249" y="3233"/>
                  </a:cubicBezTo>
                  <a:cubicBezTo>
                    <a:pt x="9853" y="2605"/>
                    <a:pt x="9448" y="1981"/>
                    <a:pt x="9037" y="1363"/>
                  </a:cubicBezTo>
                  <a:cubicBezTo>
                    <a:pt x="8776" y="974"/>
                    <a:pt x="8499" y="577"/>
                    <a:pt x="8115" y="296"/>
                  </a:cubicBezTo>
                  <a:cubicBezTo>
                    <a:pt x="7833" y="91"/>
                    <a:pt x="7544" y="0"/>
                    <a:pt x="7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1"/>
            <p:cNvSpPr/>
            <p:nvPr/>
          </p:nvSpPr>
          <p:spPr>
            <a:xfrm>
              <a:off x="3782679" y="2143288"/>
              <a:ext cx="50174" cy="10931"/>
            </a:xfrm>
            <a:custGeom>
              <a:avLst/>
              <a:gdLst/>
              <a:ahLst/>
              <a:cxnLst/>
              <a:rect l="l" t="t" r="r" b="b"/>
              <a:pathLst>
                <a:path w="996" h="217" extrusionOk="0">
                  <a:moveTo>
                    <a:pt x="886" y="1"/>
                  </a:moveTo>
                  <a:cubicBezTo>
                    <a:pt x="879" y="1"/>
                    <a:pt x="871" y="2"/>
                    <a:pt x="863" y="4"/>
                  </a:cubicBezTo>
                  <a:cubicBezTo>
                    <a:pt x="687" y="61"/>
                    <a:pt x="505" y="89"/>
                    <a:pt x="322" y="89"/>
                  </a:cubicBezTo>
                  <a:cubicBezTo>
                    <a:pt x="244" y="89"/>
                    <a:pt x="166" y="84"/>
                    <a:pt x="88" y="74"/>
                  </a:cubicBezTo>
                  <a:cubicBezTo>
                    <a:pt x="84" y="73"/>
                    <a:pt x="80" y="73"/>
                    <a:pt x="77" y="73"/>
                  </a:cubicBezTo>
                  <a:cubicBezTo>
                    <a:pt x="4" y="73"/>
                    <a:pt x="1" y="195"/>
                    <a:pt x="81" y="203"/>
                  </a:cubicBezTo>
                  <a:cubicBezTo>
                    <a:pt x="176" y="212"/>
                    <a:pt x="271" y="217"/>
                    <a:pt x="366" y="217"/>
                  </a:cubicBezTo>
                  <a:cubicBezTo>
                    <a:pt x="543" y="217"/>
                    <a:pt x="719" y="201"/>
                    <a:pt x="897" y="170"/>
                  </a:cubicBezTo>
                  <a:cubicBezTo>
                    <a:pt x="996" y="152"/>
                    <a:pt x="970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1"/>
            <p:cNvSpPr/>
            <p:nvPr/>
          </p:nvSpPr>
          <p:spPr>
            <a:xfrm>
              <a:off x="4177373" y="1834434"/>
              <a:ext cx="25993" cy="24281"/>
            </a:xfrm>
            <a:custGeom>
              <a:avLst/>
              <a:gdLst/>
              <a:ahLst/>
              <a:cxnLst/>
              <a:rect l="l" t="t" r="r" b="b"/>
              <a:pathLst>
                <a:path w="516" h="482" extrusionOk="0">
                  <a:moveTo>
                    <a:pt x="189" y="1"/>
                  </a:moveTo>
                  <a:cubicBezTo>
                    <a:pt x="150" y="1"/>
                    <a:pt x="111" y="14"/>
                    <a:pt x="78" y="46"/>
                  </a:cubicBezTo>
                  <a:cubicBezTo>
                    <a:pt x="0" y="123"/>
                    <a:pt x="6" y="219"/>
                    <a:pt x="64" y="303"/>
                  </a:cubicBezTo>
                  <a:cubicBezTo>
                    <a:pt x="92" y="342"/>
                    <a:pt x="119" y="379"/>
                    <a:pt x="147" y="416"/>
                  </a:cubicBezTo>
                  <a:cubicBezTo>
                    <a:pt x="181" y="460"/>
                    <a:pt x="237" y="481"/>
                    <a:pt x="293" y="481"/>
                  </a:cubicBezTo>
                  <a:cubicBezTo>
                    <a:pt x="341" y="481"/>
                    <a:pt x="390" y="465"/>
                    <a:pt x="424" y="432"/>
                  </a:cubicBezTo>
                  <a:cubicBezTo>
                    <a:pt x="495" y="361"/>
                    <a:pt x="516" y="233"/>
                    <a:pt x="438" y="155"/>
                  </a:cubicBezTo>
                  <a:cubicBezTo>
                    <a:pt x="404" y="124"/>
                    <a:pt x="371" y="91"/>
                    <a:pt x="336" y="60"/>
                  </a:cubicBezTo>
                  <a:cubicBezTo>
                    <a:pt x="295" y="25"/>
                    <a:pt x="242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1"/>
            <p:cNvSpPr/>
            <p:nvPr/>
          </p:nvSpPr>
          <p:spPr>
            <a:xfrm>
              <a:off x="4210419" y="1808087"/>
              <a:ext cx="25188" cy="22921"/>
            </a:xfrm>
            <a:custGeom>
              <a:avLst/>
              <a:gdLst/>
              <a:ahLst/>
              <a:cxnLst/>
              <a:rect l="l" t="t" r="r" b="b"/>
              <a:pathLst>
                <a:path w="500" h="455" extrusionOk="0">
                  <a:moveTo>
                    <a:pt x="205" y="0"/>
                  </a:moveTo>
                  <a:cubicBezTo>
                    <a:pt x="162" y="0"/>
                    <a:pt x="119" y="15"/>
                    <a:pt x="84" y="50"/>
                  </a:cubicBezTo>
                  <a:cubicBezTo>
                    <a:pt x="0" y="131"/>
                    <a:pt x="0" y="242"/>
                    <a:pt x="67" y="331"/>
                  </a:cubicBezTo>
                  <a:lnTo>
                    <a:pt x="108" y="386"/>
                  </a:lnTo>
                  <a:cubicBezTo>
                    <a:pt x="142" y="432"/>
                    <a:pt x="201" y="454"/>
                    <a:pt x="260" y="454"/>
                  </a:cubicBezTo>
                  <a:cubicBezTo>
                    <a:pt x="312" y="454"/>
                    <a:pt x="364" y="437"/>
                    <a:pt x="398" y="402"/>
                  </a:cubicBezTo>
                  <a:cubicBezTo>
                    <a:pt x="474" y="330"/>
                    <a:pt x="499" y="192"/>
                    <a:pt x="414" y="111"/>
                  </a:cubicBezTo>
                  <a:lnTo>
                    <a:pt x="363" y="66"/>
                  </a:lnTo>
                  <a:cubicBezTo>
                    <a:pt x="320" y="26"/>
                    <a:pt x="262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1"/>
            <p:cNvSpPr/>
            <p:nvPr/>
          </p:nvSpPr>
          <p:spPr>
            <a:xfrm>
              <a:off x="4239234" y="1788793"/>
              <a:ext cx="16372" cy="11687"/>
            </a:xfrm>
            <a:custGeom>
              <a:avLst/>
              <a:gdLst/>
              <a:ahLst/>
              <a:cxnLst/>
              <a:rect l="l" t="t" r="r" b="b"/>
              <a:pathLst>
                <a:path w="325" h="232" extrusionOk="0">
                  <a:moveTo>
                    <a:pt x="168" y="1"/>
                  </a:moveTo>
                  <a:cubicBezTo>
                    <a:pt x="81" y="1"/>
                    <a:pt x="1" y="109"/>
                    <a:pt x="76" y="194"/>
                  </a:cubicBezTo>
                  <a:cubicBezTo>
                    <a:pt x="100" y="220"/>
                    <a:pt x="128" y="231"/>
                    <a:pt x="156" y="231"/>
                  </a:cubicBezTo>
                  <a:cubicBezTo>
                    <a:pt x="243" y="231"/>
                    <a:pt x="325" y="123"/>
                    <a:pt x="249" y="40"/>
                  </a:cubicBezTo>
                  <a:cubicBezTo>
                    <a:pt x="224" y="12"/>
                    <a:pt x="196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1"/>
            <p:cNvSpPr/>
            <p:nvPr/>
          </p:nvSpPr>
          <p:spPr>
            <a:xfrm>
              <a:off x="4173443" y="1860680"/>
              <a:ext cx="57075" cy="36673"/>
            </a:xfrm>
            <a:custGeom>
              <a:avLst/>
              <a:gdLst/>
              <a:ahLst/>
              <a:cxnLst/>
              <a:rect l="l" t="t" r="r" b="b"/>
              <a:pathLst>
                <a:path w="1133" h="728" extrusionOk="0">
                  <a:moveTo>
                    <a:pt x="791" y="1"/>
                  </a:moveTo>
                  <a:cubicBezTo>
                    <a:pt x="682" y="1"/>
                    <a:pt x="579" y="62"/>
                    <a:pt x="482" y="108"/>
                  </a:cubicBezTo>
                  <a:cubicBezTo>
                    <a:pt x="353" y="170"/>
                    <a:pt x="177" y="222"/>
                    <a:pt x="91" y="348"/>
                  </a:cubicBezTo>
                  <a:cubicBezTo>
                    <a:pt x="0" y="481"/>
                    <a:pt x="90" y="716"/>
                    <a:pt x="228" y="716"/>
                  </a:cubicBezTo>
                  <a:cubicBezTo>
                    <a:pt x="260" y="716"/>
                    <a:pt x="295" y="703"/>
                    <a:pt x="330" y="673"/>
                  </a:cubicBezTo>
                  <a:cubicBezTo>
                    <a:pt x="346" y="660"/>
                    <a:pt x="353" y="646"/>
                    <a:pt x="357" y="630"/>
                  </a:cubicBezTo>
                  <a:cubicBezTo>
                    <a:pt x="366" y="591"/>
                    <a:pt x="340" y="548"/>
                    <a:pt x="302" y="533"/>
                  </a:cubicBezTo>
                  <a:cubicBezTo>
                    <a:pt x="190" y="485"/>
                    <a:pt x="492" y="354"/>
                    <a:pt x="536" y="334"/>
                  </a:cubicBezTo>
                  <a:cubicBezTo>
                    <a:pt x="594" y="307"/>
                    <a:pt x="695" y="236"/>
                    <a:pt x="770" y="236"/>
                  </a:cubicBezTo>
                  <a:cubicBezTo>
                    <a:pt x="801" y="236"/>
                    <a:pt x="826" y="248"/>
                    <a:pt x="843" y="278"/>
                  </a:cubicBezTo>
                  <a:cubicBezTo>
                    <a:pt x="910" y="391"/>
                    <a:pt x="777" y="490"/>
                    <a:pt x="687" y="523"/>
                  </a:cubicBezTo>
                  <a:cubicBezTo>
                    <a:pt x="634" y="540"/>
                    <a:pt x="574" y="547"/>
                    <a:pt x="516" y="560"/>
                  </a:cubicBezTo>
                  <a:cubicBezTo>
                    <a:pt x="449" y="574"/>
                    <a:pt x="444" y="591"/>
                    <a:pt x="379" y="619"/>
                  </a:cubicBezTo>
                  <a:cubicBezTo>
                    <a:pt x="371" y="623"/>
                    <a:pt x="367" y="629"/>
                    <a:pt x="366" y="632"/>
                  </a:cubicBezTo>
                  <a:cubicBezTo>
                    <a:pt x="362" y="645"/>
                    <a:pt x="369" y="660"/>
                    <a:pt x="381" y="666"/>
                  </a:cubicBezTo>
                  <a:cubicBezTo>
                    <a:pt x="447" y="696"/>
                    <a:pt x="458" y="718"/>
                    <a:pt x="530" y="725"/>
                  </a:cubicBezTo>
                  <a:cubicBezTo>
                    <a:pt x="548" y="727"/>
                    <a:pt x="566" y="728"/>
                    <a:pt x="584" y="728"/>
                  </a:cubicBezTo>
                  <a:cubicBezTo>
                    <a:pt x="638" y="728"/>
                    <a:pt x="693" y="721"/>
                    <a:pt x="743" y="710"/>
                  </a:cubicBezTo>
                  <a:cubicBezTo>
                    <a:pt x="865" y="682"/>
                    <a:pt x="977" y="615"/>
                    <a:pt x="1037" y="503"/>
                  </a:cubicBezTo>
                  <a:cubicBezTo>
                    <a:pt x="1132" y="320"/>
                    <a:pt x="1070" y="44"/>
                    <a:pt x="842" y="6"/>
                  </a:cubicBezTo>
                  <a:cubicBezTo>
                    <a:pt x="825" y="2"/>
                    <a:pt x="808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1"/>
            <p:cNvSpPr/>
            <p:nvPr/>
          </p:nvSpPr>
          <p:spPr>
            <a:xfrm>
              <a:off x="4257672" y="1806878"/>
              <a:ext cx="42365" cy="56521"/>
            </a:xfrm>
            <a:custGeom>
              <a:avLst/>
              <a:gdLst/>
              <a:ahLst/>
              <a:cxnLst/>
              <a:rect l="l" t="t" r="r" b="b"/>
              <a:pathLst>
                <a:path w="841" h="1122" extrusionOk="0">
                  <a:moveTo>
                    <a:pt x="227" y="262"/>
                  </a:moveTo>
                  <a:cubicBezTo>
                    <a:pt x="417" y="359"/>
                    <a:pt x="557" y="549"/>
                    <a:pt x="559" y="772"/>
                  </a:cubicBezTo>
                  <a:cubicBezTo>
                    <a:pt x="560" y="845"/>
                    <a:pt x="570" y="905"/>
                    <a:pt x="486" y="905"/>
                  </a:cubicBezTo>
                  <a:cubicBezTo>
                    <a:pt x="480" y="905"/>
                    <a:pt x="473" y="904"/>
                    <a:pt x="465" y="903"/>
                  </a:cubicBezTo>
                  <a:cubicBezTo>
                    <a:pt x="411" y="898"/>
                    <a:pt x="353" y="858"/>
                    <a:pt x="309" y="826"/>
                  </a:cubicBezTo>
                  <a:cubicBezTo>
                    <a:pt x="233" y="766"/>
                    <a:pt x="175" y="687"/>
                    <a:pt x="141" y="599"/>
                  </a:cubicBezTo>
                  <a:cubicBezTo>
                    <a:pt x="160" y="589"/>
                    <a:pt x="176" y="572"/>
                    <a:pt x="182" y="544"/>
                  </a:cubicBezTo>
                  <a:cubicBezTo>
                    <a:pt x="203" y="451"/>
                    <a:pt x="216" y="358"/>
                    <a:pt x="227" y="262"/>
                  </a:cubicBezTo>
                  <a:close/>
                  <a:moveTo>
                    <a:pt x="139" y="1"/>
                  </a:moveTo>
                  <a:cubicBezTo>
                    <a:pt x="82" y="1"/>
                    <a:pt x="35" y="43"/>
                    <a:pt x="29" y="103"/>
                  </a:cubicBezTo>
                  <a:cubicBezTo>
                    <a:pt x="15" y="237"/>
                    <a:pt x="0" y="373"/>
                    <a:pt x="5" y="510"/>
                  </a:cubicBezTo>
                  <a:cubicBezTo>
                    <a:pt x="3" y="519"/>
                    <a:pt x="6" y="529"/>
                    <a:pt x="10" y="538"/>
                  </a:cubicBezTo>
                  <a:cubicBezTo>
                    <a:pt x="12" y="697"/>
                    <a:pt x="71" y="843"/>
                    <a:pt x="195" y="962"/>
                  </a:cubicBezTo>
                  <a:cubicBezTo>
                    <a:pt x="274" y="1040"/>
                    <a:pt x="414" y="1122"/>
                    <a:pt x="540" y="1122"/>
                  </a:cubicBezTo>
                  <a:cubicBezTo>
                    <a:pt x="607" y="1122"/>
                    <a:pt x="669" y="1099"/>
                    <a:pt x="716" y="1040"/>
                  </a:cubicBezTo>
                  <a:cubicBezTo>
                    <a:pt x="841" y="879"/>
                    <a:pt x="777" y="596"/>
                    <a:pt x="695" y="433"/>
                  </a:cubicBezTo>
                  <a:cubicBezTo>
                    <a:pt x="588" y="223"/>
                    <a:pt x="399" y="67"/>
                    <a:pt x="170" y="5"/>
                  </a:cubicBezTo>
                  <a:cubicBezTo>
                    <a:pt x="160" y="2"/>
                    <a:pt x="149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1"/>
            <p:cNvSpPr/>
            <p:nvPr/>
          </p:nvSpPr>
          <p:spPr>
            <a:xfrm>
              <a:off x="4146996" y="1917000"/>
              <a:ext cx="12543" cy="8967"/>
            </a:xfrm>
            <a:custGeom>
              <a:avLst/>
              <a:gdLst/>
              <a:ahLst/>
              <a:cxnLst/>
              <a:rect l="l" t="t" r="r" b="b"/>
              <a:pathLst>
                <a:path w="249" h="178" extrusionOk="0">
                  <a:moveTo>
                    <a:pt x="129" y="0"/>
                  </a:moveTo>
                  <a:cubicBezTo>
                    <a:pt x="62" y="0"/>
                    <a:pt x="1" y="83"/>
                    <a:pt x="58" y="147"/>
                  </a:cubicBezTo>
                  <a:cubicBezTo>
                    <a:pt x="76" y="169"/>
                    <a:pt x="98" y="177"/>
                    <a:pt x="120" y="177"/>
                  </a:cubicBezTo>
                  <a:cubicBezTo>
                    <a:pt x="187" y="177"/>
                    <a:pt x="248" y="94"/>
                    <a:pt x="191" y="30"/>
                  </a:cubicBezTo>
                  <a:cubicBezTo>
                    <a:pt x="172" y="9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1"/>
            <p:cNvSpPr/>
            <p:nvPr/>
          </p:nvSpPr>
          <p:spPr>
            <a:xfrm>
              <a:off x="4237118" y="1854383"/>
              <a:ext cx="13450" cy="9722"/>
            </a:xfrm>
            <a:custGeom>
              <a:avLst/>
              <a:gdLst/>
              <a:ahLst/>
              <a:cxnLst/>
              <a:rect l="l" t="t" r="r" b="b"/>
              <a:pathLst>
                <a:path w="267" h="193" extrusionOk="0">
                  <a:moveTo>
                    <a:pt x="138" y="1"/>
                  </a:moveTo>
                  <a:cubicBezTo>
                    <a:pt x="66" y="1"/>
                    <a:pt x="0" y="91"/>
                    <a:pt x="61" y="160"/>
                  </a:cubicBezTo>
                  <a:cubicBezTo>
                    <a:pt x="81" y="183"/>
                    <a:pt x="105" y="192"/>
                    <a:pt x="128" y="192"/>
                  </a:cubicBezTo>
                  <a:cubicBezTo>
                    <a:pt x="201" y="192"/>
                    <a:pt x="267" y="101"/>
                    <a:pt x="206" y="33"/>
                  </a:cubicBezTo>
                  <a:cubicBezTo>
                    <a:pt x="185" y="10"/>
                    <a:pt x="161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1"/>
            <p:cNvSpPr/>
            <p:nvPr/>
          </p:nvSpPr>
          <p:spPr>
            <a:xfrm>
              <a:off x="4177373" y="1909645"/>
              <a:ext cx="17128" cy="12241"/>
            </a:xfrm>
            <a:custGeom>
              <a:avLst/>
              <a:gdLst/>
              <a:ahLst/>
              <a:cxnLst/>
              <a:rect l="l" t="t" r="r" b="b"/>
              <a:pathLst>
                <a:path w="340" h="243" extrusionOk="0">
                  <a:moveTo>
                    <a:pt x="174" y="0"/>
                  </a:moveTo>
                  <a:cubicBezTo>
                    <a:pt x="83" y="0"/>
                    <a:pt x="0" y="114"/>
                    <a:pt x="78" y="203"/>
                  </a:cubicBezTo>
                  <a:cubicBezTo>
                    <a:pt x="104" y="231"/>
                    <a:pt x="134" y="243"/>
                    <a:pt x="163" y="243"/>
                  </a:cubicBezTo>
                  <a:cubicBezTo>
                    <a:pt x="255" y="243"/>
                    <a:pt x="340" y="129"/>
                    <a:pt x="259" y="41"/>
                  </a:cubicBezTo>
                  <a:cubicBezTo>
                    <a:pt x="234" y="12"/>
                    <a:pt x="203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1"/>
            <p:cNvSpPr/>
            <p:nvPr/>
          </p:nvSpPr>
          <p:spPr>
            <a:xfrm>
              <a:off x="3923126" y="2098554"/>
              <a:ext cx="137423" cy="162308"/>
            </a:xfrm>
            <a:custGeom>
              <a:avLst/>
              <a:gdLst/>
              <a:ahLst/>
              <a:cxnLst/>
              <a:rect l="l" t="t" r="r" b="b"/>
              <a:pathLst>
                <a:path w="2728" h="3222" extrusionOk="0">
                  <a:moveTo>
                    <a:pt x="1338" y="255"/>
                  </a:moveTo>
                  <a:cubicBezTo>
                    <a:pt x="1588" y="255"/>
                    <a:pt x="1832" y="418"/>
                    <a:pt x="1979" y="602"/>
                  </a:cubicBezTo>
                  <a:cubicBezTo>
                    <a:pt x="2257" y="949"/>
                    <a:pt x="2447" y="1753"/>
                    <a:pt x="2262" y="2171"/>
                  </a:cubicBezTo>
                  <a:cubicBezTo>
                    <a:pt x="2261" y="2174"/>
                    <a:pt x="2261" y="2179"/>
                    <a:pt x="2260" y="2182"/>
                  </a:cubicBezTo>
                  <a:cubicBezTo>
                    <a:pt x="2019" y="2554"/>
                    <a:pt x="1602" y="2981"/>
                    <a:pt x="1202" y="2981"/>
                  </a:cubicBezTo>
                  <a:cubicBezTo>
                    <a:pt x="990" y="2981"/>
                    <a:pt x="783" y="2860"/>
                    <a:pt x="610" y="2546"/>
                  </a:cubicBezTo>
                  <a:cubicBezTo>
                    <a:pt x="355" y="2081"/>
                    <a:pt x="507" y="1533"/>
                    <a:pt x="653" y="1061"/>
                  </a:cubicBezTo>
                  <a:cubicBezTo>
                    <a:pt x="745" y="764"/>
                    <a:pt x="837" y="360"/>
                    <a:pt x="1204" y="272"/>
                  </a:cubicBezTo>
                  <a:cubicBezTo>
                    <a:pt x="1248" y="261"/>
                    <a:pt x="1293" y="255"/>
                    <a:pt x="1338" y="255"/>
                  </a:cubicBezTo>
                  <a:close/>
                  <a:moveTo>
                    <a:pt x="1397" y="0"/>
                  </a:moveTo>
                  <a:cubicBezTo>
                    <a:pt x="971" y="0"/>
                    <a:pt x="623" y="347"/>
                    <a:pt x="461" y="830"/>
                  </a:cubicBezTo>
                  <a:cubicBezTo>
                    <a:pt x="227" y="1530"/>
                    <a:pt x="1" y="2548"/>
                    <a:pt x="731" y="3048"/>
                  </a:cubicBezTo>
                  <a:cubicBezTo>
                    <a:pt x="907" y="3169"/>
                    <a:pt x="1080" y="3221"/>
                    <a:pt x="1245" y="3221"/>
                  </a:cubicBezTo>
                  <a:cubicBezTo>
                    <a:pt x="1727" y="3221"/>
                    <a:pt x="2143" y="2781"/>
                    <a:pt x="2376" y="2328"/>
                  </a:cubicBezTo>
                  <a:cubicBezTo>
                    <a:pt x="2379" y="2328"/>
                    <a:pt x="2383" y="2328"/>
                    <a:pt x="2386" y="2328"/>
                  </a:cubicBezTo>
                  <a:cubicBezTo>
                    <a:pt x="2426" y="2328"/>
                    <a:pt x="2467" y="2314"/>
                    <a:pt x="2493" y="2280"/>
                  </a:cubicBezTo>
                  <a:cubicBezTo>
                    <a:pt x="2727" y="1985"/>
                    <a:pt x="2615" y="1544"/>
                    <a:pt x="2542" y="1206"/>
                  </a:cubicBezTo>
                  <a:cubicBezTo>
                    <a:pt x="2459" y="829"/>
                    <a:pt x="2302" y="439"/>
                    <a:pt x="1978" y="208"/>
                  </a:cubicBezTo>
                  <a:cubicBezTo>
                    <a:pt x="1776" y="64"/>
                    <a:pt x="1579" y="0"/>
                    <a:pt x="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1"/>
            <p:cNvSpPr/>
            <p:nvPr/>
          </p:nvSpPr>
          <p:spPr>
            <a:xfrm>
              <a:off x="4126644" y="1933070"/>
              <a:ext cx="134552" cy="103118"/>
            </a:xfrm>
            <a:custGeom>
              <a:avLst/>
              <a:gdLst/>
              <a:ahLst/>
              <a:cxnLst/>
              <a:rect l="l" t="t" r="r" b="b"/>
              <a:pathLst>
                <a:path w="2671" h="2047" extrusionOk="0">
                  <a:moveTo>
                    <a:pt x="1281" y="241"/>
                  </a:moveTo>
                  <a:cubicBezTo>
                    <a:pt x="1425" y="241"/>
                    <a:pt x="1573" y="271"/>
                    <a:pt x="1686" y="348"/>
                  </a:cubicBezTo>
                  <a:cubicBezTo>
                    <a:pt x="1940" y="518"/>
                    <a:pt x="1955" y="869"/>
                    <a:pt x="1879" y="1138"/>
                  </a:cubicBezTo>
                  <a:cubicBezTo>
                    <a:pt x="1761" y="1548"/>
                    <a:pt x="1425" y="1870"/>
                    <a:pt x="1005" y="1870"/>
                  </a:cubicBezTo>
                  <a:cubicBezTo>
                    <a:pt x="950" y="1870"/>
                    <a:pt x="895" y="1865"/>
                    <a:pt x="838" y="1853"/>
                  </a:cubicBezTo>
                  <a:cubicBezTo>
                    <a:pt x="715" y="1800"/>
                    <a:pt x="616" y="1724"/>
                    <a:pt x="539" y="1639"/>
                  </a:cubicBezTo>
                  <a:cubicBezTo>
                    <a:pt x="136" y="1190"/>
                    <a:pt x="372" y="407"/>
                    <a:pt x="1057" y="265"/>
                  </a:cubicBezTo>
                  <a:cubicBezTo>
                    <a:pt x="1126" y="250"/>
                    <a:pt x="1203" y="241"/>
                    <a:pt x="1281" y="241"/>
                  </a:cubicBezTo>
                  <a:close/>
                  <a:moveTo>
                    <a:pt x="1283" y="0"/>
                  </a:moveTo>
                  <a:cubicBezTo>
                    <a:pt x="769" y="0"/>
                    <a:pt x="237" y="336"/>
                    <a:pt x="119" y="853"/>
                  </a:cubicBezTo>
                  <a:cubicBezTo>
                    <a:pt x="1" y="1356"/>
                    <a:pt x="310" y="1927"/>
                    <a:pt x="824" y="2025"/>
                  </a:cubicBezTo>
                  <a:cubicBezTo>
                    <a:pt x="831" y="2026"/>
                    <a:pt x="836" y="2027"/>
                    <a:pt x="842" y="2027"/>
                  </a:cubicBezTo>
                  <a:cubicBezTo>
                    <a:pt x="856" y="2027"/>
                    <a:pt x="868" y="2023"/>
                    <a:pt x="880" y="2018"/>
                  </a:cubicBezTo>
                  <a:cubicBezTo>
                    <a:pt x="959" y="2037"/>
                    <a:pt x="1036" y="2047"/>
                    <a:pt x="1111" y="2047"/>
                  </a:cubicBezTo>
                  <a:cubicBezTo>
                    <a:pt x="2204" y="2047"/>
                    <a:pt x="2671" y="58"/>
                    <a:pt x="1330" y="1"/>
                  </a:cubicBezTo>
                  <a:cubicBezTo>
                    <a:pt x="1315" y="1"/>
                    <a:pt x="1299" y="0"/>
                    <a:pt x="1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1"/>
            <p:cNvSpPr/>
            <p:nvPr/>
          </p:nvSpPr>
          <p:spPr>
            <a:xfrm>
              <a:off x="4044935" y="2041327"/>
              <a:ext cx="41610" cy="45186"/>
            </a:xfrm>
            <a:custGeom>
              <a:avLst/>
              <a:gdLst/>
              <a:ahLst/>
              <a:cxnLst/>
              <a:rect l="l" t="t" r="r" b="b"/>
              <a:pathLst>
                <a:path w="826" h="897" extrusionOk="0">
                  <a:moveTo>
                    <a:pt x="392" y="1"/>
                  </a:moveTo>
                  <a:cubicBezTo>
                    <a:pt x="258" y="1"/>
                    <a:pt x="133" y="73"/>
                    <a:pt x="74" y="205"/>
                  </a:cubicBezTo>
                  <a:cubicBezTo>
                    <a:pt x="0" y="362"/>
                    <a:pt x="34" y="661"/>
                    <a:pt x="240" y="702"/>
                  </a:cubicBezTo>
                  <a:cubicBezTo>
                    <a:pt x="244" y="703"/>
                    <a:pt x="249" y="703"/>
                    <a:pt x="253" y="703"/>
                  </a:cubicBezTo>
                  <a:cubicBezTo>
                    <a:pt x="304" y="703"/>
                    <a:pt x="335" y="651"/>
                    <a:pt x="302" y="606"/>
                  </a:cubicBezTo>
                  <a:cubicBezTo>
                    <a:pt x="224" y="504"/>
                    <a:pt x="155" y="396"/>
                    <a:pt x="227" y="266"/>
                  </a:cubicBezTo>
                  <a:cubicBezTo>
                    <a:pt x="262" y="205"/>
                    <a:pt x="319" y="178"/>
                    <a:pt x="379" y="178"/>
                  </a:cubicBezTo>
                  <a:cubicBezTo>
                    <a:pt x="427" y="178"/>
                    <a:pt x="476" y="195"/>
                    <a:pt x="518" y="226"/>
                  </a:cubicBezTo>
                  <a:cubicBezTo>
                    <a:pt x="798" y="434"/>
                    <a:pt x="401" y="691"/>
                    <a:pt x="224" y="777"/>
                  </a:cubicBezTo>
                  <a:cubicBezTo>
                    <a:pt x="158" y="811"/>
                    <a:pt x="194" y="897"/>
                    <a:pt x="256" y="897"/>
                  </a:cubicBezTo>
                  <a:cubicBezTo>
                    <a:pt x="264" y="897"/>
                    <a:pt x="272" y="895"/>
                    <a:pt x="281" y="892"/>
                  </a:cubicBezTo>
                  <a:cubicBezTo>
                    <a:pt x="488" y="813"/>
                    <a:pt x="733" y="695"/>
                    <a:pt x="783" y="455"/>
                  </a:cubicBezTo>
                  <a:cubicBezTo>
                    <a:pt x="825" y="266"/>
                    <a:pt x="698" y="91"/>
                    <a:pt x="523" y="25"/>
                  </a:cubicBezTo>
                  <a:cubicBezTo>
                    <a:pt x="480" y="9"/>
                    <a:pt x="435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1"/>
            <p:cNvSpPr/>
            <p:nvPr/>
          </p:nvSpPr>
          <p:spPr>
            <a:xfrm>
              <a:off x="4013400" y="2073618"/>
              <a:ext cx="13349" cy="9622"/>
            </a:xfrm>
            <a:custGeom>
              <a:avLst/>
              <a:gdLst/>
              <a:ahLst/>
              <a:cxnLst/>
              <a:rect l="l" t="t" r="r" b="b"/>
              <a:pathLst>
                <a:path w="265" h="191" extrusionOk="0">
                  <a:moveTo>
                    <a:pt x="137" y="1"/>
                  </a:moveTo>
                  <a:cubicBezTo>
                    <a:pt x="66" y="1"/>
                    <a:pt x="0" y="89"/>
                    <a:pt x="62" y="159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98" y="190"/>
                    <a:pt x="264" y="101"/>
                    <a:pt x="204" y="33"/>
                  </a:cubicBezTo>
                  <a:cubicBezTo>
                    <a:pt x="184" y="10"/>
                    <a:pt x="16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1"/>
            <p:cNvSpPr/>
            <p:nvPr/>
          </p:nvSpPr>
          <p:spPr>
            <a:xfrm>
              <a:off x="4095210" y="2013419"/>
              <a:ext cx="18286" cy="16573"/>
            </a:xfrm>
            <a:custGeom>
              <a:avLst/>
              <a:gdLst/>
              <a:ahLst/>
              <a:cxnLst/>
              <a:rect l="l" t="t" r="r" b="b"/>
              <a:pathLst>
                <a:path w="363" h="329" extrusionOk="0">
                  <a:moveTo>
                    <a:pt x="190" y="0"/>
                  </a:moveTo>
                  <a:cubicBezTo>
                    <a:pt x="180" y="0"/>
                    <a:pt x="170" y="1"/>
                    <a:pt x="160" y="3"/>
                  </a:cubicBezTo>
                  <a:cubicBezTo>
                    <a:pt x="157" y="4"/>
                    <a:pt x="154" y="5"/>
                    <a:pt x="151" y="5"/>
                  </a:cubicBezTo>
                  <a:cubicBezTo>
                    <a:pt x="145" y="5"/>
                    <a:pt x="140" y="3"/>
                    <a:pt x="135" y="3"/>
                  </a:cubicBezTo>
                  <a:cubicBezTo>
                    <a:pt x="75" y="8"/>
                    <a:pt x="41" y="53"/>
                    <a:pt x="27" y="105"/>
                  </a:cubicBezTo>
                  <a:cubicBezTo>
                    <a:pt x="26" y="108"/>
                    <a:pt x="26" y="111"/>
                    <a:pt x="23" y="115"/>
                  </a:cubicBezTo>
                  <a:cubicBezTo>
                    <a:pt x="0" y="179"/>
                    <a:pt x="28" y="268"/>
                    <a:pt x="91" y="304"/>
                  </a:cubicBezTo>
                  <a:cubicBezTo>
                    <a:pt x="120" y="320"/>
                    <a:pt x="153" y="328"/>
                    <a:pt x="185" y="328"/>
                  </a:cubicBezTo>
                  <a:cubicBezTo>
                    <a:pt x="257" y="328"/>
                    <a:pt x="328" y="289"/>
                    <a:pt x="347" y="209"/>
                  </a:cubicBezTo>
                  <a:cubicBezTo>
                    <a:pt x="363" y="145"/>
                    <a:pt x="349" y="84"/>
                    <a:pt x="298" y="39"/>
                  </a:cubicBezTo>
                  <a:cubicBezTo>
                    <a:pt x="269" y="15"/>
                    <a:pt x="229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1"/>
            <p:cNvSpPr/>
            <p:nvPr/>
          </p:nvSpPr>
          <p:spPr>
            <a:xfrm>
              <a:off x="4146644" y="1957653"/>
              <a:ext cx="58838" cy="53851"/>
            </a:xfrm>
            <a:custGeom>
              <a:avLst/>
              <a:gdLst/>
              <a:ahLst/>
              <a:cxnLst/>
              <a:rect l="l" t="t" r="r" b="b"/>
              <a:pathLst>
                <a:path w="1168" h="1069" extrusionOk="0">
                  <a:moveTo>
                    <a:pt x="695" y="0"/>
                  </a:moveTo>
                  <a:cubicBezTo>
                    <a:pt x="546" y="0"/>
                    <a:pt x="388" y="60"/>
                    <a:pt x="274" y="168"/>
                  </a:cubicBezTo>
                  <a:cubicBezTo>
                    <a:pt x="1" y="429"/>
                    <a:pt x="46" y="908"/>
                    <a:pt x="423" y="1044"/>
                  </a:cubicBezTo>
                  <a:cubicBezTo>
                    <a:pt x="470" y="1061"/>
                    <a:pt x="517" y="1069"/>
                    <a:pt x="562" y="1069"/>
                  </a:cubicBezTo>
                  <a:cubicBezTo>
                    <a:pt x="722" y="1069"/>
                    <a:pt x="865" y="971"/>
                    <a:pt x="937" y="834"/>
                  </a:cubicBezTo>
                  <a:cubicBezTo>
                    <a:pt x="1078" y="732"/>
                    <a:pt x="1167" y="575"/>
                    <a:pt x="1133" y="364"/>
                  </a:cubicBezTo>
                  <a:cubicBezTo>
                    <a:pt x="1093" y="113"/>
                    <a:pt x="902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1"/>
            <p:cNvSpPr/>
            <p:nvPr/>
          </p:nvSpPr>
          <p:spPr>
            <a:xfrm>
              <a:off x="3962822" y="2132608"/>
              <a:ext cx="79240" cy="96821"/>
            </a:xfrm>
            <a:custGeom>
              <a:avLst/>
              <a:gdLst/>
              <a:ahLst/>
              <a:cxnLst/>
              <a:rect l="l" t="t" r="r" b="b"/>
              <a:pathLst>
                <a:path w="1573" h="1922" extrusionOk="0">
                  <a:moveTo>
                    <a:pt x="867" y="1"/>
                  </a:moveTo>
                  <a:cubicBezTo>
                    <a:pt x="796" y="1"/>
                    <a:pt x="723" y="14"/>
                    <a:pt x="650" y="42"/>
                  </a:cubicBezTo>
                  <a:cubicBezTo>
                    <a:pt x="149" y="232"/>
                    <a:pt x="1" y="799"/>
                    <a:pt x="131" y="1279"/>
                  </a:cubicBezTo>
                  <a:cubicBezTo>
                    <a:pt x="110" y="1475"/>
                    <a:pt x="152" y="1672"/>
                    <a:pt x="301" y="1801"/>
                  </a:cubicBezTo>
                  <a:cubicBezTo>
                    <a:pt x="398" y="1886"/>
                    <a:pt x="505" y="1922"/>
                    <a:pt x="612" y="1922"/>
                  </a:cubicBezTo>
                  <a:cubicBezTo>
                    <a:pt x="837" y="1922"/>
                    <a:pt x="1063" y="1764"/>
                    <a:pt x="1190" y="1570"/>
                  </a:cubicBezTo>
                  <a:cubicBezTo>
                    <a:pt x="1395" y="1258"/>
                    <a:pt x="1572" y="813"/>
                    <a:pt x="1443" y="443"/>
                  </a:cubicBezTo>
                  <a:cubicBezTo>
                    <a:pt x="1351" y="178"/>
                    <a:pt x="1126" y="1"/>
                    <a:pt x="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1"/>
            <p:cNvSpPr/>
            <p:nvPr/>
          </p:nvSpPr>
          <p:spPr>
            <a:xfrm>
              <a:off x="4231376" y="1916345"/>
              <a:ext cx="13198" cy="9521"/>
            </a:xfrm>
            <a:custGeom>
              <a:avLst/>
              <a:gdLst/>
              <a:ahLst/>
              <a:cxnLst/>
              <a:rect l="l" t="t" r="r" b="b"/>
              <a:pathLst>
                <a:path w="262" h="189" extrusionOk="0">
                  <a:moveTo>
                    <a:pt x="136" y="1"/>
                  </a:moveTo>
                  <a:cubicBezTo>
                    <a:pt x="66" y="1"/>
                    <a:pt x="0" y="89"/>
                    <a:pt x="60" y="158"/>
                  </a:cubicBezTo>
                  <a:cubicBezTo>
                    <a:pt x="80" y="180"/>
                    <a:pt x="103" y="189"/>
                    <a:pt x="125" y="189"/>
                  </a:cubicBezTo>
                  <a:cubicBezTo>
                    <a:pt x="196" y="189"/>
                    <a:pt x="262" y="100"/>
                    <a:pt x="201" y="31"/>
                  </a:cubicBezTo>
                  <a:cubicBezTo>
                    <a:pt x="181" y="10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1"/>
            <p:cNvSpPr/>
            <p:nvPr/>
          </p:nvSpPr>
          <p:spPr>
            <a:xfrm>
              <a:off x="4277066" y="1874080"/>
              <a:ext cx="20805" cy="14911"/>
            </a:xfrm>
            <a:custGeom>
              <a:avLst/>
              <a:gdLst/>
              <a:ahLst/>
              <a:cxnLst/>
              <a:rect l="l" t="t" r="r" b="b"/>
              <a:pathLst>
                <a:path w="413" h="296" extrusionOk="0">
                  <a:moveTo>
                    <a:pt x="213" y="1"/>
                  </a:moveTo>
                  <a:cubicBezTo>
                    <a:pt x="103" y="1"/>
                    <a:pt x="0" y="140"/>
                    <a:pt x="96" y="247"/>
                  </a:cubicBezTo>
                  <a:cubicBezTo>
                    <a:pt x="127" y="281"/>
                    <a:pt x="163" y="295"/>
                    <a:pt x="198" y="295"/>
                  </a:cubicBezTo>
                  <a:cubicBezTo>
                    <a:pt x="309" y="295"/>
                    <a:pt x="412" y="156"/>
                    <a:pt x="315" y="50"/>
                  </a:cubicBezTo>
                  <a:cubicBezTo>
                    <a:pt x="285" y="15"/>
                    <a:pt x="248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1"/>
            <p:cNvSpPr/>
            <p:nvPr/>
          </p:nvSpPr>
          <p:spPr>
            <a:xfrm>
              <a:off x="4038839" y="2093819"/>
              <a:ext cx="24432" cy="17480"/>
            </a:xfrm>
            <a:custGeom>
              <a:avLst/>
              <a:gdLst/>
              <a:ahLst/>
              <a:cxnLst/>
              <a:rect l="l" t="t" r="r" b="b"/>
              <a:pathLst>
                <a:path w="485" h="347" extrusionOk="0">
                  <a:moveTo>
                    <a:pt x="252" y="0"/>
                  </a:moveTo>
                  <a:cubicBezTo>
                    <a:pt x="122" y="0"/>
                    <a:pt x="0" y="163"/>
                    <a:pt x="113" y="289"/>
                  </a:cubicBezTo>
                  <a:cubicBezTo>
                    <a:pt x="149" y="330"/>
                    <a:pt x="192" y="346"/>
                    <a:pt x="234" y="346"/>
                  </a:cubicBezTo>
                  <a:cubicBezTo>
                    <a:pt x="364" y="346"/>
                    <a:pt x="485" y="183"/>
                    <a:pt x="372" y="57"/>
                  </a:cubicBezTo>
                  <a:cubicBezTo>
                    <a:pt x="336" y="17"/>
                    <a:pt x="293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1"/>
            <p:cNvSpPr/>
            <p:nvPr/>
          </p:nvSpPr>
          <p:spPr>
            <a:xfrm>
              <a:off x="3913152" y="2224494"/>
              <a:ext cx="18840" cy="15415"/>
            </a:xfrm>
            <a:custGeom>
              <a:avLst/>
              <a:gdLst/>
              <a:ahLst/>
              <a:cxnLst/>
              <a:rect l="l" t="t" r="r" b="b"/>
              <a:pathLst>
                <a:path w="374" h="306" extrusionOk="0">
                  <a:moveTo>
                    <a:pt x="128" y="1"/>
                  </a:moveTo>
                  <a:cubicBezTo>
                    <a:pt x="59" y="1"/>
                    <a:pt x="1" y="71"/>
                    <a:pt x="27" y="143"/>
                  </a:cubicBezTo>
                  <a:cubicBezTo>
                    <a:pt x="21" y="232"/>
                    <a:pt x="97" y="305"/>
                    <a:pt x="178" y="305"/>
                  </a:cubicBezTo>
                  <a:cubicBezTo>
                    <a:pt x="210" y="305"/>
                    <a:pt x="242" y="294"/>
                    <a:pt x="271" y="269"/>
                  </a:cubicBezTo>
                  <a:cubicBezTo>
                    <a:pt x="373" y="177"/>
                    <a:pt x="299" y="18"/>
                    <a:pt x="175" y="12"/>
                  </a:cubicBezTo>
                  <a:cubicBezTo>
                    <a:pt x="159" y="4"/>
                    <a:pt x="143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1"/>
            <p:cNvSpPr/>
            <p:nvPr/>
          </p:nvSpPr>
          <p:spPr>
            <a:xfrm>
              <a:off x="4266991" y="1904406"/>
              <a:ext cx="17782" cy="12745"/>
            </a:xfrm>
            <a:custGeom>
              <a:avLst/>
              <a:gdLst/>
              <a:ahLst/>
              <a:cxnLst/>
              <a:rect l="l" t="t" r="r" b="b"/>
              <a:pathLst>
                <a:path w="353" h="253" extrusionOk="0">
                  <a:moveTo>
                    <a:pt x="183" y="0"/>
                  </a:moveTo>
                  <a:cubicBezTo>
                    <a:pt x="88" y="0"/>
                    <a:pt x="1" y="118"/>
                    <a:pt x="83" y="210"/>
                  </a:cubicBezTo>
                  <a:cubicBezTo>
                    <a:pt x="110" y="240"/>
                    <a:pt x="141" y="253"/>
                    <a:pt x="172" y="253"/>
                  </a:cubicBezTo>
                  <a:cubicBezTo>
                    <a:pt x="266" y="253"/>
                    <a:pt x="353" y="135"/>
                    <a:pt x="272" y="42"/>
                  </a:cubicBezTo>
                  <a:cubicBezTo>
                    <a:pt x="245" y="12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1"/>
            <p:cNvSpPr/>
            <p:nvPr/>
          </p:nvSpPr>
          <p:spPr>
            <a:xfrm>
              <a:off x="4251727" y="1935337"/>
              <a:ext cx="19848" cy="14155"/>
            </a:xfrm>
            <a:custGeom>
              <a:avLst/>
              <a:gdLst/>
              <a:ahLst/>
              <a:cxnLst/>
              <a:rect l="l" t="t" r="r" b="b"/>
              <a:pathLst>
                <a:path w="394" h="281" extrusionOk="0">
                  <a:moveTo>
                    <a:pt x="203" y="0"/>
                  </a:moveTo>
                  <a:cubicBezTo>
                    <a:pt x="98" y="0"/>
                    <a:pt x="0" y="132"/>
                    <a:pt x="91" y="234"/>
                  </a:cubicBezTo>
                  <a:cubicBezTo>
                    <a:pt x="121" y="267"/>
                    <a:pt x="156" y="281"/>
                    <a:pt x="190" y="281"/>
                  </a:cubicBezTo>
                  <a:cubicBezTo>
                    <a:pt x="296" y="281"/>
                    <a:pt x="393" y="149"/>
                    <a:pt x="301" y="47"/>
                  </a:cubicBezTo>
                  <a:cubicBezTo>
                    <a:pt x="272" y="14"/>
                    <a:pt x="237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1"/>
            <p:cNvSpPr/>
            <p:nvPr/>
          </p:nvSpPr>
          <p:spPr>
            <a:xfrm>
              <a:off x="4114504" y="2060722"/>
              <a:ext cx="16573" cy="11888"/>
            </a:xfrm>
            <a:custGeom>
              <a:avLst/>
              <a:gdLst/>
              <a:ahLst/>
              <a:cxnLst/>
              <a:rect l="l" t="t" r="r" b="b"/>
              <a:pathLst>
                <a:path w="329" h="236" extrusionOk="0">
                  <a:moveTo>
                    <a:pt x="169" y="1"/>
                  </a:moveTo>
                  <a:cubicBezTo>
                    <a:pt x="81" y="1"/>
                    <a:pt x="0" y="111"/>
                    <a:pt x="76" y="197"/>
                  </a:cubicBezTo>
                  <a:cubicBezTo>
                    <a:pt x="101" y="224"/>
                    <a:pt x="130" y="236"/>
                    <a:pt x="159" y="236"/>
                  </a:cubicBezTo>
                  <a:cubicBezTo>
                    <a:pt x="247" y="236"/>
                    <a:pt x="329" y="125"/>
                    <a:pt x="250" y="39"/>
                  </a:cubicBezTo>
                  <a:cubicBezTo>
                    <a:pt x="226" y="12"/>
                    <a:pt x="197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1"/>
            <p:cNvSpPr/>
            <p:nvPr/>
          </p:nvSpPr>
          <p:spPr>
            <a:xfrm>
              <a:off x="4316208" y="1896497"/>
              <a:ext cx="19797" cy="14155"/>
            </a:xfrm>
            <a:custGeom>
              <a:avLst/>
              <a:gdLst/>
              <a:ahLst/>
              <a:cxnLst/>
              <a:rect l="l" t="t" r="r" b="b"/>
              <a:pathLst>
                <a:path w="393" h="281" extrusionOk="0">
                  <a:moveTo>
                    <a:pt x="203" y="1"/>
                  </a:moveTo>
                  <a:cubicBezTo>
                    <a:pt x="98" y="1"/>
                    <a:pt x="0" y="132"/>
                    <a:pt x="91" y="234"/>
                  </a:cubicBezTo>
                  <a:cubicBezTo>
                    <a:pt x="120" y="267"/>
                    <a:pt x="155" y="281"/>
                    <a:pt x="189" y="281"/>
                  </a:cubicBezTo>
                  <a:cubicBezTo>
                    <a:pt x="295" y="281"/>
                    <a:pt x="393" y="149"/>
                    <a:pt x="301" y="47"/>
                  </a:cubicBezTo>
                  <a:cubicBezTo>
                    <a:pt x="271" y="14"/>
                    <a:pt x="237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1"/>
            <p:cNvSpPr/>
            <p:nvPr/>
          </p:nvSpPr>
          <p:spPr>
            <a:xfrm>
              <a:off x="4069921" y="2122836"/>
              <a:ext cx="58133" cy="29217"/>
            </a:xfrm>
            <a:custGeom>
              <a:avLst/>
              <a:gdLst/>
              <a:ahLst/>
              <a:cxnLst/>
              <a:rect l="l" t="t" r="r" b="b"/>
              <a:pathLst>
                <a:path w="1154" h="580" extrusionOk="0">
                  <a:moveTo>
                    <a:pt x="649" y="1"/>
                  </a:moveTo>
                  <a:cubicBezTo>
                    <a:pt x="598" y="1"/>
                    <a:pt x="548" y="5"/>
                    <a:pt x="496" y="14"/>
                  </a:cubicBezTo>
                  <a:cubicBezTo>
                    <a:pt x="323" y="42"/>
                    <a:pt x="97" y="141"/>
                    <a:pt x="24" y="313"/>
                  </a:cubicBezTo>
                  <a:cubicBezTo>
                    <a:pt x="1" y="368"/>
                    <a:pt x="52" y="409"/>
                    <a:pt x="100" y="409"/>
                  </a:cubicBezTo>
                  <a:cubicBezTo>
                    <a:pt x="110" y="409"/>
                    <a:pt x="120" y="407"/>
                    <a:pt x="129" y="403"/>
                  </a:cubicBezTo>
                  <a:cubicBezTo>
                    <a:pt x="142" y="401"/>
                    <a:pt x="155" y="395"/>
                    <a:pt x="168" y="389"/>
                  </a:cubicBezTo>
                  <a:cubicBezTo>
                    <a:pt x="285" y="335"/>
                    <a:pt x="382" y="255"/>
                    <a:pt x="518" y="229"/>
                  </a:cubicBezTo>
                  <a:cubicBezTo>
                    <a:pt x="565" y="220"/>
                    <a:pt x="613" y="215"/>
                    <a:pt x="661" y="215"/>
                  </a:cubicBezTo>
                  <a:cubicBezTo>
                    <a:pt x="723" y="215"/>
                    <a:pt x="786" y="223"/>
                    <a:pt x="846" y="240"/>
                  </a:cubicBezTo>
                  <a:cubicBezTo>
                    <a:pt x="713" y="353"/>
                    <a:pt x="548" y="416"/>
                    <a:pt x="376" y="416"/>
                  </a:cubicBezTo>
                  <a:cubicBezTo>
                    <a:pt x="320" y="416"/>
                    <a:pt x="264" y="410"/>
                    <a:pt x="209" y="396"/>
                  </a:cubicBezTo>
                  <a:cubicBezTo>
                    <a:pt x="201" y="395"/>
                    <a:pt x="194" y="394"/>
                    <a:pt x="188" y="394"/>
                  </a:cubicBezTo>
                  <a:cubicBezTo>
                    <a:pt x="181" y="394"/>
                    <a:pt x="175" y="395"/>
                    <a:pt x="169" y="396"/>
                  </a:cubicBezTo>
                  <a:cubicBezTo>
                    <a:pt x="107" y="413"/>
                    <a:pt x="85" y="513"/>
                    <a:pt x="163" y="537"/>
                  </a:cubicBezTo>
                  <a:cubicBezTo>
                    <a:pt x="253" y="565"/>
                    <a:pt x="345" y="579"/>
                    <a:pt x="436" y="579"/>
                  </a:cubicBezTo>
                  <a:cubicBezTo>
                    <a:pt x="696" y="579"/>
                    <a:pt x="947" y="466"/>
                    <a:pt x="1120" y="259"/>
                  </a:cubicBezTo>
                  <a:cubicBezTo>
                    <a:pt x="1154" y="218"/>
                    <a:pt x="1134" y="138"/>
                    <a:pt x="1089" y="113"/>
                  </a:cubicBezTo>
                  <a:cubicBezTo>
                    <a:pt x="948" y="40"/>
                    <a:pt x="801" y="1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1"/>
            <p:cNvSpPr/>
            <p:nvPr/>
          </p:nvSpPr>
          <p:spPr>
            <a:xfrm>
              <a:off x="4104076" y="2101224"/>
              <a:ext cx="13097" cy="937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35" y="0"/>
                  </a:moveTo>
                  <a:cubicBezTo>
                    <a:pt x="66" y="0"/>
                    <a:pt x="1" y="87"/>
                    <a:pt x="62" y="155"/>
                  </a:cubicBezTo>
                  <a:cubicBezTo>
                    <a:pt x="81" y="176"/>
                    <a:pt x="104" y="185"/>
                    <a:pt x="126" y="185"/>
                  </a:cubicBezTo>
                  <a:cubicBezTo>
                    <a:pt x="195" y="185"/>
                    <a:pt x="260" y="98"/>
                    <a:pt x="200" y="30"/>
                  </a:cubicBezTo>
                  <a:cubicBezTo>
                    <a:pt x="180" y="9"/>
                    <a:pt x="158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1"/>
            <p:cNvSpPr/>
            <p:nvPr/>
          </p:nvSpPr>
          <p:spPr>
            <a:xfrm>
              <a:off x="4221452" y="1933422"/>
              <a:ext cx="146138" cy="140496"/>
            </a:xfrm>
            <a:custGeom>
              <a:avLst/>
              <a:gdLst/>
              <a:ahLst/>
              <a:cxnLst/>
              <a:rect l="l" t="t" r="r" b="b"/>
              <a:pathLst>
                <a:path w="2901" h="2789" extrusionOk="0">
                  <a:moveTo>
                    <a:pt x="1796" y="0"/>
                  </a:moveTo>
                  <a:cubicBezTo>
                    <a:pt x="1482" y="0"/>
                    <a:pt x="1203" y="177"/>
                    <a:pt x="1142" y="612"/>
                  </a:cubicBezTo>
                  <a:cubicBezTo>
                    <a:pt x="1102" y="887"/>
                    <a:pt x="1357" y="1145"/>
                    <a:pt x="1062" y="1390"/>
                  </a:cubicBezTo>
                  <a:cubicBezTo>
                    <a:pt x="887" y="1537"/>
                    <a:pt x="582" y="1537"/>
                    <a:pt x="386" y="1682"/>
                  </a:cubicBezTo>
                  <a:cubicBezTo>
                    <a:pt x="80" y="1909"/>
                    <a:pt x="1" y="2303"/>
                    <a:pt x="308" y="2566"/>
                  </a:cubicBezTo>
                  <a:cubicBezTo>
                    <a:pt x="491" y="2723"/>
                    <a:pt x="719" y="2789"/>
                    <a:pt x="965" y="2789"/>
                  </a:cubicBezTo>
                  <a:cubicBezTo>
                    <a:pt x="1687" y="2789"/>
                    <a:pt x="2553" y="2216"/>
                    <a:pt x="2798" y="1686"/>
                  </a:cubicBezTo>
                  <a:cubicBezTo>
                    <a:pt x="2822" y="1631"/>
                    <a:pt x="2812" y="1581"/>
                    <a:pt x="2783" y="1545"/>
                  </a:cubicBezTo>
                  <a:cubicBezTo>
                    <a:pt x="2885" y="1277"/>
                    <a:pt x="2900" y="972"/>
                    <a:pt x="2788" y="674"/>
                  </a:cubicBezTo>
                  <a:cubicBezTo>
                    <a:pt x="2639" y="277"/>
                    <a:pt x="2190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1"/>
            <p:cNvSpPr/>
            <p:nvPr/>
          </p:nvSpPr>
          <p:spPr>
            <a:xfrm>
              <a:off x="4161001" y="2062536"/>
              <a:ext cx="33902" cy="46244"/>
            </a:xfrm>
            <a:custGeom>
              <a:avLst/>
              <a:gdLst/>
              <a:ahLst/>
              <a:cxnLst/>
              <a:rect l="l" t="t" r="r" b="b"/>
              <a:pathLst>
                <a:path w="673" h="918" extrusionOk="0">
                  <a:moveTo>
                    <a:pt x="332" y="169"/>
                  </a:moveTo>
                  <a:cubicBezTo>
                    <a:pt x="478" y="318"/>
                    <a:pt x="482" y="562"/>
                    <a:pt x="344" y="710"/>
                  </a:cubicBezTo>
                  <a:cubicBezTo>
                    <a:pt x="251" y="659"/>
                    <a:pt x="202" y="562"/>
                    <a:pt x="196" y="450"/>
                  </a:cubicBezTo>
                  <a:cubicBezTo>
                    <a:pt x="192" y="393"/>
                    <a:pt x="203" y="333"/>
                    <a:pt x="230" y="282"/>
                  </a:cubicBezTo>
                  <a:cubicBezTo>
                    <a:pt x="254" y="237"/>
                    <a:pt x="297" y="207"/>
                    <a:pt x="332" y="169"/>
                  </a:cubicBezTo>
                  <a:close/>
                  <a:moveTo>
                    <a:pt x="384" y="1"/>
                  </a:moveTo>
                  <a:cubicBezTo>
                    <a:pt x="360" y="1"/>
                    <a:pt x="336" y="13"/>
                    <a:pt x="318" y="32"/>
                  </a:cubicBezTo>
                  <a:cubicBezTo>
                    <a:pt x="304" y="23"/>
                    <a:pt x="287" y="20"/>
                    <a:pt x="271" y="20"/>
                  </a:cubicBezTo>
                  <a:cubicBezTo>
                    <a:pt x="88" y="37"/>
                    <a:pt x="1" y="287"/>
                    <a:pt x="3" y="441"/>
                  </a:cubicBezTo>
                  <a:cubicBezTo>
                    <a:pt x="5" y="621"/>
                    <a:pt x="90" y="811"/>
                    <a:pt x="259" y="890"/>
                  </a:cubicBezTo>
                  <a:cubicBezTo>
                    <a:pt x="296" y="909"/>
                    <a:pt x="328" y="917"/>
                    <a:pt x="357" y="917"/>
                  </a:cubicBezTo>
                  <a:cubicBezTo>
                    <a:pt x="410" y="917"/>
                    <a:pt x="453" y="889"/>
                    <a:pt x="502" y="834"/>
                  </a:cubicBezTo>
                  <a:cubicBezTo>
                    <a:pt x="567" y="761"/>
                    <a:pt x="610" y="672"/>
                    <a:pt x="630" y="577"/>
                  </a:cubicBezTo>
                  <a:cubicBezTo>
                    <a:pt x="672" y="363"/>
                    <a:pt x="599" y="152"/>
                    <a:pt x="429" y="16"/>
                  </a:cubicBezTo>
                  <a:cubicBezTo>
                    <a:pt x="415" y="5"/>
                    <a:pt x="399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1"/>
            <p:cNvSpPr/>
            <p:nvPr/>
          </p:nvSpPr>
          <p:spPr>
            <a:xfrm>
              <a:off x="4183670" y="2048884"/>
              <a:ext cx="18941" cy="13601"/>
            </a:xfrm>
            <a:custGeom>
              <a:avLst/>
              <a:gdLst/>
              <a:ahLst/>
              <a:cxnLst/>
              <a:rect l="l" t="t" r="r" b="b"/>
              <a:pathLst>
                <a:path w="376" h="270" extrusionOk="0">
                  <a:moveTo>
                    <a:pt x="195" y="0"/>
                  </a:moveTo>
                  <a:cubicBezTo>
                    <a:pt x="94" y="0"/>
                    <a:pt x="1" y="127"/>
                    <a:pt x="88" y="225"/>
                  </a:cubicBezTo>
                  <a:cubicBezTo>
                    <a:pt x="116" y="256"/>
                    <a:pt x="149" y="269"/>
                    <a:pt x="181" y="269"/>
                  </a:cubicBezTo>
                  <a:cubicBezTo>
                    <a:pt x="282" y="269"/>
                    <a:pt x="376" y="142"/>
                    <a:pt x="289" y="45"/>
                  </a:cubicBezTo>
                  <a:cubicBezTo>
                    <a:pt x="261" y="13"/>
                    <a:pt x="227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1"/>
            <p:cNvSpPr/>
            <p:nvPr/>
          </p:nvSpPr>
          <p:spPr>
            <a:xfrm>
              <a:off x="4070425" y="2166360"/>
              <a:ext cx="20402" cy="18135"/>
            </a:xfrm>
            <a:custGeom>
              <a:avLst/>
              <a:gdLst/>
              <a:ahLst/>
              <a:cxnLst/>
              <a:rect l="l" t="t" r="r" b="b"/>
              <a:pathLst>
                <a:path w="405" h="360" extrusionOk="0">
                  <a:moveTo>
                    <a:pt x="239" y="0"/>
                  </a:moveTo>
                  <a:cubicBezTo>
                    <a:pt x="202" y="0"/>
                    <a:pt x="164" y="14"/>
                    <a:pt x="129" y="37"/>
                  </a:cubicBezTo>
                  <a:lnTo>
                    <a:pt x="71" y="78"/>
                  </a:lnTo>
                  <a:cubicBezTo>
                    <a:pt x="0" y="126"/>
                    <a:pt x="3" y="249"/>
                    <a:pt x="58" y="305"/>
                  </a:cubicBezTo>
                  <a:cubicBezTo>
                    <a:pt x="89" y="337"/>
                    <a:pt x="140" y="359"/>
                    <a:pt x="189" y="359"/>
                  </a:cubicBezTo>
                  <a:cubicBezTo>
                    <a:pt x="225" y="359"/>
                    <a:pt x="260" y="347"/>
                    <a:pt x="285" y="317"/>
                  </a:cubicBezTo>
                  <a:lnTo>
                    <a:pt x="330" y="264"/>
                  </a:lnTo>
                  <a:cubicBezTo>
                    <a:pt x="386" y="203"/>
                    <a:pt x="404" y="118"/>
                    <a:pt x="343" y="50"/>
                  </a:cubicBezTo>
                  <a:cubicBezTo>
                    <a:pt x="313" y="15"/>
                    <a:pt x="277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1"/>
            <p:cNvSpPr/>
            <p:nvPr/>
          </p:nvSpPr>
          <p:spPr>
            <a:xfrm>
              <a:off x="4357365" y="1937755"/>
              <a:ext cx="22367" cy="16070"/>
            </a:xfrm>
            <a:custGeom>
              <a:avLst/>
              <a:gdLst/>
              <a:ahLst/>
              <a:cxnLst/>
              <a:rect l="l" t="t" r="r" b="b"/>
              <a:pathLst>
                <a:path w="444" h="319" extrusionOk="0">
                  <a:moveTo>
                    <a:pt x="230" y="1"/>
                  </a:moveTo>
                  <a:cubicBezTo>
                    <a:pt x="111" y="1"/>
                    <a:pt x="0" y="150"/>
                    <a:pt x="103" y="265"/>
                  </a:cubicBezTo>
                  <a:cubicBezTo>
                    <a:pt x="137" y="303"/>
                    <a:pt x="177" y="318"/>
                    <a:pt x="216" y="318"/>
                  </a:cubicBezTo>
                  <a:cubicBezTo>
                    <a:pt x="335" y="318"/>
                    <a:pt x="444" y="169"/>
                    <a:pt x="340" y="53"/>
                  </a:cubicBezTo>
                  <a:cubicBezTo>
                    <a:pt x="307" y="16"/>
                    <a:pt x="268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1"/>
            <p:cNvSpPr/>
            <p:nvPr/>
          </p:nvSpPr>
          <p:spPr>
            <a:xfrm>
              <a:off x="4017127" y="2251445"/>
              <a:ext cx="11082" cy="7909"/>
            </a:xfrm>
            <a:custGeom>
              <a:avLst/>
              <a:gdLst/>
              <a:ahLst/>
              <a:cxnLst/>
              <a:rect l="l" t="t" r="r" b="b"/>
              <a:pathLst>
                <a:path w="220" h="157" extrusionOk="0">
                  <a:moveTo>
                    <a:pt x="115" y="1"/>
                  </a:moveTo>
                  <a:cubicBezTo>
                    <a:pt x="56" y="1"/>
                    <a:pt x="0" y="75"/>
                    <a:pt x="52" y="131"/>
                  </a:cubicBezTo>
                  <a:cubicBezTo>
                    <a:pt x="68" y="148"/>
                    <a:pt x="88" y="156"/>
                    <a:pt x="106" y="156"/>
                  </a:cubicBezTo>
                  <a:cubicBezTo>
                    <a:pt x="165" y="156"/>
                    <a:pt x="220" y="84"/>
                    <a:pt x="168" y="26"/>
                  </a:cubicBezTo>
                  <a:cubicBezTo>
                    <a:pt x="152" y="8"/>
                    <a:pt x="133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1"/>
            <p:cNvSpPr/>
            <p:nvPr/>
          </p:nvSpPr>
          <p:spPr>
            <a:xfrm>
              <a:off x="4213190" y="2081275"/>
              <a:ext cx="16221" cy="11637"/>
            </a:xfrm>
            <a:custGeom>
              <a:avLst/>
              <a:gdLst/>
              <a:ahLst/>
              <a:cxnLst/>
              <a:rect l="l" t="t" r="r" b="b"/>
              <a:pathLst>
                <a:path w="322" h="231" extrusionOk="0">
                  <a:moveTo>
                    <a:pt x="168" y="0"/>
                  </a:moveTo>
                  <a:cubicBezTo>
                    <a:pt x="81" y="0"/>
                    <a:pt x="1" y="108"/>
                    <a:pt x="76" y="192"/>
                  </a:cubicBezTo>
                  <a:cubicBezTo>
                    <a:pt x="99" y="219"/>
                    <a:pt x="127" y="231"/>
                    <a:pt x="155" y="231"/>
                  </a:cubicBezTo>
                  <a:cubicBezTo>
                    <a:pt x="241" y="231"/>
                    <a:pt x="321" y="122"/>
                    <a:pt x="248" y="38"/>
                  </a:cubicBezTo>
                  <a:cubicBezTo>
                    <a:pt x="224" y="11"/>
                    <a:pt x="196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1"/>
            <p:cNvSpPr/>
            <p:nvPr/>
          </p:nvSpPr>
          <p:spPr>
            <a:xfrm>
              <a:off x="4380135" y="2019313"/>
              <a:ext cx="13097" cy="9420"/>
            </a:xfrm>
            <a:custGeom>
              <a:avLst/>
              <a:gdLst/>
              <a:ahLst/>
              <a:cxnLst/>
              <a:rect l="l" t="t" r="r" b="b"/>
              <a:pathLst>
                <a:path w="260" h="187" extrusionOk="0">
                  <a:moveTo>
                    <a:pt x="133" y="1"/>
                  </a:moveTo>
                  <a:cubicBezTo>
                    <a:pt x="64" y="1"/>
                    <a:pt x="1" y="87"/>
                    <a:pt x="61" y="156"/>
                  </a:cubicBezTo>
                  <a:cubicBezTo>
                    <a:pt x="80" y="177"/>
                    <a:pt x="103" y="186"/>
                    <a:pt x="125" y="186"/>
                  </a:cubicBezTo>
                  <a:cubicBezTo>
                    <a:pt x="195" y="186"/>
                    <a:pt x="259" y="99"/>
                    <a:pt x="198" y="32"/>
                  </a:cubicBezTo>
                  <a:cubicBezTo>
                    <a:pt x="179" y="10"/>
                    <a:pt x="155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1"/>
          <p:cNvGrpSpPr/>
          <p:nvPr/>
        </p:nvGrpSpPr>
        <p:grpSpPr>
          <a:xfrm>
            <a:off x="-26097" y="2847879"/>
            <a:ext cx="851903" cy="463758"/>
            <a:chOff x="8233228" y="2932829"/>
            <a:chExt cx="851903" cy="463758"/>
          </a:xfrm>
        </p:grpSpPr>
        <p:sp>
          <p:nvSpPr>
            <p:cNvPr id="4131" name="Google Shape;4131;p31"/>
            <p:cNvSpPr/>
            <p:nvPr/>
          </p:nvSpPr>
          <p:spPr>
            <a:xfrm>
              <a:off x="8299623" y="3009350"/>
              <a:ext cx="701976" cy="304618"/>
            </a:xfrm>
            <a:custGeom>
              <a:avLst/>
              <a:gdLst/>
              <a:ahLst/>
              <a:cxnLst/>
              <a:rect l="l" t="t" r="r" b="b"/>
              <a:pathLst>
                <a:path w="13935" h="6047" extrusionOk="0">
                  <a:moveTo>
                    <a:pt x="7748" y="234"/>
                  </a:moveTo>
                  <a:cubicBezTo>
                    <a:pt x="8219" y="234"/>
                    <a:pt x="8692" y="244"/>
                    <a:pt x="9163" y="281"/>
                  </a:cubicBezTo>
                  <a:cubicBezTo>
                    <a:pt x="9189" y="283"/>
                    <a:pt x="9214" y="286"/>
                    <a:pt x="9240" y="288"/>
                  </a:cubicBezTo>
                  <a:cubicBezTo>
                    <a:pt x="9777" y="334"/>
                    <a:pt x="10310" y="416"/>
                    <a:pt x="10832" y="558"/>
                  </a:cubicBezTo>
                  <a:cubicBezTo>
                    <a:pt x="11877" y="838"/>
                    <a:pt x="12938" y="1401"/>
                    <a:pt x="13464" y="2390"/>
                  </a:cubicBezTo>
                  <a:cubicBezTo>
                    <a:pt x="13745" y="2920"/>
                    <a:pt x="13774" y="3512"/>
                    <a:pt x="13514" y="4054"/>
                  </a:cubicBezTo>
                  <a:cubicBezTo>
                    <a:pt x="13293" y="4511"/>
                    <a:pt x="12890" y="4839"/>
                    <a:pt x="12448" y="5068"/>
                  </a:cubicBezTo>
                  <a:cubicBezTo>
                    <a:pt x="11990" y="5305"/>
                    <a:pt x="11489" y="5444"/>
                    <a:pt x="10988" y="5542"/>
                  </a:cubicBezTo>
                  <a:cubicBezTo>
                    <a:pt x="10304" y="5675"/>
                    <a:pt x="9617" y="5767"/>
                    <a:pt x="8921" y="5801"/>
                  </a:cubicBezTo>
                  <a:cubicBezTo>
                    <a:pt x="8645" y="5814"/>
                    <a:pt x="8370" y="5820"/>
                    <a:pt x="8094" y="5820"/>
                  </a:cubicBezTo>
                  <a:cubicBezTo>
                    <a:pt x="6975" y="5820"/>
                    <a:pt x="5857" y="5721"/>
                    <a:pt x="4746" y="5597"/>
                  </a:cubicBezTo>
                  <a:cubicBezTo>
                    <a:pt x="4410" y="5560"/>
                    <a:pt x="4074" y="5520"/>
                    <a:pt x="3737" y="5479"/>
                  </a:cubicBezTo>
                  <a:cubicBezTo>
                    <a:pt x="3727" y="5478"/>
                    <a:pt x="3719" y="5478"/>
                    <a:pt x="3707" y="5476"/>
                  </a:cubicBezTo>
                  <a:lnTo>
                    <a:pt x="3686" y="5476"/>
                  </a:lnTo>
                  <a:cubicBezTo>
                    <a:pt x="2721" y="5469"/>
                    <a:pt x="1672" y="5213"/>
                    <a:pt x="942" y="4547"/>
                  </a:cubicBezTo>
                  <a:cubicBezTo>
                    <a:pt x="624" y="4253"/>
                    <a:pt x="383" y="3885"/>
                    <a:pt x="286" y="3460"/>
                  </a:cubicBezTo>
                  <a:cubicBezTo>
                    <a:pt x="186" y="3016"/>
                    <a:pt x="251" y="2529"/>
                    <a:pt x="424" y="2107"/>
                  </a:cubicBezTo>
                  <a:cubicBezTo>
                    <a:pt x="733" y="1351"/>
                    <a:pt x="1487" y="930"/>
                    <a:pt x="2231" y="696"/>
                  </a:cubicBezTo>
                  <a:cubicBezTo>
                    <a:pt x="3048" y="441"/>
                    <a:pt x="3911" y="362"/>
                    <a:pt x="4763" y="317"/>
                  </a:cubicBezTo>
                  <a:cubicBezTo>
                    <a:pt x="5691" y="264"/>
                    <a:pt x="6621" y="242"/>
                    <a:pt x="7549" y="235"/>
                  </a:cubicBezTo>
                  <a:cubicBezTo>
                    <a:pt x="7615" y="234"/>
                    <a:pt x="7681" y="234"/>
                    <a:pt x="7748" y="234"/>
                  </a:cubicBezTo>
                  <a:close/>
                  <a:moveTo>
                    <a:pt x="7523" y="1"/>
                  </a:moveTo>
                  <a:cubicBezTo>
                    <a:pt x="7340" y="1"/>
                    <a:pt x="7158" y="2"/>
                    <a:pt x="6976" y="5"/>
                  </a:cubicBezTo>
                  <a:cubicBezTo>
                    <a:pt x="6917" y="6"/>
                    <a:pt x="6859" y="6"/>
                    <a:pt x="6801" y="8"/>
                  </a:cubicBezTo>
                  <a:cubicBezTo>
                    <a:pt x="6312" y="19"/>
                    <a:pt x="5823" y="36"/>
                    <a:pt x="5337" y="57"/>
                  </a:cubicBezTo>
                  <a:cubicBezTo>
                    <a:pt x="5290" y="59"/>
                    <a:pt x="5243" y="63"/>
                    <a:pt x="5195" y="64"/>
                  </a:cubicBezTo>
                  <a:lnTo>
                    <a:pt x="5187" y="64"/>
                  </a:lnTo>
                  <a:cubicBezTo>
                    <a:pt x="4725" y="86"/>
                    <a:pt x="4260" y="111"/>
                    <a:pt x="3798" y="162"/>
                  </a:cubicBezTo>
                  <a:cubicBezTo>
                    <a:pt x="3761" y="165"/>
                    <a:pt x="3720" y="171"/>
                    <a:pt x="3683" y="175"/>
                  </a:cubicBezTo>
                  <a:cubicBezTo>
                    <a:pt x="3353" y="212"/>
                    <a:pt x="3024" y="264"/>
                    <a:pt x="2701" y="335"/>
                  </a:cubicBezTo>
                  <a:cubicBezTo>
                    <a:pt x="2649" y="348"/>
                    <a:pt x="2595" y="361"/>
                    <a:pt x="2544" y="373"/>
                  </a:cubicBezTo>
                  <a:cubicBezTo>
                    <a:pt x="2538" y="375"/>
                    <a:pt x="2534" y="375"/>
                    <a:pt x="2530" y="376"/>
                  </a:cubicBezTo>
                  <a:cubicBezTo>
                    <a:pt x="2155" y="470"/>
                    <a:pt x="1773" y="596"/>
                    <a:pt x="1426" y="777"/>
                  </a:cubicBezTo>
                  <a:cubicBezTo>
                    <a:pt x="1375" y="803"/>
                    <a:pt x="1322" y="831"/>
                    <a:pt x="1273" y="862"/>
                  </a:cubicBezTo>
                  <a:cubicBezTo>
                    <a:pt x="934" y="1058"/>
                    <a:pt x="636" y="1312"/>
                    <a:pt x="415" y="1642"/>
                  </a:cubicBezTo>
                  <a:cubicBezTo>
                    <a:pt x="377" y="1698"/>
                    <a:pt x="342" y="1755"/>
                    <a:pt x="310" y="1815"/>
                  </a:cubicBezTo>
                  <a:cubicBezTo>
                    <a:pt x="289" y="1854"/>
                    <a:pt x="269" y="1893"/>
                    <a:pt x="249" y="1932"/>
                  </a:cubicBezTo>
                  <a:cubicBezTo>
                    <a:pt x="79" y="2289"/>
                    <a:pt x="0" y="2692"/>
                    <a:pt x="18" y="3087"/>
                  </a:cubicBezTo>
                  <a:cubicBezTo>
                    <a:pt x="20" y="3125"/>
                    <a:pt x="21" y="3165"/>
                    <a:pt x="27" y="3203"/>
                  </a:cubicBezTo>
                  <a:cubicBezTo>
                    <a:pt x="55" y="3538"/>
                    <a:pt x="154" y="3868"/>
                    <a:pt x="327" y="4154"/>
                  </a:cubicBezTo>
                  <a:cubicBezTo>
                    <a:pt x="346" y="4187"/>
                    <a:pt x="366" y="4217"/>
                    <a:pt x="387" y="4249"/>
                  </a:cubicBezTo>
                  <a:cubicBezTo>
                    <a:pt x="388" y="4251"/>
                    <a:pt x="388" y="4252"/>
                    <a:pt x="391" y="4253"/>
                  </a:cubicBezTo>
                  <a:cubicBezTo>
                    <a:pt x="616" y="4585"/>
                    <a:pt x="914" y="4851"/>
                    <a:pt x="1251" y="5060"/>
                  </a:cubicBezTo>
                  <a:cubicBezTo>
                    <a:pt x="1283" y="5080"/>
                    <a:pt x="1315" y="5099"/>
                    <a:pt x="1348" y="5118"/>
                  </a:cubicBezTo>
                  <a:cubicBezTo>
                    <a:pt x="1727" y="5338"/>
                    <a:pt x="2153" y="5489"/>
                    <a:pt x="2578" y="5583"/>
                  </a:cubicBezTo>
                  <a:cubicBezTo>
                    <a:pt x="2615" y="5591"/>
                    <a:pt x="2654" y="5598"/>
                    <a:pt x="2691" y="5605"/>
                  </a:cubicBezTo>
                  <a:cubicBezTo>
                    <a:pt x="2763" y="5620"/>
                    <a:pt x="2839" y="5634"/>
                    <a:pt x="2911" y="5642"/>
                  </a:cubicBezTo>
                  <a:cubicBezTo>
                    <a:pt x="3176" y="5682"/>
                    <a:pt x="3444" y="5703"/>
                    <a:pt x="3711" y="5703"/>
                  </a:cubicBezTo>
                  <a:cubicBezTo>
                    <a:pt x="3832" y="5717"/>
                    <a:pt x="3954" y="5731"/>
                    <a:pt x="4074" y="5746"/>
                  </a:cubicBezTo>
                  <a:cubicBezTo>
                    <a:pt x="4118" y="5751"/>
                    <a:pt x="4161" y="5756"/>
                    <a:pt x="4206" y="5761"/>
                  </a:cubicBezTo>
                  <a:cubicBezTo>
                    <a:pt x="4698" y="5818"/>
                    <a:pt x="5191" y="5873"/>
                    <a:pt x="5684" y="5919"/>
                  </a:cubicBezTo>
                  <a:cubicBezTo>
                    <a:pt x="5725" y="5923"/>
                    <a:pt x="5766" y="5928"/>
                    <a:pt x="5805" y="5931"/>
                  </a:cubicBezTo>
                  <a:cubicBezTo>
                    <a:pt x="6462" y="5989"/>
                    <a:pt x="7120" y="6032"/>
                    <a:pt x="7777" y="6043"/>
                  </a:cubicBezTo>
                  <a:cubicBezTo>
                    <a:pt x="7815" y="6045"/>
                    <a:pt x="7855" y="6045"/>
                    <a:pt x="7893" y="6045"/>
                  </a:cubicBezTo>
                  <a:cubicBezTo>
                    <a:pt x="7980" y="6046"/>
                    <a:pt x="8069" y="6046"/>
                    <a:pt x="8156" y="6046"/>
                  </a:cubicBezTo>
                  <a:cubicBezTo>
                    <a:pt x="8673" y="6045"/>
                    <a:pt x="9190" y="6022"/>
                    <a:pt x="9706" y="5967"/>
                  </a:cubicBezTo>
                  <a:lnTo>
                    <a:pt x="9818" y="5957"/>
                  </a:lnTo>
                  <a:cubicBezTo>
                    <a:pt x="9999" y="5936"/>
                    <a:pt x="10182" y="5911"/>
                    <a:pt x="10363" y="5883"/>
                  </a:cubicBezTo>
                  <a:cubicBezTo>
                    <a:pt x="10695" y="5832"/>
                    <a:pt x="11032" y="5774"/>
                    <a:pt x="11361" y="5692"/>
                  </a:cubicBezTo>
                  <a:cubicBezTo>
                    <a:pt x="11406" y="5683"/>
                    <a:pt x="11449" y="5671"/>
                    <a:pt x="11493" y="5659"/>
                  </a:cubicBezTo>
                  <a:cubicBezTo>
                    <a:pt x="11697" y="5607"/>
                    <a:pt x="11898" y="5546"/>
                    <a:pt x="12095" y="5469"/>
                  </a:cubicBezTo>
                  <a:cubicBezTo>
                    <a:pt x="12420" y="5345"/>
                    <a:pt x="12740" y="5189"/>
                    <a:pt x="13020" y="4979"/>
                  </a:cubicBezTo>
                  <a:cubicBezTo>
                    <a:pt x="13052" y="4955"/>
                    <a:pt x="13081" y="4932"/>
                    <a:pt x="13113" y="4908"/>
                  </a:cubicBezTo>
                  <a:cubicBezTo>
                    <a:pt x="13216" y="4825"/>
                    <a:pt x="13314" y="4731"/>
                    <a:pt x="13403" y="4629"/>
                  </a:cubicBezTo>
                  <a:cubicBezTo>
                    <a:pt x="13675" y="4317"/>
                    <a:pt x="13864" y="3925"/>
                    <a:pt x="13918" y="3514"/>
                  </a:cubicBezTo>
                  <a:cubicBezTo>
                    <a:pt x="13923" y="3473"/>
                    <a:pt x="13927" y="3432"/>
                    <a:pt x="13930" y="3392"/>
                  </a:cubicBezTo>
                  <a:cubicBezTo>
                    <a:pt x="13935" y="3297"/>
                    <a:pt x="13932" y="3198"/>
                    <a:pt x="13923" y="3098"/>
                  </a:cubicBezTo>
                  <a:cubicBezTo>
                    <a:pt x="13888" y="2744"/>
                    <a:pt x="13767" y="2421"/>
                    <a:pt x="13589" y="2126"/>
                  </a:cubicBezTo>
                  <a:cubicBezTo>
                    <a:pt x="13569" y="2092"/>
                    <a:pt x="13548" y="2061"/>
                    <a:pt x="13526" y="2029"/>
                  </a:cubicBezTo>
                  <a:cubicBezTo>
                    <a:pt x="13284" y="1667"/>
                    <a:pt x="12955" y="1355"/>
                    <a:pt x="12591" y="1103"/>
                  </a:cubicBezTo>
                  <a:cubicBezTo>
                    <a:pt x="12547" y="1071"/>
                    <a:pt x="12503" y="1041"/>
                    <a:pt x="12456" y="1012"/>
                  </a:cubicBezTo>
                  <a:cubicBezTo>
                    <a:pt x="12221" y="858"/>
                    <a:pt x="11973" y="729"/>
                    <a:pt x="11725" y="624"/>
                  </a:cubicBezTo>
                  <a:cubicBezTo>
                    <a:pt x="11520" y="538"/>
                    <a:pt x="11310" y="461"/>
                    <a:pt x="11100" y="396"/>
                  </a:cubicBezTo>
                  <a:cubicBezTo>
                    <a:pt x="11062" y="383"/>
                    <a:pt x="11024" y="373"/>
                    <a:pt x="10984" y="362"/>
                  </a:cubicBezTo>
                  <a:cubicBezTo>
                    <a:pt x="10375" y="185"/>
                    <a:pt x="9740" y="94"/>
                    <a:pt x="9105" y="49"/>
                  </a:cubicBezTo>
                  <a:cubicBezTo>
                    <a:pt x="9055" y="43"/>
                    <a:pt x="9006" y="40"/>
                    <a:pt x="8956" y="38"/>
                  </a:cubicBezTo>
                  <a:cubicBezTo>
                    <a:pt x="8762" y="26"/>
                    <a:pt x="8568" y="16"/>
                    <a:pt x="8374" y="12"/>
                  </a:cubicBezTo>
                  <a:cubicBezTo>
                    <a:pt x="8090" y="4"/>
                    <a:pt x="7806" y="1"/>
                    <a:pt x="75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1"/>
            <p:cNvSpPr/>
            <p:nvPr/>
          </p:nvSpPr>
          <p:spPr>
            <a:xfrm>
              <a:off x="8682580" y="3221029"/>
              <a:ext cx="13299" cy="13198"/>
            </a:xfrm>
            <a:custGeom>
              <a:avLst/>
              <a:gdLst/>
              <a:ahLst/>
              <a:cxnLst/>
              <a:rect l="l" t="t" r="r" b="b"/>
              <a:pathLst>
                <a:path w="264" h="262" extrusionOk="0">
                  <a:moveTo>
                    <a:pt x="108" y="0"/>
                  </a:moveTo>
                  <a:cubicBezTo>
                    <a:pt x="95" y="0"/>
                    <a:pt x="82" y="3"/>
                    <a:pt x="72" y="9"/>
                  </a:cubicBezTo>
                  <a:cubicBezTo>
                    <a:pt x="58" y="15"/>
                    <a:pt x="45" y="22"/>
                    <a:pt x="35" y="34"/>
                  </a:cubicBezTo>
                  <a:cubicBezTo>
                    <a:pt x="28" y="43"/>
                    <a:pt x="22" y="49"/>
                    <a:pt x="16" y="57"/>
                  </a:cubicBezTo>
                  <a:cubicBezTo>
                    <a:pt x="7" y="76"/>
                    <a:pt x="1" y="94"/>
                    <a:pt x="1" y="115"/>
                  </a:cubicBezTo>
                  <a:cubicBezTo>
                    <a:pt x="2" y="125"/>
                    <a:pt x="4" y="135"/>
                    <a:pt x="7" y="146"/>
                  </a:cubicBezTo>
                  <a:cubicBezTo>
                    <a:pt x="9" y="165"/>
                    <a:pt x="21" y="183"/>
                    <a:pt x="35" y="197"/>
                  </a:cubicBezTo>
                  <a:cubicBezTo>
                    <a:pt x="45" y="206"/>
                    <a:pt x="53" y="213"/>
                    <a:pt x="63" y="221"/>
                  </a:cubicBezTo>
                  <a:lnTo>
                    <a:pt x="66" y="226"/>
                  </a:lnTo>
                  <a:cubicBezTo>
                    <a:pt x="77" y="238"/>
                    <a:pt x="90" y="246"/>
                    <a:pt x="104" y="250"/>
                  </a:cubicBezTo>
                  <a:cubicBezTo>
                    <a:pt x="116" y="257"/>
                    <a:pt x="133" y="261"/>
                    <a:pt x="148" y="261"/>
                  </a:cubicBezTo>
                  <a:cubicBezTo>
                    <a:pt x="164" y="261"/>
                    <a:pt x="179" y="257"/>
                    <a:pt x="192" y="250"/>
                  </a:cubicBezTo>
                  <a:cubicBezTo>
                    <a:pt x="206" y="246"/>
                    <a:pt x="219" y="238"/>
                    <a:pt x="229" y="226"/>
                  </a:cubicBezTo>
                  <a:cubicBezTo>
                    <a:pt x="235" y="219"/>
                    <a:pt x="242" y="212"/>
                    <a:pt x="247" y="203"/>
                  </a:cubicBezTo>
                  <a:cubicBezTo>
                    <a:pt x="257" y="185"/>
                    <a:pt x="263" y="165"/>
                    <a:pt x="263" y="144"/>
                  </a:cubicBezTo>
                  <a:cubicBezTo>
                    <a:pt x="262" y="135"/>
                    <a:pt x="260" y="125"/>
                    <a:pt x="257" y="114"/>
                  </a:cubicBezTo>
                  <a:cubicBezTo>
                    <a:pt x="255" y="94"/>
                    <a:pt x="243" y="77"/>
                    <a:pt x="229" y="63"/>
                  </a:cubicBezTo>
                  <a:cubicBezTo>
                    <a:pt x="219" y="54"/>
                    <a:pt x="211" y="47"/>
                    <a:pt x="201" y="37"/>
                  </a:cubicBezTo>
                  <a:lnTo>
                    <a:pt x="198" y="34"/>
                  </a:lnTo>
                  <a:cubicBezTo>
                    <a:pt x="186" y="22"/>
                    <a:pt x="174" y="15"/>
                    <a:pt x="160" y="9"/>
                  </a:cubicBezTo>
                  <a:cubicBezTo>
                    <a:pt x="150" y="3"/>
                    <a:pt x="137" y="0"/>
                    <a:pt x="124" y="0"/>
                  </a:cubicBezTo>
                  <a:cubicBezTo>
                    <a:pt x="121" y="0"/>
                    <a:pt x="118" y="0"/>
                    <a:pt x="116" y="0"/>
                  </a:cubicBezTo>
                  <a:cubicBezTo>
                    <a:pt x="113" y="0"/>
                    <a:pt x="110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1"/>
            <p:cNvSpPr/>
            <p:nvPr/>
          </p:nvSpPr>
          <p:spPr>
            <a:xfrm>
              <a:off x="8575581" y="3156699"/>
              <a:ext cx="13098" cy="13198"/>
            </a:xfrm>
            <a:custGeom>
              <a:avLst/>
              <a:gdLst/>
              <a:ahLst/>
              <a:cxnLst/>
              <a:rect l="l" t="t" r="r" b="b"/>
              <a:pathLst>
                <a:path w="260" h="262" extrusionOk="0">
                  <a:moveTo>
                    <a:pt x="106" y="0"/>
                  </a:moveTo>
                  <a:cubicBezTo>
                    <a:pt x="94" y="0"/>
                    <a:pt x="82" y="3"/>
                    <a:pt x="70" y="9"/>
                  </a:cubicBezTo>
                  <a:cubicBezTo>
                    <a:pt x="56" y="15"/>
                    <a:pt x="43" y="22"/>
                    <a:pt x="33" y="35"/>
                  </a:cubicBezTo>
                  <a:cubicBezTo>
                    <a:pt x="28" y="43"/>
                    <a:pt x="20" y="49"/>
                    <a:pt x="15" y="57"/>
                  </a:cubicBezTo>
                  <a:cubicBezTo>
                    <a:pt x="6" y="74"/>
                    <a:pt x="1" y="94"/>
                    <a:pt x="1" y="115"/>
                  </a:cubicBezTo>
                  <a:cubicBezTo>
                    <a:pt x="2" y="124"/>
                    <a:pt x="2" y="135"/>
                    <a:pt x="5" y="145"/>
                  </a:cubicBezTo>
                  <a:cubicBezTo>
                    <a:pt x="9" y="165"/>
                    <a:pt x="20" y="183"/>
                    <a:pt x="35" y="198"/>
                  </a:cubicBezTo>
                  <a:lnTo>
                    <a:pt x="59" y="222"/>
                  </a:lnTo>
                  <a:lnTo>
                    <a:pt x="63" y="226"/>
                  </a:lnTo>
                  <a:cubicBezTo>
                    <a:pt x="73" y="237"/>
                    <a:pt x="86" y="244"/>
                    <a:pt x="100" y="250"/>
                  </a:cubicBezTo>
                  <a:cubicBezTo>
                    <a:pt x="113" y="257"/>
                    <a:pt x="128" y="261"/>
                    <a:pt x="144" y="261"/>
                  </a:cubicBezTo>
                  <a:cubicBezTo>
                    <a:pt x="161" y="261"/>
                    <a:pt x="175" y="257"/>
                    <a:pt x="189" y="250"/>
                  </a:cubicBezTo>
                  <a:cubicBezTo>
                    <a:pt x="203" y="244"/>
                    <a:pt x="215" y="237"/>
                    <a:pt x="226" y="226"/>
                  </a:cubicBezTo>
                  <a:cubicBezTo>
                    <a:pt x="232" y="219"/>
                    <a:pt x="239" y="212"/>
                    <a:pt x="244" y="202"/>
                  </a:cubicBezTo>
                  <a:cubicBezTo>
                    <a:pt x="254" y="183"/>
                    <a:pt x="260" y="165"/>
                    <a:pt x="260" y="144"/>
                  </a:cubicBezTo>
                  <a:cubicBezTo>
                    <a:pt x="260" y="134"/>
                    <a:pt x="256" y="122"/>
                    <a:pt x="253" y="114"/>
                  </a:cubicBezTo>
                  <a:cubicBezTo>
                    <a:pt x="249" y="94"/>
                    <a:pt x="239" y="77"/>
                    <a:pt x="225" y="63"/>
                  </a:cubicBezTo>
                  <a:lnTo>
                    <a:pt x="199" y="37"/>
                  </a:lnTo>
                  <a:lnTo>
                    <a:pt x="196" y="35"/>
                  </a:lnTo>
                  <a:cubicBezTo>
                    <a:pt x="185" y="22"/>
                    <a:pt x="172" y="15"/>
                    <a:pt x="158" y="9"/>
                  </a:cubicBezTo>
                  <a:cubicBezTo>
                    <a:pt x="146" y="3"/>
                    <a:pt x="133" y="0"/>
                    <a:pt x="121" y="0"/>
                  </a:cubicBezTo>
                  <a:cubicBezTo>
                    <a:pt x="119" y="0"/>
                    <a:pt x="116" y="0"/>
                    <a:pt x="114" y="1"/>
                  </a:cubicBezTo>
                  <a:cubicBezTo>
                    <a:pt x="111" y="0"/>
                    <a:pt x="1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1"/>
            <p:cNvSpPr/>
            <p:nvPr/>
          </p:nvSpPr>
          <p:spPr>
            <a:xfrm>
              <a:off x="8538656" y="3221230"/>
              <a:ext cx="12997" cy="12292"/>
            </a:xfrm>
            <a:custGeom>
              <a:avLst/>
              <a:gdLst/>
              <a:ahLst/>
              <a:cxnLst/>
              <a:rect l="l" t="t" r="r" b="b"/>
              <a:pathLst>
                <a:path w="258" h="244" extrusionOk="0">
                  <a:moveTo>
                    <a:pt x="124" y="1"/>
                  </a:moveTo>
                  <a:cubicBezTo>
                    <a:pt x="59" y="1"/>
                    <a:pt x="1" y="58"/>
                    <a:pt x="1" y="118"/>
                  </a:cubicBezTo>
                  <a:cubicBezTo>
                    <a:pt x="1" y="145"/>
                    <a:pt x="11" y="172"/>
                    <a:pt x="38" y="195"/>
                  </a:cubicBezTo>
                  <a:cubicBezTo>
                    <a:pt x="45" y="200"/>
                    <a:pt x="51" y="208"/>
                    <a:pt x="58" y="213"/>
                  </a:cubicBezTo>
                  <a:cubicBezTo>
                    <a:pt x="82" y="235"/>
                    <a:pt x="108" y="244"/>
                    <a:pt x="134" y="244"/>
                  </a:cubicBezTo>
                  <a:cubicBezTo>
                    <a:pt x="199" y="244"/>
                    <a:pt x="257" y="186"/>
                    <a:pt x="257" y="125"/>
                  </a:cubicBezTo>
                  <a:cubicBezTo>
                    <a:pt x="257" y="100"/>
                    <a:pt x="245" y="73"/>
                    <a:pt x="222" y="50"/>
                  </a:cubicBezTo>
                  <a:cubicBezTo>
                    <a:pt x="215" y="45"/>
                    <a:pt x="208" y="38"/>
                    <a:pt x="201" y="32"/>
                  </a:cubicBezTo>
                  <a:cubicBezTo>
                    <a:pt x="176" y="10"/>
                    <a:pt x="150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1"/>
            <p:cNvSpPr/>
            <p:nvPr/>
          </p:nvSpPr>
          <p:spPr>
            <a:xfrm>
              <a:off x="8387327" y="3164205"/>
              <a:ext cx="13249" cy="13249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15" y="0"/>
                  </a:moveTo>
                  <a:cubicBezTo>
                    <a:pt x="100" y="0"/>
                    <a:pt x="84" y="2"/>
                    <a:pt x="72" y="10"/>
                  </a:cubicBezTo>
                  <a:cubicBezTo>
                    <a:pt x="57" y="16"/>
                    <a:pt x="45" y="23"/>
                    <a:pt x="35" y="34"/>
                  </a:cubicBezTo>
                  <a:cubicBezTo>
                    <a:pt x="29" y="43"/>
                    <a:pt x="22" y="50"/>
                    <a:pt x="16" y="59"/>
                  </a:cubicBezTo>
                  <a:cubicBezTo>
                    <a:pt x="6" y="77"/>
                    <a:pt x="1" y="95"/>
                    <a:pt x="1" y="117"/>
                  </a:cubicBezTo>
                  <a:lnTo>
                    <a:pt x="6" y="149"/>
                  </a:lnTo>
                  <a:cubicBezTo>
                    <a:pt x="9" y="169"/>
                    <a:pt x="21" y="186"/>
                    <a:pt x="35" y="200"/>
                  </a:cubicBezTo>
                  <a:cubicBezTo>
                    <a:pt x="45" y="209"/>
                    <a:pt x="53" y="216"/>
                    <a:pt x="63" y="226"/>
                  </a:cubicBezTo>
                  <a:cubicBezTo>
                    <a:pt x="64" y="227"/>
                    <a:pt x="66" y="227"/>
                    <a:pt x="67" y="229"/>
                  </a:cubicBezTo>
                  <a:cubicBezTo>
                    <a:pt x="79" y="240"/>
                    <a:pt x="91" y="247"/>
                    <a:pt x="106" y="251"/>
                  </a:cubicBezTo>
                  <a:cubicBezTo>
                    <a:pt x="117" y="260"/>
                    <a:pt x="129" y="263"/>
                    <a:pt x="142" y="263"/>
                  </a:cubicBezTo>
                  <a:cubicBezTo>
                    <a:pt x="145" y="263"/>
                    <a:pt x="147" y="263"/>
                    <a:pt x="149" y="263"/>
                  </a:cubicBezTo>
                  <a:cubicBezTo>
                    <a:pt x="152" y="263"/>
                    <a:pt x="154" y="263"/>
                    <a:pt x="157" y="263"/>
                  </a:cubicBezTo>
                  <a:cubicBezTo>
                    <a:pt x="170" y="263"/>
                    <a:pt x="181" y="260"/>
                    <a:pt x="193" y="251"/>
                  </a:cubicBezTo>
                  <a:cubicBezTo>
                    <a:pt x="208" y="247"/>
                    <a:pt x="220" y="241"/>
                    <a:pt x="230" y="229"/>
                  </a:cubicBezTo>
                  <a:cubicBezTo>
                    <a:pt x="236" y="220"/>
                    <a:pt x="242" y="213"/>
                    <a:pt x="249" y="206"/>
                  </a:cubicBezTo>
                  <a:cubicBezTo>
                    <a:pt x="257" y="187"/>
                    <a:pt x="263" y="169"/>
                    <a:pt x="263" y="148"/>
                  </a:cubicBezTo>
                  <a:cubicBezTo>
                    <a:pt x="261" y="138"/>
                    <a:pt x="259" y="128"/>
                    <a:pt x="259" y="114"/>
                  </a:cubicBezTo>
                  <a:cubicBezTo>
                    <a:pt x="254" y="94"/>
                    <a:pt x="243" y="77"/>
                    <a:pt x="229" y="63"/>
                  </a:cubicBezTo>
                  <a:cubicBezTo>
                    <a:pt x="219" y="53"/>
                    <a:pt x="209" y="46"/>
                    <a:pt x="200" y="37"/>
                  </a:cubicBezTo>
                  <a:lnTo>
                    <a:pt x="198" y="34"/>
                  </a:lnTo>
                  <a:cubicBezTo>
                    <a:pt x="186" y="23"/>
                    <a:pt x="174" y="16"/>
                    <a:pt x="159" y="10"/>
                  </a:cubicBezTo>
                  <a:cubicBezTo>
                    <a:pt x="148" y="2"/>
                    <a:pt x="131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1"/>
            <p:cNvSpPr/>
            <p:nvPr/>
          </p:nvSpPr>
          <p:spPr>
            <a:xfrm>
              <a:off x="8465208" y="3066476"/>
              <a:ext cx="14961" cy="11687"/>
            </a:xfrm>
            <a:custGeom>
              <a:avLst/>
              <a:gdLst/>
              <a:ahLst/>
              <a:cxnLst/>
              <a:rect l="l" t="t" r="r" b="b"/>
              <a:pathLst>
                <a:path w="297" h="232" extrusionOk="0">
                  <a:moveTo>
                    <a:pt x="148" y="0"/>
                  </a:moveTo>
                  <a:cubicBezTo>
                    <a:pt x="1" y="0"/>
                    <a:pt x="1" y="231"/>
                    <a:pt x="148" y="231"/>
                  </a:cubicBezTo>
                  <a:cubicBezTo>
                    <a:pt x="297" y="231"/>
                    <a:pt x="297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1"/>
            <p:cNvSpPr/>
            <p:nvPr/>
          </p:nvSpPr>
          <p:spPr>
            <a:xfrm>
              <a:off x="8653563" y="3071110"/>
              <a:ext cx="14961" cy="11687"/>
            </a:xfrm>
            <a:custGeom>
              <a:avLst/>
              <a:gdLst/>
              <a:ahLst/>
              <a:cxnLst/>
              <a:rect l="l" t="t" r="r" b="b"/>
              <a:pathLst>
                <a:path w="297" h="232" extrusionOk="0">
                  <a:moveTo>
                    <a:pt x="149" y="0"/>
                  </a:moveTo>
                  <a:cubicBezTo>
                    <a:pt x="0" y="0"/>
                    <a:pt x="0" y="231"/>
                    <a:pt x="149" y="231"/>
                  </a:cubicBezTo>
                  <a:cubicBezTo>
                    <a:pt x="295" y="231"/>
                    <a:pt x="296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1"/>
            <p:cNvSpPr/>
            <p:nvPr/>
          </p:nvSpPr>
          <p:spPr>
            <a:xfrm>
              <a:off x="8491353" y="3127531"/>
              <a:ext cx="13249" cy="13249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15" y="0"/>
                  </a:moveTo>
                  <a:cubicBezTo>
                    <a:pt x="100" y="0"/>
                    <a:pt x="85" y="4"/>
                    <a:pt x="71" y="11"/>
                  </a:cubicBezTo>
                  <a:cubicBezTo>
                    <a:pt x="57" y="16"/>
                    <a:pt x="44" y="23"/>
                    <a:pt x="34" y="35"/>
                  </a:cubicBezTo>
                  <a:cubicBezTo>
                    <a:pt x="29" y="43"/>
                    <a:pt x="22" y="50"/>
                    <a:pt x="16" y="58"/>
                  </a:cubicBezTo>
                  <a:cubicBezTo>
                    <a:pt x="6" y="78"/>
                    <a:pt x="0" y="96"/>
                    <a:pt x="0" y="118"/>
                  </a:cubicBezTo>
                  <a:cubicBezTo>
                    <a:pt x="2" y="128"/>
                    <a:pt x="2" y="139"/>
                    <a:pt x="5" y="149"/>
                  </a:cubicBezTo>
                  <a:cubicBezTo>
                    <a:pt x="9" y="169"/>
                    <a:pt x="20" y="186"/>
                    <a:pt x="34" y="200"/>
                  </a:cubicBezTo>
                  <a:cubicBezTo>
                    <a:pt x="44" y="210"/>
                    <a:pt x="54" y="217"/>
                    <a:pt x="63" y="225"/>
                  </a:cubicBezTo>
                  <a:lnTo>
                    <a:pt x="67" y="228"/>
                  </a:lnTo>
                  <a:cubicBezTo>
                    <a:pt x="77" y="241"/>
                    <a:pt x="90" y="248"/>
                    <a:pt x="104" y="254"/>
                  </a:cubicBezTo>
                  <a:cubicBezTo>
                    <a:pt x="114" y="260"/>
                    <a:pt x="127" y="263"/>
                    <a:pt x="140" y="263"/>
                  </a:cubicBezTo>
                  <a:cubicBezTo>
                    <a:pt x="143" y="263"/>
                    <a:pt x="145" y="262"/>
                    <a:pt x="148" y="262"/>
                  </a:cubicBezTo>
                  <a:cubicBezTo>
                    <a:pt x="150" y="262"/>
                    <a:pt x="153" y="263"/>
                    <a:pt x="155" y="263"/>
                  </a:cubicBezTo>
                  <a:cubicBezTo>
                    <a:pt x="168" y="263"/>
                    <a:pt x="180" y="260"/>
                    <a:pt x="192" y="254"/>
                  </a:cubicBezTo>
                  <a:cubicBezTo>
                    <a:pt x="206" y="248"/>
                    <a:pt x="217" y="241"/>
                    <a:pt x="230" y="228"/>
                  </a:cubicBezTo>
                  <a:cubicBezTo>
                    <a:pt x="234" y="220"/>
                    <a:pt x="241" y="214"/>
                    <a:pt x="247" y="205"/>
                  </a:cubicBezTo>
                  <a:cubicBezTo>
                    <a:pt x="258" y="188"/>
                    <a:pt x="263" y="169"/>
                    <a:pt x="263" y="147"/>
                  </a:cubicBezTo>
                  <a:cubicBezTo>
                    <a:pt x="261" y="136"/>
                    <a:pt x="260" y="128"/>
                    <a:pt x="257" y="115"/>
                  </a:cubicBezTo>
                  <a:cubicBezTo>
                    <a:pt x="253" y="96"/>
                    <a:pt x="243" y="78"/>
                    <a:pt x="229" y="64"/>
                  </a:cubicBezTo>
                  <a:cubicBezTo>
                    <a:pt x="219" y="55"/>
                    <a:pt x="210" y="48"/>
                    <a:pt x="200" y="40"/>
                  </a:cubicBezTo>
                  <a:lnTo>
                    <a:pt x="197" y="35"/>
                  </a:lnTo>
                  <a:cubicBezTo>
                    <a:pt x="189" y="23"/>
                    <a:pt x="175" y="16"/>
                    <a:pt x="161" y="11"/>
                  </a:cubicBezTo>
                  <a:cubicBezTo>
                    <a:pt x="146" y="4"/>
                    <a:pt x="132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1"/>
            <p:cNvSpPr/>
            <p:nvPr/>
          </p:nvSpPr>
          <p:spPr>
            <a:xfrm>
              <a:off x="8441934" y="3221986"/>
              <a:ext cx="13702" cy="13652"/>
            </a:xfrm>
            <a:custGeom>
              <a:avLst/>
              <a:gdLst/>
              <a:ahLst/>
              <a:cxnLst/>
              <a:rect l="l" t="t" r="r" b="b"/>
              <a:pathLst>
                <a:path w="272" h="271" extrusionOk="0">
                  <a:moveTo>
                    <a:pt x="107" y="1"/>
                  </a:moveTo>
                  <a:cubicBezTo>
                    <a:pt x="94" y="1"/>
                    <a:pt x="81" y="4"/>
                    <a:pt x="69" y="11"/>
                  </a:cubicBezTo>
                  <a:cubicBezTo>
                    <a:pt x="55" y="17"/>
                    <a:pt x="43" y="23"/>
                    <a:pt x="32" y="35"/>
                  </a:cubicBezTo>
                  <a:cubicBezTo>
                    <a:pt x="28" y="44"/>
                    <a:pt x="19" y="51"/>
                    <a:pt x="15" y="58"/>
                  </a:cubicBezTo>
                  <a:cubicBezTo>
                    <a:pt x="5" y="75"/>
                    <a:pt x="1" y="95"/>
                    <a:pt x="1" y="116"/>
                  </a:cubicBezTo>
                  <a:cubicBezTo>
                    <a:pt x="2" y="127"/>
                    <a:pt x="2" y="137"/>
                    <a:pt x="4" y="149"/>
                  </a:cubicBezTo>
                  <a:cubicBezTo>
                    <a:pt x="9" y="167"/>
                    <a:pt x="21" y="185"/>
                    <a:pt x="35" y="200"/>
                  </a:cubicBezTo>
                  <a:cubicBezTo>
                    <a:pt x="38" y="201"/>
                    <a:pt x="42" y="205"/>
                    <a:pt x="43" y="207"/>
                  </a:cubicBezTo>
                  <a:lnTo>
                    <a:pt x="49" y="212"/>
                  </a:lnTo>
                  <a:cubicBezTo>
                    <a:pt x="52" y="215"/>
                    <a:pt x="57" y="221"/>
                    <a:pt x="60" y="222"/>
                  </a:cubicBezTo>
                  <a:lnTo>
                    <a:pt x="70" y="231"/>
                  </a:lnTo>
                  <a:cubicBezTo>
                    <a:pt x="72" y="234"/>
                    <a:pt x="73" y="234"/>
                    <a:pt x="74" y="235"/>
                  </a:cubicBezTo>
                  <a:cubicBezTo>
                    <a:pt x="86" y="248"/>
                    <a:pt x="99" y="255"/>
                    <a:pt x="113" y="259"/>
                  </a:cubicBezTo>
                  <a:cubicBezTo>
                    <a:pt x="124" y="266"/>
                    <a:pt x="141" y="271"/>
                    <a:pt x="157" y="271"/>
                  </a:cubicBezTo>
                  <a:cubicBezTo>
                    <a:pt x="172" y="271"/>
                    <a:pt x="186" y="266"/>
                    <a:pt x="201" y="259"/>
                  </a:cubicBezTo>
                  <a:cubicBezTo>
                    <a:pt x="215" y="255"/>
                    <a:pt x="227" y="248"/>
                    <a:pt x="237" y="235"/>
                  </a:cubicBezTo>
                  <a:cubicBezTo>
                    <a:pt x="243" y="228"/>
                    <a:pt x="250" y="221"/>
                    <a:pt x="256" y="212"/>
                  </a:cubicBezTo>
                  <a:cubicBezTo>
                    <a:pt x="266" y="194"/>
                    <a:pt x="271" y="174"/>
                    <a:pt x="271" y="153"/>
                  </a:cubicBezTo>
                  <a:cubicBezTo>
                    <a:pt x="270" y="143"/>
                    <a:pt x="269" y="132"/>
                    <a:pt x="264" y="123"/>
                  </a:cubicBezTo>
                  <a:cubicBezTo>
                    <a:pt x="260" y="103"/>
                    <a:pt x="250" y="86"/>
                    <a:pt x="236" y="72"/>
                  </a:cubicBezTo>
                  <a:cubicBezTo>
                    <a:pt x="230" y="68"/>
                    <a:pt x="227" y="64"/>
                    <a:pt x="222" y="59"/>
                  </a:cubicBezTo>
                  <a:cubicBezTo>
                    <a:pt x="218" y="54"/>
                    <a:pt x="213" y="51"/>
                    <a:pt x="208" y="45"/>
                  </a:cubicBezTo>
                  <a:cubicBezTo>
                    <a:pt x="206" y="45"/>
                    <a:pt x="202" y="42"/>
                    <a:pt x="201" y="40"/>
                  </a:cubicBezTo>
                  <a:lnTo>
                    <a:pt x="195" y="35"/>
                  </a:lnTo>
                  <a:cubicBezTo>
                    <a:pt x="185" y="24"/>
                    <a:pt x="172" y="17"/>
                    <a:pt x="158" y="11"/>
                  </a:cubicBezTo>
                  <a:cubicBezTo>
                    <a:pt x="146" y="4"/>
                    <a:pt x="133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ubicBezTo>
                    <a:pt x="112" y="1"/>
                    <a:pt x="109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1"/>
            <p:cNvSpPr/>
            <p:nvPr/>
          </p:nvSpPr>
          <p:spPr>
            <a:xfrm>
              <a:off x="8740764" y="3121436"/>
              <a:ext cx="15062" cy="11687"/>
            </a:xfrm>
            <a:custGeom>
              <a:avLst/>
              <a:gdLst/>
              <a:ahLst/>
              <a:cxnLst/>
              <a:rect l="l" t="t" r="r" b="b"/>
              <a:pathLst>
                <a:path w="299" h="232" extrusionOk="0">
                  <a:moveTo>
                    <a:pt x="150" y="1"/>
                  </a:moveTo>
                  <a:cubicBezTo>
                    <a:pt x="2" y="1"/>
                    <a:pt x="1" y="232"/>
                    <a:pt x="150" y="232"/>
                  </a:cubicBezTo>
                  <a:cubicBezTo>
                    <a:pt x="298" y="232"/>
                    <a:pt x="298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1"/>
            <p:cNvSpPr/>
            <p:nvPr/>
          </p:nvSpPr>
          <p:spPr>
            <a:xfrm>
              <a:off x="8769780" y="3214833"/>
              <a:ext cx="15012" cy="11586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49" y="0"/>
                  </a:moveTo>
                  <a:cubicBezTo>
                    <a:pt x="0" y="0"/>
                    <a:pt x="0" y="230"/>
                    <a:pt x="149" y="230"/>
                  </a:cubicBezTo>
                  <a:cubicBezTo>
                    <a:pt x="296" y="230"/>
                    <a:pt x="298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1"/>
            <p:cNvSpPr/>
            <p:nvPr/>
          </p:nvSpPr>
          <p:spPr>
            <a:xfrm>
              <a:off x="8806756" y="3097306"/>
              <a:ext cx="135257" cy="116064"/>
            </a:xfrm>
            <a:custGeom>
              <a:avLst/>
              <a:gdLst/>
              <a:ahLst/>
              <a:cxnLst/>
              <a:rect l="l" t="t" r="r" b="b"/>
              <a:pathLst>
                <a:path w="2685" h="2304" extrusionOk="0">
                  <a:moveTo>
                    <a:pt x="1283" y="111"/>
                  </a:moveTo>
                  <a:cubicBezTo>
                    <a:pt x="1446" y="111"/>
                    <a:pt x="1611" y="141"/>
                    <a:pt x="1765" y="195"/>
                  </a:cubicBezTo>
                  <a:cubicBezTo>
                    <a:pt x="2120" y="318"/>
                    <a:pt x="2448" y="593"/>
                    <a:pt x="2524" y="976"/>
                  </a:cubicBezTo>
                  <a:cubicBezTo>
                    <a:pt x="2613" y="1421"/>
                    <a:pt x="2348" y="1856"/>
                    <a:pt x="1962" y="2058"/>
                  </a:cubicBezTo>
                  <a:cubicBezTo>
                    <a:pt x="1930" y="2072"/>
                    <a:pt x="1901" y="2087"/>
                    <a:pt x="1871" y="2099"/>
                  </a:cubicBezTo>
                  <a:cubicBezTo>
                    <a:pt x="1848" y="2109"/>
                    <a:pt x="1823" y="2116"/>
                    <a:pt x="1800" y="2125"/>
                  </a:cubicBezTo>
                  <a:cubicBezTo>
                    <a:pt x="1669" y="2167"/>
                    <a:pt x="1536" y="2186"/>
                    <a:pt x="1402" y="2186"/>
                  </a:cubicBezTo>
                  <a:cubicBezTo>
                    <a:pt x="1264" y="2186"/>
                    <a:pt x="1125" y="2165"/>
                    <a:pt x="988" y="2128"/>
                  </a:cubicBezTo>
                  <a:cubicBezTo>
                    <a:pt x="879" y="2099"/>
                    <a:pt x="768" y="2064"/>
                    <a:pt x="669" y="2010"/>
                  </a:cubicBezTo>
                  <a:cubicBezTo>
                    <a:pt x="615" y="1983"/>
                    <a:pt x="513" y="1936"/>
                    <a:pt x="502" y="1867"/>
                  </a:cubicBezTo>
                  <a:cubicBezTo>
                    <a:pt x="506" y="1854"/>
                    <a:pt x="510" y="1840"/>
                    <a:pt x="505" y="1826"/>
                  </a:cubicBezTo>
                  <a:lnTo>
                    <a:pt x="506" y="1824"/>
                  </a:lnTo>
                  <a:cubicBezTo>
                    <a:pt x="524" y="1781"/>
                    <a:pt x="489" y="1756"/>
                    <a:pt x="454" y="1756"/>
                  </a:cubicBezTo>
                  <a:cubicBezTo>
                    <a:pt x="452" y="1756"/>
                    <a:pt x="450" y="1756"/>
                    <a:pt x="448" y="1756"/>
                  </a:cubicBezTo>
                  <a:cubicBezTo>
                    <a:pt x="243" y="1523"/>
                    <a:pt x="133" y="1219"/>
                    <a:pt x="209" y="908"/>
                  </a:cubicBezTo>
                  <a:cubicBezTo>
                    <a:pt x="218" y="872"/>
                    <a:pt x="227" y="841"/>
                    <a:pt x="241" y="807"/>
                  </a:cubicBezTo>
                  <a:cubicBezTo>
                    <a:pt x="255" y="769"/>
                    <a:pt x="271" y="729"/>
                    <a:pt x="291" y="694"/>
                  </a:cubicBezTo>
                  <a:cubicBezTo>
                    <a:pt x="369" y="540"/>
                    <a:pt x="483" y="403"/>
                    <a:pt x="622" y="307"/>
                  </a:cubicBezTo>
                  <a:cubicBezTo>
                    <a:pt x="817" y="171"/>
                    <a:pt x="1048" y="111"/>
                    <a:pt x="1283" y="111"/>
                  </a:cubicBezTo>
                  <a:close/>
                  <a:moveTo>
                    <a:pt x="1281" y="1"/>
                  </a:moveTo>
                  <a:cubicBezTo>
                    <a:pt x="1064" y="1"/>
                    <a:pt x="851" y="46"/>
                    <a:pt x="669" y="144"/>
                  </a:cubicBezTo>
                  <a:cubicBezTo>
                    <a:pt x="407" y="283"/>
                    <a:pt x="206" y="533"/>
                    <a:pt x="116" y="817"/>
                  </a:cubicBezTo>
                  <a:cubicBezTo>
                    <a:pt x="0" y="1190"/>
                    <a:pt x="125" y="1572"/>
                    <a:pt x="383" y="1854"/>
                  </a:cubicBezTo>
                  <a:cubicBezTo>
                    <a:pt x="373" y="2037"/>
                    <a:pt x="671" y="2145"/>
                    <a:pt x="805" y="2193"/>
                  </a:cubicBezTo>
                  <a:cubicBezTo>
                    <a:pt x="1000" y="2259"/>
                    <a:pt x="1205" y="2304"/>
                    <a:pt x="1411" y="2304"/>
                  </a:cubicBezTo>
                  <a:cubicBezTo>
                    <a:pt x="1455" y="2304"/>
                    <a:pt x="1498" y="2302"/>
                    <a:pt x="1542" y="2298"/>
                  </a:cubicBezTo>
                  <a:cubicBezTo>
                    <a:pt x="1842" y="2265"/>
                    <a:pt x="2133" y="2143"/>
                    <a:pt x="2341" y="1924"/>
                  </a:cubicBezTo>
                  <a:cubicBezTo>
                    <a:pt x="2530" y="1725"/>
                    <a:pt x="2646" y="1450"/>
                    <a:pt x="2657" y="1175"/>
                  </a:cubicBezTo>
                  <a:cubicBezTo>
                    <a:pt x="2684" y="449"/>
                    <a:pt x="1960" y="1"/>
                    <a:pt x="128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1"/>
            <p:cNvSpPr/>
            <p:nvPr/>
          </p:nvSpPr>
          <p:spPr>
            <a:xfrm>
              <a:off x="8814463" y="3130554"/>
              <a:ext cx="92237" cy="73144"/>
            </a:xfrm>
            <a:custGeom>
              <a:avLst/>
              <a:gdLst/>
              <a:ahLst/>
              <a:cxnLst/>
              <a:rect l="l" t="t" r="r" b="b"/>
              <a:pathLst>
                <a:path w="1831" h="1452" extrusionOk="0">
                  <a:moveTo>
                    <a:pt x="84" y="1"/>
                  </a:moveTo>
                  <a:cubicBezTo>
                    <a:pt x="40" y="1"/>
                    <a:pt x="1" y="59"/>
                    <a:pt x="41" y="100"/>
                  </a:cubicBezTo>
                  <a:cubicBezTo>
                    <a:pt x="116" y="172"/>
                    <a:pt x="179" y="256"/>
                    <a:pt x="247" y="334"/>
                  </a:cubicBezTo>
                  <a:cubicBezTo>
                    <a:pt x="304" y="399"/>
                    <a:pt x="364" y="469"/>
                    <a:pt x="445" y="504"/>
                  </a:cubicBezTo>
                  <a:cubicBezTo>
                    <a:pt x="535" y="542"/>
                    <a:pt x="632" y="561"/>
                    <a:pt x="719" y="607"/>
                  </a:cubicBezTo>
                  <a:cubicBezTo>
                    <a:pt x="811" y="657"/>
                    <a:pt x="870" y="746"/>
                    <a:pt x="924" y="833"/>
                  </a:cubicBezTo>
                  <a:cubicBezTo>
                    <a:pt x="1019" y="990"/>
                    <a:pt x="1118" y="1136"/>
                    <a:pt x="1274" y="1238"/>
                  </a:cubicBezTo>
                  <a:cubicBezTo>
                    <a:pt x="1416" y="1333"/>
                    <a:pt x="1580" y="1384"/>
                    <a:pt x="1738" y="1448"/>
                  </a:cubicBezTo>
                  <a:cubicBezTo>
                    <a:pt x="1745" y="1451"/>
                    <a:pt x="1752" y="1452"/>
                    <a:pt x="1759" y="1452"/>
                  </a:cubicBezTo>
                  <a:cubicBezTo>
                    <a:pt x="1814" y="1452"/>
                    <a:pt x="1831" y="1360"/>
                    <a:pt x="1769" y="1336"/>
                  </a:cubicBezTo>
                  <a:cubicBezTo>
                    <a:pt x="1614" y="1274"/>
                    <a:pt x="1454" y="1224"/>
                    <a:pt x="1317" y="1128"/>
                  </a:cubicBezTo>
                  <a:cubicBezTo>
                    <a:pt x="1159" y="1017"/>
                    <a:pt x="1083" y="853"/>
                    <a:pt x="975" y="698"/>
                  </a:cubicBezTo>
                  <a:cubicBezTo>
                    <a:pt x="924" y="626"/>
                    <a:pt x="863" y="556"/>
                    <a:pt x="785" y="513"/>
                  </a:cubicBezTo>
                  <a:cubicBezTo>
                    <a:pt x="707" y="469"/>
                    <a:pt x="618" y="447"/>
                    <a:pt x="535" y="415"/>
                  </a:cubicBezTo>
                  <a:cubicBezTo>
                    <a:pt x="357" y="350"/>
                    <a:pt x="253" y="147"/>
                    <a:pt x="124" y="18"/>
                  </a:cubicBezTo>
                  <a:cubicBezTo>
                    <a:pt x="111" y="6"/>
                    <a:pt x="98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1"/>
            <p:cNvSpPr/>
            <p:nvPr/>
          </p:nvSpPr>
          <p:spPr>
            <a:xfrm>
              <a:off x="8850532" y="3114484"/>
              <a:ext cx="74605" cy="56521"/>
            </a:xfrm>
            <a:custGeom>
              <a:avLst/>
              <a:gdLst/>
              <a:ahLst/>
              <a:cxnLst/>
              <a:rect l="l" t="t" r="r" b="b"/>
              <a:pathLst>
                <a:path w="1481" h="1122" extrusionOk="0">
                  <a:moveTo>
                    <a:pt x="82" y="1"/>
                  </a:moveTo>
                  <a:cubicBezTo>
                    <a:pt x="39" y="1"/>
                    <a:pt x="0" y="59"/>
                    <a:pt x="40" y="100"/>
                  </a:cubicBezTo>
                  <a:cubicBezTo>
                    <a:pt x="102" y="165"/>
                    <a:pt x="146" y="248"/>
                    <a:pt x="211" y="310"/>
                  </a:cubicBezTo>
                  <a:cubicBezTo>
                    <a:pt x="278" y="371"/>
                    <a:pt x="357" y="404"/>
                    <a:pt x="438" y="438"/>
                  </a:cubicBezTo>
                  <a:cubicBezTo>
                    <a:pt x="524" y="474"/>
                    <a:pt x="605" y="521"/>
                    <a:pt x="655" y="606"/>
                  </a:cubicBezTo>
                  <a:cubicBezTo>
                    <a:pt x="694" y="677"/>
                    <a:pt x="723" y="755"/>
                    <a:pt x="765" y="827"/>
                  </a:cubicBezTo>
                  <a:cubicBezTo>
                    <a:pt x="849" y="970"/>
                    <a:pt x="1067" y="1121"/>
                    <a:pt x="1259" y="1121"/>
                  </a:cubicBezTo>
                  <a:cubicBezTo>
                    <a:pt x="1322" y="1121"/>
                    <a:pt x="1382" y="1105"/>
                    <a:pt x="1434" y="1067"/>
                  </a:cubicBezTo>
                  <a:cubicBezTo>
                    <a:pt x="1481" y="1030"/>
                    <a:pt x="1450" y="957"/>
                    <a:pt x="1404" y="957"/>
                  </a:cubicBezTo>
                  <a:cubicBezTo>
                    <a:pt x="1394" y="957"/>
                    <a:pt x="1384" y="960"/>
                    <a:pt x="1373" y="968"/>
                  </a:cubicBezTo>
                  <a:cubicBezTo>
                    <a:pt x="1339" y="992"/>
                    <a:pt x="1301" y="1002"/>
                    <a:pt x="1261" y="1002"/>
                  </a:cubicBezTo>
                  <a:cubicBezTo>
                    <a:pt x="1183" y="1002"/>
                    <a:pt x="1100" y="965"/>
                    <a:pt x="1037" y="931"/>
                  </a:cubicBezTo>
                  <a:cubicBezTo>
                    <a:pt x="920" y="863"/>
                    <a:pt x="853" y="771"/>
                    <a:pt x="799" y="650"/>
                  </a:cubicBezTo>
                  <a:cubicBezTo>
                    <a:pt x="768" y="582"/>
                    <a:pt x="740" y="513"/>
                    <a:pt x="683" y="457"/>
                  </a:cubicBezTo>
                  <a:cubicBezTo>
                    <a:pt x="625" y="401"/>
                    <a:pt x="551" y="364"/>
                    <a:pt x="477" y="331"/>
                  </a:cubicBezTo>
                  <a:cubicBezTo>
                    <a:pt x="407" y="302"/>
                    <a:pt x="333" y="272"/>
                    <a:pt x="279" y="215"/>
                  </a:cubicBezTo>
                  <a:cubicBezTo>
                    <a:pt x="220" y="154"/>
                    <a:pt x="180" y="80"/>
                    <a:pt x="120" y="18"/>
                  </a:cubicBezTo>
                  <a:cubicBezTo>
                    <a:pt x="109" y="6"/>
                    <a:pt x="95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1"/>
            <p:cNvSpPr/>
            <p:nvPr/>
          </p:nvSpPr>
          <p:spPr>
            <a:xfrm>
              <a:off x="8680766" y="3115290"/>
              <a:ext cx="17178" cy="18085"/>
            </a:xfrm>
            <a:custGeom>
              <a:avLst/>
              <a:gdLst/>
              <a:ahLst/>
              <a:cxnLst/>
              <a:rect l="l" t="t" r="r" b="b"/>
              <a:pathLst>
                <a:path w="341" h="359" extrusionOk="0">
                  <a:moveTo>
                    <a:pt x="275" y="1"/>
                  </a:moveTo>
                  <a:cubicBezTo>
                    <a:pt x="248" y="1"/>
                    <a:pt x="226" y="18"/>
                    <a:pt x="218" y="43"/>
                  </a:cubicBezTo>
                  <a:cubicBezTo>
                    <a:pt x="218" y="45"/>
                    <a:pt x="215" y="47"/>
                    <a:pt x="215" y="50"/>
                  </a:cubicBezTo>
                  <a:lnTo>
                    <a:pt x="214" y="55"/>
                  </a:lnTo>
                  <a:lnTo>
                    <a:pt x="208" y="66"/>
                  </a:lnTo>
                  <a:cubicBezTo>
                    <a:pt x="204" y="76"/>
                    <a:pt x="197" y="87"/>
                    <a:pt x="190" y="96"/>
                  </a:cubicBezTo>
                  <a:cubicBezTo>
                    <a:pt x="190" y="96"/>
                    <a:pt x="187" y="97"/>
                    <a:pt x="187" y="100"/>
                  </a:cubicBezTo>
                  <a:cubicBezTo>
                    <a:pt x="186" y="100"/>
                    <a:pt x="186" y="101"/>
                    <a:pt x="186" y="101"/>
                  </a:cubicBezTo>
                  <a:lnTo>
                    <a:pt x="184" y="103"/>
                  </a:lnTo>
                  <a:cubicBezTo>
                    <a:pt x="180" y="107"/>
                    <a:pt x="177" y="113"/>
                    <a:pt x="171" y="117"/>
                  </a:cubicBezTo>
                  <a:cubicBezTo>
                    <a:pt x="163" y="128"/>
                    <a:pt x="154" y="137"/>
                    <a:pt x="143" y="148"/>
                  </a:cubicBezTo>
                  <a:cubicBezTo>
                    <a:pt x="105" y="186"/>
                    <a:pt x="62" y="222"/>
                    <a:pt x="23" y="261"/>
                  </a:cubicBezTo>
                  <a:cubicBezTo>
                    <a:pt x="1" y="283"/>
                    <a:pt x="0" y="321"/>
                    <a:pt x="23" y="342"/>
                  </a:cubicBezTo>
                  <a:cubicBezTo>
                    <a:pt x="34" y="353"/>
                    <a:pt x="49" y="359"/>
                    <a:pt x="64" y="359"/>
                  </a:cubicBezTo>
                  <a:cubicBezTo>
                    <a:pt x="78" y="359"/>
                    <a:pt x="93" y="353"/>
                    <a:pt x="105" y="342"/>
                  </a:cubicBezTo>
                  <a:cubicBezTo>
                    <a:pt x="186" y="259"/>
                    <a:pt x="293" y="188"/>
                    <a:pt x="332" y="73"/>
                  </a:cubicBezTo>
                  <a:cubicBezTo>
                    <a:pt x="340" y="43"/>
                    <a:pt x="319" y="8"/>
                    <a:pt x="289" y="2"/>
                  </a:cubicBezTo>
                  <a:cubicBezTo>
                    <a:pt x="284" y="1"/>
                    <a:pt x="280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1"/>
            <p:cNvSpPr/>
            <p:nvPr/>
          </p:nvSpPr>
          <p:spPr>
            <a:xfrm>
              <a:off x="8778495" y="3062395"/>
              <a:ext cx="47352" cy="14306"/>
            </a:xfrm>
            <a:custGeom>
              <a:avLst/>
              <a:gdLst/>
              <a:ahLst/>
              <a:cxnLst/>
              <a:rect l="l" t="t" r="r" b="b"/>
              <a:pathLst>
                <a:path w="940" h="284" extrusionOk="0">
                  <a:moveTo>
                    <a:pt x="87" y="1"/>
                  </a:moveTo>
                  <a:cubicBezTo>
                    <a:pt x="25" y="1"/>
                    <a:pt x="0" y="101"/>
                    <a:pt x="68" y="114"/>
                  </a:cubicBezTo>
                  <a:cubicBezTo>
                    <a:pt x="214" y="142"/>
                    <a:pt x="359" y="182"/>
                    <a:pt x="503" y="216"/>
                  </a:cubicBezTo>
                  <a:cubicBezTo>
                    <a:pt x="558" y="230"/>
                    <a:pt x="612" y="237"/>
                    <a:pt x="669" y="239"/>
                  </a:cubicBezTo>
                  <a:cubicBezTo>
                    <a:pt x="724" y="243"/>
                    <a:pt x="781" y="243"/>
                    <a:pt x="828" y="274"/>
                  </a:cubicBezTo>
                  <a:cubicBezTo>
                    <a:pt x="838" y="281"/>
                    <a:pt x="849" y="284"/>
                    <a:pt x="859" y="284"/>
                  </a:cubicBezTo>
                  <a:cubicBezTo>
                    <a:pt x="908" y="284"/>
                    <a:pt x="939" y="209"/>
                    <a:pt x="887" y="175"/>
                  </a:cubicBezTo>
                  <a:cubicBezTo>
                    <a:pt x="784" y="108"/>
                    <a:pt x="658" y="138"/>
                    <a:pt x="544" y="110"/>
                  </a:cubicBezTo>
                  <a:cubicBezTo>
                    <a:pt x="472" y="90"/>
                    <a:pt x="398" y="76"/>
                    <a:pt x="326" y="57"/>
                  </a:cubicBezTo>
                  <a:cubicBezTo>
                    <a:pt x="249" y="37"/>
                    <a:pt x="174" y="16"/>
                    <a:pt x="99" y="2"/>
                  </a:cubicBezTo>
                  <a:cubicBezTo>
                    <a:pt x="95" y="1"/>
                    <a:pt x="91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1"/>
            <p:cNvSpPr/>
            <p:nvPr/>
          </p:nvSpPr>
          <p:spPr>
            <a:xfrm>
              <a:off x="8850432" y="3242086"/>
              <a:ext cx="27454" cy="16825"/>
            </a:xfrm>
            <a:custGeom>
              <a:avLst/>
              <a:gdLst/>
              <a:ahLst/>
              <a:cxnLst/>
              <a:rect l="l" t="t" r="r" b="b"/>
              <a:pathLst>
                <a:path w="545" h="334" extrusionOk="0">
                  <a:moveTo>
                    <a:pt x="69" y="0"/>
                  </a:moveTo>
                  <a:cubicBezTo>
                    <a:pt x="48" y="0"/>
                    <a:pt x="26" y="12"/>
                    <a:pt x="16" y="29"/>
                  </a:cubicBezTo>
                  <a:cubicBezTo>
                    <a:pt x="0" y="59"/>
                    <a:pt x="13" y="91"/>
                    <a:pt x="37" y="108"/>
                  </a:cubicBezTo>
                  <a:cubicBezTo>
                    <a:pt x="100" y="155"/>
                    <a:pt x="175" y="183"/>
                    <a:pt x="246" y="212"/>
                  </a:cubicBezTo>
                  <a:cubicBezTo>
                    <a:pt x="248" y="214"/>
                    <a:pt x="253" y="214"/>
                    <a:pt x="258" y="217"/>
                  </a:cubicBezTo>
                  <a:cubicBezTo>
                    <a:pt x="258" y="217"/>
                    <a:pt x="261" y="217"/>
                    <a:pt x="263" y="219"/>
                  </a:cubicBezTo>
                  <a:cubicBezTo>
                    <a:pt x="273" y="222"/>
                    <a:pt x="280" y="226"/>
                    <a:pt x="288" y="231"/>
                  </a:cubicBezTo>
                  <a:cubicBezTo>
                    <a:pt x="305" y="239"/>
                    <a:pt x="321" y="247"/>
                    <a:pt x="339" y="256"/>
                  </a:cubicBezTo>
                  <a:cubicBezTo>
                    <a:pt x="375" y="275"/>
                    <a:pt x="396" y="290"/>
                    <a:pt x="423" y="316"/>
                  </a:cubicBezTo>
                  <a:cubicBezTo>
                    <a:pt x="435" y="328"/>
                    <a:pt x="448" y="333"/>
                    <a:pt x="461" y="333"/>
                  </a:cubicBezTo>
                  <a:cubicBezTo>
                    <a:pt x="506" y="333"/>
                    <a:pt x="545" y="276"/>
                    <a:pt x="502" y="234"/>
                  </a:cubicBezTo>
                  <a:cubicBezTo>
                    <a:pt x="444" y="176"/>
                    <a:pt x="369" y="141"/>
                    <a:pt x="294" y="108"/>
                  </a:cubicBezTo>
                  <a:lnTo>
                    <a:pt x="240" y="87"/>
                  </a:lnTo>
                  <a:lnTo>
                    <a:pt x="230" y="83"/>
                  </a:lnTo>
                  <a:cubicBezTo>
                    <a:pt x="227" y="83"/>
                    <a:pt x="227" y="80"/>
                    <a:pt x="226" y="80"/>
                  </a:cubicBezTo>
                  <a:lnTo>
                    <a:pt x="224" y="78"/>
                  </a:lnTo>
                  <a:lnTo>
                    <a:pt x="224" y="80"/>
                  </a:lnTo>
                  <a:lnTo>
                    <a:pt x="222" y="78"/>
                  </a:lnTo>
                  <a:cubicBezTo>
                    <a:pt x="213" y="76"/>
                    <a:pt x="205" y="70"/>
                    <a:pt x="196" y="66"/>
                  </a:cubicBezTo>
                  <a:cubicBezTo>
                    <a:pt x="161" y="50"/>
                    <a:pt x="127" y="30"/>
                    <a:pt x="94" y="8"/>
                  </a:cubicBezTo>
                  <a:cubicBezTo>
                    <a:pt x="87" y="2"/>
                    <a:pt x="78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1"/>
            <p:cNvSpPr/>
            <p:nvPr/>
          </p:nvSpPr>
          <p:spPr>
            <a:xfrm>
              <a:off x="8924786" y="3206974"/>
              <a:ext cx="30225" cy="17883"/>
            </a:xfrm>
            <a:custGeom>
              <a:avLst/>
              <a:gdLst/>
              <a:ahLst/>
              <a:cxnLst/>
              <a:rect l="l" t="t" r="r" b="b"/>
              <a:pathLst>
                <a:path w="600" h="355" extrusionOk="0">
                  <a:moveTo>
                    <a:pt x="532" y="0"/>
                  </a:moveTo>
                  <a:cubicBezTo>
                    <a:pt x="527" y="0"/>
                    <a:pt x="522" y="1"/>
                    <a:pt x="517" y="2"/>
                  </a:cubicBezTo>
                  <a:cubicBezTo>
                    <a:pt x="431" y="14"/>
                    <a:pt x="344" y="54"/>
                    <a:pt x="266" y="95"/>
                  </a:cubicBezTo>
                  <a:cubicBezTo>
                    <a:pt x="185" y="139"/>
                    <a:pt x="105" y="193"/>
                    <a:pt x="39" y="257"/>
                  </a:cubicBezTo>
                  <a:cubicBezTo>
                    <a:pt x="0" y="297"/>
                    <a:pt x="39" y="355"/>
                    <a:pt x="82" y="355"/>
                  </a:cubicBezTo>
                  <a:cubicBezTo>
                    <a:pt x="95" y="355"/>
                    <a:pt x="109" y="350"/>
                    <a:pt x="120" y="338"/>
                  </a:cubicBezTo>
                  <a:cubicBezTo>
                    <a:pt x="181" y="279"/>
                    <a:pt x="249" y="235"/>
                    <a:pt x="327" y="194"/>
                  </a:cubicBezTo>
                  <a:cubicBezTo>
                    <a:pt x="398" y="158"/>
                    <a:pt x="469" y="125"/>
                    <a:pt x="551" y="114"/>
                  </a:cubicBezTo>
                  <a:cubicBezTo>
                    <a:pt x="584" y="109"/>
                    <a:pt x="599" y="71"/>
                    <a:pt x="588" y="43"/>
                  </a:cubicBezTo>
                  <a:cubicBezTo>
                    <a:pt x="581" y="14"/>
                    <a:pt x="558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1"/>
            <p:cNvSpPr/>
            <p:nvPr/>
          </p:nvSpPr>
          <p:spPr>
            <a:xfrm>
              <a:off x="8707516" y="3258206"/>
              <a:ext cx="21963" cy="19948"/>
            </a:xfrm>
            <a:custGeom>
              <a:avLst/>
              <a:gdLst/>
              <a:ahLst/>
              <a:cxnLst/>
              <a:rect l="l" t="t" r="r" b="b"/>
              <a:pathLst>
                <a:path w="436" h="396" extrusionOk="0">
                  <a:moveTo>
                    <a:pt x="366" y="0"/>
                  </a:moveTo>
                  <a:cubicBezTo>
                    <a:pt x="357" y="0"/>
                    <a:pt x="348" y="3"/>
                    <a:pt x="341" y="8"/>
                  </a:cubicBezTo>
                  <a:cubicBezTo>
                    <a:pt x="230" y="86"/>
                    <a:pt x="121" y="167"/>
                    <a:pt x="23" y="260"/>
                  </a:cubicBezTo>
                  <a:cubicBezTo>
                    <a:pt x="2" y="281"/>
                    <a:pt x="0" y="322"/>
                    <a:pt x="23" y="341"/>
                  </a:cubicBezTo>
                  <a:lnTo>
                    <a:pt x="32" y="351"/>
                  </a:lnTo>
                  <a:cubicBezTo>
                    <a:pt x="36" y="354"/>
                    <a:pt x="39" y="355"/>
                    <a:pt x="40" y="359"/>
                  </a:cubicBezTo>
                  <a:lnTo>
                    <a:pt x="44" y="362"/>
                  </a:lnTo>
                  <a:lnTo>
                    <a:pt x="46" y="365"/>
                  </a:lnTo>
                  <a:lnTo>
                    <a:pt x="46" y="366"/>
                  </a:lnTo>
                  <a:cubicBezTo>
                    <a:pt x="59" y="383"/>
                    <a:pt x="78" y="395"/>
                    <a:pt x="99" y="395"/>
                  </a:cubicBezTo>
                  <a:cubicBezTo>
                    <a:pt x="107" y="395"/>
                    <a:pt x="117" y="393"/>
                    <a:pt x="125" y="388"/>
                  </a:cubicBezTo>
                  <a:cubicBezTo>
                    <a:pt x="151" y="372"/>
                    <a:pt x="165" y="334"/>
                    <a:pt x="146" y="308"/>
                  </a:cubicBezTo>
                  <a:cubicBezTo>
                    <a:pt x="180" y="276"/>
                    <a:pt x="216" y="247"/>
                    <a:pt x="251" y="219"/>
                  </a:cubicBezTo>
                  <a:cubicBezTo>
                    <a:pt x="256" y="218"/>
                    <a:pt x="258" y="213"/>
                    <a:pt x="260" y="212"/>
                  </a:cubicBezTo>
                  <a:cubicBezTo>
                    <a:pt x="260" y="212"/>
                    <a:pt x="260" y="210"/>
                    <a:pt x="263" y="210"/>
                  </a:cubicBezTo>
                  <a:cubicBezTo>
                    <a:pt x="267" y="205"/>
                    <a:pt x="273" y="202"/>
                    <a:pt x="280" y="196"/>
                  </a:cubicBezTo>
                  <a:cubicBezTo>
                    <a:pt x="292" y="185"/>
                    <a:pt x="305" y="176"/>
                    <a:pt x="318" y="168"/>
                  </a:cubicBezTo>
                  <a:cubicBezTo>
                    <a:pt x="343" y="148"/>
                    <a:pt x="370" y="128"/>
                    <a:pt x="399" y="110"/>
                  </a:cubicBezTo>
                  <a:cubicBezTo>
                    <a:pt x="421" y="91"/>
                    <a:pt x="435" y="57"/>
                    <a:pt x="420" y="29"/>
                  </a:cubicBezTo>
                  <a:cubicBezTo>
                    <a:pt x="409" y="12"/>
                    <a:pt x="387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1"/>
            <p:cNvSpPr/>
            <p:nvPr/>
          </p:nvSpPr>
          <p:spPr>
            <a:xfrm>
              <a:off x="8587369" y="3204808"/>
              <a:ext cx="24029" cy="23273"/>
            </a:xfrm>
            <a:custGeom>
              <a:avLst/>
              <a:gdLst/>
              <a:ahLst/>
              <a:cxnLst/>
              <a:rect l="l" t="t" r="r" b="b"/>
              <a:pathLst>
                <a:path w="477" h="462" extrusionOk="0">
                  <a:moveTo>
                    <a:pt x="415" y="0"/>
                  </a:moveTo>
                  <a:cubicBezTo>
                    <a:pt x="400" y="0"/>
                    <a:pt x="386" y="6"/>
                    <a:pt x="375" y="16"/>
                  </a:cubicBezTo>
                  <a:cubicBezTo>
                    <a:pt x="256" y="131"/>
                    <a:pt x="141" y="250"/>
                    <a:pt x="23" y="364"/>
                  </a:cubicBezTo>
                  <a:cubicBezTo>
                    <a:pt x="2" y="385"/>
                    <a:pt x="0" y="423"/>
                    <a:pt x="23" y="444"/>
                  </a:cubicBezTo>
                  <a:cubicBezTo>
                    <a:pt x="36" y="455"/>
                    <a:pt x="51" y="461"/>
                    <a:pt x="66" y="461"/>
                  </a:cubicBezTo>
                  <a:cubicBezTo>
                    <a:pt x="80" y="461"/>
                    <a:pt x="94" y="456"/>
                    <a:pt x="105" y="444"/>
                  </a:cubicBezTo>
                  <a:cubicBezTo>
                    <a:pt x="223" y="330"/>
                    <a:pt x="338" y="210"/>
                    <a:pt x="454" y="97"/>
                  </a:cubicBezTo>
                  <a:cubicBezTo>
                    <a:pt x="475" y="79"/>
                    <a:pt x="477" y="38"/>
                    <a:pt x="455" y="16"/>
                  </a:cubicBezTo>
                  <a:cubicBezTo>
                    <a:pt x="444" y="6"/>
                    <a:pt x="42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1"/>
            <p:cNvSpPr/>
            <p:nvPr/>
          </p:nvSpPr>
          <p:spPr>
            <a:xfrm>
              <a:off x="8574725" y="3071413"/>
              <a:ext cx="31333" cy="25137"/>
            </a:xfrm>
            <a:custGeom>
              <a:avLst/>
              <a:gdLst/>
              <a:ahLst/>
              <a:cxnLst/>
              <a:rect l="l" t="t" r="r" b="b"/>
              <a:pathLst>
                <a:path w="622" h="499" extrusionOk="0">
                  <a:moveTo>
                    <a:pt x="86" y="1"/>
                  </a:moveTo>
                  <a:cubicBezTo>
                    <a:pt x="35" y="1"/>
                    <a:pt x="0" y="77"/>
                    <a:pt x="54" y="108"/>
                  </a:cubicBezTo>
                  <a:cubicBezTo>
                    <a:pt x="223" y="208"/>
                    <a:pt x="392" y="328"/>
                    <a:pt x="515" y="482"/>
                  </a:cubicBezTo>
                  <a:cubicBezTo>
                    <a:pt x="525" y="494"/>
                    <a:pt x="539" y="499"/>
                    <a:pt x="554" y="499"/>
                  </a:cubicBezTo>
                  <a:cubicBezTo>
                    <a:pt x="570" y="499"/>
                    <a:pt x="586" y="493"/>
                    <a:pt x="597" y="482"/>
                  </a:cubicBezTo>
                  <a:cubicBezTo>
                    <a:pt x="621" y="459"/>
                    <a:pt x="617" y="427"/>
                    <a:pt x="597" y="400"/>
                  </a:cubicBezTo>
                  <a:cubicBezTo>
                    <a:pt x="468" y="238"/>
                    <a:pt x="291" y="114"/>
                    <a:pt x="114" y="9"/>
                  </a:cubicBezTo>
                  <a:cubicBezTo>
                    <a:pt x="104" y="3"/>
                    <a:pt x="95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1"/>
            <p:cNvSpPr/>
            <p:nvPr/>
          </p:nvSpPr>
          <p:spPr>
            <a:xfrm>
              <a:off x="8471707" y="3171258"/>
              <a:ext cx="21913" cy="18034"/>
            </a:xfrm>
            <a:custGeom>
              <a:avLst/>
              <a:gdLst/>
              <a:ahLst/>
              <a:cxnLst/>
              <a:rect l="l" t="t" r="r" b="b"/>
              <a:pathLst>
                <a:path w="435" h="358" extrusionOk="0">
                  <a:moveTo>
                    <a:pt x="372" y="0"/>
                  </a:moveTo>
                  <a:cubicBezTo>
                    <a:pt x="361" y="0"/>
                    <a:pt x="351" y="3"/>
                    <a:pt x="341" y="8"/>
                  </a:cubicBezTo>
                  <a:cubicBezTo>
                    <a:pt x="218" y="64"/>
                    <a:pt x="118" y="159"/>
                    <a:pt x="23" y="259"/>
                  </a:cubicBezTo>
                  <a:cubicBezTo>
                    <a:pt x="2" y="281"/>
                    <a:pt x="1" y="320"/>
                    <a:pt x="23" y="341"/>
                  </a:cubicBezTo>
                  <a:cubicBezTo>
                    <a:pt x="36" y="352"/>
                    <a:pt x="52" y="358"/>
                    <a:pt x="67" y="358"/>
                  </a:cubicBezTo>
                  <a:cubicBezTo>
                    <a:pt x="81" y="358"/>
                    <a:pt x="95" y="352"/>
                    <a:pt x="106" y="341"/>
                  </a:cubicBezTo>
                  <a:cubicBezTo>
                    <a:pt x="149" y="294"/>
                    <a:pt x="196" y="246"/>
                    <a:pt x="246" y="206"/>
                  </a:cubicBezTo>
                  <a:cubicBezTo>
                    <a:pt x="250" y="201"/>
                    <a:pt x="257" y="196"/>
                    <a:pt x="263" y="192"/>
                  </a:cubicBezTo>
                  <a:cubicBezTo>
                    <a:pt x="264" y="189"/>
                    <a:pt x="269" y="188"/>
                    <a:pt x="270" y="186"/>
                  </a:cubicBezTo>
                  <a:cubicBezTo>
                    <a:pt x="270" y="186"/>
                    <a:pt x="271" y="186"/>
                    <a:pt x="274" y="185"/>
                  </a:cubicBezTo>
                  <a:cubicBezTo>
                    <a:pt x="287" y="174"/>
                    <a:pt x="298" y="165"/>
                    <a:pt x="312" y="157"/>
                  </a:cubicBezTo>
                  <a:cubicBezTo>
                    <a:pt x="339" y="138"/>
                    <a:pt x="368" y="121"/>
                    <a:pt x="399" y="107"/>
                  </a:cubicBezTo>
                  <a:cubicBezTo>
                    <a:pt x="426" y="94"/>
                    <a:pt x="434" y="52"/>
                    <a:pt x="419" y="29"/>
                  </a:cubicBezTo>
                  <a:cubicBezTo>
                    <a:pt x="408" y="9"/>
                    <a:pt x="390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1"/>
            <p:cNvSpPr/>
            <p:nvPr/>
          </p:nvSpPr>
          <p:spPr>
            <a:xfrm>
              <a:off x="8396899" y="3088389"/>
              <a:ext cx="25490" cy="24885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62" y="0"/>
                  </a:moveTo>
                  <a:cubicBezTo>
                    <a:pt x="47" y="0"/>
                    <a:pt x="32" y="5"/>
                    <a:pt x="22" y="16"/>
                  </a:cubicBezTo>
                  <a:cubicBezTo>
                    <a:pt x="1" y="37"/>
                    <a:pt x="1" y="74"/>
                    <a:pt x="22" y="97"/>
                  </a:cubicBezTo>
                  <a:cubicBezTo>
                    <a:pt x="147" y="226"/>
                    <a:pt x="274" y="350"/>
                    <a:pt x="402" y="478"/>
                  </a:cubicBezTo>
                  <a:cubicBezTo>
                    <a:pt x="412" y="489"/>
                    <a:pt x="427" y="494"/>
                    <a:pt x="443" y="494"/>
                  </a:cubicBezTo>
                  <a:cubicBezTo>
                    <a:pt x="458" y="494"/>
                    <a:pt x="473" y="489"/>
                    <a:pt x="484" y="478"/>
                  </a:cubicBezTo>
                  <a:cubicBezTo>
                    <a:pt x="505" y="455"/>
                    <a:pt x="505" y="420"/>
                    <a:pt x="484" y="396"/>
                  </a:cubicBezTo>
                  <a:cubicBezTo>
                    <a:pt x="358" y="268"/>
                    <a:pt x="229" y="142"/>
                    <a:pt x="103" y="16"/>
                  </a:cubicBezTo>
                  <a:cubicBezTo>
                    <a:pt x="92" y="5"/>
                    <a:pt x="77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1"/>
            <p:cNvSpPr/>
            <p:nvPr/>
          </p:nvSpPr>
          <p:spPr>
            <a:xfrm>
              <a:off x="8353575" y="3174985"/>
              <a:ext cx="10881" cy="32492"/>
            </a:xfrm>
            <a:custGeom>
              <a:avLst/>
              <a:gdLst/>
              <a:ahLst/>
              <a:cxnLst/>
              <a:rect l="l" t="t" r="r" b="b"/>
              <a:pathLst>
                <a:path w="216" h="645" extrusionOk="0">
                  <a:moveTo>
                    <a:pt x="149" y="0"/>
                  </a:moveTo>
                  <a:cubicBezTo>
                    <a:pt x="124" y="0"/>
                    <a:pt x="96" y="16"/>
                    <a:pt x="91" y="43"/>
                  </a:cubicBezTo>
                  <a:cubicBezTo>
                    <a:pt x="75" y="149"/>
                    <a:pt x="46" y="253"/>
                    <a:pt x="32" y="359"/>
                  </a:cubicBezTo>
                  <a:cubicBezTo>
                    <a:pt x="16" y="448"/>
                    <a:pt x="0" y="611"/>
                    <a:pt x="118" y="642"/>
                  </a:cubicBezTo>
                  <a:cubicBezTo>
                    <a:pt x="123" y="644"/>
                    <a:pt x="128" y="644"/>
                    <a:pt x="133" y="644"/>
                  </a:cubicBezTo>
                  <a:cubicBezTo>
                    <a:pt x="194" y="644"/>
                    <a:pt x="215" y="550"/>
                    <a:pt x="152" y="532"/>
                  </a:cubicBezTo>
                  <a:lnTo>
                    <a:pt x="149" y="530"/>
                  </a:lnTo>
                  <a:cubicBezTo>
                    <a:pt x="149" y="530"/>
                    <a:pt x="149" y="531"/>
                    <a:pt x="148" y="531"/>
                  </a:cubicBezTo>
                  <a:cubicBezTo>
                    <a:pt x="148" y="531"/>
                    <a:pt x="148" y="531"/>
                    <a:pt x="148" y="530"/>
                  </a:cubicBezTo>
                  <a:lnTo>
                    <a:pt x="146" y="529"/>
                  </a:lnTo>
                  <a:cubicBezTo>
                    <a:pt x="146" y="525"/>
                    <a:pt x="146" y="525"/>
                    <a:pt x="145" y="523"/>
                  </a:cubicBezTo>
                  <a:lnTo>
                    <a:pt x="142" y="522"/>
                  </a:lnTo>
                  <a:lnTo>
                    <a:pt x="142" y="519"/>
                  </a:lnTo>
                  <a:cubicBezTo>
                    <a:pt x="142" y="516"/>
                    <a:pt x="141" y="512"/>
                    <a:pt x="141" y="509"/>
                  </a:cubicBezTo>
                  <a:cubicBezTo>
                    <a:pt x="139" y="503"/>
                    <a:pt x="139" y="498"/>
                    <a:pt x="136" y="494"/>
                  </a:cubicBezTo>
                  <a:lnTo>
                    <a:pt x="136" y="491"/>
                  </a:lnTo>
                  <a:cubicBezTo>
                    <a:pt x="136" y="468"/>
                    <a:pt x="136" y="445"/>
                    <a:pt x="139" y="420"/>
                  </a:cubicBezTo>
                  <a:cubicBezTo>
                    <a:pt x="141" y="389"/>
                    <a:pt x="142" y="375"/>
                    <a:pt x="148" y="348"/>
                  </a:cubicBezTo>
                  <a:cubicBezTo>
                    <a:pt x="162" y="255"/>
                    <a:pt x="189" y="165"/>
                    <a:pt x="203" y="73"/>
                  </a:cubicBezTo>
                  <a:cubicBezTo>
                    <a:pt x="206" y="43"/>
                    <a:pt x="193" y="12"/>
                    <a:pt x="162" y="2"/>
                  </a:cubicBezTo>
                  <a:cubicBezTo>
                    <a:pt x="158" y="1"/>
                    <a:pt x="153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1"/>
            <p:cNvSpPr/>
            <p:nvPr/>
          </p:nvSpPr>
          <p:spPr>
            <a:xfrm>
              <a:off x="8347782" y="3114282"/>
              <a:ext cx="20251" cy="12040"/>
            </a:xfrm>
            <a:custGeom>
              <a:avLst/>
              <a:gdLst/>
              <a:ahLst/>
              <a:cxnLst/>
              <a:rect l="l" t="t" r="r" b="b"/>
              <a:pathLst>
                <a:path w="402" h="239" extrusionOk="0">
                  <a:moveTo>
                    <a:pt x="65" y="0"/>
                  </a:moveTo>
                  <a:cubicBezTo>
                    <a:pt x="40" y="0"/>
                    <a:pt x="14" y="19"/>
                    <a:pt x="8" y="43"/>
                  </a:cubicBezTo>
                  <a:cubicBezTo>
                    <a:pt x="1" y="75"/>
                    <a:pt x="16" y="103"/>
                    <a:pt x="49" y="114"/>
                  </a:cubicBezTo>
                  <a:cubicBezTo>
                    <a:pt x="53" y="116"/>
                    <a:pt x="57" y="117"/>
                    <a:pt x="63" y="120"/>
                  </a:cubicBezTo>
                  <a:lnTo>
                    <a:pt x="64" y="121"/>
                  </a:lnTo>
                  <a:cubicBezTo>
                    <a:pt x="66" y="121"/>
                    <a:pt x="66" y="123"/>
                    <a:pt x="67" y="123"/>
                  </a:cubicBezTo>
                  <a:cubicBezTo>
                    <a:pt x="70" y="123"/>
                    <a:pt x="70" y="126"/>
                    <a:pt x="71" y="126"/>
                  </a:cubicBezTo>
                  <a:cubicBezTo>
                    <a:pt x="81" y="128"/>
                    <a:pt x="93" y="135"/>
                    <a:pt x="103" y="141"/>
                  </a:cubicBezTo>
                  <a:cubicBezTo>
                    <a:pt x="127" y="154"/>
                    <a:pt x="148" y="165"/>
                    <a:pt x="169" y="178"/>
                  </a:cubicBezTo>
                  <a:cubicBezTo>
                    <a:pt x="217" y="205"/>
                    <a:pt x="268" y="228"/>
                    <a:pt x="324" y="236"/>
                  </a:cubicBezTo>
                  <a:cubicBezTo>
                    <a:pt x="330" y="238"/>
                    <a:pt x="336" y="239"/>
                    <a:pt x="342" y="239"/>
                  </a:cubicBezTo>
                  <a:cubicBezTo>
                    <a:pt x="351" y="239"/>
                    <a:pt x="359" y="237"/>
                    <a:pt x="368" y="232"/>
                  </a:cubicBezTo>
                  <a:cubicBezTo>
                    <a:pt x="380" y="225"/>
                    <a:pt x="390" y="211"/>
                    <a:pt x="395" y="196"/>
                  </a:cubicBezTo>
                  <a:cubicBezTo>
                    <a:pt x="402" y="169"/>
                    <a:pt x="385" y="130"/>
                    <a:pt x="355" y="123"/>
                  </a:cubicBezTo>
                  <a:cubicBezTo>
                    <a:pt x="328" y="120"/>
                    <a:pt x="305" y="110"/>
                    <a:pt x="280" y="101"/>
                  </a:cubicBezTo>
                  <a:lnTo>
                    <a:pt x="276" y="100"/>
                  </a:lnTo>
                  <a:cubicBezTo>
                    <a:pt x="273" y="100"/>
                    <a:pt x="273" y="99"/>
                    <a:pt x="271" y="99"/>
                  </a:cubicBezTo>
                  <a:cubicBezTo>
                    <a:pt x="267" y="94"/>
                    <a:pt x="261" y="92"/>
                    <a:pt x="256" y="89"/>
                  </a:cubicBezTo>
                  <a:cubicBezTo>
                    <a:pt x="241" y="84"/>
                    <a:pt x="232" y="77"/>
                    <a:pt x="220" y="72"/>
                  </a:cubicBezTo>
                  <a:cubicBezTo>
                    <a:pt x="173" y="46"/>
                    <a:pt x="130" y="18"/>
                    <a:pt x="79" y="2"/>
                  </a:cubicBezTo>
                  <a:cubicBezTo>
                    <a:pt x="74" y="1"/>
                    <a:pt x="7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1"/>
            <p:cNvSpPr/>
            <p:nvPr/>
          </p:nvSpPr>
          <p:spPr>
            <a:xfrm>
              <a:off x="8421029" y="3284452"/>
              <a:ext cx="26749" cy="91481"/>
            </a:xfrm>
            <a:custGeom>
              <a:avLst/>
              <a:gdLst/>
              <a:ahLst/>
              <a:cxnLst/>
              <a:rect l="l" t="t" r="r" b="b"/>
              <a:pathLst>
                <a:path w="531" h="1816" extrusionOk="0">
                  <a:moveTo>
                    <a:pt x="278" y="0"/>
                  </a:moveTo>
                  <a:cubicBezTo>
                    <a:pt x="275" y="0"/>
                    <a:pt x="271" y="1"/>
                    <a:pt x="267" y="1"/>
                  </a:cubicBezTo>
                  <a:cubicBezTo>
                    <a:pt x="100" y="31"/>
                    <a:pt x="176" y="269"/>
                    <a:pt x="210" y="370"/>
                  </a:cubicBezTo>
                  <a:cubicBezTo>
                    <a:pt x="234" y="442"/>
                    <a:pt x="260" y="514"/>
                    <a:pt x="288" y="585"/>
                  </a:cubicBezTo>
                  <a:cubicBezTo>
                    <a:pt x="331" y="694"/>
                    <a:pt x="396" y="844"/>
                    <a:pt x="305" y="946"/>
                  </a:cubicBezTo>
                  <a:cubicBezTo>
                    <a:pt x="249" y="1013"/>
                    <a:pt x="156" y="1037"/>
                    <a:pt x="91" y="1095"/>
                  </a:cubicBezTo>
                  <a:cubicBezTo>
                    <a:pt x="33" y="1149"/>
                    <a:pt x="1" y="1226"/>
                    <a:pt x="8" y="1305"/>
                  </a:cubicBezTo>
                  <a:cubicBezTo>
                    <a:pt x="23" y="1496"/>
                    <a:pt x="196" y="1634"/>
                    <a:pt x="291" y="1788"/>
                  </a:cubicBezTo>
                  <a:cubicBezTo>
                    <a:pt x="303" y="1808"/>
                    <a:pt x="321" y="1816"/>
                    <a:pt x="339" y="1816"/>
                  </a:cubicBezTo>
                  <a:cubicBezTo>
                    <a:pt x="378" y="1816"/>
                    <a:pt x="418" y="1774"/>
                    <a:pt x="390" y="1730"/>
                  </a:cubicBezTo>
                  <a:cubicBezTo>
                    <a:pt x="307" y="1595"/>
                    <a:pt x="147" y="1468"/>
                    <a:pt x="122" y="1305"/>
                  </a:cubicBezTo>
                  <a:cubicBezTo>
                    <a:pt x="100" y="1143"/>
                    <a:pt x="341" y="1104"/>
                    <a:pt x="416" y="993"/>
                  </a:cubicBezTo>
                  <a:cubicBezTo>
                    <a:pt x="531" y="816"/>
                    <a:pt x="417" y="613"/>
                    <a:pt x="356" y="442"/>
                  </a:cubicBezTo>
                  <a:cubicBezTo>
                    <a:pt x="341" y="394"/>
                    <a:pt x="233" y="125"/>
                    <a:pt x="297" y="115"/>
                  </a:cubicBezTo>
                  <a:cubicBezTo>
                    <a:pt x="368" y="100"/>
                    <a:pt x="342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1"/>
            <p:cNvSpPr/>
            <p:nvPr/>
          </p:nvSpPr>
          <p:spPr>
            <a:xfrm>
              <a:off x="8493368" y="3292865"/>
              <a:ext cx="21712" cy="95209"/>
            </a:xfrm>
            <a:custGeom>
              <a:avLst/>
              <a:gdLst/>
              <a:ahLst/>
              <a:cxnLst/>
              <a:rect l="l" t="t" r="r" b="b"/>
              <a:pathLst>
                <a:path w="431" h="1890" extrusionOk="0">
                  <a:moveTo>
                    <a:pt x="347" y="1"/>
                  </a:moveTo>
                  <a:cubicBezTo>
                    <a:pt x="334" y="1"/>
                    <a:pt x="320" y="6"/>
                    <a:pt x="308" y="18"/>
                  </a:cubicBezTo>
                  <a:cubicBezTo>
                    <a:pt x="206" y="120"/>
                    <a:pt x="146" y="262"/>
                    <a:pt x="99" y="397"/>
                  </a:cubicBezTo>
                  <a:cubicBezTo>
                    <a:pt x="53" y="531"/>
                    <a:pt x="10" y="680"/>
                    <a:pt x="7" y="825"/>
                  </a:cubicBezTo>
                  <a:cubicBezTo>
                    <a:pt x="0" y="1183"/>
                    <a:pt x="191" y="1512"/>
                    <a:pt x="279" y="1849"/>
                  </a:cubicBezTo>
                  <a:cubicBezTo>
                    <a:pt x="287" y="1878"/>
                    <a:pt x="309" y="1890"/>
                    <a:pt x="332" y="1890"/>
                  </a:cubicBezTo>
                  <a:cubicBezTo>
                    <a:pt x="366" y="1890"/>
                    <a:pt x="401" y="1862"/>
                    <a:pt x="391" y="1820"/>
                  </a:cubicBezTo>
                  <a:cubicBezTo>
                    <a:pt x="308" y="1504"/>
                    <a:pt x="135" y="1202"/>
                    <a:pt x="123" y="869"/>
                  </a:cubicBezTo>
                  <a:cubicBezTo>
                    <a:pt x="121" y="736"/>
                    <a:pt x="156" y="601"/>
                    <a:pt x="194" y="475"/>
                  </a:cubicBezTo>
                  <a:cubicBezTo>
                    <a:pt x="237" y="343"/>
                    <a:pt x="291" y="198"/>
                    <a:pt x="390" y="99"/>
                  </a:cubicBezTo>
                  <a:cubicBezTo>
                    <a:pt x="430" y="59"/>
                    <a:pt x="392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1"/>
            <p:cNvSpPr/>
            <p:nvPr/>
          </p:nvSpPr>
          <p:spPr>
            <a:xfrm>
              <a:off x="8583591" y="3302184"/>
              <a:ext cx="22618" cy="91733"/>
            </a:xfrm>
            <a:custGeom>
              <a:avLst/>
              <a:gdLst/>
              <a:ahLst/>
              <a:cxnLst/>
              <a:rect l="l" t="t" r="r" b="b"/>
              <a:pathLst>
                <a:path w="449" h="1821" extrusionOk="0">
                  <a:moveTo>
                    <a:pt x="137" y="0"/>
                  </a:moveTo>
                  <a:cubicBezTo>
                    <a:pt x="119" y="0"/>
                    <a:pt x="101" y="8"/>
                    <a:pt x="88" y="25"/>
                  </a:cubicBezTo>
                  <a:cubicBezTo>
                    <a:pt x="0" y="145"/>
                    <a:pt x="12" y="308"/>
                    <a:pt x="33" y="448"/>
                  </a:cubicBezTo>
                  <a:cubicBezTo>
                    <a:pt x="56" y="599"/>
                    <a:pt x="88" y="743"/>
                    <a:pt x="101" y="896"/>
                  </a:cubicBezTo>
                  <a:cubicBezTo>
                    <a:pt x="124" y="1197"/>
                    <a:pt x="125" y="1547"/>
                    <a:pt x="316" y="1796"/>
                  </a:cubicBezTo>
                  <a:cubicBezTo>
                    <a:pt x="330" y="1813"/>
                    <a:pt x="348" y="1820"/>
                    <a:pt x="365" y="1820"/>
                  </a:cubicBezTo>
                  <a:cubicBezTo>
                    <a:pt x="408" y="1820"/>
                    <a:pt x="449" y="1779"/>
                    <a:pt x="416" y="1738"/>
                  </a:cubicBezTo>
                  <a:cubicBezTo>
                    <a:pt x="237" y="1504"/>
                    <a:pt x="237" y="1175"/>
                    <a:pt x="216" y="893"/>
                  </a:cubicBezTo>
                  <a:cubicBezTo>
                    <a:pt x="206" y="763"/>
                    <a:pt x="186" y="637"/>
                    <a:pt x="160" y="508"/>
                  </a:cubicBezTo>
                  <a:cubicBezTo>
                    <a:pt x="135" y="373"/>
                    <a:pt x="100" y="202"/>
                    <a:pt x="187" y="81"/>
                  </a:cubicBezTo>
                  <a:cubicBezTo>
                    <a:pt x="218" y="41"/>
                    <a:pt x="178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1"/>
            <p:cNvSpPr/>
            <p:nvPr/>
          </p:nvSpPr>
          <p:spPr>
            <a:xfrm>
              <a:off x="8686257" y="3305912"/>
              <a:ext cx="21963" cy="90675"/>
            </a:xfrm>
            <a:custGeom>
              <a:avLst/>
              <a:gdLst/>
              <a:ahLst/>
              <a:cxnLst/>
              <a:rect l="l" t="t" r="r" b="b"/>
              <a:pathLst>
                <a:path w="436" h="1800" extrusionOk="0">
                  <a:moveTo>
                    <a:pt x="154" y="1"/>
                  </a:moveTo>
                  <a:cubicBezTo>
                    <a:pt x="125" y="1"/>
                    <a:pt x="96" y="19"/>
                    <a:pt x="95" y="57"/>
                  </a:cubicBezTo>
                  <a:cubicBezTo>
                    <a:pt x="88" y="233"/>
                    <a:pt x="166" y="396"/>
                    <a:pt x="213" y="559"/>
                  </a:cubicBezTo>
                  <a:cubicBezTo>
                    <a:pt x="265" y="726"/>
                    <a:pt x="305" y="956"/>
                    <a:pt x="199" y="1111"/>
                  </a:cubicBezTo>
                  <a:cubicBezTo>
                    <a:pt x="119" y="1226"/>
                    <a:pt x="0" y="1307"/>
                    <a:pt x="45" y="1461"/>
                  </a:cubicBezTo>
                  <a:cubicBezTo>
                    <a:pt x="84" y="1597"/>
                    <a:pt x="197" y="1724"/>
                    <a:pt x="322" y="1792"/>
                  </a:cubicBezTo>
                  <a:cubicBezTo>
                    <a:pt x="331" y="1797"/>
                    <a:pt x="341" y="1799"/>
                    <a:pt x="350" y="1799"/>
                  </a:cubicBezTo>
                  <a:cubicBezTo>
                    <a:pt x="401" y="1799"/>
                    <a:pt x="435" y="1723"/>
                    <a:pt x="380" y="1692"/>
                  </a:cubicBezTo>
                  <a:cubicBezTo>
                    <a:pt x="322" y="1660"/>
                    <a:pt x="269" y="1616"/>
                    <a:pt x="230" y="1565"/>
                  </a:cubicBezTo>
                  <a:cubicBezTo>
                    <a:pt x="191" y="1517"/>
                    <a:pt x="133" y="1433"/>
                    <a:pt x="152" y="1369"/>
                  </a:cubicBezTo>
                  <a:cubicBezTo>
                    <a:pt x="167" y="1311"/>
                    <a:pt x="233" y="1257"/>
                    <a:pt x="268" y="1211"/>
                  </a:cubicBezTo>
                  <a:cubicBezTo>
                    <a:pt x="316" y="1148"/>
                    <a:pt x="344" y="1090"/>
                    <a:pt x="360" y="1012"/>
                  </a:cubicBezTo>
                  <a:cubicBezTo>
                    <a:pt x="390" y="851"/>
                    <a:pt x="374" y="696"/>
                    <a:pt x="329" y="539"/>
                  </a:cubicBezTo>
                  <a:cubicBezTo>
                    <a:pt x="282" y="382"/>
                    <a:pt x="203" y="223"/>
                    <a:pt x="210" y="56"/>
                  </a:cubicBezTo>
                  <a:cubicBezTo>
                    <a:pt x="211" y="19"/>
                    <a:pt x="182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1"/>
            <p:cNvSpPr/>
            <p:nvPr/>
          </p:nvSpPr>
          <p:spPr>
            <a:xfrm>
              <a:off x="8785245" y="3299414"/>
              <a:ext cx="51382" cy="74102"/>
            </a:xfrm>
            <a:custGeom>
              <a:avLst/>
              <a:gdLst/>
              <a:ahLst/>
              <a:cxnLst/>
              <a:rect l="l" t="t" r="r" b="b"/>
              <a:pathLst>
                <a:path w="1020" h="1471" extrusionOk="0">
                  <a:moveTo>
                    <a:pt x="78" y="0"/>
                  </a:moveTo>
                  <a:cubicBezTo>
                    <a:pt x="41" y="0"/>
                    <a:pt x="0" y="43"/>
                    <a:pt x="21" y="88"/>
                  </a:cubicBezTo>
                  <a:cubicBezTo>
                    <a:pt x="149" y="383"/>
                    <a:pt x="97" y="726"/>
                    <a:pt x="301" y="992"/>
                  </a:cubicBezTo>
                  <a:cubicBezTo>
                    <a:pt x="388" y="1103"/>
                    <a:pt x="487" y="1205"/>
                    <a:pt x="597" y="1293"/>
                  </a:cubicBezTo>
                  <a:cubicBezTo>
                    <a:pt x="689" y="1368"/>
                    <a:pt x="799" y="1449"/>
                    <a:pt x="919" y="1470"/>
                  </a:cubicBezTo>
                  <a:cubicBezTo>
                    <a:pt x="923" y="1471"/>
                    <a:pt x="927" y="1471"/>
                    <a:pt x="930" y="1471"/>
                  </a:cubicBezTo>
                  <a:cubicBezTo>
                    <a:pt x="996" y="1471"/>
                    <a:pt x="1020" y="1370"/>
                    <a:pt x="950" y="1358"/>
                  </a:cubicBezTo>
                  <a:cubicBezTo>
                    <a:pt x="837" y="1341"/>
                    <a:pt x="735" y="1262"/>
                    <a:pt x="650" y="1188"/>
                  </a:cubicBezTo>
                  <a:cubicBezTo>
                    <a:pt x="549" y="1103"/>
                    <a:pt x="451" y="1005"/>
                    <a:pt x="373" y="897"/>
                  </a:cubicBezTo>
                  <a:cubicBezTo>
                    <a:pt x="193" y="648"/>
                    <a:pt x="239" y="307"/>
                    <a:pt x="118" y="30"/>
                  </a:cubicBezTo>
                  <a:cubicBezTo>
                    <a:pt x="110" y="9"/>
                    <a:pt x="94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1"/>
            <p:cNvSpPr/>
            <p:nvPr/>
          </p:nvSpPr>
          <p:spPr>
            <a:xfrm>
              <a:off x="8868114" y="3289792"/>
              <a:ext cx="73648" cy="60803"/>
            </a:xfrm>
            <a:custGeom>
              <a:avLst/>
              <a:gdLst/>
              <a:ahLst/>
              <a:cxnLst/>
              <a:rect l="l" t="t" r="r" b="b"/>
              <a:pathLst>
                <a:path w="1462" h="1207" extrusionOk="0">
                  <a:moveTo>
                    <a:pt x="84" y="0"/>
                  </a:moveTo>
                  <a:cubicBezTo>
                    <a:pt x="40" y="0"/>
                    <a:pt x="0" y="57"/>
                    <a:pt x="41" y="96"/>
                  </a:cubicBezTo>
                  <a:cubicBezTo>
                    <a:pt x="160" y="216"/>
                    <a:pt x="286" y="327"/>
                    <a:pt x="408" y="442"/>
                  </a:cubicBezTo>
                  <a:cubicBezTo>
                    <a:pt x="528" y="554"/>
                    <a:pt x="641" y="670"/>
                    <a:pt x="766" y="777"/>
                  </a:cubicBezTo>
                  <a:cubicBezTo>
                    <a:pt x="871" y="867"/>
                    <a:pt x="986" y="947"/>
                    <a:pt x="1085" y="1043"/>
                  </a:cubicBezTo>
                  <a:cubicBezTo>
                    <a:pt x="1171" y="1125"/>
                    <a:pt x="1262" y="1202"/>
                    <a:pt x="1388" y="1206"/>
                  </a:cubicBezTo>
                  <a:cubicBezTo>
                    <a:pt x="1389" y="1206"/>
                    <a:pt x="1389" y="1206"/>
                    <a:pt x="1390" y="1206"/>
                  </a:cubicBezTo>
                  <a:cubicBezTo>
                    <a:pt x="1462" y="1206"/>
                    <a:pt x="1462" y="1093"/>
                    <a:pt x="1388" y="1090"/>
                  </a:cubicBezTo>
                  <a:cubicBezTo>
                    <a:pt x="1272" y="1087"/>
                    <a:pt x="1198" y="986"/>
                    <a:pt x="1119" y="916"/>
                  </a:cubicBezTo>
                  <a:cubicBezTo>
                    <a:pt x="1014" y="823"/>
                    <a:pt x="899" y="741"/>
                    <a:pt x="795" y="649"/>
                  </a:cubicBezTo>
                  <a:cubicBezTo>
                    <a:pt x="684" y="553"/>
                    <a:pt x="582" y="446"/>
                    <a:pt x="471" y="344"/>
                  </a:cubicBezTo>
                  <a:cubicBezTo>
                    <a:pt x="355" y="237"/>
                    <a:pt x="236" y="129"/>
                    <a:pt x="123" y="17"/>
                  </a:cubicBezTo>
                  <a:cubicBezTo>
                    <a:pt x="111" y="5"/>
                    <a:pt x="9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1"/>
            <p:cNvSpPr/>
            <p:nvPr/>
          </p:nvSpPr>
          <p:spPr>
            <a:xfrm>
              <a:off x="8949370" y="3249743"/>
              <a:ext cx="87652" cy="71533"/>
            </a:xfrm>
            <a:custGeom>
              <a:avLst/>
              <a:gdLst/>
              <a:ahLst/>
              <a:cxnLst/>
              <a:rect l="l" t="t" r="r" b="b"/>
              <a:pathLst>
                <a:path w="1740" h="1420" extrusionOk="0">
                  <a:moveTo>
                    <a:pt x="83" y="0"/>
                  </a:moveTo>
                  <a:cubicBezTo>
                    <a:pt x="39" y="0"/>
                    <a:pt x="1" y="58"/>
                    <a:pt x="39" y="101"/>
                  </a:cubicBezTo>
                  <a:cubicBezTo>
                    <a:pt x="84" y="150"/>
                    <a:pt x="115" y="207"/>
                    <a:pt x="152" y="264"/>
                  </a:cubicBezTo>
                  <a:cubicBezTo>
                    <a:pt x="183" y="315"/>
                    <a:pt x="226" y="359"/>
                    <a:pt x="268" y="403"/>
                  </a:cubicBezTo>
                  <a:cubicBezTo>
                    <a:pt x="351" y="488"/>
                    <a:pt x="443" y="564"/>
                    <a:pt x="538" y="631"/>
                  </a:cubicBezTo>
                  <a:cubicBezTo>
                    <a:pt x="671" y="723"/>
                    <a:pt x="811" y="787"/>
                    <a:pt x="961" y="848"/>
                  </a:cubicBezTo>
                  <a:cubicBezTo>
                    <a:pt x="1109" y="906"/>
                    <a:pt x="1258" y="964"/>
                    <a:pt x="1391" y="1052"/>
                  </a:cubicBezTo>
                  <a:cubicBezTo>
                    <a:pt x="1493" y="1120"/>
                    <a:pt x="1589" y="1217"/>
                    <a:pt x="1544" y="1349"/>
                  </a:cubicBezTo>
                  <a:cubicBezTo>
                    <a:pt x="1530" y="1392"/>
                    <a:pt x="1565" y="1419"/>
                    <a:pt x="1600" y="1419"/>
                  </a:cubicBezTo>
                  <a:cubicBezTo>
                    <a:pt x="1623" y="1419"/>
                    <a:pt x="1646" y="1407"/>
                    <a:pt x="1656" y="1379"/>
                  </a:cubicBezTo>
                  <a:cubicBezTo>
                    <a:pt x="1739" y="1132"/>
                    <a:pt x="1501" y="968"/>
                    <a:pt x="1313" y="872"/>
                  </a:cubicBezTo>
                  <a:cubicBezTo>
                    <a:pt x="1079" y="754"/>
                    <a:pt x="827" y="686"/>
                    <a:pt x="607" y="537"/>
                  </a:cubicBezTo>
                  <a:cubicBezTo>
                    <a:pt x="508" y="471"/>
                    <a:pt x="416" y="390"/>
                    <a:pt x="335" y="303"/>
                  </a:cubicBezTo>
                  <a:cubicBezTo>
                    <a:pt x="253" y="217"/>
                    <a:pt x="202" y="106"/>
                    <a:pt x="122" y="19"/>
                  </a:cubicBezTo>
                  <a:cubicBezTo>
                    <a:pt x="110" y="6"/>
                    <a:pt x="9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1"/>
            <p:cNvSpPr/>
            <p:nvPr/>
          </p:nvSpPr>
          <p:spPr>
            <a:xfrm>
              <a:off x="8992592" y="3178612"/>
              <a:ext cx="92539" cy="16775"/>
            </a:xfrm>
            <a:custGeom>
              <a:avLst/>
              <a:gdLst/>
              <a:ahLst/>
              <a:cxnLst/>
              <a:rect l="l" t="t" r="r" b="b"/>
              <a:pathLst>
                <a:path w="1837" h="333" extrusionOk="0">
                  <a:moveTo>
                    <a:pt x="86" y="0"/>
                  </a:moveTo>
                  <a:cubicBezTo>
                    <a:pt x="34" y="0"/>
                    <a:pt x="0" y="77"/>
                    <a:pt x="58" y="107"/>
                  </a:cubicBezTo>
                  <a:cubicBezTo>
                    <a:pt x="181" y="174"/>
                    <a:pt x="307" y="234"/>
                    <a:pt x="438" y="281"/>
                  </a:cubicBezTo>
                  <a:cubicBezTo>
                    <a:pt x="516" y="307"/>
                    <a:pt x="609" y="333"/>
                    <a:pt x="698" y="333"/>
                  </a:cubicBezTo>
                  <a:cubicBezTo>
                    <a:pt x="742" y="333"/>
                    <a:pt x="785" y="326"/>
                    <a:pt x="825" y="311"/>
                  </a:cubicBezTo>
                  <a:cubicBezTo>
                    <a:pt x="881" y="288"/>
                    <a:pt x="911" y="232"/>
                    <a:pt x="965" y="205"/>
                  </a:cubicBezTo>
                  <a:cubicBezTo>
                    <a:pt x="1008" y="184"/>
                    <a:pt x="1057" y="178"/>
                    <a:pt x="1106" y="178"/>
                  </a:cubicBezTo>
                  <a:cubicBezTo>
                    <a:pt x="1149" y="178"/>
                    <a:pt x="1191" y="182"/>
                    <a:pt x="1231" y="188"/>
                  </a:cubicBezTo>
                  <a:cubicBezTo>
                    <a:pt x="1407" y="209"/>
                    <a:pt x="1579" y="261"/>
                    <a:pt x="1744" y="327"/>
                  </a:cubicBezTo>
                  <a:cubicBezTo>
                    <a:pt x="1752" y="330"/>
                    <a:pt x="1759" y="331"/>
                    <a:pt x="1765" y="331"/>
                  </a:cubicBezTo>
                  <a:cubicBezTo>
                    <a:pt x="1818" y="331"/>
                    <a:pt x="1836" y="241"/>
                    <a:pt x="1774" y="215"/>
                  </a:cubicBezTo>
                  <a:cubicBezTo>
                    <a:pt x="1620" y="154"/>
                    <a:pt x="1458" y="104"/>
                    <a:pt x="1294" y="80"/>
                  </a:cubicBezTo>
                  <a:cubicBezTo>
                    <a:pt x="1234" y="71"/>
                    <a:pt x="1167" y="61"/>
                    <a:pt x="1101" y="61"/>
                  </a:cubicBezTo>
                  <a:cubicBezTo>
                    <a:pt x="1014" y="61"/>
                    <a:pt x="928" y="78"/>
                    <a:pt x="860" y="134"/>
                  </a:cubicBezTo>
                  <a:cubicBezTo>
                    <a:pt x="837" y="154"/>
                    <a:pt x="818" y="182"/>
                    <a:pt x="792" y="198"/>
                  </a:cubicBezTo>
                  <a:cubicBezTo>
                    <a:pt x="767" y="213"/>
                    <a:pt x="733" y="213"/>
                    <a:pt x="703" y="215"/>
                  </a:cubicBezTo>
                  <a:cubicBezTo>
                    <a:pt x="698" y="215"/>
                    <a:pt x="693" y="215"/>
                    <a:pt x="688" y="215"/>
                  </a:cubicBezTo>
                  <a:cubicBezTo>
                    <a:pt x="623" y="215"/>
                    <a:pt x="559" y="199"/>
                    <a:pt x="499" y="179"/>
                  </a:cubicBezTo>
                  <a:cubicBezTo>
                    <a:pt x="364" y="140"/>
                    <a:pt x="238" y="73"/>
                    <a:pt x="115" y="8"/>
                  </a:cubicBezTo>
                  <a:cubicBezTo>
                    <a:pt x="105" y="3"/>
                    <a:pt x="95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1"/>
            <p:cNvSpPr/>
            <p:nvPr/>
          </p:nvSpPr>
          <p:spPr>
            <a:xfrm>
              <a:off x="8975011" y="3077861"/>
              <a:ext cx="66344" cy="45438"/>
            </a:xfrm>
            <a:custGeom>
              <a:avLst/>
              <a:gdLst/>
              <a:ahLst/>
              <a:cxnLst/>
              <a:rect l="l" t="t" r="r" b="b"/>
              <a:pathLst>
                <a:path w="1317" h="902" extrusionOk="0">
                  <a:moveTo>
                    <a:pt x="1200" y="51"/>
                  </a:moveTo>
                  <a:cubicBezTo>
                    <a:pt x="1199" y="53"/>
                    <a:pt x="1199" y="55"/>
                    <a:pt x="1199" y="56"/>
                  </a:cubicBezTo>
                  <a:lnTo>
                    <a:pt x="1199" y="52"/>
                  </a:lnTo>
                  <a:cubicBezTo>
                    <a:pt x="1199" y="52"/>
                    <a:pt x="1199" y="52"/>
                    <a:pt x="1200" y="51"/>
                  </a:cubicBezTo>
                  <a:close/>
                  <a:moveTo>
                    <a:pt x="156" y="793"/>
                  </a:moveTo>
                  <a:lnTo>
                    <a:pt x="156" y="793"/>
                  </a:lnTo>
                  <a:cubicBezTo>
                    <a:pt x="156" y="794"/>
                    <a:pt x="155" y="795"/>
                    <a:pt x="155" y="795"/>
                  </a:cubicBezTo>
                  <a:lnTo>
                    <a:pt x="155" y="795"/>
                  </a:lnTo>
                  <a:cubicBezTo>
                    <a:pt x="155" y="794"/>
                    <a:pt x="156" y="794"/>
                    <a:pt x="156" y="793"/>
                  </a:cubicBezTo>
                  <a:close/>
                  <a:moveTo>
                    <a:pt x="147" y="806"/>
                  </a:moveTo>
                  <a:cubicBezTo>
                    <a:pt x="147" y="807"/>
                    <a:pt x="147" y="807"/>
                    <a:pt x="147" y="807"/>
                  </a:cubicBezTo>
                  <a:lnTo>
                    <a:pt x="147" y="807"/>
                  </a:lnTo>
                  <a:cubicBezTo>
                    <a:pt x="147" y="807"/>
                    <a:pt x="147" y="807"/>
                    <a:pt x="147" y="808"/>
                  </a:cubicBezTo>
                  <a:lnTo>
                    <a:pt x="147" y="808"/>
                  </a:lnTo>
                  <a:cubicBezTo>
                    <a:pt x="147" y="807"/>
                    <a:pt x="147" y="807"/>
                    <a:pt x="147" y="806"/>
                  </a:cubicBezTo>
                  <a:close/>
                  <a:moveTo>
                    <a:pt x="1259" y="0"/>
                  </a:moveTo>
                  <a:cubicBezTo>
                    <a:pt x="1232" y="0"/>
                    <a:pt x="1204" y="17"/>
                    <a:pt x="1200" y="51"/>
                  </a:cubicBezTo>
                  <a:lnTo>
                    <a:pt x="1200" y="51"/>
                  </a:lnTo>
                  <a:cubicBezTo>
                    <a:pt x="1198" y="54"/>
                    <a:pt x="1194" y="61"/>
                    <a:pt x="1192" y="63"/>
                  </a:cubicBezTo>
                  <a:cubicBezTo>
                    <a:pt x="1193" y="63"/>
                    <a:pt x="1193" y="62"/>
                    <a:pt x="1193" y="62"/>
                  </a:cubicBezTo>
                  <a:lnTo>
                    <a:pt x="1193" y="62"/>
                  </a:lnTo>
                  <a:cubicBezTo>
                    <a:pt x="1194" y="62"/>
                    <a:pt x="1173" y="84"/>
                    <a:pt x="1167" y="88"/>
                  </a:cubicBezTo>
                  <a:cubicBezTo>
                    <a:pt x="1140" y="112"/>
                    <a:pt x="1100" y="136"/>
                    <a:pt x="1067" y="156"/>
                  </a:cubicBezTo>
                  <a:cubicBezTo>
                    <a:pt x="963" y="218"/>
                    <a:pt x="852" y="270"/>
                    <a:pt x="743" y="326"/>
                  </a:cubicBezTo>
                  <a:cubicBezTo>
                    <a:pt x="622" y="384"/>
                    <a:pt x="502" y="442"/>
                    <a:pt x="383" y="504"/>
                  </a:cubicBezTo>
                  <a:cubicBezTo>
                    <a:pt x="289" y="554"/>
                    <a:pt x="193" y="605"/>
                    <a:pt x="112" y="674"/>
                  </a:cubicBezTo>
                  <a:cubicBezTo>
                    <a:pt x="49" y="728"/>
                    <a:pt x="0" y="807"/>
                    <a:pt x="61" y="881"/>
                  </a:cubicBezTo>
                  <a:cubicBezTo>
                    <a:pt x="72" y="896"/>
                    <a:pt x="86" y="902"/>
                    <a:pt x="99" y="902"/>
                  </a:cubicBezTo>
                  <a:cubicBezTo>
                    <a:pt x="137" y="902"/>
                    <a:pt x="173" y="850"/>
                    <a:pt x="147" y="808"/>
                  </a:cubicBezTo>
                  <a:lnTo>
                    <a:pt x="147" y="808"/>
                  </a:lnTo>
                  <a:cubicBezTo>
                    <a:pt x="147" y="808"/>
                    <a:pt x="147" y="808"/>
                    <a:pt x="147" y="808"/>
                  </a:cubicBezTo>
                  <a:cubicBezTo>
                    <a:pt x="147" y="808"/>
                    <a:pt x="147" y="808"/>
                    <a:pt x="146" y="807"/>
                  </a:cubicBezTo>
                  <a:lnTo>
                    <a:pt x="146" y="809"/>
                  </a:lnTo>
                  <a:cubicBezTo>
                    <a:pt x="145" y="810"/>
                    <a:pt x="145" y="810"/>
                    <a:pt x="145" y="810"/>
                  </a:cubicBezTo>
                  <a:cubicBezTo>
                    <a:pt x="144" y="810"/>
                    <a:pt x="145" y="808"/>
                    <a:pt x="147" y="807"/>
                  </a:cubicBezTo>
                  <a:lnTo>
                    <a:pt x="147" y="807"/>
                  </a:lnTo>
                  <a:cubicBezTo>
                    <a:pt x="145" y="805"/>
                    <a:pt x="144" y="802"/>
                    <a:pt x="142" y="800"/>
                  </a:cubicBezTo>
                  <a:lnTo>
                    <a:pt x="142" y="800"/>
                  </a:lnTo>
                  <a:cubicBezTo>
                    <a:pt x="144" y="801"/>
                    <a:pt x="146" y="804"/>
                    <a:pt x="147" y="806"/>
                  </a:cubicBezTo>
                  <a:lnTo>
                    <a:pt x="147" y="806"/>
                  </a:lnTo>
                  <a:cubicBezTo>
                    <a:pt x="147" y="806"/>
                    <a:pt x="148" y="805"/>
                    <a:pt x="148" y="805"/>
                  </a:cubicBezTo>
                  <a:lnTo>
                    <a:pt x="148" y="805"/>
                  </a:lnTo>
                  <a:cubicBezTo>
                    <a:pt x="148" y="806"/>
                    <a:pt x="147" y="807"/>
                    <a:pt x="147" y="807"/>
                  </a:cubicBezTo>
                  <a:cubicBezTo>
                    <a:pt x="147" y="807"/>
                    <a:pt x="147" y="807"/>
                    <a:pt x="148" y="806"/>
                  </a:cubicBezTo>
                  <a:cubicBezTo>
                    <a:pt x="148" y="805"/>
                    <a:pt x="148" y="805"/>
                    <a:pt x="148" y="805"/>
                  </a:cubicBezTo>
                  <a:lnTo>
                    <a:pt x="148" y="805"/>
                  </a:lnTo>
                  <a:cubicBezTo>
                    <a:pt x="148" y="805"/>
                    <a:pt x="148" y="805"/>
                    <a:pt x="148" y="805"/>
                  </a:cubicBezTo>
                  <a:lnTo>
                    <a:pt x="148" y="805"/>
                  </a:lnTo>
                  <a:cubicBezTo>
                    <a:pt x="150" y="803"/>
                    <a:pt x="153" y="798"/>
                    <a:pt x="155" y="795"/>
                  </a:cubicBezTo>
                  <a:lnTo>
                    <a:pt x="155" y="795"/>
                  </a:lnTo>
                  <a:cubicBezTo>
                    <a:pt x="157" y="793"/>
                    <a:pt x="164" y="784"/>
                    <a:pt x="166" y="782"/>
                  </a:cubicBezTo>
                  <a:cubicBezTo>
                    <a:pt x="170" y="778"/>
                    <a:pt x="176" y="772"/>
                    <a:pt x="183" y="766"/>
                  </a:cubicBezTo>
                  <a:cubicBezTo>
                    <a:pt x="197" y="752"/>
                    <a:pt x="210" y="744"/>
                    <a:pt x="226" y="732"/>
                  </a:cubicBezTo>
                  <a:cubicBezTo>
                    <a:pt x="316" y="669"/>
                    <a:pt x="416" y="618"/>
                    <a:pt x="515" y="568"/>
                  </a:cubicBezTo>
                  <a:cubicBezTo>
                    <a:pt x="729" y="460"/>
                    <a:pt x="954" y="367"/>
                    <a:pt x="1157" y="236"/>
                  </a:cubicBezTo>
                  <a:cubicBezTo>
                    <a:pt x="1219" y="198"/>
                    <a:pt x="1311" y="141"/>
                    <a:pt x="1315" y="56"/>
                  </a:cubicBezTo>
                  <a:cubicBezTo>
                    <a:pt x="1316" y="19"/>
                    <a:pt x="1288" y="0"/>
                    <a:pt x="12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1"/>
            <p:cNvSpPr/>
            <p:nvPr/>
          </p:nvSpPr>
          <p:spPr>
            <a:xfrm>
              <a:off x="8925945" y="3004514"/>
              <a:ext cx="48058" cy="61860"/>
            </a:xfrm>
            <a:custGeom>
              <a:avLst/>
              <a:gdLst/>
              <a:ahLst/>
              <a:cxnLst/>
              <a:rect l="l" t="t" r="r" b="b"/>
              <a:pathLst>
                <a:path w="954" h="1228" extrusionOk="0">
                  <a:moveTo>
                    <a:pt x="862" y="1"/>
                  </a:moveTo>
                  <a:cubicBezTo>
                    <a:pt x="827" y="1"/>
                    <a:pt x="792" y="29"/>
                    <a:pt x="807" y="70"/>
                  </a:cubicBezTo>
                  <a:cubicBezTo>
                    <a:pt x="871" y="253"/>
                    <a:pt x="675" y="379"/>
                    <a:pt x="542" y="467"/>
                  </a:cubicBezTo>
                  <a:cubicBezTo>
                    <a:pt x="376" y="578"/>
                    <a:pt x="165" y="683"/>
                    <a:pt x="63" y="863"/>
                  </a:cubicBezTo>
                  <a:cubicBezTo>
                    <a:pt x="4" y="964"/>
                    <a:pt x="1" y="1082"/>
                    <a:pt x="46" y="1188"/>
                  </a:cubicBezTo>
                  <a:cubicBezTo>
                    <a:pt x="57" y="1215"/>
                    <a:pt x="82" y="1227"/>
                    <a:pt x="105" y="1227"/>
                  </a:cubicBezTo>
                  <a:cubicBezTo>
                    <a:pt x="141" y="1227"/>
                    <a:pt x="175" y="1200"/>
                    <a:pt x="158" y="1158"/>
                  </a:cubicBezTo>
                  <a:cubicBezTo>
                    <a:pt x="123" y="1073"/>
                    <a:pt x="121" y="991"/>
                    <a:pt x="169" y="912"/>
                  </a:cubicBezTo>
                  <a:cubicBezTo>
                    <a:pt x="219" y="831"/>
                    <a:pt x="300" y="768"/>
                    <a:pt x="378" y="715"/>
                  </a:cubicBezTo>
                  <a:cubicBezTo>
                    <a:pt x="545" y="598"/>
                    <a:pt x="750" y="502"/>
                    <a:pt x="872" y="335"/>
                  </a:cubicBezTo>
                  <a:cubicBezTo>
                    <a:pt x="935" y="247"/>
                    <a:pt x="953" y="143"/>
                    <a:pt x="918" y="40"/>
                  </a:cubicBezTo>
                  <a:cubicBezTo>
                    <a:pt x="908" y="13"/>
                    <a:pt x="885" y="1"/>
                    <a:pt x="8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1"/>
            <p:cNvSpPr/>
            <p:nvPr/>
          </p:nvSpPr>
          <p:spPr>
            <a:xfrm>
              <a:off x="8852447" y="2969805"/>
              <a:ext cx="25087" cy="69366"/>
            </a:xfrm>
            <a:custGeom>
              <a:avLst/>
              <a:gdLst/>
              <a:ahLst/>
              <a:cxnLst/>
              <a:rect l="l" t="t" r="r" b="b"/>
              <a:pathLst>
                <a:path w="498" h="1377" extrusionOk="0">
                  <a:moveTo>
                    <a:pt x="332" y="1"/>
                  </a:moveTo>
                  <a:cubicBezTo>
                    <a:pt x="286" y="1"/>
                    <a:pt x="246" y="59"/>
                    <a:pt x="288" y="98"/>
                  </a:cubicBezTo>
                  <a:cubicBezTo>
                    <a:pt x="370" y="175"/>
                    <a:pt x="381" y="247"/>
                    <a:pt x="323" y="344"/>
                  </a:cubicBezTo>
                  <a:cubicBezTo>
                    <a:pt x="271" y="431"/>
                    <a:pt x="200" y="507"/>
                    <a:pt x="146" y="593"/>
                  </a:cubicBezTo>
                  <a:cubicBezTo>
                    <a:pt x="10" y="815"/>
                    <a:pt x="0" y="1068"/>
                    <a:pt x="16" y="1321"/>
                  </a:cubicBezTo>
                  <a:cubicBezTo>
                    <a:pt x="18" y="1358"/>
                    <a:pt x="48" y="1377"/>
                    <a:pt x="77" y="1377"/>
                  </a:cubicBezTo>
                  <a:cubicBezTo>
                    <a:pt x="106" y="1377"/>
                    <a:pt x="133" y="1358"/>
                    <a:pt x="131" y="1321"/>
                  </a:cubicBezTo>
                  <a:cubicBezTo>
                    <a:pt x="122" y="1177"/>
                    <a:pt x="116" y="1028"/>
                    <a:pt x="149" y="886"/>
                  </a:cubicBezTo>
                  <a:cubicBezTo>
                    <a:pt x="177" y="760"/>
                    <a:pt x="240" y="651"/>
                    <a:pt x="316" y="550"/>
                  </a:cubicBezTo>
                  <a:cubicBezTo>
                    <a:pt x="376" y="472"/>
                    <a:pt x="448" y="390"/>
                    <a:pt x="471" y="294"/>
                  </a:cubicBezTo>
                  <a:cubicBezTo>
                    <a:pt x="498" y="183"/>
                    <a:pt x="448" y="90"/>
                    <a:pt x="370" y="16"/>
                  </a:cubicBezTo>
                  <a:cubicBezTo>
                    <a:pt x="358" y="5"/>
                    <a:pt x="344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1"/>
            <p:cNvSpPr/>
            <p:nvPr/>
          </p:nvSpPr>
          <p:spPr>
            <a:xfrm>
              <a:off x="8308942" y="3021188"/>
              <a:ext cx="684596" cy="281445"/>
            </a:xfrm>
            <a:custGeom>
              <a:avLst/>
              <a:gdLst/>
              <a:ahLst/>
              <a:cxnLst/>
              <a:rect l="l" t="t" r="r" b="b"/>
              <a:pathLst>
                <a:path w="13590" h="5587" extrusionOk="0">
                  <a:moveTo>
                    <a:pt x="9408" y="819"/>
                  </a:moveTo>
                  <a:cubicBezTo>
                    <a:pt x="9412" y="819"/>
                    <a:pt x="9416" y="819"/>
                    <a:pt x="9420" y="820"/>
                  </a:cubicBezTo>
                  <a:cubicBezTo>
                    <a:pt x="9495" y="834"/>
                    <a:pt x="9570" y="855"/>
                    <a:pt x="9647" y="875"/>
                  </a:cubicBezTo>
                  <a:cubicBezTo>
                    <a:pt x="9719" y="894"/>
                    <a:pt x="9793" y="908"/>
                    <a:pt x="9865" y="928"/>
                  </a:cubicBezTo>
                  <a:cubicBezTo>
                    <a:pt x="9979" y="956"/>
                    <a:pt x="10105" y="926"/>
                    <a:pt x="10208" y="993"/>
                  </a:cubicBezTo>
                  <a:cubicBezTo>
                    <a:pt x="10259" y="1027"/>
                    <a:pt x="10228" y="1102"/>
                    <a:pt x="10179" y="1102"/>
                  </a:cubicBezTo>
                  <a:cubicBezTo>
                    <a:pt x="10170" y="1102"/>
                    <a:pt x="10159" y="1099"/>
                    <a:pt x="10149" y="1092"/>
                  </a:cubicBezTo>
                  <a:cubicBezTo>
                    <a:pt x="10102" y="1061"/>
                    <a:pt x="10045" y="1061"/>
                    <a:pt x="9990" y="1057"/>
                  </a:cubicBezTo>
                  <a:cubicBezTo>
                    <a:pt x="9933" y="1055"/>
                    <a:pt x="9879" y="1048"/>
                    <a:pt x="9824" y="1034"/>
                  </a:cubicBezTo>
                  <a:cubicBezTo>
                    <a:pt x="9680" y="1000"/>
                    <a:pt x="9535" y="960"/>
                    <a:pt x="9389" y="932"/>
                  </a:cubicBezTo>
                  <a:cubicBezTo>
                    <a:pt x="9321" y="919"/>
                    <a:pt x="9346" y="819"/>
                    <a:pt x="9408" y="819"/>
                  </a:cubicBezTo>
                  <a:close/>
                  <a:moveTo>
                    <a:pt x="3250" y="899"/>
                  </a:moveTo>
                  <a:cubicBezTo>
                    <a:pt x="3399" y="899"/>
                    <a:pt x="3399" y="1130"/>
                    <a:pt x="3250" y="1130"/>
                  </a:cubicBezTo>
                  <a:cubicBezTo>
                    <a:pt x="3101" y="1130"/>
                    <a:pt x="3101" y="899"/>
                    <a:pt x="3250" y="899"/>
                  </a:cubicBezTo>
                  <a:close/>
                  <a:moveTo>
                    <a:pt x="6990" y="991"/>
                  </a:moveTo>
                  <a:cubicBezTo>
                    <a:pt x="7137" y="991"/>
                    <a:pt x="7136" y="1222"/>
                    <a:pt x="6990" y="1222"/>
                  </a:cubicBezTo>
                  <a:cubicBezTo>
                    <a:pt x="6841" y="1222"/>
                    <a:pt x="6841" y="991"/>
                    <a:pt x="6990" y="991"/>
                  </a:cubicBezTo>
                  <a:close/>
                  <a:moveTo>
                    <a:pt x="5361" y="998"/>
                  </a:moveTo>
                  <a:cubicBezTo>
                    <a:pt x="5370" y="998"/>
                    <a:pt x="5380" y="1001"/>
                    <a:pt x="5390" y="1007"/>
                  </a:cubicBezTo>
                  <a:cubicBezTo>
                    <a:pt x="5567" y="1112"/>
                    <a:pt x="5744" y="1238"/>
                    <a:pt x="5873" y="1400"/>
                  </a:cubicBezTo>
                  <a:cubicBezTo>
                    <a:pt x="5893" y="1424"/>
                    <a:pt x="5897" y="1456"/>
                    <a:pt x="5873" y="1480"/>
                  </a:cubicBezTo>
                  <a:cubicBezTo>
                    <a:pt x="5862" y="1491"/>
                    <a:pt x="5846" y="1498"/>
                    <a:pt x="5829" y="1498"/>
                  </a:cubicBezTo>
                  <a:cubicBezTo>
                    <a:pt x="5815" y="1498"/>
                    <a:pt x="5800" y="1493"/>
                    <a:pt x="5791" y="1480"/>
                  </a:cubicBezTo>
                  <a:cubicBezTo>
                    <a:pt x="5668" y="1326"/>
                    <a:pt x="5499" y="1208"/>
                    <a:pt x="5330" y="1106"/>
                  </a:cubicBezTo>
                  <a:cubicBezTo>
                    <a:pt x="5278" y="1074"/>
                    <a:pt x="5311" y="998"/>
                    <a:pt x="5361" y="998"/>
                  </a:cubicBezTo>
                  <a:close/>
                  <a:moveTo>
                    <a:pt x="1808" y="1334"/>
                  </a:moveTo>
                  <a:cubicBezTo>
                    <a:pt x="1823" y="1334"/>
                    <a:pt x="1838" y="1339"/>
                    <a:pt x="1849" y="1350"/>
                  </a:cubicBezTo>
                  <a:cubicBezTo>
                    <a:pt x="1975" y="1476"/>
                    <a:pt x="2104" y="1602"/>
                    <a:pt x="2230" y="1730"/>
                  </a:cubicBezTo>
                  <a:cubicBezTo>
                    <a:pt x="2251" y="1754"/>
                    <a:pt x="2251" y="1789"/>
                    <a:pt x="2230" y="1812"/>
                  </a:cubicBezTo>
                  <a:cubicBezTo>
                    <a:pt x="2219" y="1823"/>
                    <a:pt x="2204" y="1828"/>
                    <a:pt x="2189" y="1828"/>
                  </a:cubicBezTo>
                  <a:cubicBezTo>
                    <a:pt x="2173" y="1828"/>
                    <a:pt x="2158" y="1823"/>
                    <a:pt x="2148" y="1812"/>
                  </a:cubicBezTo>
                  <a:cubicBezTo>
                    <a:pt x="2020" y="1684"/>
                    <a:pt x="1893" y="1560"/>
                    <a:pt x="1768" y="1431"/>
                  </a:cubicBezTo>
                  <a:cubicBezTo>
                    <a:pt x="1747" y="1408"/>
                    <a:pt x="1747" y="1371"/>
                    <a:pt x="1768" y="1350"/>
                  </a:cubicBezTo>
                  <a:cubicBezTo>
                    <a:pt x="1778" y="1339"/>
                    <a:pt x="1793" y="1334"/>
                    <a:pt x="1808" y="1334"/>
                  </a:cubicBezTo>
                  <a:close/>
                  <a:moveTo>
                    <a:pt x="836" y="1848"/>
                  </a:moveTo>
                  <a:cubicBezTo>
                    <a:pt x="841" y="1848"/>
                    <a:pt x="845" y="1849"/>
                    <a:pt x="850" y="1850"/>
                  </a:cubicBezTo>
                  <a:cubicBezTo>
                    <a:pt x="901" y="1866"/>
                    <a:pt x="944" y="1894"/>
                    <a:pt x="991" y="1920"/>
                  </a:cubicBezTo>
                  <a:cubicBezTo>
                    <a:pt x="1003" y="1925"/>
                    <a:pt x="1012" y="1932"/>
                    <a:pt x="1027" y="1937"/>
                  </a:cubicBezTo>
                  <a:cubicBezTo>
                    <a:pt x="1032" y="1940"/>
                    <a:pt x="1038" y="1942"/>
                    <a:pt x="1042" y="1947"/>
                  </a:cubicBezTo>
                  <a:cubicBezTo>
                    <a:pt x="1044" y="1947"/>
                    <a:pt x="1044" y="1948"/>
                    <a:pt x="1047" y="1948"/>
                  </a:cubicBezTo>
                  <a:lnTo>
                    <a:pt x="1051" y="1949"/>
                  </a:lnTo>
                  <a:cubicBezTo>
                    <a:pt x="1076" y="1958"/>
                    <a:pt x="1099" y="1968"/>
                    <a:pt x="1126" y="1971"/>
                  </a:cubicBezTo>
                  <a:cubicBezTo>
                    <a:pt x="1156" y="1978"/>
                    <a:pt x="1173" y="2017"/>
                    <a:pt x="1166" y="2044"/>
                  </a:cubicBezTo>
                  <a:cubicBezTo>
                    <a:pt x="1161" y="2059"/>
                    <a:pt x="1151" y="2073"/>
                    <a:pt x="1139" y="2080"/>
                  </a:cubicBezTo>
                  <a:cubicBezTo>
                    <a:pt x="1130" y="2085"/>
                    <a:pt x="1122" y="2087"/>
                    <a:pt x="1113" y="2087"/>
                  </a:cubicBezTo>
                  <a:cubicBezTo>
                    <a:pt x="1107" y="2087"/>
                    <a:pt x="1101" y="2086"/>
                    <a:pt x="1095" y="2084"/>
                  </a:cubicBezTo>
                  <a:cubicBezTo>
                    <a:pt x="1039" y="2076"/>
                    <a:pt x="988" y="2053"/>
                    <a:pt x="940" y="2026"/>
                  </a:cubicBezTo>
                  <a:cubicBezTo>
                    <a:pt x="919" y="2013"/>
                    <a:pt x="898" y="2002"/>
                    <a:pt x="874" y="1989"/>
                  </a:cubicBezTo>
                  <a:cubicBezTo>
                    <a:pt x="864" y="1983"/>
                    <a:pt x="852" y="1976"/>
                    <a:pt x="842" y="1974"/>
                  </a:cubicBezTo>
                  <a:cubicBezTo>
                    <a:pt x="841" y="1974"/>
                    <a:pt x="841" y="1971"/>
                    <a:pt x="838" y="1971"/>
                  </a:cubicBezTo>
                  <a:cubicBezTo>
                    <a:pt x="837" y="1971"/>
                    <a:pt x="837" y="1969"/>
                    <a:pt x="835" y="1969"/>
                  </a:cubicBezTo>
                  <a:lnTo>
                    <a:pt x="834" y="1968"/>
                  </a:lnTo>
                  <a:cubicBezTo>
                    <a:pt x="828" y="1965"/>
                    <a:pt x="824" y="1964"/>
                    <a:pt x="820" y="1962"/>
                  </a:cubicBezTo>
                  <a:cubicBezTo>
                    <a:pt x="787" y="1951"/>
                    <a:pt x="772" y="1923"/>
                    <a:pt x="779" y="1891"/>
                  </a:cubicBezTo>
                  <a:cubicBezTo>
                    <a:pt x="785" y="1867"/>
                    <a:pt x="811" y="1848"/>
                    <a:pt x="836" y="1848"/>
                  </a:cubicBezTo>
                  <a:close/>
                  <a:moveTo>
                    <a:pt x="8722" y="1991"/>
                  </a:moveTo>
                  <a:cubicBezTo>
                    <a:pt x="8870" y="1991"/>
                    <a:pt x="8870" y="2222"/>
                    <a:pt x="8722" y="2222"/>
                  </a:cubicBezTo>
                  <a:cubicBezTo>
                    <a:pt x="8573" y="2222"/>
                    <a:pt x="8574" y="1991"/>
                    <a:pt x="8722" y="1991"/>
                  </a:cubicBezTo>
                  <a:close/>
                  <a:moveTo>
                    <a:pt x="7656" y="1869"/>
                  </a:moveTo>
                  <a:cubicBezTo>
                    <a:pt x="7661" y="1869"/>
                    <a:pt x="7665" y="1869"/>
                    <a:pt x="7670" y="1870"/>
                  </a:cubicBezTo>
                  <a:cubicBezTo>
                    <a:pt x="7700" y="1876"/>
                    <a:pt x="7721" y="1911"/>
                    <a:pt x="7713" y="1941"/>
                  </a:cubicBezTo>
                  <a:cubicBezTo>
                    <a:pt x="7674" y="2056"/>
                    <a:pt x="7567" y="2127"/>
                    <a:pt x="7486" y="2210"/>
                  </a:cubicBezTo>
                  <a:cubicBezTo>
                    <a:pt x="7474" y="2221"/>
                    <a:pt x="7459" y="2227"/>
                    <a:pt x="7445" y="2227"/>
                  </a:cubicBezTo>
                  <a:cubicBezTo>
                    <a:pt x="7430" y="2227"/>
                    <a:pt x="7415" y="2221"/>
                    <a:pt x="7404" y="2210"/>
                  </a:cubicBezTo>
                  <a:cubicBezTo>
                    <a:pt x="7381" y="2189"/>
                    <a:pt x="7382" y="2151"/>
                    <a:pt x="7404" y="2129"/>
                  </a:cubicBezTo>
                  <a:cubicBezTo>
                    <a:pt x="7443" y="2090"/>
                    <a:pt x="7486" y="2054"/>
                    <a:pt x="7524" y="2016"/>
                  </a:cubicBezTo>
                  <a:cubicBezTo>
                    <a:pt x="7535" y="2005"/>
                    <a:pt x="7544" y="1996"/>
                    <a:pt x="7552" y="1985"/>
                  </a:cubicBezTo>
                  <a:cubicBezTo>
                    <a:pt x="7558" y="1981"/>
                    <a:pt x="7561" y="1975"/>
                    <a:pt x="7565" y="1971"/>
                  </a:cubicBezTo>
                  <a:lnTo>
                    <a:pt x="7567" y="1969"/>
                  </a:lnTo>
                  <a:cubicBezTo>
                    <a:pt x="7567" y="1969"/>
                    <a:pt x="7565" y="1969"/>
                    <a:pt x="7567" y="1968"/>
                  </a:cubicBezTo>
                  <a:lnTo>
                    <a:pt x="7568" y="1968"/>
                  </a:lnTo>
                  <a:cubicBezTo>
                    <a:pt x="7568" y="1965"/>
                    <a:pt x="7571" y="1964"/>
                    <a:pt x="7571" y="1964"/>
                  </a:cubicBezTo>
                  <a:cubicBezTo>
                    <a:pt x="7578" y="1955"/>
                    <a:pt x="7585" y="1944"/>
                    <a:pt x="7589" y="1934"/>
                  </a:cubicBezTo>
                  <a:lnTo>
                    <a:pt x="7595" y="1923"/>
                  </a:lnTo>
                  <a:lnTo>
                    <a:pt x="7596" y="1918"/>
                  </a:lnTo>
                  <a:cubicBezTo>
                    <a:pt x="7596" y="1915"/>
                    <a:pt x="7599" y="1913"/>
                    <a:pt x="7599" y="1911"/>
                  </a:cubicBezTo>
                  <a:cubicBezTo>
                    <a:pt x="7607" y="1886"/>
                    <a:pt x="7629" y="1869"/>
                    <a:pt x="7656" y="1869"/>
                  </a:cubicBezTo>
                  <a:close/>
                  <a:moveTo>
                    <a:pt x="3735" y="2111"/>
                  </a:moveTo>
                  <a:cubicBezTo>
                    <a:pt x="3750" y="2111"/>
                    <a:pt x="3765" y="2115"/>
                    <a:pt x="3779" y="2122"/>
                  </a:cubicBezTo>
                  <a:cubicBezTo>
                    <a:pt x="3793" y="2127"/>
                    <a:pt x="3807" y="2134"/>
                    <a:pt x="3817" y="2146"/>
                  </a:cubicBezTo>
                  <a:lnTo>
                    <a:pt x="3820" y="2151"/>
                  </a:lnTo>
                  <a:cubicBezTo>
                    <a:pt x="3828" y="2159"/>
                    <a:pt x="3838" y="2166"/>
                    <a:pt x="3848" y="2175"/>
                  </a:cubicBezTo>
                  <a:cubicBezTo>
                    <a:pt x="3862" y="2189"/>
                    <a:pt x="3871" y="2207"/>
                    <a:pt x="3876" y="2226"/>
                  </a:cubicBezTo>
                  <a:cubicBezTo>
                    <a:pt x="3878" y="2237"/>
                    <a:pt x="3881" y="2246"/>
                    <a:pt x="3882" y="2256"/>
                  </a:cubicBezTo>
                  <a:cubicBezTo>
                    <a:pt x="3884" y="2278"/>
                    <a:pt x="3876" y="2297"/>
                    <a:pt x="3867" y="2316"/>
                  </a:cubicBezTo>
                  <a:cubicBezTo>
                    <a:pt x="3861" y="2325"/>
                    <a:pt x="3854" y="2331"/>
                    <a:pt x="3848" y="2339"/>
                  </a:cubicBezTo>
                  <a:cubicBezTo>
                    <a:pt x="3837" y="2352"/>
                    <a:pt x="3825" y="2359"/>
                    <a:pt x="3811" y="2365"/>
                  </a:cubicBezTo>
                  <a:cubicBezTo>
                    <a:pt x="3799" y="2371"/>
                    <a:pt x="3788" y="2374"/>
                    <a:pt x="3775" y="2374"/>
                  </a:cubicBezTo>
                  <a:cubicBezTo>
                    <a:pt x="3773" y="2374"/>
                    <a:pt x="3770" y="2373"/>
                    <a:pt x="3767" y="2373"/>
                  </a:cubicBezTo>
                  <a:cubicBezTo>
                    <a:pt x="3765" y="2373"/>
                    <a:pt x="3762" y="2374"/>
                    <a:pt x="3759" y="2374"/>
                  </a:cubicBezTo>
                  <a:cubicBezTo>
                    <a:pt x="3746" y="2374"/>
                    <a:pt x="3733" y="2371"/>
                    <a:pt x="3723" y="2365"/>
                  </a:cubicBezTo>
                  <a:cubicBezTo>
                    <a:pt x="3709" y="2359"/>
                    <a:pt x="3697" y="2352"/>
                    <a:pt x="3685" y="2339"/>
                  </a:cubicBezTo>
                  <a:lnTo>
                    <a:pt x="3682" y="2336"/>
                  </a:lnTo>
                  <a:cubicBezTo>
                    <a:pt x="3672" y="2328"/>
                    <a:pt x="3664" y="2321"/>
                    <a:pt x="3654" y="2311"/>
                  </a:cubicBezTo>
                  <a:cubicBezTo>
                    <a:pt x="3640" y="2297"/>
                    <a:pt x="3628" y="2280"/>
                    <a:pt x="3623" y="2260"/>
                  </a:cubicBezTo>
                  <a:cubicBezTo>
                    <a:pt x="3621" y="2250"/>
                    <a:pt x="3621" y="2239"/>
                    <a:pt x="3620" y="2229"/>
                  </a:cubicBezTo>
                  <a:cubicBezTo>
                    <a:pt x="3620" y="2207"/>
                    <a:pt x="3626" y="2189"/>
                    <a:pt x="3636" y="2169"/>
                  </a:cubicBezTo>
                  <a:cubicBezTo>
                    <a:pt x="3641" y="2161"/>
                    <a:pt x="3648" y="2154"/>
                    <a:pt x="3654" y="2146"/>
                  </a:cubicBezTo>
                  <a:cubicBezTo>
                    <a:pt x="3664" y="2134"/>
                    <a:pt x="3677" y="2127"/>
                    <a:pt x="3691" y="2122"/>
                  </a:cubicBezTo>
                  <a:cubicBezTo>
                    <a:pt x="3705" y="2115"/>
                    <a:pt x="3719" y="2111"/>
                    <a:pt x="3735" y="2111"/>
                  </a:cubicBezTo>
                  <a:close/>
                  <a:moveTo>
                    <a:pt x="5416" y="2688"/>
                  </a:moveTo>
                  <a:cubicBezTo>
                    <a:pt x="5428" y="2688"/>
                    <a:pt x="5440" y="2692"/>
                    <a:pt x="5451" y="2698"/>
                  </a:cubicBezTo>
                  <a:cubicBezTo>
                    <a:pt x="5465" y="2703"/>
                    <a:pt x="5478" y="2710"/>
                    <a:pt x="5489" y="2722"/>
                  </a:cubicBezTo>
                  <a:lnTo>
                    <a:pt x="5492" y="2726"/>
                  </a:lnTo>
                  <a:lnTo>
                    <a:pt x="5518" y="2750"/>
                  </a:lnTo>
                  <a:cubicBezTo>
                    <a:pt x="5532" y="2764"/>
                    <a:pt x="5542" y="2783"/>
                    <a:pt x="5546" y="2803"/>
                  </a:cubicBezTo>
                  <a:lnTo>
                    <a:pt x="5550" y="2834"/>
                  </a:lnTo>
                  <a:cubicBezTo>
                    <a:pt x="5550" y="2855"/>
                    <a:pt x="5546" y="2873"/>
                    <a:pt x="5535" y="2892"/>
                  </a:cubicBezTo>
                  <a:cubicBezTo>
                    <a:pt x="5529" y="2902"/>
                    <a:pt x="5522" y="2909"/>
                    <a:pt x="5518" y="2916"/>
                  </a:cubicBezTo>
                  <a:cubicBezTo>
                    <a:pt x="5510" y="2926"/>
                    <a:pt x="5496" y="2934"/>
                    <a:pt x="5482" y="2939"/>
                  </a:cubicBezTo>
                  <a:cubicBezTo>
                    <a:pt x="5468" y="2946"/>
                    <a:pt x="5454" y="2949"/>
                    <a:pt x="5437" y="2949"/>
                  </a:cubicBezTo>
                  <a:cubicBezTo>
                    <a:pt x="5421" y="2949"/>
                    <a:pt x="5406" y="2946"/>
                    <a:pt x="5393" y="2939"/>
                  </a:cubicBezTo>
                  <a:cubicBezTo>
                    <a:pt x="5379" y="2933"/>
                    <a:pt x="5366" y="2926"/>
                    <a:pt x="5356" y="2913"/>
                  </a:cubicBezTo>
                  <a:lnTo>
                    <a:pt x="5352" y="2910"/>
                  </a:lnTo>
                  <a:lnTo>
                    <a:pt x="5328" y="2885"/>
                  </a:lnTo>
                  <a:cubicBezTo>
                    <a:pt x="5313" y="2871"/>
                    <a:pt x="5302" y="2854"/>
                    <a:pt x="5298" y="2834"/>
                  </a:cubicBezTo>
                  <a:cubicBezTo>
                    <a:pt x="5295" y="2824"/>
                    <a:pt x="5295" y="2812"/>
                    <a:pt x="5294" y="2804"/>
                  </a:cubicBezTo>
                  <a:cubicBezTo>
                    <a:pt x="5294" y="2783"/>
                    <a:pt x="5299" y="2763"/>
                    <a:pt x="5308" y="2746"/>
                  </a:cubicBezTo>
                  <a:cubicBezTo>
                    <a:pt x="5313" y="2736"/>
                    <a:pt x="5321" y="2732"/>
                    <a:pt x="5326" y="2722"/>
                  </a:cubicBezTo>
                  <a:cubicBezTo>
                    <a:pt x="5336" y="2710"/>
                    <a:pt x="5349" y="2703"/>
                    <a:pt x="5363" y="2698"/>
                  </a:cubicBezTo>
                  <a:cubicBezTo>
                    <a:pt x="5374" y="2692"/>
                    <a:pt x="5385" y="2688"/>
                    <a:pt x="5397" y="2688"/>
                  </a:cubicBezTo>
                  <a:cubicBezTo>
                    <a:pt x="5400" y="2688"/>
                    <a:pt x="5404" y="2689"/>
                    <a:pt x="5407" y="2689"/>
                  </a:cubicBezTo>
                  <a:cubicBezTo>
                    <a:pt x="5410" y="2689"/>
                    <a:pt x="5413" y="2688"/>
                    <a:pt x="5416" y="2688"/>
                  </a:cubicBezTo>
                  <a:close/>
                  <a:moveTo>
                    <a:pt x="1670" y="2841"/>
                  </a:moveTo>
                  <a:cubicBezTo>
                    <a:pt x="1686" y="2841"/>
                    <a:pt x="1701" y="2842"/>
                    <a:pt x="1714" y="2852"/>
                  </a:cubicBezTo>
                  <a:cubicBezTo>
                    <a:pt x="1728" y="2856"/>
                    <a:pt x="1741" y="2863"/>
                    <a:pt x="1751" y="2875"/>
                  </a:cubicBezTo>
                  <a:lnTo>
                    <a:pt x="1755" y="2878"/>
                  </a:lnTo>
                  <a:cubicBezTo>
                    <a:pt x="1764" y="2888"/>
                    <a:pt x="1772" y="2895"/>
                    <a:pt x="1783" y="2903"/>
                  </a:cubicBezTo>
                  <a:cubicBezTo>
                    <a:pt x="1798" y="2917"/>
                    <a:pt x="1807" y="2934"/>
                    <a:pt x="1813" y="2954"/>
                  </a:cubicBezTo>
                  <a:cubicBezTo>
                    <a:pt x="1815" y="2966"/>
                    <a:pt x="1815" y="2975"/>
                    <a:pt x="1817" y="2987"/>
                  </a:cubicBezTo>
                  <a:cubicBezTo>
                    <a:pt x="1819" y="3008"/>
                    <a:pt x="1813" y="3026"/>
                    <a:pt x="1803" y="3046"/>
                  </a:cubicBezTo>
                  <a:cubicBezTo>
                    <a:pt x="1796" y="3053"/>
                    <a:pt x="1790" y="3060"/>
                    <a:pt x="1785" y="3069"/>
                  </a:cubicBezTo>
                  <a:cubicBezTo>
                    <a:pt x="1775" y="3082"/>
                    <a:pt x="1762" y="3087"/>
                    <a:pt x="1748" y="3093"/>
                  </a:cubicBezTo>
                  <a:cubicBezTo>
                    <a:pt x="1736" y="3100"/>
                    <a:pt x="1724" y="3103"/>
                    <a:pt x="1712" y="3103"/>
                  </a:cubicBezTo>
                  <a:cubicBezTo>
                    <a:pt x="1709" y="3103"/>
                    <a:pt x="1707" y="3103"/>
                    <a:pt x="1704" y="3103"/>
                  </a:cubicBezTo>
                  <a:cubicBezTo>
                    <a:pt x="1701" y="3103"/>
                    <a:pt x="1699" y="3103"/>
                    <a:pt x="1696" y="3103"/>
                  </a:cubicBezTo>
                  <a:cubicBezTo>
                    <a:pt x="1682" y="3103"/>
                    <a:pt x="1671" y="3100"/>
                    <a:pt x="1659" y="3093"/>
                  </a:cubicBezTo>
                  <a:cubicBezTo>
                    <a:pt x="1645" y="3087"/>
                    <a:pt x="1633" y="3080"/>
                    <a:pt x="1622" y="3069"/>
                  </a:cubicBezTo>
                  <a:cubicBezTo>
                    <a:pt x="1620" y="3068"/>
                    <a:pt x="1618" y="3068"/>
                    <a:pt x="1616" y="3066"/>
                  </a:cubicBezTo>
                  <a:cubicBezTo>
                    <a:pt x="1608" y="3058"/>
                    <a:pt x="1599" y="3051"/>
                    <a:pt x="1588" y="3041"/>
                  </a:cubicBezTo>
                  <a:cubicBezTo>
                    <a:pt x="1574" y="3026"/>
                    <a:pt x="1564" y="3009"/>
                    <a:pt x="1559" y="2990"/>
                  </a:cubicBezTo>
                  <a:lnTo>
                    <a:pt x="1555" y="2958"/>
                  </a:lnTo>
                  <a:cubicBezTo>
                    <a:pt x="1555" y="2937"/>
                    <a:pt x="1559" y="2917"/>
                    <a:pt x="1571" y="2899"/>
                  </a:cubicBezTo>
                  <a:cubicBezTo>
                    <a:pt x="1575" y="2890"/>
                    <a:pt x="1584" y="2883"/>
                    <a:pt x="1588" y="2875"/>
                  </a:cubicBezTo>
                  <a:cubicBezTo>
                    <a:pt x="1599" y="2863"/>
                    <a:pt x="1611" y="2856"/>
                    <a:pt x="1626" y="2852"/>
                  </a:cubicBezTo>
                  <a:cubicBezTo>
                    <a:pt x="1637" y="2842"/>
                    <a:pt x="1654" y="2841"/>
                    <a:pt x="1670" y="2841"/>
                  </a:cubicBezTo>
                  <a:close/>
                  <a:moveTo>
                    <a:pt x="3603" y="2979"/>
                  </a:moveTo>
                  <a:cubicBezTo>
                    <a:pt x="3621" y="2979"/>
                    <a:pt x="3639" y="2988"/>
                    <a:pt x="3650" y="3008"/>
                  </a:cubicBezTo>
                  <a:cubicBezTo>
                    <a:pt x="3665" y="3031"/>
                    <a:pt x="3657" y="3073"/>
                    <a:pt x="3630" y="3086"/>
                  </a:cubicBezTo>
                  <a:cubicBezTo>
                    <a:pt x="3599" y="3100"/>
                    <a:pt x="3570" y="3117"/>
                    <a:pt x="3543" y="3136"/>
                  </a:cubicBezTo>
                  <a:cubicBezTo>
                    <a:pt x="3529" y="3144"/>
                    <a:pt x="3518" y="3153"/>
                    <a:pt x="3505" y="3164"/>
                  </a:cubicBezTo>
                  <a:cubicBezTo>
                    <a:pt x="3502" y="3165"/>
                    <a:pt x="3501" y="3165"/>
                    <a:pt x="3501" y="3165"/>
                  </a:cubicBezTo>
                  <a:cubicBezTo>
                    <a:pt x="3500" y="3167"/>
                    <a:pt x="3495" y="3168"/>
                    <a:pt x="3494" y="3171"/>
                  </a:cubicBezTo>
                  <a:cubicBezTo>
                    <a:pt x="3488" y="3175"/>
                    <a:pt x="3481" y="3180"/>
                    <a:pt x="3477" y="3185"/>
                  </a:cubicBezTo>
                  <a:cubicBezTo>
                    <a:pt x="3427" y="3225"/>
                    <a:pt x="3380" y="3273"/>
                    <a:pt x="3337" y="3320"/>
                  </a:cubicBezTo>
                  <a:cubicBezTo>
                    <a:pt x="3326" y="3331"/>
                    <a:pt x="3312" y="3337"/>
                    <a:pt x="3298" y="3337"/>
                  </a:cubicBezTo>
                  <a:cubicBezTo>
                    <a:pt x="3283" y="3337"/>
                    <a:pt x="3267" y="3331"/>
                    <a:pt x="3254" y="3320"/>
                  </a:cubicBezTo>
                  <a:cubicBezTo>
                    <a:pt x="3232" y="3299"/>
                    <a:pt x="3233" y="3260"/>
                    <a:pt x="3254" y="3238"/>
                  </a:cubicBezTo>
                  <a:cubicBezTo>
                    <a:pt x="3349" y="3138"/>
                    <a:pt x="3449" y="3043"/>
                    <a:pt x="3572" y="2987"/>
                  </a:cubicBezTo>
                  <a:cubicBezTo>
                    <a:pt x="3582" y="2982"/>
                    <a:pt x="3592" y="2979"/>
                    <a:pt x="3603" y="2979"/>
                  </a:cubicBezTo>
                  <a:close/>
                  <a:moveTo>
                    <a:pt x="1036" y="3056"/>
                  </a:moveTo>
                  <a:cubicBezTo>
                    <a:pt x="1041" y="3056"/>
                    <a:pt x="1045" y="3057"/>
                    <a:pt x="1049" y="3058"/>
                  </a:cubicBezTo>
                  <a:cubicBezTo>
                    <a:pt x="1082" y="3066"/>
                    <a:pt x="1095" y="3097"/>
                    <a:pt x="1090" y="3128"/>
                  </a:cubicBezTo>
                  <a:cubicBezTo>
                    <a:pt x="1076" y="3221"/>
                    <a:pt x="1049" y="3310"/>
                    <a:pt x="1035" y="3402"/>
                  </a:cubicBezTo>
                  <a:cubicBezTo>
                    <a:pt x="1031" y="3429"/>
                    <a:pt x="1028" y="3443"/>
                    <a:pt x="1027" y="3476"/>
                  </a:cubicBezTo>
                  <a:cubicBezTo>
                    <a:pt x="1025" y="3500"/>
                    <a:pt x="1025" y="3522"/>
                    <a:pt x="1025" y="3547"/>
                  </a:cubicBezTo>
                  <a:lnTo>
                    <a:pt x="1025" y="3548"/>
                  </a:lnTo>
                  <a:cubicBezTo>
                    <a:pt x="1025" y="3554"/>
                    <a:pt x="1027" y="3558"/>
                    <a:pt x="1027" y="3564"/>
                  </a:cubicBezTo>
                  <a:cubicBezTo>
                    <a:pt x="1027" y="3568"/>
                    <a:pt x="1028" y="3571"/>
                    <a:pt x="1028" y="3575"/>
                  </a:cubicBezTo>
                  <a:lnTo>
                    <a:pt x="1028" y="3576"/>
                  </a:lnTo>
                  <a:lnTo>
                    <a:pt x="1031" y="3578"/>
                  </a:lnTo>
                  <a:cubicBezTo>
                    <a:pt x="1032" y="3579"/>
                    <a:pt x="1032" y="3579"/>
                    <a:pt x="1032" y="3583"/>
                  </a:cubicBezTo>
                  <a:lnTo>
                    <a:pt x="1034" y="3585"/>
                  </a:lnTo>
                  <a:cubicBezTo>
                    <a:pt x="1034" y="3585"/>
                    <a:pt x="1034" y="3585"/>
                    <a:pt x="1034" y="3585"/>
                  </a:cubicBezTo>
                  <a:cubicBezTo>
                    <a:pt x="1035" y="3585"/>
                    <a:pt x="1035" y="3585"/>
                    <a:pt x="1035" y="3585"/>
                  </a:cubicBezTo>
                  <a:lnTo>
                    <a:pt x="1038" y="3586"/>
                  </a:lnTo>
                  <a:cubicBezTo>
                    <a:pt x="1104" y="3603"/>
                    <a:pt x="1080" y="3699"/>
                    <a:pt x="1020" y="3699"/>
                  </a:cubicBezTo>
                  <a:cubicBezTo>
                    <a:pt x="1015" y="3699"/>
                    <a:pt x="1010" y="3698"/>
                    <a:pt x="1005" y="3697"/>
                  </a:cubicBezTo>
                  <a:cubicBezTo>
                    <a:pt x="889" y="3667"/>
                    <a:pt x="905" y="3504"/>
                    <a:pt x="919" y="3413"/>
                  </a:cubicBezTo>
                  <a:cubicBezTo>
                    <a:pt x="933" y="3307"/>
                    <a:pt x="963" y="3204"/>
                    <a:pt x="978" y="3097"/>
                  </a:cubicBezTo>
                  <a:cubicBezTo>
                    <a:pt x="983" y="3071"/>
                    <a:pt x="1012" y="3056"/>
                    <a:pt x="1036" y="3056"/>
                  </a:cubicBezTo>
                  <a:close/>
                  <a:moveTo>
                    <a:pt x="11160" y="1510"/>
                  </a:moveTo>
                  <a:cubicBezTo>
                    <a:pt x="11840" y="1510"/>
                    <a:pt x="12565" y="1958"/>
                    <a:pt x="12535" y="2685"/>
                  </a:cubicBezTo>
                  <a:cubicBezTo>
                    <a:pt x="12525" y="2958"/>
                    <a:pt x="12408" y="3235"/>
                    <a:pt x="12220" y="3433"/>
                  </a:cubicBezTo>
                  <a:cubicBezTo>
                    <a:pt x="12014" y="3654"/>
                    <a:pt x="11723" y="3775"/>
                    <a:pt x="11423" y="3806"/>
                  </a:cubicBezTo>
                  <a:cubicBezTo>
                    <a:pt x="11376" y="3811"/>
                    <a:pt x="11330" y="3813"/>
                    <a:pt x="11284" y="3813"/>
                  </a:cubicBezTo>
                  <a:cubicBezTo>
                    <a:pt x="11081" y="3813"/>
                    <a:pt x="10880" y="3769"/>
                    <a:pt x="10686" y="3702"/>
                  </a:cubicBezTo>
                  <a:cubicBezTo>
                    <a:pt x="10551" y="3654"/>
                    <a:pt x="10254" y="3548"/>
                    <a:pt x="10263" y="3364"/>
                  </a:cubicBezTo>
                  <a:cubicBezTo>
                    <a:pt x="10004" y="3082"/>
                    <a:pt x="9878" y="2699"/>
                    <a:pt x="9997" y="2325"/>
                  </a:cubicBezTo>
                  <a:cubicBezTo>
                    <a:pt x="10086" y="2042"/>
                    <a:pt x="10288" y="1792"/>
                    <a:pt x="10550" y="1652"/>
                  </a:cubicBezTo>
                  <a:cubicBezTo>
                    <a:pt x="10731" y="1555"/>
                    <a:pt x="10944" y="1510"/>
                    <a:pt x="11160" y="1510"/>
                  </a:cubicBezTo>
                  <a:close/>
                  <a:moveTo>
                    <a:pt x="12757" y="3688"/>
                  </a:moveTo>
                  <a:cubicBezTo>
                    <a:pt x="12783" y="3688"/>
                    <a:pt x="12806" y="3702"/>
                    <a:pt x="12813" y="3731"/>
                  </a:cubicBezTo>
                  <a:cubicBezTo>
                    <a:pt x="12824" y="3759"/>
                    <a:pt x="12809" y="3797"/>
                    <a:pt x="12776" y="3802"/>
                  </a:cubicBezTo>
                  <a:cubicBezTo>
                    <a:pt x="12694" y="3813"/>
                    <a:pt x="12623" y="3846"/>
                    <a:pt x="12552" y="3882"/>
                  </a:cubicBezTo>
                  <a:cubicBezTo>
                    <a:pt x="12474" y="3923"/>
                    <a:pt x="12406" y="3967"/>
                    <a:pt x="12345" y="4026"/>
                  </a:cubicBezTo>
                  <a:cubicBezTo>
                    <a:pt x="12334" y="4038"/>
                    <a:pt x="12320" y="4043"/>
                    <a:pt x="12307" y="4043"/>
                  </a:cubicBezTo>
                  <a:cubicBezTo>
                    <a:pt x="12264" y="4043"/>
                    <a:pt x="12225" y="3985"/>
                    <a:pt x="12264" y="3945"/>
                  </a:cubicBezTo>
                  <a:cubicBezTo>
                    <a:pt x="12330" y="3881"/>
                    <a:pt x="12410" y="3827"/>
                    <a:pt x="12491" y="3783"/>
                  </a:cubicBezTo>
                  <a:cubicBezTo>
                    <a:pt x="12569" y="3742"/>
                    <a:pt x="12656" y="3702"/>
                    <a:pt x="12742" y="3690"/>
                  </a:cubicBezTo>
                  <a:cubicBezTo>
                    <a:pt x="12747" y="3689"/>
                    <a:pt x="12752" y="3688"/>
                    <a:pt x="12757" y="3688"/>
                  </a:cubicBezTo>
                  <a:close/>
                  <a:moveTo>
                    <a:pt x="9297" y="3844"/>
                  </a:moveTo>
                  <a:cubicBezTo>
                    <a:pt x="9446" y="3844"/>
                    <a:pt x="9444" y="4074"/>
                    <a:pt x="9297" y="4074"/>
                  </a:cubicBezTo>
                  <a:cubicBezTo>
                    <a:pt x="9148" y="4074"/>
                    <a:pt x="9148" y="3844"/>
                    <a:pt x="9297" y="3844"/>
                  </a:cubicBezTo>
                  <a:close/>
                  <a:moveTo>
                    <a:pt x="5942" y="3645"/>
                  </a:moveTo>
                  <a:cubicBezTo>
                    <a:pt x="5956" y="3645"/>
                    <a:pt x="5971" y="3651"/>
                    <a:pt x="5982" y="3661"/>
                  </a:cubicBezTo>
                  <a:cubicBezTo>
                    <a:pt x="6004" y="3683"/>
                    <a:pt x="6002" y="3724"/>
                    <a:pt x="5981" y="3742"/>
                  </a:cubicBezTo>
                  <a:cubicBezTo>
                    <a:pt x="5865" y="3855"/>
                    <a:pt x="5750" y="3975"/>
                    <a:pt x="5632" y="4089"/>
                  </a:cubicBezTo>
                  <a:cubicBezTo>
                    <a:pt x="5621" y="4101"/>
                    <a:pt x="5607" y="4106"/>
                    <a:pt x="5593" y="4106"/>
                  </a:cubicBezTo>
                  <a:cubicBezTo>
                    <a:pt x="5578" y="4106"/>
                    <a:pt x="5563" y="4100"/>
                    <a:pt x="5550" y="4089"/>
                  </a:cubicBezTo>
                  <a:cubicBezTo>
                    <a:pt x="5527" y="4068"/>
                    <a:pt x="5529" y="4030"/>
                    <a:pt x="5550" y="4009"/>
                  </a:cubicBezTo>
                  <a:cubicBezTo>
                    <a:pt x="5668" y="3895"/>
                    <a:pt x="5783" y="3776"/>
                    <a:pt x="5902" y="3661"/>
                  </a:cubicBezTo>
                  <a:cubicBezTo>
                    <a:pt x="5913" y="3651"/>
                    <a:pt x="5927" y="3645"/>
                    <a:pt x="5942" y="3645"/>
                  </a:cubicBezTo>
                  <a:close/>
                  <a:moveTo>
                    <a:pt x="4682" y="3972"/>
                  </a:moveTo>
                  <a:cubicBezTo>
                    <a:pt x="4708" y="3972"/>
                    <a:pt x="4735" y="3981"/>
                    <a:pt x="4759" y="4003"/>
                  </a:cubicBezTo>
                  <a:cubicBezTo>
                    <a:pt x="4766" y="4009"/>
                    <a:pt x="4774" y="4016"/>
                    <a:pt x="4781" y="4021"/>
                  </a:cubicBezTo>
                  <a:cubicBezTo>
                    <a:pt x="4805" y="4044"/>
                    <a:pt x="4817" y="4071"/>
                    <a:pt x="4817" y="4096"/>
                  </a:cubicBezTo>
                  <a:cubicBezTo>
                    <a:pt x="4817" y="4157"/>
                    <a:pt x="4758" y="4215"/>
                    <a:pt x="4693" y="4215"/>
                  </a:cubicBezTo>
                  <a:cubicBezTo>
                    <a:pt x="4667" y="4215"/>
                    <a:pt x="4640" y="4206"/>
                    <a:pt x="4616" y="4184"/>
                  </a:cubicBezTo>
                  <a:cubicBezTo>
                    <a:pt x="4609" y="4179"/>
                    <a:pt x="4603" y="4171"/>
                    <a:pt x="4596" y="4166"/>
                  </a:cubicBezTo>
                  <a:cubicBezTo>
                    <a:pt x="4569" y="4143"/>
                    <a:pt x="4558" y="4116"/>
                    <a:pt x="4558" y="4089"/>
                  </a:cubicBezTo>
                  <a:cubicBezTo>
                    <a:pt x="4558" y="4029"/>
                    <a:pt x="4617" y="3972"/>
                    <a:pt x="4682" y="3972"/>
                  </a:cubicBezTo>
                  <a:close/>
                  <a:moveTo>
                    <a:pt x="7541" y="3967"/>
                  </a:moveTo>
                  <a:cubicBezTo>
                    <a:pt x="7554" y="3967"/>
                    <a:pt x="7567" y="3970"/>
                    <a:pt x="7577" y="3976"/>
                  </a:cubicBezTo>
                  <a:cubicBezTo>
                    <a:pt x="7591" y="3982"/>
                    <a:pt x="7603" y="3989"/>
                    <a:pt x="7615" y="4001"/>
                  </a:cubicBezTo>
                  <a:lnTo>
                    <a:pt x="7618" y="4004"/>
                  </a:lnTo>
                  <a:cubicBezTo>
                    <a:pt x="7628" y="4014"/>
                    <a:pt x="7636" y="4021"/>
                    <a:pt x="7646" y="4030"/>
                  </a:cubicBezTo>
                  <a:cubicBezTo>
                    <a:pt x="7660" y="4044"/>
                    <a:pt x="7672" y="4061"/>
                    <a:pt x="7674" y="4081"/>
                  </a:cubicBezTo>
                  <a:lnTo>
                    <a:pt x="7680" y="4113"/>
                  </a:lnTo>
                  <a:cubicBezTo>
                    <a:pt x="7680" y="4132"/>
                    <a:pt x="7673" y="4152"/>
                    <a:pt x="7664" y="4170"/>
                  </a:cubicBezTo>
                  <a:cubicBezTo>
                    <a:pt x="7659" y="4179"/>
                    <a:pt x="7652" y="4186"/>
                    <a:pt x="7646" y="4193"/>
                  </a:cubicBezTo>
                  <a:cubicBezTo>
                    <a:pt x="7636" y="4205"/>
                    <a:pt x="7623" y="4213"/>
                    <a:pt x="7609" y="4217"/>
                  </a:cubicBezTo>
                  <a:cubicBezTo>
                    <a:pt x="7596" y="4224"/>
                    <a:pt x="7581" y="4228"/>
                    <a:pt x="7565" y="4228"/>
                  </a:cubicBezTo>
                  <a:cubicBezTo>
                    <a:pt x="7550" y="4228"/>
                    <a:pt x="7533" y="4224"/>
                    <a:pt x="7521" y="4217"/>
                  </a:cubicBezTo>
                  <a:cubicBezTo>
                    <a:pt x="7507" y="4213"/>
                    <a:pt x="7494" y="4205"/>
                    <a:pt x="7483" y="4193"/>
                  </a:cubicBezTo>
                  <a:lnTo>
                    <a:pt x="7480" y="4188"/>
                  </a:lnTo>
                  <a:cubicBezTo>
                    <a:pt x="7470" y="4180"/>
                    <a:pt x="7462" y="4173"/>
                    <a:pt x="7452" y="4164"/>
                  </a:cubicBezTo>
                  <a:cubicBezTo>
                    <a:pt x="7438" y="4150"/>
                    <a:pt x="7426" y="4132"/>
                    <a:pt x="7424" y="4113"/>
                  </a:cubicBezTo>
                  <a:cubicBezTo>
                    <a:pt x="7421" y="4102"/>
                    <a:pt x="7419" y="4092"/>
                    <a:pt x="7418" y="4082"/>
                  </a:cubicBezTo>
                  <a:cubicBezTo>
                    <a:pt x="7418" y="4061"/>
                    <a:pt x="7424" y="4043"/>
                    <a:pt x="7433" y="4024"/>
                  </a:cubicBezTo>
                  <a:cubicBezTo>
                    <a:pt x="7439" y="4016"/>
                    <a:pt x="7445" y="4010"/>
                    <a:pt x="7452" y="4001"/>
                  </a:cubicBezTo>
                  <a:cubicBezTo>
                    <a:pt x="7462" y="3989"/>
                    <a:pt x="7475" y="3982"/>
                    <a:pt x="7489" y="3976"/>
                  </a:cubicBezTo>
                  <a:cubicBezTo>
                    <a:pt x="7499" y="3970"/>
                    <a:pt x="7512" y="3967"/>
                    <a:pt x="7525" y="3967"/>
                  </a:cubicBezTo>
                  <a:cubicBezTo>
                    <a:pt x="7527" y="3967"/>
                    <a:pt x="7530" y="3967"/>
                    <a:pt x="7533" y="3967"/>
                  </a:cubicBezTo>
                  <a:cubicBezTo>
                    <a:pt x="7535" y="3967"/>
                    <a:pt x="7538" y="3967"/>
                    <a:pt x="7541" y="3967"/>
                  </a:cubicBezTo>
                  <a:close/>
                  <a:moveTo>
                    <a:pt x="2763" y="3986"/>
                  </a:moveTo>
                  <a:cubicBezTo>
                    <a:pt x="2775" y="3986"/>
                    <a:pt x="2787" y="3990"/>
                    <a:pt x="2798" y="3997"/>
                  </a:cubicBezTo>
                  <a:cubicBezTo>
                    <a:pt x="2812" y="4003"/>
                    <a:pt x="2825" y="4010"/>
                    <a:pt x="2835" y="4021"/>
                  </a:cubicBezTo>
                  <a:lnTo>
                    <a:pt x="2841" y="4026"/>
                  </a:lnTo>
                  <a:cubicBezTo>
                    <a:pt x="2842" y="4028"/>
                    <a:pt x="2846" y="4031"/>
                    <a:pt x="2848" y="4031"/>
                  </a:cubicBezTo>
                  <a:cubicBezTo>
                    <a:pt x="2853" y="4037"/>
                    <a:pt x="2858" y="4040"/>
                    <a:pt x="2862" y="4045"/>
                  </a:cubicBezTo>
                  <a:cubicBezTo>
                    <a:pt x="2867" y="4050"/>
                    <a:pt x="2870" y="4054"/>
                    <a:pt x="2876" y="4058"/>
                  </a:cubicBezTo>
                  <a:cubicBezTo>
                    <a:pt x="2890" y="4072"/>
                    <a:pt x="2900" y="4089"/>
                    <a:pt x="2904" y="4109"/>
                  </a:cubicBezTo>
                  <a:lnTo>
                    <a:pt x="2910" y="4142"/>
                  </a:lnTo>
                  <a:cubicBezTo>
                    <a:pt x="2911" y="4160"/>
                    <a:pt x="2906" y="4180"/>
                    <a:pt x="2896" y="4198"/>
                  </a:cubicBezTo>
                  <a:cubicBezTo>
                    <a:pt x="2890" y="4207"/>
                    <a:pt x="2883" y="4214"/>
                    <a:pt x="2877" y="4221"/>
                  </a:cubicBezTo>
                  <a:cubicBezTo>
                    <a:pt x="2867" y="4234"/>
                    <a:pt x="2855" y="4241"/>
                    <a:pt x="2841" y="4245"/>
                  </a:cubicBezTo>
                  <a:cubicBezTo>
                    <a:pt x="2826" y="4252"/>
                    <a:pt x="2812" y="4257"/>
                    <a:pt x="2797" y="4257"/>
                  </a:cubicBezTo>
                  <a:cubicBezTo>
                    <a:pt x="2780" y="4257"/>
                    <a:pt x="2764" y="4252"/>
                    <a:pt x="2751" y="4245"/>
                  </a:cubicBezTo>
                  <a:cubicBezTo>
                    <a:pt x="2739" y="4240"/>
                    <a:pt x="2726" y="4234"/>
                    <a:pt x="2714" y="4221"/>
                  </a:cubicBezTo>
                  <a:cubicBezTo>
                    <a:pt x="2713" y="4220"/>
                    <a:pt x="2712" y="4220"/>
                    <a:pt x="2709" y="4217"/>
                  </a:cubicBezTo>
                  <a:lnTo>
                    <a:pt x="2700" y="4208"/>
                  </a:lnTo>
                  <a:cubicBezTo>
                    <a:pt x="2697" y="4207"/>
                    <a:pt x="2692" y="4201"/>
                    <a:pt x="2688" y="4198"/>
                  </a:cubicBezTo>
                  <a:lnTo>
                    <a:pt x="2683" y="4193"/>
                  </a:lnTo>
                  <a:cubicBezTo>
                    <a:pt x="2680" y="4190"/>
                    <a:pt x="2678" y="4187"/>
                    <a:pt x="2673" y="4186"/>
                  </a:cubicBezTo>
                  <a:cubicBezTo>
                    <a:pt x="2661" y="4171"/>
                    <a:pt x="2649" y="4153"/>
                    <a:pt x="2644" y="4135"/>
                  </a:cubicBezTo>
                  <a:cubicBezTo>
                    <a:pt x="2642" y="4123"/>
                    <a:pt x="2642" y="4113"/>
                    <a:pt x="2641" y="4102"/>
                  </a:cubicBezTo>
                  <a:cubicBezTo>
                    <a:pt x="2641" y="4081"/>
                    <a:pt x="2645" y="4061"/>
                    <a:pt x="2655" y="4044"/>
                  </a:cubicBezTo>
                  <a:cubicBezTo>
                    <a:pt x="2659" y="4037"/>
                    <a:pt x="2666" y="4030"/>
                    <a:pt x="2672" y="4021"/>
                  </a:cubicBezTo>
                  <a:cubicBezTo>
                    <a:pt x="2683" y="4009"/>
                    <a:pt x="2695" y="4003"/>
                    <a:pt x="2709" y="3997"/>
                  </a:cubicBezTo>
                  <a:cubicBezTo>
                    <a:pt x="2721" y="3990"/>
                    <a:pt x="2733" y="3987"/>
                    <a:pt x="2746" y="3987"/>
                  </a:cubicBezTo>
                  <a:cubicBezTo>
                    <a:pt x="2749" y="3987"/>
                    <a:pt x="2751" y="3987"/>
                    <a:pt x="2754" y="3987"/>
                  </a:cubicBezTo>
                  <a:cubicBezTo>
                    <a:pt x="2757" y="3987"/>
                    <a:pt x="2760" y="3986"/>
                    <a:pt x="2763" y="3986"/>
                  </a:cubicBezTo>
                  <a:close/>
                  <a:moveTo>
                    <a:pt x="10818" y="4385"/>
                  </a:moveTo>
                  <a:cubicBezTo>
                    <a:pt x="10827" y="4385"/>
                    <a:pt x="10836" y="4387"/>
                    <a:pt x="10843" y="4393"/>
                  </a:cubicBezTo>
                  <a:cubicBezTo>
                    <a:pt x="10876" y="4415"/>
                    <a:pt x="10910" y="4435"/>
                    <a:pt x="10945" y="4451"/>
                  </a:cubicBezTo>
                  <a:cubicBezTo>
                    <a:pt x="10954" y="4455"/>
                    <a:pt x="10962" y="4461"/>
                    <a:pt x="10971" y="4463"/>
                  </a:cubicBezTo>
                  <a:lnTo>
                    <a:pt x="10973" y="4463"/>
                  </a:lnTo>
                  <a:lnTo>
                    <a:pt x="10975" y="4465"/>
                  </a:lnTo>
                  <a:cubicBezTo>
                    <a:pt x="10976" y="4465"/>
                    <a:pt x="10976" y="4468"/>
                    <a:pt x="10979" y="4468"/>
                  </a:cubicBezTo>
                  <a:lnTo>
                    <a:pt x="10989" y="4472"/>
                  </a:lnTo>
                  <a:lnTo>
                    <a:pt x="11043" y="4493"/>
                  </a:lnTo>
                  <a:cubicBezTo>
                    <a:pt x="11118" y="4526"/>
                    <a:pt x="11193" y="4561"/>
                    <a:pt x="11251" y="4619"/>
                  </a:cubicBezTo>
                  <a:cubicBezTo>
                    <a:pt x="11294" y="4661"/>
                    <a:pt x="11255" y="4718"/>
                    <a:pt x="11210" y="4718"/>
                  </a:cubicBezTo>
                  <a:cubicBezTo>
                    <a:pt x="11197" y="4718"/>
                    <a:pt x="11184" y="4713"/>
                    <a:pt x="11172" y="4701"/>
                  </a:cubicBezTo>
                  <a:cubicBezTo>
                    <a:pt x="11145" y="4675"/>
                    <a:pt x="11124" y="4660"/>
                    <a:pt x="11088" y="4641"/>
                  </a:cubicBezTo>
                  <a:cubicBezTo>
                    <a:pt x="11070" y="4632"/>
                    <a:pt x="11054" y="4624"/>
                    <a:pt x="11037" y="4616"/>
                  </a:cubicBezTo>
                  <a:cubicBezTo>
                    <a:pt x="11029" y="4611"/>
                    <a:pt x="11022" y="4607"/>
                    <a:pt x="11012" y="4604"/>
                  </a:cubicBezTo>
                  <a:cubicBezTo>
                    <a:pt x="11010" y="4602"/>
                    <a:pt x="11007" y="4602"/>
                    <a:pt x="11007" y="4602"/>
                  </a:cubicBezTo>
                  <a:cubicBezTo>
                    <a:pt x="11002" y="4599"/>
                    <a:pt x="10997" y="4599"/>
                    <a:pt x="10995" y="4597"/>
                  </a:cubicBezTo>
                  <a:cubicBezTo>
                    <a:pt x="10924" y="4568"/>
                    <a:pt x="10849" y="4540"/>
                    <a:pt x="10786" y="4493"/>
                  </a:cubicBezTo>
                  <a:cubicBezTo>
                    <a:pt x="10762" y="4476"/>
                    <a:pt x="10749" y="4444"/>
                    <a:pt x="10765" y="4414"/>
                  </a:cubicBezTo>
                  <a:cubicBezTo>
                    <a:pt x="10775" y="4397"/>
                    <a:pt x="10797" y="4385"/>
                    <a:pt x="10818" y="4385"/>
                  </a:cubicBezTo>
                  <a:close/>
                  <a:moveTo>
                    <a:pt x="8278" y="4705"/>
                  </a:moveTo>
                  <a:cubicBezTo>
                    <a:pt x="8299" y="4705"/>
                    <a:pt x="8321" y="4717"/>
                    <a:pt x="8332" y="4734"/>
                  </a:cubicBezTo>
                  <a:cubicBezTo>
                    <a:pt x="8347" y="4762"/>
                    <a:pt x="8333" y="4796"/>
                    <a:pt x="8311" y="4815"/>
                  </a:cubicBezTo>
                  <a:cubicBezTo>
                    <a:pt x="8282" y="4833"/>
                    <a:pt x="8255" y="4853"/>
                    <a:pt x="8230" y="4873"/>
                  </a:cubicBezTo>
                  <a:cubicBezTo>
                    <a:pt x="8217" y="4881"/>
                    <a:pt x="8204" y="4890"/>
                    <a:pt x="8192" y="4901"/>
                  </a:cubicBezTo>
                  <a:cubicBezTo>
                    <a:pt x="8185" y="4907"/>
                    <a:pt x="8179" y="4910"/>
                    <a:pt x="8175" y="4915"/>
                  </a:cubicBezTo>
                  <a:cubicBezTo>
                    <a:pt x="8172" y="4915"/>
                    <a:pt x="8172" y="4917"/>
                    <a:pt x="8172" y="4917"/>
                  </a:cubicBezTo>
                  <a:cubicBezTo>
                    <a:pt x="8170" y="4918"/>
                    <a:pt x="8168" y="4923"/>
                    <a:pt x="8163" y="4924"/>
                  </a:cubicBezTo>
                  <a:cubicBezTo>
                    <a:pt x="8128" y="4952"/>
                    <a:pt x="8092" y="4981"/>
                    <a:pt x="8058" y="5013"/>
                  </a:cubicBezTo>
                  <a:cubicBezTo>
                    <a:pt x="8077" y="5039"/>
                    <a:pt x="8063" y="5077"/>
                    <a:pt x="8037" y="5093"/>
                  </a:cubicBezTo>
                  <a:cubicBezTo>
                    <a:pt x="8029" y="5098"/>
                    <a:pt x="8019" y="5100"/>
                    <a:pt x="8011" y="5100"/>
                  </a:cubicBezTo>
                  <a:cubicBezTo>
                    <a:pt x="7990" y="5100"/>
                    <a:pt x="7971" y="5088"/>
                    <a:pt x="7958" y="5071"/>
                  </a:cubicBezTo>
                  <a:lnTo>
                    <a:pt x="7958" y="5070"/>
                  </a:lnTo>
                  <a:lnTo>
                    <a:pt x="7956" y="5067"/>
                  </a:lnTo>
                  <a:lnTo>
                    <a:pt x="7952" y="5064"/>
                  </a:lnTo>
                  <a:cubicBezTo>
                    <a:pt x="7951" y="5060"/>
                    <a:pt x="7948" y="5059"/>
                    <a:pt x="7944" y="5056"/>
                  </a:cubicBezTo>
                  <a:lnTo>
                    <a:pt x="7935" y="5046"/>
                  </a:lnTo>
                  <a:cubicBezTo>
                    <a:pt x="7912" y="5027"/>
                    <a:pt x="7914" y="4986"/>
                    <a:pt x="7935" y="4965"/>
                  </a:cubicBezTo>
                  <a:cubicBezTo>
                    <a:pt x="8033" y="4872"/>
                    <a:pt x="8142" y="4791"/>
                    <a:pt x="8253" y="4713"/>
                  </a:cubicBezTo>
                  <a:cubicBezTo>
                    <a:pt x="8260" y="4708"/>
                    <a:pt x="8269" y="4705"/>
                    <a:pt x="8278" y="4705"/>
                  </a:cubicBezTo>
                  <a:close/>
                  <a:moveTo>
                    <a:pt x="7563" y="0"/>
                  </a:moveTo>
                  <a:cubicBezTo>
                    <a:pt x="7497" y="0"/>
                    <a:pt x="7430" y="1"/>
                    <a:pt x="7364" y="1"/>
                  </a:cubicBezTo>
                  <a:cubicBezTo>
                    <a:pt x="6436" y="7"/>
                    <a:pt x="5505" y="32"/>
                    <a:pt x="4578" y="83"/>
                  </a:cubicBezTo>
                  <a:cubicBezTo>
                    <a:pt x="3726" y="131"/>
                    <a:pt x="2863" y="211"/>
                    <a:pt x="2046" y="464"/>
                  </a:cubicBezTo>
                  <a:cubicBezTo>
                    <a:pt x="1302" y="695"/>
                    <a:pt x="548" y="1118"/>
                    <a:pt x="239" y="1874"/>
                  </a:cubicBezTo>
                  <a:cubicBezTo>
                    <a:pt x="66" y="2294"/>
                    <a:pt x="1" y="2783"/>
                    <a:pt x="101" y="3228"/>
                  </a:cubicBezTo>
                  <a:cubicBezTo>
                    <a:pt x="198" y="3650"/>
                    <a:pt x="437" y="4021"/>
                    <a:pt x="757" y="4313"/>
                  </a:cubicBezTo>
                  <a:cubicBezTo>
                    <a:pt x="1487" y="4979"/>
                    <a:pt x="2536" y="5236"/>
                    <a:pt x="3501" y="5243"/>
                  </a:cubicBezTo>
                  <a:cubicBezTo>
                    <a:pt x="3504" y="5242"/>
                    <a:pt x="3508" y="5242"/>
                    <a:pt x="3512" y="5242"/>
                  </a:cubicBezTo>
                  <a:cubicBezTo>
                    <a:pt x="3515" y="5242"/>
                    <a:pt x="3519" y="5242"/>
                    <a:pt x="3522" y="5243"/>
                  </a:cubicBezTo>
                  <a:cubicBezTo>
                    <a:pt x="3534" y="5243"/>
                    <a:pt x="3543" y="5244"/>
                    <a:pt x="3553" y="5247"/>
                  </a:cubicBezTo>
                  <a:cubicBezTo>
                    <a:pt x="3888" y="5287"/>
                    <a:pt x="4224" y="5326"/>
                    <a:pt x="4561" y="5363"/>
                  </a:cubicBezTo>
                  <a:cubicBezTo>
                    <a:pt x="5671" y="5487"/>
                    <a:pt x="6789" y="5587"/>
                    <a:pt x="7908" y="5587"/>
                  </a:cubicBezTo>
                  <a:cubicBezTo>
                    <a:pt x="8184" y="5587"/>
                    <a:pt x="8460" y="5581"/>
                    <a:pt x="8736" y="5567"/>
                  </a:cubicBezTo>
                  <a:cubicBezTo>
                    <a:pt x="9432" y="5533"/>
                    <a:pt x="10117" y="5441"/>
                    <a:pt x="10803" y="5308"/>
                  </a:cubicBezTo>
                  <a:cubicBezTo>
                    <a:pt x="11305" y="5212"/>
                    <a:pt x="11805" y="5070"/>
                    <a:pt x="12263" y="4836"/>
                  </a:cubicBezTo>
                  <a:cubicBezTo>
                    <a:pt x="12708" y="4607"/>
                    <a:pt x="13109" y="4279"/>
                    <a:pt x="13329" y="3820"/>
                  </a:cubicBezTo>
                  <a:cubicBezTo>
                    <a:pt x="13589" y="3277"/>
                    <a:pt x="13560" y="2685"/>
                    <a:pt x="13279" y="2158"/>
                  </a:cubicBezTo>
                  <a:cubicBezTo>
                    <a:pt x="12753" y="1167"/>
                    <a:pt x="11692" y="606"/>
                    <a:pt x="10647" y="324"/>
                  </a:cubicBezTo>
                  <a:cubicBezTo>
                    <a:pt x="10126" y="182"/>
                    <a:pt x="9593" y="100"/>
                    <a:pt x="9055" y="55"/>
                  </a:cubicBezTo>
                  <a:cubicBezTo>
                    <a:pt x="9045" y="63"/>
                    <a:pt x="9032" y="69"/>
                    <a:pt x="9019" y="69"/>
                  </a:cubicBezTo>
                  <a:cubicBezTo>
                    <a:pt x="9006" y="69"/>
                    <a:pt x="8992" y="63"/>
                    <a:pt x="8980" y="51"/>
                  </a:cubicBezTo>
                  <a:cubicBezTo>
                    <a:pt x="8978" y="49"/>
                    <a:pt x="8978" y="49"/>
                    <a:pt x="8978" y="48"/>
                  </a:cubicBezTo>
                  <a:cubicBezTo>
                    <a:pt x="8508" y="10"/>
                    <a:pt x="8035" y="0"/>
                    <a:pt x="75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1"/>
            <p:cNvSpPr/>
            <p:nvPr/>
          </p:nvSpPr>
          <p:spPr>
            <a:xfrm>
              <a:off x="8730940" y="2964616"/>
              <a:ext cx="36018" cy="60047"/>
            </a:xfrm>
            <a:custGeom>
              <a:avLst/>
              <a:gdLst/>
              <a:ahLst/>
              <a:cxnLst/>
              <a:rect l="l" t="t" r="r" b="b"/>
              <a:pathLst>
                <a:path w="715" h="1192" extrusionOk="0">
                  <a:moveTo>
                    <a:pt x="85" y="0"/>
                  </a:moveTo>
                  <a:cubicBezTo>
                    <a:pt x="24" y="0"/>
                    <a:pt x="1" y="97"/>
                    <a:pt x="68" y="111"/>
                  </a:cubicBezTo>
                  <a:cubicBezTo>
                    <a:pt x="279" y="153"/>
                    <a:pt x="282" y="383"/>
                    <a:pt x="299" y="557"/>
                  </a:cubicBezTo>
                  <a:cubicBezTo>
                    <a:pt x="308" y="663"/>
                    <a:pt x="318" y="772"/>
                    <a:pt x="363" y="869"/>
                  </a:cubicBezTo>
                  <a:cubicBezTo>
                    <a:pt x="373" y="890"/>
                    <a:pt x="384" y="909"/>
                    <a:pt x="394" y="928"/>
                  </a:cubicBezTo>
                  <a:cubicBezTo>
                    <a:pt x="449" y="1018"/>
                    <a:pt x="529" y="1096"/>
                    <a:pt x="603" y="1171"/>
                  </a:cubicBezTo>
                  <a:cubicBezTo>
                    <a:pt x="603" y="1172"/>
                    <a:pt x="603" y="1172"/>
                    <a:pt x="605" y="1174"/>
                  </a:cubicBezTo>
                  <a:cubicBezTo>
                    <a:pt x="617" y="1186"/>
                    <a:pt x="631" y="1192"/>
                    <a:pt x="644" y="1192"/>
                  </a:cubicBezTo>
                  <a:cubicBezTo>
                    <a:pt x="657" y="1192"/>
                    <a:pt x="670" y="1186"/>
                    <a:pt x="679" y="1178"/>
                  </a:cubicBezTo>
                  <a:cubicBezTo>
                    <a:pt x="705" y="1157"/>
                    <a:pt x="714" y="1121"/>
                    <a:pt x="686" y="1093"/>
                  </a:cubicBezTo>
                  <a:cubicBezTo>
                    <a:pt x="638" y="1043"/>
                    <a:pt x="587" y="994"/>
                    <a:pt x="543" y="938"/>
                  </a:cubicBezTo>
                  <a:cubicBezTo>
                    <a:pt x="502" y="889"/>
                    <a:pt x="469" y="833"/>
                    <a:pt x="449" y="774"/>
                  </a:cubicBezTo>
                  <a:cubicBezTo>
                    <a:pt x="417" y="675"/>
                    <a:pt x="415" y="567"/>
                    <a:pt x="406" y="462"/>
                  </a:cubicBezTo>
                  <a:cubicBezTo>
                    <a:pt x="386" y="258"/>
                    <a:pt x="328" y="47"/>
                    <a:pt x="98" y="2"/>
                  </a:cubicBezTo>
                  <a:cubicBezTo>
                    <a:pt x="93" y="1"/>
                    <a:pt x="89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1"/>
            <p:cNvSpPr/>
            <p:nvPr/>
          </p:nvSpPr>
          <p:spPr>
            <a:xfrm>
              <a:off x="8586261" y="2932829"/>
              <a:ext cx="72238" cy="84580"/>
            </a:xfrm>
            <a:custGeom>
              <a:avLst/>
              <a:gdLst/>
              <a:ahLst/>
              <a:cxnLst/>
              <a:rect l="l" t="t" r="r" b="b"/>
              <a:pathLst>
                <a:path w="1434" h="1679" extrusionOk="0">
                  <a:moveTo>
                    <a:pt x="126" y="0"/>
                  </a:moveTo>
                  <a:cubicBezTo>
                    <a:pt x="107" y="0"/>
                    <a:pt x="88" y="2"/>
                    <a:pt x="69" y="5"/>
                  </a:cubicBezTo>
                  <a:cubicBezTo>
                    <a:pt x="0" y="17"/>
                    <a:pt x="24" y="118"/>
                    <a:pt x="89" y="118"/>
                  </a:cubicBezTo>
                  <a:cubicBezTo>
                    <a:pt x="92" y="118"/>
                    <a:pt x="95" y="117"/>
                    <a:pt x="99" y="117"/>
                  </a:cubicBezTo>
                  <a:cubicBezTo>
                    <a:pt x="109" y="115"/>
                    <a:pt x="119" y="114"/>
                    <a:pt x="129" y="114"/>
                  </a:cubicBezTo>
                  <a:cubicBezTo>
                    <a:pt x="262" y="114"/>
                    <a:pt x="368" y="249"/>
                    <a:pt x="436" y="348"/>
                  </a:cubicBezTo>
                  <a:cubicBezTo>
                    <a:pt x="528" y="482"/>
                    <a:pt x="596" y="633"/>
                    <a:pt x="660" y="783"/>
                  </a:cubicBezTo>
                  <a:cubicBezTo>
                    <a:pt x="730" y="944"/>
                    <a:pt x="802" y="1103"/>
                    <a:pt x="897" y="1252"/>
                  </a:cubicBezTo>
                  <a:cubicBezTo>
                    <a:pt x="1000" y="1419"/>
                    <a:pt x="1132" y="1589"/>
                    <a:pt x="1315" y="1673"/>
                  </a:cubicBezTo>
                  <a:cubicBezTo>
                    <a:pt x="1324" y="1677"/>
                    <a:pt x="1333" y="1679"/>
                    <a:pt x="1341" y="1679"/>
                  </a:cubicBezTo>
                  <a:cubicBezTo>
                    <a:pt x="1396" y="1679"/>
                    <a:pt x="1433" y="1601"/>
                    <a:pt x="1374" y="1574"/>
                  </a:cubicBezTo>
                  <a:cubicBezTo>
                    <a:pt x="1173" y="1481"/>
                    <a:pt x="1041" y="1280"/>
                    <a:pt x="936" y="1093"/>
                  </a:cubicBezTo>
                  <a:cubicBezTo>
                    <a:pt x="853" y="944"/>
                    <a:pt x="792" y="788"/>
                    <a:pt x="721" y="633"/>
                  </a:cubicBezTo>
                  <a:cubicBezTo>
                    <a:pt x="614" y="395"/>
                    <a:pt x="432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1"/>
            <p:cNvSpPr/>
            <p:nvPr/>
          </p:nvSpPr>
          <p:spPr>
            <a:xfrm>
              <a:off x="8538908" y="2952727"/>
              <a:ext cx="33449" cy="66596"/>
            </a:xfrm>
            <a:custGeom>
              <a:avLst/>
              <a:gdLst/>
              <a:ahLst/>
              <a:cxnLst/>
              <a:rect l="l" t="t" r="r" b="b"/>
              <a:pathLst>
                <a:path w="664" h="1322" extrusionOk="0">
                  <a:moveTo>
                    <a:pt x="110" y="1"/>
                  </a:moveTo>
                  <a:cubicBezTo>
                    <a:pt x="96" y="1"/>
                    <a:pt x="83" y="2"/>
                    <a:pt x="68" y="5"/>
                  </a:cubicBezTo>
                  <a:cubicBezTo>
                    <a:pt x="0" y="18"/>
                    <a:pt x="23" y="118"/>
                    <a:pt x="86" y="118"/>
                  </a:cubicBezTo>
                  <a:cubicBezTo>
                    <a:pt x="90" y="118"/>
                    <a:pt x="94" y="118"/>
                    <a:pt x="98" y="117"/>
                  </a:cubicBezTo>
                  <a:cubicBezTo>
                    <a:pt x="101" y="116"/>
                    <a:pt x="105" y="116"/>
                    <a:pt x="108" y="116"/>
                  </a:cubicBezTo>
                  <a:cubicBezTo>
                    <a:pt x="173" y="116"/>
                    <a:pt x="211" y="241"/>
                    <a:pt x="226" y="287"/>
                  </a:cubicBezTo>
                  <a:cubicBezTo>
                    <a:pt x="260" y="389"/>
                    <a:pt x="277" y="495"/>
                    <a:pt x="292" y="602"/>
                  </a:cubicBezTo>
                  <a:cubicBezTo>
                    <a:pt x="305" y="721"/>
                    <a:pt x="311" y="841"/>
                    <a:pt x="339" y="956"/>
                  </a:cubicBezTo>
                  <a:cubicBezTo>
                    <a:pt x="371" y="1094"/>
                    <a:pt x="448" y="1203"/>
                    <a:pt x="544" y="1303"/>
                  </a:cubicBezTo>
                  <a:cubicBezTo>
                    <a:pt x="556" y="1316"/>
                    <a:pt x="570" y="1322"/>
                    <a:pt x="583" y="1322"/>
                  </a:cubicBezTo>
                  <a:cubicBezTo>
                    <a:pt x="625" y="1322"/>
                    <a:pt x="664" y="1265"/>
                    <a:pt x="624" y="1222"/>
                  </a:cubicBezTo>
                  <a:cubicBezTo>
                    <a:pt x="517" y="1115"/>
                    <a:pt x="458" y="1001"/>
                    <a:pt x="435" y="850"/>
                  </a:cubicBezTo>
                  <a:cubicBezTo>
                    <a:pt x="417" y="732"/>
                    <a:pt x="410" y="612"/>
                    <a:pt x="390" y="493"/>
                  </a:cubicBezTo>
                  <a:cubicBezTo>
                    <a:pt x="367" y="342"/>
                    <a:pt x="312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1"/>
            <p:cNvSpPr/>
            <p:nvPr/>
          </p:nvSpPr>
          <p:spPr>
            <a:xfrm>
              <a:off x="8477701" y="2980635"/>
              <a:ext cx="19193" cy="47050"/>
            </a:xfrm>
            <a:custGeom>
              <a:avLst/>
              <a:gdLst/>
              <a:ahLst/>
              <a:cxnLst/>
              <a:rect l="l" t="t" r="r" b="b"/>
              <a:pathLst>
                <a:path w="381" h="934" extrusionOk="0">
                  <a:moveTo>
                    <a:pt x="88" y="0"/>
                  </a:moveTo>
                  <a:cubicBezTo>
                    <a:pt x="42" y="0"/>
                    <a:pt x="0" y="57"/>
                    <a:pt x="45" y="96"/>
                  </a:cubicBezTo>
                  <a:cubicBezTo>
                    <a:pt x="113" y="154"/>
                    <a:pt x="154" y="225"/>
                    <a:pt x="165" y="314"/>
                  </a:cubicBezTo>
                  <a:cubicBezTo>
                    <a:pt x="178" y="398"/>
                    <a:pt x="168" y="483"/>
                    <a:pt x="157" y="565"/>
                  </a:cubicBezTo>
                  <a:cubicBezTo>
                    <a:pt x="141" y="685"/>
                    <a:pt x="118" y="905"/>
                    <a:pt x="283" y="932"/>
                  </a:cubicBezTo>
                  <a:cubicBezTo>
                    <a:pt x="287" y="933"/>
                    <a:pt x="290" y="933"/>
                    <a:pt x="294" y="933"/>
                  </a:cubicBezTo>
                  <a:cubicBezTo>
                    <a:pt x="358" y="933"/>
                    <a:pt x="381" y="832"/>
                    <a:pt x="312" y="820"/>
                  </a:cubicBezTo>
                  <a:cubicBezTo>
                    <a:pt x="256" y="812"/>
                    <a:pt x="263" y="741"/>
                    <a:pt x="263" y="695"/>
                  </a:cubicBezTo>
                  <a:cubicBezTo>
                    <a:pt x="263" y="619"/>
                    <a:pt x="277" y="544"/>
                    <a:pt x="283" y="466"/>
                  </a:cubicBezTo>
                  <a:cubicBezTo>
                    <a:pt x="295" y="296"/>
                    <a:pt x="260" y="131"/>
                    <a:pt x="127" y="15"/>
                  </a:cubicBezTo>
                  <a:cubicBezTo>
                    <a:pt x="115" y="5"/>
                    <a:pt x="101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1"/>
            <p:cNvSpPr/>
            <p:nvPr/>
          </p:nvSpPr>
          <p:spPr>
            <a:xfrm>
              <a:off x="8402188" y="2967235"/>
              <a:ext cx="35867" cy="64178"/>
            </a:xfrm>
            <a:custGeom>
              <a:avLst/>
              <a:gdLst/>
              <a:ahLst/>
              <a:cxnLst/>
              <a:rect l="l" t="t" r="r" b="b"/>
              <a:pathLst>
                <a:path w="712" h="1274" extrusionOk="0">
                  <a:moveTo>
                    <a:pt x="70" y="0"/>
                  </a:moveTo>
                  <a:cubicBezTo>
                    <a:pt x="0" y="0"/>
                    <a:pt x="2" y="111"/>
                    <a:pt x="76" y="115"/>
                  </a:cubicBezTo>
                  <a:cubicBezTo>
                    <a:pt x="268" y="132"/>
                    <a:pt x="309" y="353"/>
                    <a:pt x="331" y="509"/>
                  </a:cubicBezTo>
                  <a:cubicBezTo>
                    <a:pt x="355" y="703"/>
                    <a:pt x="341" y="920"/>
                    <a:pt x="417" y="1105"/>
                  </a:cubicBezTo>
                  <a:cubicBezTo>
                    <a:pt x="452" y="1188"/>
                    <a:pt x="515" y="1260"/>
                    <a:pt x="608" y="1273"/>
                  </a:cubicBezTo>
                  <a:cubicBezTo>
                    <a:pt x="612" y="1274"/>
                    <a:pt x="616" y="1274"/>
                    <a:pt x="619" y="1274"/>
                  </a:cubicBezTo>
                  <a:cubicBezTo>
                    <a:pt x="686" y="1274"/>
                    <a:pt x="711" y="1173"/>
                    <a:pt x="641" y="1163"/>
                  </a:cubicBezTo>
                  <a:cubicBezTo>
                    <a:pt x="573" y="1153"/>
                    <a:pt x="539" y="1107"/>
                    <a:pt x="516" y="1041"/>
                  </a:cubicBezTo>
                  <a:cubicBezTo>
                    <a:pt x="486" y="950"/>
                    <a:pt x="478" y="852"/>
                    <a:pt x="468" y="757"/>
                  </a:cubicBezTo>
                  <a:cubicBezTo>
                    <a:pt x="451" y="560"/>
                    <a:pt x="452" y="327"/>
                    <a:pt x="341" y="155"/>
                  </a:cubicBezTo>
                  <a:cubicBezTo>
                    <a:pt x="280" y="62"/>
                    <a:pt x="187" y="9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1"/>
            <p:cNvSpPr/>
            <p:nvPr/>
          </p:nvSpPr>
          <p:spPr>
            <a:xfrm>
              <a:off x="8309396" y="3024865"/>
              <a:ext cx="65286" cy="29469"/>
            </a:xfrm>
            <a:custGeom>
              <a:avLst/>
              <a:gdLst/>
              <a:ahLst/>
              <a:cxnLst/>
              <a:rect l="l" t="t" r="r" b="b"/>
              <a:pathLst>
                <a:path w="1296" h="585" extrusionOk="0">
                  <a:moveTo>
                    <a:pt x="196" y="1"/>
                  </a:moveTo>
                  <a:cubicBezTo>
                    <a:pt x="146" y="1"/>
                    <a:pt x="98" y="12"/>
                    <a:pt x="54" y="38"/>
                  </a:cubicBezTo>
                  <a:cubicBezTo>
                    <a:pt x="0" y="71"/>
                    <a:pt x="33" y="146"/>
                    <a:pt x="83" y="146"/>
                  </a:cubicBezTo>
                  <a:cubicBezTo>
                    <a:pt x="92" y="146"/>
                    <a:pt x="102" y="144"/>
                    <a:pt x="112" y="138"/>
                  </a:cubicBezTo>
                  <a:cubicBezTo>
                    <a:pt x="138" y="122"/>
                    <a:pt x="167" y="116"/>
                    <a:pt x="196" y="116"/>
                  </a:cubicBezTo>
                  <a:cubicBezTo>
                    <a:pt x="246" y="116"/>
                    <a:pt x="297" y="134"/>
                    <a:pt x="340" y="152"/>
                  </a:cubicBezTo>
                  <a:cubicBezTo>
                    <a:pt x="444" y="193"/>
                    <a:pt x="542" y="252"/>
                    <a:pt x="635" y="311"/>
                  </a:cubicBezTo>
                  <a:cubicBezTo>
                    <a:pt x="811" y="420"/>
                    <a:pt x="1006" y="571"/>
                    <a:pt x="1222" y="584"/>
                  </a:cubicBezTo>
                  <a:cubicBezTo>
                    <a:pt x="1223" y="584"/>
                    <a:pt x="1225" y="584"/>
                    <a:pt x="1227" y="584"/>
                  </a:cubicBezTo>
                  <a:cubicBezTo>
                    <a:pt x="1295" y="584"/>
                    <a:pt x="1294" y="473"/>
                    <a:pt x="1222" y="469"/>
                  </a:cubicBezTo>
                  <a:cubicBezTo>
                    <a:pt x="1123" y="464"/>
                    <a:pt x="1025" y="408"/>
                    <a:pt x="940" y="360"/>
                  </a:cubicBezTo>
                  <a:cubicBezTo>
                    <a:pt x="832" y="301"/>
                    <a:pt x="729" y="233"/>
                    <a:pt x="622" y="169"/>
                  </a:cubicBezTo>
                  <a:cubicBezTo>
                    <a:pt x="506" y="101"/>
                    <a:pt x="345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1"/>
            <p:cNvSpPr/>
            <p:nvPr/>
          </p:nvSpPr>
          <p:spPr>
            <a:xfrm>
              <a:off x="8253982" y="3075392"/>
              <a:ext cx="67351" cy="31535"/>
            </a:xfrm>
            <a:custGeom>
              <a:avLst/>
              <a:gdLst/>
              <a:ahLst/>
              <a:cxnLst/>
              <a:rect l="l" t="t" r="r" b="b"/>
              <a:pathLst>
                <a:path w="1337" h="626" extrusionOk="0">
                  <a:moveTo>
                    <a:pt x="87" y="1"/>
                  </a:moveTo>
                  <a:cubicBezTo>
                    <a:pt x="41" y="1"/>
                    <a:pt x="1" y="58"/>
                    <a:pt x="43" y="98"/>
                  </a:cubicBezTo>
                  <a:cubicBezTo>
                    <a:pt x="138" y="185"/>
                    <a:pt x="254" y="179"/>
                    <a:pt x="365" y="233"/>
                  </a:cubicBezTo>
                  <a:cubicBezTo>
                    <a:pt x="475" y="285"/>
                    <a:pt x="572" y="368"/>
                    <a:pt x="678" y="431"/>
                  </a:cubicBezTo>
                  <a:cubicBezTo>
                    <a:pt x="822" y="516"/>
                    <a:pt x="1001" y="625"/>
                    <a:pt x="1176" y="625"/>
                  </a:cubicBezTo>
                  <a:cubicBezTo>
                    <a:pt x="1207" y="625"/>
                    <a:pt x="1238" y="622"/>
                    <a:pt x="1269" y="614"/>
                  </a:cubicBezTo>
                  <a:cubicBezTo>
                    <a:pt x="1337" y="596"/>
                    <a:pt x="1316" y="500"/>
                    <a:pt x="1256" y="500"/>
                  </a:cubicBezTo>
                  <a:cubicBezTo>
                    <a:pt x="1250" y="500"/>
                    <a:pt x="1245" y="501"/>
                    <a:pt x="1239" y="502"/>
                  </a:cubicBezTo>
                  <a:cubicBezTo>
                    <a:pt x="1218" y="508"/>
                    <a:pt x="1197" y="510"/>
                    <a:pt x="1176" y="510"/>
                  </a:cubicBezTo>
                  <a:cubicBezTo>
                    <a:pt x="1102" y="510"/>
                    <a:pt x="1026" y="481"/>
                    <a:pt x="960" y="451"/>
                  </a:cubicBezTo>
                  <a:cubicBezTo>
                    <a:pt x="871" y="410"/>
                    <a:pt x="784" y="363"/>
                    <a:pt x="702" y="311"/>
                  </a:cubicBezTo>
                  <a:cubicBezTo>
                    <a:pt x="613" y="254"/>
                    <a:pt x="529" y="185"/>
                    <a:pt x="431" y="137"/>
                  </a:cubicBezTo>
                  <a:cubicBezTo>
                    <a:pt x="334" y="90"/>
                    <a:pt x="206" y="91"/>
                    <a:pt x="125" y="16"/>
                  </a:cubicBezTo>
                  <a:cubicBezTo>
                    <a:pt x="113" y="5"/>
                    <a:pt x="10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1"/>
            <p:cNvSpPr/>
            <p:nvPr/>
          </p:nvSpPr>
          <p:spPr>
            <a:xfrm>
              <a:off x="8233228" y="3151863"/>
              <a:ext cx="78182" cy="19949"/>
            </a:xfrm>
            <a:custGeom>
              <a:avLst/>
              <a:gdLst/>
              <a:ahLst/>
              <a:cxnLst/>
              <a:rect l="l" t="t" r="r" b="b"/>
              <a:pathLst>
                <a:path w="1552" h="396" extrusionOk="0">
                  <a:moveTo>
                    <a:pt x="136" y="1"/>
                  </a:moveTo>
                  <a:cubicBezTo>
                    <a:pt x="116" y="1"/>
                    <a:pt x="96" y="1"/>
                    <a:pt x="75" y="3"/>
                  </a:cubicBezTo>
                  <a:cubicBezTo>
                    <a:pt x="2" y="7"/>
                    <a:pt x="0" y="118"/>
                    <a:pt x="70" y="118"/>
                  </a:cubicBezTo>
                  <a:cubicBezTo>
                    <a:pt x="72" y="118"/>
                    <a:pt x="73" y="118"/>
                    <a:pt x="75" y="118"/>
                  </a:cubicBezTo>
                  <a:cubicBezTo>
                    <a:pt x="92" y="117"/>
                    <a:pt x="108" y="116"/>
                    <a:pt x="123" y="116"/>
                  </a:cubicBezTo>
                  <a:cubicBezTo>
                    <a:pt x="254" y="116"/>
                    <a:pt x="366" y="157"/>
                    <a:pt x="482" y="220"/>
                  </a:cubicBezTo>
                  <a:cubicBezTo>
                    <a:pt x="594" y="281"/>
                    <a:pt x="703" y="330"/>
                    <a:pt x="828" y="357"/>
                  </a:cubicBezTo>
                  <a:cubicBezTo>
                    <a:pt x="935" y="378"/>
                    <a:pt x="1045" y="395"/>
                    <a:pt x="1153" y="395"/>
                  </a:cubicBezTo>
                  <a:cubicBezTo>
                    <a:pt x="1169" y="395"/>
                    <a:pt x="1184" y="395"/>
                    <a:pt x="1199" y="394"/>
                  </a:cubicBezTo>
                  <a:cubicBezTo>
                    <a:pt x="1310" y="390"/>
                    <a:pt x="1437" y="369"/>
                    <a:pt x="1514" y="281"/>
                  </a:cubicBezTo>
                  <a:cubicBezTo>
                    <a:pt x="1552" y="239"/>
                    <a:pt x="1512" y="180"/>
                    <a:pt x="1470" y="180"/>
                  </a:cubicBezTo>
                  <a:cubicBezTo>
                    <a:pt x="1457" y="180"/>
                    <a:pt x="1444" y="185"/>
                    <a:pt x="1433" y="199"/>
                  </a:cubicBezTo>
                  <a:cubicBezTo>
                    <a:pt x="1372" y="269"/>
                    <a:pt x="1268" y="280"/>
                    <a:pt x="1175" y="280"/>
                  </a:cubicBezTo>
                  <a:cubicBezTo>
                    <a:pt x="1160" y="280"/>
                    <a:pt x="1144" y="280"/>
                    <a:pt x="1130" y="279"/>
                  </a:cubicBezTo>
                  <a:cubicBezTo>
                    <a:pt x="1018" y="275"/>
                    <a:pt x="904" y="260"/>
                    <a:pt x="795" y="231"/>
                  </a:cubicBezTo>
                  <a:cubicBezTo>
                    <a:pt x="673" y="201"/>
                    <a:pt x="573" y="133"/>
                    <a:pt x="461" y="78"/>
                  </a:cubicBezTo>
                  <a:cubicBezTo>
                    <a:pt x="357" y="28"/>
                    <a:pt x="249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1"/>
            <p:cNvSpPr/>
            <p:nvPr/>
          </p:nvSpPr>
          <p:spPr>
            <a:xfrm>
              <a:off x="8266677" y="3215588"/>
              <a:ext cx="57780" cy="43927"/>
            </a:xfrm>
            <a:custGeom>
              <a:avLst/>
              <a:gdLst/>
              <a:ahLst/>
              <a:cxnLst/>
              <a:rect l="l" t="t" r="r" b="b"/>
              <a:pathLst>
                <a:path w="1147" h="872" extrusionOk="0">
                  <a:moveTo>
                    <a:pt x="1064" y="1"/>
                  </a:moveTo>
                  <a:cubicBezTo>
                    <a:pt x="1052" y="1"/>
                    <a:pt x="1038" y="6"/>
                    <a:pt x="1027" y="18"/>
                  </a:cubicBezTo>
                  <a:cubicBezTo>
                    <a:pt x="942" y="103"/>
                    <a:pt x="854" y="191"/>
                    <a:pt x="752" y="257"/>
                  </a:cubicBezTo>
                  <a:cubicBezTo>
                    <a:pt x="648" y="325"/>
                    <a:pt x="535" y="354"/>
                    <a:pt x="420" y="393"/>
                  </a:cubicBezTo>
                  <a:cubicBezTo>
                    <a:pt x="327" y="427"/>
                    <a:pt x="232" y="467"/>
                    <a:pt x="157" y="531"/>
                  </a:cubicBezTo>
                  <a:cubicBezTo>
                    <a:pt x="74" y="599"/>
                    <a:pt x="29" y="697"/>
                    <a:pt x="9" y="800"/>
                  </a:cubicBezTo>
                  <a:cubicBezTo>
                    <a:pt x="1" y="843"/>
                    <a:pt x="38" y="871"/>
                    <a:pt x="71" y="871"/>
                  </a:cubicBezTo>
                  <a:cubicBezTo>
                    <a:pt x="94" y="871"/>
                    <a:pt x="116" y="859"/>
                    <a:pt x="121" y="830"/>
                  </a:cubicBezTo>
                  <a:cubicBezTo>
                    <a:pt x="138" y="732"/>
                    <a:pt x="179" y="648"/>
                    <a:pt x="263" y="592"/>
                  </a:cubicBezTo>
                  <a:cubicBezTo>
                    <a:pt x="342" y="538"/>
                    <a:pt x="436" y="505"/>
                    <a:pt x="528" y="477"/>
                  </a:cubicBezTo>
                  <a:cubicBezTo>
                    <a:pt x="641" y="441"/>
                    <a:pt x="748" y="400"/>
                    <a:pt x="845" y="332"/>
                  </a:cubicBezTo>
                  <a:cubicBezTo>
                    <a:pt x="940" y="264"/>
                    <a:pt x="1027" y="181"/>
                    <a:pt x="1108" y="100"/>
                  </a:cubicBezTo>
                  <a:cubicBezTo>
                    <a:pt x="1147" y="58"/>
                    <a:pt x="1108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1"/>
            <p:cNvSpPr/>
            <p:nvPr/>
          </p:nvSpPr>
          <p:spPr>
            <a:xfrm>
              <a:off x="8334281" y="3259214"/>
              <a:ext cx="36471" cy="74202"/>
            </a:xfrm>
            <a:custGeom>
              <a:avLst/>
              <a:gdLst/>
              <a:ahLst/>
              <a:cxnLst/>
              <a:rect l="l" t="t" r="r" b="b"/>
              <a:pathLst>
                <a:path w="724" h="1473" extrusionOk="0">
                  <a:moveTo>
                    <a:pt x="653" y="0"/>
                  </a:moveTo>
                  <a:cubicBezTo>
                    <a:pt x="630" y="0"/>
                    <a:pt x="606" y="11"/>
                    <a:pt x="595" y="37"/>
                  </a:cubicBezTo>
                  <a:cubicBezTo>
                    <a:pt x="545" y="158"/>
                    <a:pt x="433" y="246"/>
                    <a:pt x="339" y="331"/>
                  </a:cubicBezTo>
                  <a:cubicBezTo>
                    <a:pt x="239" y="423"/>
                    <a:pt x="142" y="522"/>
                    <a:pt x="97" y="651"/>
                  </a:cubicBezTo>
                  <a:cubicBezTo>
                    <a:pt x="1" y="919"/>
                    <a:pt x="145" y="1185"/>
                    <a:pt x="229" y="1433"/>
                  </a:cubicBezTo>
                  <a:cubicBezTo>
                    <a:pt x="239" y="1461"/>
                    <a:pt x="262" y="1473"/>
                    <a:pt x="285" y="1473"/>
                  </a:cubicBezTo>
                  <a:cubicBezTo>
                    <a:pt x="320" y="1473"/>
                    <a:pt x="355" y="1445"/>
                    <a:pt x="341" y="1404"/>
                  </a:cubicBezTo>
                  <a:cubicBezTo>
                    <a:pt x="260" y="1167"/>
                    <a:pt x="99" y="885"/>
                    <a:pt x="229" y="635"/>
                  </a:cubicBezTo>
                  <a:cubicBezTo>
                    <a:pt x="347" y="412"/>
                    <a:pt x="609" y="307"/>
                    <a:pt x="706" y="69"/>
                  </a:cubicBezTo>
                  <a:cubicBezTo>
                    <a:pt x="724" y="27"/>
                    <a:pt x="689" y="0"/>
                    <a:pt x="6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8" name="Google Shape;4178;p31"/>
          <p:cNvGrpSpPr/>
          <p:nvPr/>
        </p:nvGrpSpPr>
        <p:grpSpPr>
          <a:xfrm>
            <a:off x="1774324" y="164655"/>
            <a:ext cx="332077" cy="335603"/>
            <a:chOff x="8775624" y="4246530"/>
            <a:chExt cx="332077" cy="335603"/>
          </a:xfrm>
        </p:grpSpPr>
        <p:sp>
          <p:nvSpPr>
            <p:cNvPr id="4179" name="Google Shape;4179;p31"/>
            <p:cNvSpPr/>
            <p:nvPr/>
          </p:nvSpPr>
          <p:spPr>
            <a:xfrm>
              <a:off x="8820357" y="4278267"/>
              <a:ext cx="256258" cy="266534"/>
            </a:xfrm>
            <a:custGeom>
              <a:avLst/>
              <a:gdLst/>
              <a:ahLst/>
              <a:cxnLst/>
              <a:rect l="l" t="t" r="r" b="b"/>
              <a:pathLst>
                <a:path w="5087" h="5291" extrusionOk="0">
                  <a:moveTo>
                    <a:pt x="2568" y="232"/>
                  </a:moveTo>
                  <a:cubicBezTo>
                    <a:pt x="2697" y="232"/>
                    <a:pt x="2828" y="256"/>
                    <a:pt x="2960" y="313"/>
                  </a:cubicBezTo>
                  <a:cubicBezTo>
                    <a:pt x="3331" y="473"/>
                    <a:pt x="3634" y="796"/>
                    <a:pt x="3895" y="1128"/>
                  </a:cubicBezTo>
                  <a:cubicBezTo>
                    <a:pt x="3899" y="1136"/>
                    <a:pt x="3906" y="1146"/>
                    <a:pt x="3914" y="1153"/>
                  </a:cubicBezTo>
                  <a:cubicBezTo>
                    <a:pt x="4003" y="1268"/>
                    <a:pt x="4088" y="1384"/>
                    <a:pt x="4166" y="1495"/>
                  </a:cubicBezTo>
                  <a:cubicBezTo>
                    <a:pt x="4466" y="1913"/>
                    <a:pt x="4754" y="2401"/>
                    <a:pt x="4819" y="2922"/>
                  </a:cubicBezTo>
                  <a:cubicBezTo>
                    <a:pt x="4856" y="3232"/>
                    <a:pt x="4845" y="3555"/>
                    <a:pt x="4803" y="3863"/>
                  </a:cubicBezTo>
                  <a:cubicBezTo>
                    <a:pt x="4764" y="4181"/>
                    <a:pt x="4693" y="4520"/>
                    <a:pt x="4521" y="4792"/>
                  </a:cubicBezTo>
                  <a:cubicBezTo>
                    <a:pt x="4417" y="4960"/>
                    <a:pt x="4273" y="5059"/>
                    <a:pt x="4102" y="5059"/>
                  </a:cubicBezTo>
                  <a:cubicBezTo>
                    <a:pt x="4038" y="5059"/>
                    <a:pt x="3969" y="5045"/>
                    <a:pt x="3898" y="5015"/>
                  </a:cubicBezTo>
                  <a:cubicBezTo>
                    <a:pt x="3666" y="4917"/>
                    <a:pt x="3467" y="4743"/>
                    <a:pt x="3250" y="4621"/>
                  </a:cubicBezTo>
                  <a:cubicBezTo>
                    <a:pt x="3007" y="4486"/>
                    <a:pt x="2747" y="4405"/>
                    <a:pt x="2467" y="4405"/>
                  </a:cubicBezTo>
                  <a:cubicBezTo>
                    <a:pt x="2157" y="4405"/>
                    <a:pt x="1814" y="4474"/>
                    <a:pt x="1492" y="4474"/>
                  </a:cubicBezTo>
                  <a:cubicBezTo>
                    <a:pt x="1142" y="4474"/>
                    <a:pt x="816" y="4393"/>
                    <a:pt x="583" y="4054"/>
                  </a:cubicBezTo>
                  <a:cubicBezTo>
                    <a:pt x="425" y="3821"/>
                    <a:pt x="341" y="3544"/>
                    <a:pt x="296" y="3267"/>
                  </a:cubicBezTo>
                  <a:cubicBezTo>
                    <a:pt x="240" y="2943"/>
                    <a:pt x="182" y="2566"/>
                    <a:pt x="359" y="2270"/>
                  </a:cubicBezTo>
                  <a:cubicBezTo>
                    <a:pt x="376" y="2239"/>
                    <a:pt x="381" y="2209"/>
                    <a:pt x="371" y="2182"/>
                  </a:cubicBezTo>
                  <a:cubicBezTo>
                    <a:pt x="555" y="1645"/>
                    <a:pt x="980" y="1188"/>
                    <a:pt x="1390" y="813"/>
                  </a:cubicBezTo>
                  <a:cubicBezTo>
                    <a:pt x="1712" y="517"/>
                    <a:pt x="2128" y="232"/>
                    <a:pt x="2568" y="232"/>
                  </a:cubicBezTo>
                  <a:close/>
                  <a:moveTo>
                    <a:pt x="2555" y="0"/>
                  </a:moveTo>
                  <a:cubicBezTo>
                    <a:pt x="2496" y="0"/>
                    <a:pt x="2436" y="5"/>
                    <a:pt x="2376" y="14"/>
                  </a:cubicBezTo>
                  <a:cubicBezTo>
                    <a:pt x="2261" y="31"/>
                    <a:pt x="2149" y="62"/>
                    <a:pt x="2044" y="104"/>
                  </a:cubicBezTo>
                  <a:cubicBezTo>
                    <a:pt x="2005" y="119"/>
                    <a:pt x="1965" y="136"/>
                    <a:pt x="1928" y="155"/>
                  </a:cubicBezTo>
                  <a:cubicBezTo>
                    <a:pt x="1758" y="236"/>
                    <a:pt x="1601" y="341"/>
                    <a:pt x="1455" y="456"/>
                  </a:cubicBezTo>
                  <a:cubicBezTo>
                    <a:pt x="1361" y="531"/>
                    <a:pt x="1271" y="607"/>
                    <a:pt x="1184" y="690"/>
                  </a:cubicBezTo>
                  <a:cubicBezTo>
                    <a:pt x="1142" y="728"/>
                    <a:pt x="1101" y="768"/>
                    <a:pt x="1059" y="810"/>
                  </a:cubicBezTo>
                  <a:cubicBezTo>
                    <a:pt x="931" y="940"/>
                    <a:pt x="809" y="1076"/>
                    <a:pt x="691" y="1218"/>
                  </a:cubicBezTo>
                  <a:cubicBezTo>
                    <a:pt x="640" y="1281"/>
                    <a:pt x="589" y="1341"/>
                    <a:pt x="541" y="1408"/>
                  </a:cubicBezTo>
                  <a:lnTo>
                    <a:pt x="539" y="1408"/>
                  </a:lnTo>
                  <a:cubicBezTo>
                    <a:pt x="512" y="1444"/>
                    <a:pt x="486" y="1479"/>
                    <a:pt x="461" y="1516"/>
                  </a:cubicBezTo>
                  <a:cubicBezTo>
                    <a:pt x="344" y="1686"/>
                    <a:pt x="243" y="1863"/>
                    <a:pt x="170" y="2057"/>
                  </a:cubicBezTo>
                  <a:cubicBezTo>
                    <a:pt x="155" y="2095"/>
                    <a:pt x="143" y="2132"/>
                    <a:pt x="131" y="2169"/>
                  </a:cubicBezTo>
                  <a:cubicBezTo>
                    <a:pt x="128" y="2180"/>
                    <a:pt x="127" y="2189"/>
                    <a:pt x="123" y="2199"/>
                  </a:cubicBezTo>
                  <a:cubicBezTo>
                    <a:pt x="120" y="2212"/>
                    <a:pt x="117" y="2224"/>
                    <a:pt x="117" y="2234"/>
                  </a:cubicBezTo>
                  <a:cubicBezTo>
                    <a:pt x="1" y="2485"/>
                    <a:pt x="7" y="2754"/>
                    <a:pt x="35" y="3025"/>
                  </a:cubicBezTo>
                  <a:cubicBezTo>
                    <a:pt x="36" y="3053"/>
                    <a:pt x="39" y="3082"/>
                    <a:pt x="43" y="3110"/>
                  </a:cubicBezTo>
                  <a:cubicBezTo>
                    <a:pt x="45" y="3120"/>
                    <a:pt x="45" y="3130"/>
                    <a:pt x="46" y="3140"/>
                  </a:cubicBezTo>
                  <a:cubicBezTo>
                    <a:pt x="79" y="3399"/>
                    <a:pt x="131" y="3654"/>
                    <a:pt x="236" y="3895"/>
                  </a:cubicBezTo>
                  <a:cubicBezTo>
                    <a:pt x="284" y="4004"/>
                    <a:pt x="342" y="4111"/>
                    <a:pt x="413" y="4208"/>
                  </a:cubicBezTo>
                  <a:cubicBezTo>
                    <a:pt x="435" y="4239"/>
                    <a:pt x="457" y="4268"/>
                    <a:pt x="484" y="4296"/>
                  </a:cubicBezTo>
                  <a:cubicBezTo>
                    <a:pt x="561" y="4388"/>
                    <a:pt x="651" y="4470"/>
                    <a:pt x="753" y="4533"/>
                  </a:cubicBezTo>
                  <a:cubicBezTo>
                    <a:pt x="901" y="4622"/>
                    <a:pt x="1065" y="4672"/>
                    <a:pt x="1234" y="4696"/>
                  </a:cubicBezTo>
                  <a:cubicBezTo>
                    <a:pt x="1271" y="4700"/>
                    <a:pt x="1312" y="4706"/>
                    <a:pt x="1351" y="4707"/>
                  </a:cubicBezTo>
                  <a:cubicBezTo>
                    <a:pt x="1400" y="4711"/>
                    <a:pt x="1449" y="4713"/>
                    <a:pt x="1498" y="4713"/>
                  </a:cubicBezTo>
                  <a:cubicBezTo>
                    <a:pt x="1564" y="4713"/>
                    <a:pt x="1631" y="4710"/>
                    <a:pt x="1699" y="4706"/>
                  </a:cubicBezTo>
                  <a:cubicBezTo>
                    <a:pt x="1769" y="4700"/>
                    <a:pt x="1842" y="4692"/>
                    <a:pt x="1914" y="4683"/>
                  </a:cubicBezTo>
                  <a:lnTo>
                    <a:pt x="2090" y="4662"/>
                  </a:lnTo>
                  <a:cubicBezTo>
                    <a:pt x="2207" y="4647"/>
                    <a:pt x="2326" y="4636"/>
                    <a:pt x="2443" y="4636"/>
                  </a:cubicBezTo>
                  <a:cubicBezTo>
                    <a:pt x="2544" y="4636"/>
                    <a:pt x="2644" y="4644"/>
                    <a:pt x="2743" y="4667"/>
                  </a:cubicBezTo>
                  <a:cubicBezTo>
                    <a:pt x="2849" y="4692"/>
                    <a:pt x="2948" y="4728"/>
                    <a:pt x="3045" y="4777"/>
                  </a:cubicBezTo>
                  <a:cubicBezTo>
                    <a:pt x="3080" y="4792"/>
                    <a:pt x="3113" y="4812"/>
                    <a:pt x="3147" y="4832"/>
                  </a:cubicBezTo>
                  <a:cubicBezTo>
                    <a:pt x="3301" y="4917"/>
                    <a:pt x="3446" y="5019"/>
                    <a:pt x="3595" y="5114"/>
                  </a:cubicBezTo>
                  <a:cubicBezTo>
                    <a:pt x="3762" y="5218"/>
                    <a:pt x="3947" y="5291"/>
                    <a:pt x="4128" y="5291"/>
                  </a:cubicBezTo>
                  <a:cubicBezTo>
                    <a:pt x="4152" y="5291"/>
                    <a:pt x="4176" y="5289"/>
                    <a:pt x="4200" y="5287"/>
                  </a:cubicBezTo>
                  <a:cubicBezTo>
                    <a:pt x="4237" y="5284"/>
                    <a:pt x="4275" y="5274"/>
                    <a:pt x="4313" y="5263"/>
                  </a:cubicBezTo>
                  <a:cubicBezTo>
                    <a:pt x="4387" y="5239"/>
                    <a:pt x="4459" y="5200"/>
                    <a:pt x="4527" y="5142"/>
                  </a:cubicBezTo>
                  <a:cubicBezTo>
                    <a:pt x="4714" y="4982"/>
                    <a:pt x="4828" y="4747"/>
                    <a:pt x="4903" y="4506"/>
                  </a:cubicBezTo>
                  <a:cubicBezTo>
                    <a:pt x="4915" y="4469"/>
                    <a:pt x="4925" y="4429"/>
                    <a:pt x="4934" y="4391"/>
                  </a:cubicBezTo>
                  <a:cubicBezTo>
                    <a:pt x="4951" y="4334"/>
                    <a:pt x="4962" y="4279"/>
                    <a:pt x="4975" y="4224"/>
                  </a:cubicBezTo>
                  <a:cubicBezTo>
                    <a:pt x="5054" y="3854"/>
                    <a:pt x="5087" y="3467"/>
                    <a:pt x="5063" y="3092"/>
                  </a:cubicBezTo>
                  <a:cubicBezTo>
                    <a:pt x="5061" y="3056"/>
                    <a:pt x="5059" y="3021"/>
                    <a:pt x="5054" y="2984"/>
                  </a:cubicBezTo>
                  <a:cubicBezTo>
                    <a:pt x="5050" y="2926"/>
                    <a:pt x="5040" y="2869"/>
                    <a:pt x="5030" y="2810"/>
                  </a:cubicBezTo>
                  <a:cubicBezTo>
                    <a:pt x="5030" y="2810"/>
                    <a:pt x="5027" y="2808"/>
                    <a:pt x="5030" y="2808"/>
                  </a:cubicBezTo>
                  <a:cubicBezTo>
                    <a:pt x="4979" y="2516"/>
                    <a:pt x="4873" y="2236"/>
                    <a:pt x="4735" y="1972"/>
                  </a:cubicBezTo>
                  <a:cubicBezTo>
                    <a:pt x="4711" y="1924"/>
                    <a:pt x="4684" y="1877"/>
                    <a:pt x="4658" y="1830"/>
                  </a:cubicBezTo>
                  <a:cubicBezTo>
                    <a:pt x="4629" y="1781"/>
                    <a:pt x="4599" y="1731"/>
                    <a:pt x="4571" y="1683"/>
                  </a:cubicBezTo>
                  <a:cubicBezTo>
                    <a:pt x="4415" y="1432"/>
                    <a:pt x="4235" y="1197"/>
                    <a:pt x="4048" y="967"/>
                  </a:cubicBezTo>
                  <a:cubicBezTo>
                    <a:pt x="4024" y="939"/>
                    <a:pt x="4000" y="909"/>
                    <a:pt x="3976" y="881"/>
                  </a:cubicBezTo>
                  <a:cubicBezTo>
                    <a:pt x="3972" y="877"/>
                    <a:pt x="3969" y="872"/>
                    <a:pt x="3965" y="870"/>
                  </a:cubicBezTo>
                  <a:cubicBezTo>
                    <a:pt x="3775" y="640"/>
                    <a:pt x="3566" y="419"/>
                    <a:pt x="3318" y="250"/>
                  </a:cubicBezTo>
                  <a:cubicBezTo>
                    <a:pt x="3290" y="233"/>
                    <a:pt x="3263" y="215"/>
                    <a:pt x="3235" y="199"/>
                  </a:cubicBezTo>
                  <a:cubicBezTo>
                    <a:pt x="3199" y="178"/>
                    <a:pt x="3164" y="158"/>
                    <a:pt x="3128" y="141"/>
                  </a:cubicBezTo>
                  <a:cubicBezTo>
                    <a:pt x="2950" y="50"/>
                    <a:pt x="2756" y="0"/>
                    <a:pt x="25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1"/>
            <p:cNvSpPr/>
            <p:nvPr/>
          </p:nvSpPr>
          <p:spPr>
            <a:xfrm>
              <a:off x="8880405" y="4324663"/>
              <a:ext cx="122109" cy="92841"/>
            </a:xfrm>
            <a:custGeom>
              <a:avLst/>
              <a:gdLst/>
              <a:ahLst/>
              <a:cxnLst/>
              <a:rect l="l" t="t" r="r" b="b"/>
              <a:pathLst>
                <a:path w="2424" h="1843" extrusionOk="0">
                  <a:moveTo>
                    <a:pt x="1917" y="1"/>
                  </a:moveTo>
                  <a:cubicBezTo>
                    <a:pt x="1904" y="1"/>
                    <a:pt x="1890" y="1"/>
                    <a:pt x="1877" y="2"/>
                  </a:cubicBezTo>
                  <a:cubicBezTo>
                    <a:pt x="1671" y="22"/>
                    <a:pt x="1541" y="194"/>
                    <a:pt x="1432" y="354"/>
                  </a:cubicBezTo>
                  <a:cubicBezTo>
                    <a:pt x="1388" y="418"/>
                    <a:pt x="1361" y="491"/>
                    <a:pt x="1324" y="562"/>
                  </a:cubicBezTo>
                  <a:cubicBezTo>
                    <a:pt x="1290" y="629"/>
                    <a:pt x="1248" y="717"/>
                    <a:pt x="1177" y="752"/>
                  </a:cubicBezTo>
                  <a:cubicBezTo>
                    <a:pt x="1163" y="759"/>
                    <a:pt x="1149" y="762"/>
                    <a:pt x="1135" y="762"/>
                  </a:cubicBezTo>
                  <a:cubicBezTo>
                    <a:pt x="1066" y="762"/>
                    <a:pt x="997" y="691"/>
                    <a:pt x="953" y="647"/>
                  </a:cubicBezTo>
                  <a:cubicBezTo>
                    <a:pt x="884" y="578"/>
                    <a:pt x="821" y="503"/>
                    <a:pt x="740" y="447"/>
                  </a:cubicBezTo>
                  <a:cubicBezTo>
                    <a:pt x="668" y="398"/>
                    <a:pt x="590" y="376"/>
                    <a:pt x="512" y="376"/>
                  </a:cubicBezTo>
                  <a:cubicBezTo>
                    <a:pt x="290" y="376"/>
                    <a:pt x="74" y="556"/>
                    <a:pt x="33" y="786"/>
                  </a:cubicBezTo>
                  <a:cubicBezTo>
                    <a:pt x="1" y="970"/>
                    <a:pt x="93" y="1136"/>
                    <a:pt x="259" y="1220"/>
                  </a:cubicBezTo>
                  <a:cubicBezTo>
                    <a:pt x="365" y="1275"/>
                    <a:pt x="488" y="1305"/>
                    <a:pt x="582" y="1383"/>
                  </a:cubicBezTo>
                  <a:cubicBezTo>
                    <a:pt x="708" y="1488"/>
                    <a:pt x="687" y="1629"/>
                    <a:pt x="648" y="1771"/>
                  </a:cubicBezTo>
                  <a:cubicBezTo>
                    <a:pt x="645" y="1780"/>
                    <a:pt x="645" y="1787"/>
                    <a:pt x="645" y="1792"/>
                  </a:cubicBezTo>
                  <a:cubicBezTo>
                    <a:pt x="649" y="1823"/>
                    <a:pt x="677" y="1842"/>
                    <a:pt x="705" y="1842"/>
                  </a:cubicBezTo>
                  <a:cubicBezTo>
                    <a:pt x="729" y="1842"/>
                    <a:pt x="751" y="1830"/>
                    <a:pt x="759" y="1801"/>
                  </a:cubicBezTo>
                  <a:cubicBezTo>
                    <a:pt x="759" y="1799"/>
                    <a:pt x="762" y="1799"/>
                    <a:pt x="762" y="1798"/>
                  </a:cubicBezTo>
                  <a:cubicBezTo>
                    <a:pt x="787" y="1700"/>
                    <a:pt x="813" y="1597"/>
                    <a:pt x="787" y="1496"/>
                  </a:cubicBezTo>
                  <a:cubicBezTo>
                    <a:pt x="763" y="1395"/>
                    <a:pt x="692" y="1316"/>
                    <a:pt x="606" y="1261"/>
                  </a:cubicBezTo>
                  <a:cubicBezTo>
                    <a:pt x="460" y="1169"/>
                    <a:pt x="230" y="1143"/>
                    <a:pt x="159" y="965"/>
                  </a:cubicBezTo>
                  <a:cubicBezTo>
                    <a:pt x="67" y="731"/>
                    <a:pt x="292" y="499"/>
                    <a:pt x="515" y="499"/>
                  </a:cubicBezTo>
                  <a:cubicBezTo>
                    <a:pt x="579" y="499"/>
                    <a:pt x="643" y="518"/>
                    <a:pt x="699" y="562"/>
                  </a:cubicBezTo>
                  <a:cubicBezTo>
                    <a:pt x="830" y="664"/>
                    <a:pt x="935" y="856"/>
                    <a:pt x="1113" y="878"/>
                  </a:cubicBezTo>
                  <a:cubicBezTo>
                    <a:pt x="1122" y="879"/>
                    <a:pt x="1131" y="880"/>
                    <a:pt x="1139" y="880"/>
                  </a:cubicBezTo>
                  <a:cubicBezTo>
                    <a:pt x="1286" y="880"/>
                    <a:pt x="1379" y="716"/>
                    <a:pt x="1438" y="600"/>
                  </a:cubicBezTo>
                  <a:cubicBezTo>
                    <a:pt x="1516" y="445"/>
                    <a:pt x="1595" y="272"/>
                    <a:pt x="1744" y="171"/>
                  </a:cubicBezTo>
                  <a:cubicBezTo>
                    <a:pt x="1799" y="134"/>
                    <a:pt x="1862" y="117"/>
                    <a:pt x="1926" y="117"/>
                  </a:cubicBezTo>
                  <a:cubicBezTo>
                    <a:pt x="2068" y="117"/>
                    <a:pt x="2211" y="202"/>
                    <a:pt x="2260" y="341"/>
                  </a:cubicBezTo>
                  <a:cubicBezTo>
                    <a:pt x="2320" y="511"/>
                    <a:pt x="2200" y="701"/>
                    <a:pt x="2152" y="858"/>
                  </a:cubicBezTo>
                  <a:cubicBezTo>
                    <a:pt x="2098" y="1033"/>
                    <a:pt x="2118" y="1190"/>
                    <a:pt x="2274" y="1299"/>
                  </a:cubicBezTo>
                  <a:cubicBezTo>
                    <a:pt x="2284" y="1307"/>
                    <a:pt x="2294" y="1309"/>
                    <a:pt x="2303" y="1309"/>
                  </a:cubicBezTo>
                  <a:cubicBezTo>
                    <a:pt x="2306" y="1309"/>
                    <a:pt x="2308" y="1309"/>
                    <a:pt x="2311" y="1309"/>
                  </a:cubicBezTo>
                  <a:cubicBezTo>
                    <a:pt x="2353" y="1302"/>
                    <a:pt x="2380" y="1232"/>
                    <a:pt x="2329" y="1198"/>
                  </a:cubicBezTo>
                  <a:cubicBezTo>
                    <a:pt x="2315" y="1189"/>
                    <a:pt x="2302" y="1177"/>
                    <a:pt x="2292" y="1164"/>
                  </a:cubicBezTo>
                  <a:cubicBezTo>
                    <a:pt x="2187" y="1055"/>
                    <a:pt x="2254" y="895"/>
                    <a:pt x="2303" y="765"/>
                  </a:cubicBezTo>
                  <a:cubicBezTo>
                    <a:pt x="2360" y="612"/>
                    <a:pt x="2424" y="443"/>
                    <a:pt x="2359" y="284"/>
                  </a:cubicBezTo>
                  <a:cubicBezTo>
                    <a:pt x="2286" y="110"/>
                    <a:pt x="2103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1"/>
            <p:cNvSpPr/>
            <p:nvPr/>
          </p:nvSpPr>
          <p:spPr>
            <a:xfrm>
              <a:off x="8983927" y="4383099"/>
              <a:ext cx="64279" cy="62717"/>
            </a:xfrm>
            <a:custGeom>
              <a:avLst/>
              <a:gdLst/>
              <a:ahLst/>
              <a:cxnLst/>
              <a:rect l="l" t="t" r="r" b="b"/>
              <a:pathLst>
                <a:path w="1276" h="1245" extrusionOk="0">
                  <a:moveTo>
                    <a:pt x="239" y="0"/>
                  </a:moveTo>
                  <a:cubicBezTo>
                    <a:pt x="189" y="2"/>
                    <a:pt x="159" y="75"/>
                    <a:pt x="210" y="109"/>
                  </a:cubicBezTo>
                  <a:cubicBezTo>
                    <a:pt x="226" y="119"/>
                    <a:pt x="240" y="131"/>
                    <a:pt x="254" y="143"/>
                  </a:cubicBezTo>
                  <a:cubicBezTo>
                    <a:pt x="322" y="196"/>
                    <a:pt x="376" y="264"/>
                    <a:pt x="454" y="303"/>
                  </a:cubicBezTo>
                  <a:cubicBezTo>
                    <a:pt x="557" y="357"/>
                    <a:pt x="667" y="364"/>
                    <a:pt x="780" y="372"/>
                  </a:cubicBezTo>
                  <a:cubicBezTo>
                    <a:pt x="879" y="379"/>
                    <a:pt x="973" y="397"/>
                    <a:pt x="1039" y="479"/>
                  </a:cubicBezTo>
                  <a:cubicBezTo>
                    <a:pt x="1089" y="543"/>
                    <a:pt x="1123" y="624"/>
                    <a:pt x="1137" y="703"/>
                  </a:cubicBezTo>
                  <a:cubicBezTo>
                    <a:pt x="1150" y="775"/>
                    <a:pt x="1147" y="860"/>
                    <a:pt x="1099" y="921"/>
                  </a:cubicBezTo>
                  <a:cubicBezTo>
                    <a:pt x="1067" y="966"/>
                    <a:pt x="1020" y="990"/>
                    <a:pt x="969" y="990"/>
                  </a:cubicBezTo>
                  <a:cubicBezTo>
                    <a:pt x="946" y="990"/>
                    <a:pt x="922" y="985"/>
                    <a:pt x="899" y="975"/>
                  </a:cubicBezTo>
                  <a:cubicBezTo>
                    <a:pt x="755" y="915"/>
                    <a:pt x="649" y="767"/>
                    <a:pt x="483" y="767"/>
                  </a:cubicBezTo>
                  <a:cubicBezTo>
                    <a:pt x="475" y="767"/>
                    <a:pt x="466" y="767"/>
                    <a:pt x="457" y="768"/>
                  </a:cubicBezTo>
                  <a:cubicBezTo>
                    <a:pt x="261" y="788"/>
                    <a:pt x="61" y="964"/>
                    <a:pt x="15" y="1157"/>
                  </a:cubicBezTo>
                  <a:cubicBezTo>
                    <a:pt x="12" y="1162"/>
                    <a:pt x="12" y="1167"/>
                    <a:pt x="10" y="1172"/>
                  </a:cubicBezTo>
                  <a:cubicBezTo>
                    <a:pt x="1" y="1216"/>
                    <a:pt x="37" y="1245"/>
                    <a:pt x="70" y="1245"/>
                  </a:cubicBezTo>
                  <a:cubicBezTo>
                    <a:pt x="86" y="1245"/>
                    <a:pt x="102" y="1238"/>
                    <a:pt x="111" y="1223"/>
                  </a:cubicBezTo>
                  <a:cubicBezTo>
                    <a:pt x="114" y="1216"/>
                    <a:pt x="118" y="1212"/>
                    <a:pt x="120" y="1202"/>
                  </a:cubicBezTo>
                  <a:cubicBezTo>
                    <a:pt x="149" y="1058"/>
                    <a:pt x="314" y="882"/>
                    <a:pt x="476" y="882"/>
                  </a:cubicBezTo>
                  <a:cubicBezTo>
                    <a:pt x="499" y="882"/>
                    <a:pt x="521" y="886"/>
                    <a:pt x="543" y="893"/>
                  </a:cubicBezTo>
                  <a:cubicBezTo>
                    <a:pt x="695" y="942"/>
                    <a:pt x="800" y="1108"/>
                    <a:pt x="968" y="1108"/>
                  </a:cubicBezTo>
                  <a:cubicBezTo>
                    <a:pt x="978" y="1108"/>
                    <a:pt x="989" y="1107"/>
                    <a:pt x="1000" y="1106"/>
                  </a:cubicBezTo>
                  <a:cubicBezTo>
                    <a:pt x="1191" y="1081"/>
                    <a:pt x="1276" y="889"/>
                    <a:pt x="1257" y="712"/>
                  </a:cubicBezTo>
                  <a:cubicBezTo>
                    <a:pt x="1238" y="542"/>
                    <a:pt x="1140" y="347"/>
                    <a:pt x="968" y="286"/>
                  </a:cubicBezTo>
                  <a:cubicBezTo>
                    <a:pt x="844" y="244"/>
                    <a:pt x="709" y="267"/>
                    <a:pt x="584" y="231"/>
                  </a:cubicBezTo>
                  <a:cubicBezTo>
                    <a:pt x="454" y="194"/>
                    <a:pt x="380" y="80"/>
                    <a:pt x="270" y="9"/>
                  </a:cubicBezTo>
                  <a:cubicBezTo>
                    <a:pt x="260" y="2"/>
                    <a:pt x="24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1"/>
            <p:cNvSpPr/>
            <p:nvPr/>
          </p:nvSpPr>
          <p:spPr>
            <a:xfrm>
              <a:off x="8947455" y="4439520"/>
              <a:ext cx="63422" cy="60450"/>
            </a:xfrm>
            <a:custGeom>
              <a:avLst/>
              <a:gdLst/>
              <a:ahLst/>
              <a:cxnLst/>
              <a:rect l="l" t="t" r="r" b="b"/>
              <a:pathLst>
                <a:path w="1259" h="1200" extrusionOk="0">
                  <a:moveTo>
                    <a:pt x="791" y="0"/>
                  </a:moveTo>
                  <a:cubicBezTo>
                    <a:pt x="770" y="0"/>
                    <a:pt x="748" y="11"/>
                    <a:pt x="737" y="35"/>
                  </a:cubicBezTo>
                  <a:cubicBezTo>
                    <a:pt x="736" y="37"/>
                    <a:pt x="736" y="38"/>
                    <a:pt x="733" y="39"/>
                  </a:cubicBezTo>
                  <a:cubicBezTo>
                    <a:pt x="665" y="229"/>
                    <a:pt x="750" y="392"/>
                    <a:pt x="866" y="540"/>
                  </a:cubicBezTo>
                  <a:cubicBezTo>
                    <a:pt x="960" y="659"/>
                    <a:pt x="1097" y="793"/>
                    <a:pt x="1094" y="956"/>
                  </a:cubicBezTo>
                  <a:cubicBezTo>
                    <a:pt x="1094" y="1054"/>
                    <a:pt x="1015" y="1085"/>
                    <a:pt x="928" y="1085"/>
                  </a:cubicBezTo>
                  <a:cubicBezTo>
                    <a:pt x="867" y="1085"/>
                    <a:pt x="802" y="1070"/>
                    <a:pt x="759" y="1053"/>
                  </a:cubicBezTo>
                  <a:cubicBezTo>
                    <a:pt x="587" y="987"/>
                    <a:pt x="481" y="815"/>
                    <a:pt x="424" y="647"/>
                  </a:cubicBezTo>
                  <a:cubicBezTo>
                    <a:pt x="367" y="479"/>
                    <a:pt x="302" y="295"/>
                    <a:pt x="115" y="241"/>
                  </a:cubicBezTo>
                  <a:cubicBezTo>
                    <a:pt x="105" y="236"/>
                    <a:pt x="94" y="234"/>
                    <a:pt x="84" y="231"/>
                  </a:cubicBezTo>
                  <a:cubicBezTo>
                    <a:pt x="80" y="230"/>
                    <a:pt x="76" y="230"/>
                    <a:pt x="72" y="230"/>
                  </a:cubicBezTo>
                  <a:cubicBezTo>
                    <a:pt x="25" y="230"/>
                    <a:pt x="1" y="283"/>
                    <a:pt x="20" y="319"/>
                  </a:cubicBezTo>
                  <a:cubicBezTo>
                    <a:pt x="24" y="330"/>
                    <a:pt x="36" y="340"/>
                    <a:pt x="54" y="343"/>
                  </a:cubicBezTo>
                  <a:cubicBezTo>
                    <a:pt x="61" y="343"/>
                    <a:pt x="68" y="347"/>
                    <a:pt x="75" y="348"/>
                  </a:cubicBezTo>
                  <a:lnTo>
                    <a:pt x="77" y="348"/>
                  </a:lnTo>
                  <a:cubicBezTo>
                    <a:pt x="255" y="398"/>
                    <a:pt x="278" y="605"/>
                    <a:pt x="342" y="755"/>
                  </a:cubicBezTo>
                  <a:cubicBezTo>
                    <a:pt x="418" y="935"/>
                    <a:pt x="543" y="1094"/>
                    <a:pt x="729" y="1163"/>
                  </a:cubicBezTo>
                  <a:cubicBezTo>
                    <a:pt x="786" y="1185"/>
                    <a:pt x="858" y="1200"/>
                    <a:pt x="928" y="1200"/>
                  </a:cubicBezTo>
                  <a:cubicBezTo>
                    <a:pt x="1032" y="1200"/>
                    <a:pt x="1133" y="1168"/>
                    <a:pt x="1182" y="1077"/>
                  </a:cubicBezTo>
                  <a:cubicBezTo>
                    <a:pt x="1259" y="938"/>
                    <a:pt x="1177" y="759"/>
                    <a:pt x="1093" y="640"/>
                  </a:cubicBezTo>
                  <a:cubicBezTo>
                    <a:pt x="977" y="477"/>
                    <a:pt x="780" y="319"/>
                    <a:pt x="835" y="102"/>
                  </a:cubicBezTo>
                  <a:cubicBezTo>
                    <a:pt x="838" y="92"/>
                    <a:pt x="841" y="81"/>
                    <a:pt x="845" y="71"/>
                  </a:cubicBezTo>
                  <a:cubicBezTo>
                    <a:pt x="861" y="28"/>
                    <a:pt x="82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1"/>
            <p:cNvSpPr/>
            <p:nvPr/>
          </p:nvSpPr>
          <p:spPr>
            <a:xfrm>
              <a:off x="8886148" y="4411763"/>
              <a:ext cx="69971" cy="70676"/>
            </a:xfrm>
            <a:custGeom>
              <a:avLst/>
              <a:gdLst/>
              <a:ahLst/>
              <a:cxnLst/>
              <a:rect l="l" t="t" r="r" b="b"/>
              <a:pathLst>
                <a:path w="1389" h="1403" extrusionOk="0">
                  <a:moveTo>
                    <a:pt x="597" y="0"/>
                  </a:moveTo>
                  <a:cubicBezTo>
                    <a:pt x="568" y="0"/>
                    <a:pt x="536" y="19"/>
                    <a:pt x="531" y="56"/>
                  </a:cubicBezTo>
                  <a:cubicBezTo>
                    <a:pt x="531" y="58"/>
                    <a:pt x="531" y="59"/>
                    <a:pt x="530" y="62"/>
                  </a:cubicBezTo>
                  <a:cubicBezTo>
                    <a:pt x="520" y="151"/>
                    <a:pt x="513" y="247"/>
                    <a:pt x="475" y="328"/>
                  </a:cubicBezTo>
                  <a:cubicBezTo>
                    <a:pt x="435" y="416"/>
                    <a:pt x="364" y="484"/>
                    <a:pt x="298" y="552"/>
                  </a:cubicBezTo>
                  <a:cubicBezTo>
                    <a:pt x="163" y="694"/>
                    <a:pt x="0" y="867"/>
                    <a:pt x="18" y="1078"/>
                  </a:cubicBezTo>
                  <a:cubicBezTo>
                    <a:pt x="33" y="1251"/>
                    <a:pt x="162" y="1402"/>
                    <a:pt x="338" y="1402"/>
                  </a:cubicBezTo>
                  <a:cubicBezTo>
                    <a:pt x="347" y="1402"/>
                    <a:pt x="356" y="1402"/>
                    <a:pt x="364" y="1401"/>
                  </a:cubicBezTo>
                  <a:cubicBezTo>
                    <a:pt x="449" y="1394"/>
                    <a:pt x="529" y="1358"/>
                    <a:pt x="595" y="1303"/>
                  </a:cubicBezTo>
                  <a:cubicBezTo>
                    <a:pt x="663" y="1247"/>
                    <a:pt x="709" y="1170"/>
                    <a:pt x="762" y="1099"/>
                  </a:cubicBezTo>
                  <a:cubicBezTo>
                    <a:pt x="826" y="1018"/>
                    <a:pt x="897" y="933"/>
                    <a:pt x="988" y="880"/>
                  </a:cubicBezTo>
                  <a:cubicBezTo>
                    <a:pt x="1031" y="854"/>
                    <a:pt x="1075" y="841"/>
                    <a:pt x="1118" y="841"/>
                  </a:cubicBezTo>
                  <a:cubicBezTo>
                    <a:pt x="1158" y="841"/>
                    <a:pt x="1198" y="851"/>
                    <a:pt x="1237" y="871"/>
                  </a:cubicBezTo>
                  <a:cubicBezTo>
                    <a:pt x="1251" y="878"/>
                    <a:pt x="1264" y="885"/>
                    <a:pt x="1278" y="894"/>
                  </a:cubicBezTo>
                  <a:cubicBezTo>
                    <a:pt x="1283" y="898"/>
                    <a:pt x="1288" y="899"/>
                    <a:pt x="1294" y="901"/>
                  </a:cubicBezTo>
                  <a:cubicBezTo>
                    <a:pt x="1298" y="902"/>
                    <a:pt x="1302" y="902"/>
                    <a:pt x="1306" y="902"/>
                  </a:cubicBezTo>
                  <a:cubicBezTo>
                    <a:pt x="1356" y="902"/>
                    <a:pt x="1388" y="827"/>
                    <a:pt x="1332" y="792"/>
                  </a:cubicBezTo>
                  <a:cubicBezTo>
                    <a:pt x="1331" y="792"/>
                    <a:pt x="1331" y="792"/>
                    <a:pt x="1329" y="789"/>
                  </a:cubicBezTo>
                  <a:cubicBezTo>
                    <a:pt x="1260" y="746"/>
                    <a:pt x="1190" y="726"/>
                    <a:pt x="1120" y="726"/>
                  </a:cubicBezTo>
                  <a:cubicBezTo>
                    <a:pt x="1026" y="726"/>
                    <a:pt x="933" y="763"/>
                    <a:pt x="849" y="833"/>
                  </a:cubicBezTo>
                  <a:cubicBezTo>
                    <a:pt x="778" y="889"/>
                    <a:pt x="723" y="957"/>
                    <a:pt x="669" y="1028"/>
                  </a:cubicBezTo>
                  <a:cubicBezTo>
                    <a:pt x="616" y="1096"/>
                    <a:pt x="573" y="1174"/>
                    <a:pt x="503" y="1225"/>
                  </a:cubicBezTo>
                  <a:cubicBezTo>
                    <a:pt x="455" y="1261"/>
                    <a:pt x="393" y="1286"/>
                    <a:pt x="331" y="1286"/>
                  </a:cubicBezTo>
                  <a:cubicBezTo>
                    <a:pt x="316" y="1286"/>
                    <a:pt x="302" y="1285"/>
                    <a:pt x="288" y="1282"/>
                  </a:cubicBezTo>
                  <a:cubicBezTo>
                    <a:pt x="203" y="1262"/>
                    <a:pt x="153" y="1184"/>
                    <a:pt x="135" y="1102"/>
                  </a:cubicBezTo>
                  <a:cubicBezTo>
                    <a:pt x="91" y="902"/>
                    <a:pt x="285" y="726"/>
                    <a:pt x="411" y="598"/>
                  </a:cubicBezTo>
                  <a:cubicBezTo>
                    <a:pt x="482" y="524"/>
                    <a:pt x="551" y="446"/>
                    <a:pt x="588" y="350"/>
                  </a:cubicBezTo>
                  <a:cubicBezTo>
                    <a:pt x="626" y="262"/>
                    <a:pt x="631" y="165"/>
                    <a:pt x="643" y="72"/>
                  </a:cubicBezTo>
                  <a:cubicBezTo>
                    <a:pt x="643" y="70"/>
                    <a:pt x="645" y="70"/>
                    <a:pt x="645" y="69"/>
                  </a:cubicBezTo>
                  <a:cubicBezTo>
                    <a:pt x="645" y="65"/>
                    <a:pt x="648" y="59"/>
                    <a:pt x="648" y="56"/>
                  </a:cubicBezTo>
                  <a:cubicBezTo>
                    <a:pt x="652" y="19"/>
                    <a:pt x="626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1"/>
            <p:cNvSpPr/>
            <p:nvPr/>
          </p:nvSpPr>
          <p:spPr>
            <a:xfrm>
              <a:off x="8932292" y="4417505"/>
              <a:ext cx="24079" cy="22719"/>
            </a:xfrm>
            <a:custGeom>
              <a:avLst/>
              <a:gdLst/>
              <a:ahLst/>
              <a:cxnLst/>
              <a:rect l="l" t="t" r="r" b="b"/>
              <a:pathLst>
                <a:path w="478" h="451" extrusionOk="0">
                  <a:moveTo>
                    <a:pt x="201" y="128"/>
                  </a:moveTo>
                  <a:lnTo>
                    <a:pt x="201" y="128"/>
                  </a:lnTo>
                  <a:cubicBezTo>
                    <a:pt x="200" y="128"/>
                    <a:pt x="199" y="128"/>
                    <a:pt x="198" y="129"/>
                  </a:cubicBezTo>
                  <a:lnTo>
                    <a:pt x="198" y="129"/>
                  </a:lnTo>
                  <a:cubicBezTo>
                    <a:pt x="202" y="128"/>
                    <a:pt x="202" y="128"/>
                    <a:pt x="201" y="128"/>
                  </a:cubicBezTo>
                  <a:close/>
                  <a:moveTo>
                    <a:pt x="198" y="129"/>
                  </a:moveTo>
                  <a:cubicBezTo>
                    <a:pt x="197" y="129"/>
                    <a:pt x="196" y="129"/>
                    <a:pt x="195" y="129"/>
                  </a:cubicBezTo>
                  <a:cubicBezTo>
                    <a:pt x="196" y="129"/>
                    <a:pt x="197" y="129"/>
                    <a:pt x="198" y="129"/>
                  </a:cubicBezTo>
                  <a:close/>
                  <a:moveTo>
                    <a:pt x="333" y="137"/>
                  </a:moveTo>
                  <a:cubicBezTo>
                    <a:pt x="333" y="137"/>
                    <a:pt x="334" y="138"/>
                    <a:pt x="335" y="139"/>
                  </a:cubicBezTo>
                  <a:cubicBezTo>
                    <a:pt x="334" y="138"/>
                    <a:pt x="333" y="137"/>
                    <a:pt x="333" y="137"/>
                  </a:cubicBezTo>
                  <a:close/>
                  <a:moveTo>
                    <a:pt x="335" y="139"/>
                  </a:moveTo>
                  <a:cubicBezTo>
                    <a:pt x="336" y="140"/>
                    <a:pt x="336" y="140"/>
                    <a:pt x="337" y="141"/>
                  </a:cubicBezTo>
                  <a:lnTo>
                    <a:pt x="337" y="141"/>
                  </a:lnTo>
                  <a:cubicBezTo>
                    <a:pt x="336" y="140"/>
                    <a:pt x="336" y="140"/>
                    <a:pt x="335" y="139"/>
                  </a:cubicBezTo>
                  <a:close/>
                  <a:moveTo>
                    <a:pt x="337" y="141"/>
                  </a:moveTo>
                  <a:cubicBezTo>
                    <a:pt x="337" y="142"/>
                    <a:pt x="337" y="143"/>
                    <a:pt x="338" y="143"/>
                  </a:cubicBezTo>
                  <a:cubicBezTo>
                    <a:pt x="338" y="142"/>
                    <a:pt x="337" y="142"/>
                    <a:pt x="337" y="141"/>
                  </a:cubicBezTo>
                  <a:close/>
                  <a:moveTo>
                    <a:pt x="119" y="197"/>
                  </a:moveTo>
                  <a:lnTo>
                    <a:pt x="119" y="197"/>
                  </a:lnTo>
                  <a:cubicBezTo>
                    <a:pt x="119" y="197"/>
                    <a:pt x="119" y="197"/>
                    <a:pt x="118" y="197"/>
                  </a:cubicBezTo>
                  <a:lnTo>
                    <a:pt x="118" y="197"/>
                  </a:lnTo>
                  <a:cubicBezTo>
                    <a:pt x="119" y="197"/>
                    <a:pt x="119" y="197"/>
                    <a:pt x="119" y="197"/>
                  </a:cubicBezTo>
                  <a:close/>
                  <a:moveTo>
                    <a:pt x="317" y="334"/>
                  </a:moveTo>
                  <a:lnTo>
                    <a:pt x="317" y="334"/>
                  </a:lnTo>
                  <a:cubicBezTo>
                    <a:pt x="317" y="334"/>
                    <a:pt x="318" y="334"/>
                    <a:pt x="318" y="334"/>
                  </a:cubicBezTo>
                  <a:lnTo>
                    <a:pt x="318" y="334"/>
                  </a:lnTo>
                  <a:lnTo>
                    <a:pt x="318" y="334"/>
                  </a:lnTo>
                  <a:lnTo>
                    <a:pt x="318" y="334"/>
                  </a:lnTo>
                  <a:cubicBezTo>
                    <a:pt x="318" y="334"/>
                    <a:pt x="317" y="334"/>
                    <a:pt x="317" y="334"/>
                  </a:cubicBezTo>
                  <a:close/>
                  <a:moveTo>
                    <a:pt x="318" y="334"/>
                  </a:moveTo>
                  <a:cubicBezTo>
                    <a:pt x="318" y="334"/>
                    <a:pt x="318" y="334"/>
                    <a:pt x="318" y="334"/>
                  </a:cubicBezTo>
                  <a:lnTo>
                    <a:pt x="318" y="334"/>
                  </a:lnTo>
                  <a:cubicBezTo>
                    <a:pt x="318" y="334"/>
                    <a:pt x="317" y="334"/>
                    <a:pt x="317" y="334"/>
                  </a:cubicBezTo>
                  <a:lnTo>
                    <a:pt x="317" y="334"/>
                  </a:lnTo>
                  <a:lnTo>
                    <a:pt x="318" y="334"/>
                  </a:lnTo>
                  <a:close/>
                  <a:moveTo>
                    <a:pt x="317" y="334"/>
                  </a:moveTo>
                  <a:lnTo>
                    <a:pt x="317" y="334"/>
                  </a:lnTo>
                  <a:cubicBezTo>
                    <a:pt x="317" y="334"/>
                    <a:pt x="317" y="334"/>
                    <a:pt x="317" y="334"/>
                  </a:cubicBezTo>
                  <a:lnTo>
                    <a:pt x="317" y="334"/>
                  </a:lnTo>
                  <a:cubicBezTo>
                    <a:pt x="317" y="334"/>
                    <a:pt x="317" y="334"/>
                    <a:pt x="317" y="334"/>
                  </a:cubicBezTo>
                  <a:lnTo>
                    <a:pt x="317" y="334"/>
                  </a:lnTo>
                  <a:cubicBezTo>
                    <a:pt x="317" y="334"/>
                    <a:pt x="317" y="334"/>
                    <a:pt x="317" y="334"/>
                  </a:cubicBezTo>
                  <a:lnTo>
                    <a:pt x="317" y="334"/>
                  </a:lnTo>
                  <a:cubicBezTo>
                    <a:pt x="317" y="334"/>
                    <a:pt x="317" y="334"/>
                    <a:pt x="317" y="334"/>
                  </a:cubicBezTo>
                  <a:lnTo>
                    <a:pt x="317" y="334"/>
                  </a:lnTo>
                  <a:lnTo>
                    <a:pt x="317" y="334"/>
                  </a:lnTo>
                  <a:lnTo>
                    <a:pt x="317" y="334"/>
                  </a:lnTo>
                  <a:cubicBezTo>
                    <a:pt x="317" y="334"/>
                    <a:pt x="317" y="334"/>
                    <a:pt x="317" y="334"/>
                  </a:cubicBezTo>
                  <a:lnTo>
                    <a:pt x="317" y="334"/>
                  </a:lnTo>
                  <a:cubicBezTo>
                    <a:pt x="317" y="334"/>
                    <a:pt x="317" y="334"/>
                    <a:pt x="316" y="335"/>
                  </a:cubicBezTo>
                  <a:lnTo>
                    <a:pt x="316" y="335"/>
                  </a:lnTo>
                  <a:cubicBezTo>
                    <a:pt x="317" y="334"/>
                    <a:pt x="317" y="334"/>
                    <a:pt x="317" y="334"/>
                  </a:cubicBezTo>
                  <a:close/>
                  <a:moveTo>
                    <a:pt x="317" y="335"/>
                  </a:moveTo>
                  <a:lnTo>
                    <a:pt x="317" y="335"/>
                  </a:lnTo>
                  <a:lnTo>
                    <a:pt x="316" y="335"/>
                  </a:lnTo>
                  <a:cubicBezTo>
                    <a:pt x="317" y="335"/>
                    <a:pt x="317" y="335"/>
                    <a:pt x="317" y="335"/>
                  </a:cubicBezTo>
                  <a:close/>
                  <a:moveTo>
                    <a:pt x="318" y="334"/>
                  </a:moveTo>
                  <a:lnTo>
                    <a:pt x="318" y="334"/>
                  </a:lnTo>
                  <a:cubicBezTo>
                    <a:pt x="318" y="335"/>
                    <a:pt x="318" y="335"/>
                    <a:pt x="318" y="335"/>
                  </a:cubicBezTo>
                  <a:lnTo>
                    <a:pt x="318" y="335"/>
                  </a:lnTo>
                  <a:cubicBezTo>
                    <a:pt x="318" y="335"/>
                    <a:pt x="318" y="335"/>
                    <a:pt x="318" y="335"/>
                  </a:cubicBezTo>
                  <a:lnTo>
                    <a:pt x="318" y="335"/>
                  </a:lnTo>
                  <a:cubicBezTo>
                    <a:pt x="318" y="335"/>
                    <a:pt x="318" y="335"/>
                    <a:pt x="318" y="334"/>
                  </a:cubicBezTo>
                  <a:close/>
                  <a:moveTo>
                    <a:pt x="320" y="334"/>
                  </a:moveTo>
                  <a:lnTo>
                    <a:pt x="320" y="334"/>
                  </a:lnTo>
                  <a:cubicBezTo>
                    <a:pt x="321" y="334"/>
                    <a:pt x="322" y="335"/>
                    <a:pt x="323" y="335"/>
                  </a:cubicBezTo>
                  <a:lnTo>
                    <a:pt x="321" y="335"/>
                  </a:lnTo>
                  <a:cubicBezTo>
                    <a:pt x="321" y="335"/>
                    <a:pt x="321" y="335"/>
                    <a:pt x="321" y="335"/>
                  </a:cubicBezTo>
                  <a:lnTo>
                    <a:pt x="321" y="335"/>
                  </a:lnTo>
                  <a:cubicBezTo>
                    <a:pt x="321" y="335"/>
                    <a:pt x="321" y="335"/>
                    <a:pt x="320" y="334"/>
                  </a:cubicBezTo>
                  <a:close/>
                  <a:moveTo>
                    <a:pt x="314" y="335"/>
                  </a:moveTo>
                  <a:cubicBezTo>
                    <a:pt x="313" y="336"/>
                    <a:pt x="312" y="336"/>
                    <a:pt x="312" y="336"/>
                  </a:cubicBezTo>
                  <a:cubicBezTo>
                    <a:pt x="312" y="336"/>
                    <a:pt x="313" y="335"/>
                    <a:pt x="314" y="335"/>
                  </a:cubicBezTo>
                  <a:close/>
                  <a:moveTo>
                    <a:pt x="315" y="337"/>
                  </a:moveTo>
                  <a:cubicBezTo>
                    <a:pt x="315" y="337"/>
                    <a:pt x="315" y="337"/>
                    <a:pt x="315" y="337"/>
                  </a:cubicBezTo>
                  <a:lnTo>
                    <a:pt x="315" y="337"/>
                  </a:lnTo>
                  <a:lnTo>
                    <a:pt x="314" y="338"/>
                  </a:lnTo>
                  <a:cubicBezTo>
                    <a:pt x="314" y="337"/>
                    <a:pt x="315" y="337"/>
                    <a:pt x="315" y="337"/>
                  </a:cubicBezTo>
                  <a:close/>
                  <a:moveTo>
                    <a:pt x="322" y="336"/>
                  </a:moveTo>
                  <a:lnTo>
                    <a:pt x="322" y="336"/>
                  </a:lnTo>
                  <a:cubicBezTo>
                    <a:pt x="323" y="337"/>
                    <a:pt x="325" y="338"/>
                    <a:pt x="327" y="339"/>
                  </a:cubicBezTo>
                  <a:cubicBezTo>
                    <a:pt x="325" y="338"/>
                    <a:pt x="323" y="338"/>
                    <a:pt x="322" y="336"/>
                  </a:cubicBezTo>
                  <a:close/>
                  <a:moveTo>
                    <a:pt x="274" y="1"/>
                  </a:moveTo>
                  <a:cubicBezTo>
                    <a:pt x="231" y="1"/>
                    <a:pt x="187" y="12"/>
                    <a:pt x="147" y="29"/>
                  </a:cubicBezTo>
                  <a:cubicBezTo>
                    <a:pt x="68" y="65"/>
                    <a:pt x="2" y="142"/>
                    <a:pt x="1" y="233"/>
                  </a:cubicBezTo>
                  <a:cubicBezTo>
                    <a:pt x="1" y="262"/>
                    <a:pt x="26" y="291"/>
                    <a:pt x="59" y="291"/>
                  </a:cubicBezTo>
                  <a:cubicBezTo>
                    <a:pt x="83" y="288"/>
                    <a:pt x="110" y="262"/>
                    <a:pt x="110" y="231"/>
                  </a:cubicBezTo>
                  <a:lnTo>
                    <a:pt x="110" y="221"/>
                  </a:lnTo>
                  <a:cubicBezTo>
                    <a:pt x="111" y="214"/>
                    <a:pt x="114" y="210"/>
                    <a:pt x="116" y="203"/>
                  </a:cubicBezTo>
                  <a:cubicBezTo>
                    <a:pt x="116" y="200"/>
                    <a:pt x="118" y="198"/>
                    <a:pt x="118" y="197"/>
                  </a:cubicBezTo>
                  <a:lnTo>
                    <a:pt x="118" y="197"/>
                  </a:lnTo>
                  <a:cubicBezTo>
                    <a:pt x="118" y="198"/>
                    <a:pt x="116" y="200"/>
                    <a:pt x="113" y="204"/>
                  </a:cubicBezTo>
                  <a:cubicBezTo>
                    <a:pt x="116" y="200"/>
                    <a:pt x="117" y="199"/>
                    <a:pt x="117" y="196"/>
                  </a:cubicBezTo>
                  <a:cubicBezTo>
                    <a:pt x="121" y="190"/>
                    <a:pt x="123" y="184"/>
                    <a:pt x="128" y="179"/>
                  </a:cubicBezTo>
                  <a:lnTo>
                    <a:pt x="128" y="179"/>
                  </a:lnTo>
                  <a:cubicBezTo>
                    <a:pt x="127" y="179"/>
                    <a:pt x="127" y="179"/>
                    <a:pt x="127" y="179"/>
                  </a:cubicBezTo>
                  <a:cubicBezTo>
                    <a:pt x="128" y="179"/>
                    <a:pt x="128" y="179"/>
                    <a:pt x="130" y="177"/>
                  </a:cubicBezTo>
                  <a:cubicBezTo>
                    <a:pt x="131" y="176"/>
                    <a:pt x="133" y="172"/>
                    <a:pt x="137" y="170"/>
                  </a:cubicBezTo>
                  <a:cubicBezTo>
                    <a:pt x="143" y="165"/>
                    <a:pt x="145" y="160"/>
                    <a:pt x="151" y="156"/>
                  </a:cubicBezTo>
                  <a:cubicBezTo>
                    <a:pt x="152" y="155"/>
                    <a:pt x="155" y="153"/>
                    <a:pt x="157" y="151"/>
                  </a:cubicBezTo>
                  <a:lnTo>
                    <a:pt x="157" y="151"/>
                  </a:lnTo>
                  <a:cubicBezTo>
                    <a:pt x="157" y="151"/>
                    <a:pt x="158" y="150"/>
                    <a:pt x="158" y="150"/>
                  </a:cubicBezTo>
                  <a:cubicBezTo>
                    <a:pt x="162" y="148"/>
                    <a:pt x="171" y="142"/>
                    <a:pt x="178" y="139"/>
                  </a:cubicBezTo>
                  <a:cubicBezTo>
                    <a:pt x="182" y="135"/>
                    <a:pt x="188" y="132"/>
                    <a:pt x="195" y="129"/>
                  </a:cubicBezTo>
                  <a:cubicBezTo>
                    <a:pt x="197" y="128"/>
                    <a:pt x="200" y="128"/>
                    <a:pt x="201" y="128"/>
                  </a:cubicBezTo>
                  <a:cubicBezTo>
                    <a:pt x="201" y="128"/>
                    <a:pt x="201" y="128"/>
                    <a:pt x="201" y="128"/>
                  </a:cubicBezTo>
                  <a:lnTo>
                    <a:pt x="201" y="128"/>
                  </a:lnTo>
                  <a:cubicBezTo>
                    <a:pt x="203" y="127"/>
                    <a:pt x="204" y="126"/>
                    <a:pt x="206" y="126"/>
                  </a:cubicBezTo>
                  <a:cubicBezTo>
                    <a:pt x="218" y="121"/>
                    <a:pt x="232" y="119"/>
                    <a:pt x="245" y="116"/>
                  </a:cubicBezTo>
                  <a:lnTo>
                    <a:pt x="245" y="116"/>
                  </a:lnTo>
                  <a:cubicBezTo>
                    <a:pt x="245" y="116"/>
                    <a:pt x="245" y="116"/>
                    <a:pt x="246" y="116"/>
                  </a:cubicBezTo>
                  <a:cubicBezTo>
                    <a:pt x="247" y="116"/>
                    <a:pt x="251" y="115"/>
                    <a:pt x="253" y="115"/>
                  </a:cubicBezTo>
                  <a:lnTo>
                    <a:pt x="250" y="115"/>
                  </a:lnTo>
                  <a:cubicBezTo>
                    <a:pt x="249" y="115"/>
                    <a:pt x="247" y="116"/>
                    <a:pt x="245" y="116"/>
                  </a:cubicBezTo>
                  <a:lnTo>
                    <a:pt x="245" y="116"/>
                  </a:lnTo>
                  <a:cubicBezTo>
                    <a:pt x="246" y="116"/>
                    <a:pt x="247" y="116"/>
                    <a:pt x="249" y="115"/>
                  </a:cubicBezTo>
                  <a:lnTo>
                    <a:pt x="250" y="115"/>
                  </a:lnTo>
                  <a:cubicBezTo>
                    <a:pt x="252" y="115"/>
                    <a:pt x="253" y="115"/>
                    <a:pt x="254" y="115"/>
                  </a:cubicBezTo>
                  <a:cubicBezTo>
                    <a:pt x="254" y="115"/>
                    <a:pt x="254" y="115"/>
                    <a:pt x="253" y="115"/>
                  </a:cubicBezTo>
                  <a:lnTo>
                    <a:pt x="279" y="115"/>
                  </a:lnTo>
                  <a:cubicBezTo>
                    <a:pt x="279" y="115"/>
                    <a:pt x="280" y="115"/>
                    <a:pt x="280" y="115"/>
                  </a:cubicBezTo>
                  <a:lnTo>
                    <a:pt x="280" y="115"/>
                  </a:lnTo>
                  <a:cubicBezTo>
                    <a:pt x="281" y="115"/>
                    <a:pt x="282" y="115"/>
                    <a:pt x="284" y="115"/>
                  </a:cubicBezTo>
                  <a:cubicBezTo>
                    <a:pt x="285" y="115"/>
                    <a:pt x="286" y="115"/>
                    <a:pt x="287" y="115"/>
                  </a:cubicBezTo>
                  <a:lnTo>
                    <a:pt x="288" y="115"/>
                  </a:lnTo>
                  <a:lnTo>
                    <a:pt x="288" y="115"/>
                  </a:lnTo>
                  <a:cubicBezTo>
                    <a:pt x="286" y="116"/>
                    <a:pt x="284" y="116"/>
                    <a:pt x="283" y="116"/>
                  </a:cubicBezTo>
                  <a:lnTo>
                    <a:pt x="283" y="116"/>
                  </a:lnTo>
                  <a:cubicBezTo>
                    <a:pt x="282" y="116"/>
                    <a:pt x="281" y="115"/>
                    <a:pt x="280" y="115"/>
                  </a:cubicBezTo>
                  <a:lnTo>
                    <a:pt x="280" y="115"/>
                  </a:lnTo>
                  <a:cubicBezTo>
                    <a:pt x="280" y="116"/>
                    <a:pt x="280" y="116"/>
                    <a:pt x="281" y="116"/>
                  </a:cubicBezTo>
                  <a:cubicBezTo>
                    <a:pt x="282" y="116"/>
                    <a:pt x="282" y="116"/>
                    <a:pt x="283" y="116"/>
                  </a:cubicBezTo>
                  <a:lnTo>
                    <a:pt x="283" y="116"/>
                  </a:lnTo>
                  <a:cubicBezTo>
                    <a:pt x="284" y="116"/>
                    <a:pt x="285" y="116"/>
                    <a:pt x="285" y="116"/>
                  </a:cubicBezTo>
                  <a:cubicBezTo>
                    <a:pt x="286" y="116"/>
                    <a:pt x="287" y="116"/>
                    <a:pt x="288" y="115"/>
                  </a:cubicBezTo>
                  <a:lnTo>
                    <a:pt x="288" y="115"/>
                  </a:lnTo>
                  <a:lnTo>
                    <a:pt x="308" y="121"/>
                  </a:lnTo>
                  <a:cubicBezTo>
                    <a:pt x="311" y="122"/>
                    <a:pt x="313" y="122"/>
                    <a:pt x="313" y="122"/>
                  </a:cubicBezTo>
                  <a:lnTo>
                    <a:pt x="313" y="122"/>
                  </a:lnTo>
                  <a:lnTo>
                    <a:pt x="328" y="133"/>
                  </a:lnTo>
                  <a:cubicBezTo>
                    <a:pt x="330" y="135"/>
                    <a:pt x="331" y="135"/>
                    <a:pt x="331" y="135"/>
                  </a:cubicBezTo>
                  <a:cubicBezTo>
                    <a:pt x="331" y="135"/>
                    <a:pt x="331" y="135"/>
                    <a:pt x="330" y="135"/>
                  </a:cubicBezTo>
                  <a:lnTo>
                    <a:pt x="330" y="135"/>
                  </a:lnTo>
                  <a:cubicBezTo>
                    <a:pt x="331" y="135"/>
                    <a:pt x="332" y="136"/>
                    <a:pt x="334" y="136"/>
                  </a:cubicBezTo>
                  <a:lnTo>
                    <a:pt x="338" y="143"/>
                  </a:lnTo>
                  <a:cubicBezTo>
                    <a:pt x="341" y="148"/>
                    <a:pt x="343" y="152"/>
                    <a:pt x="345" y="156"/>
                  </a:cubicBezTo>
                  <a:lnTo>
                    <a:pt x="345" y="156"/>
                  </a:lnTo>
                  <a:cubicBezTo>
                    <a:pt x="345" y="156"/>
                    <a:pt x="345" y="156"/>
                    <a:pt x="345" y="156"/>
                  </a:cubicBezTo>
                  <a:cubicBezTo>
                    <a:pt x="345" y="160"/>
                    <a:pt x="348" y="162"/>
                    <a:pt x="350" y="165"/>
                  </a:cubicBezTo>
                  <a:cubicBezTo>
                    <a:pt x="351" y="170"/>
                    <a:pt x="352" y="177"/>
                    <a:pt x="355" y="183"/>
                  </a:cubicBezTo>
                  <a:cubicBezTo>
                    <a:pt x="355" y="185"/>
                    <a:pt x="356" y="188"/>
                    <a:pt x="356" y="190"/>
                  </a:cubicBezTo>
                  <a:lnTo>
                    <a:pt x="356" y="190"/>
                  </a:lnTo>
                  <a:cubicBezTo>
                    <a:pt x="357" y="190"/>
                    <a:pt x="357" y="191"/>
                    <a:pt x="357" y="192"/>
                  </a:cubicBezTo>
                  <a:cubicBezTo>
                    <a:pt x="358" y="204"/>
                    <a:pt x="358" y="214"/>
                    <a:pt x="357" y="227"/>
                  </a:cubicBezTo>
                  <a:cubicBezTo>
                    <a:pt x="357" y="232"/>
                    <a:pt x="356" y="236"/>
                    <a:pt x="355" y="241"/>
                  </a:cubicBezTo>
                  <a:lnTo>
                    <a:pt x="355" y="241"/>
                  </a:lnTo>
                  <a:cubicBezTo>
                    <a:pt x="356" y="239"/>
                    <a:pt x="355" y="238"/>
                    <a:pt x="355" y="238"/>
                  </a:cubicBezTo>
                  <a:lnTo>
                    <a:pt x="355" y="238"/>
                  </a:lnTo>
                  <a:cubicBezTo>
                    <a:pt x="354" y="238"/>
                    <a:pt x="352" y="252"/>
                    <a:pt x="352" y="257"/>
                  </a:cubicBezTo>
                  <a:cubicBezTo>
                    <a:pt x="350" y="270"/>
                    <a:pt x="348" y="282"/>
                    <a:pt x="342" y="292"/>
                  </a:cubicBezTo>
                  <a:cubicBezTo>
                    <a:pt x="342" y="292"/>
                    <a:pt x="342" y="293"/>
                    <a:pt x="341" y="294"/>
                  </a:cubicBezTo>
                  <a:lnTo>
                    <a:pt x="341" y="294"/>
                  </a:lnTo>
                  <a:cubicBezTo>
                    <a:pt x="342" y="294"/>
                    <a:pt x="342" y="294"/>
                    <a:pt x="342" y="294"/>
                  </a:cubicBezTo>
                  <a:lnTo>
                    <a:pt x="342" y="294"/>
                  </a:lnTo>
                  <a:cubicBezTo>
                    <a:pt x="342" y="294"/>
                    <a:pt x="341" y="295"/>
                    <a:pt x="340" y="298"/>
                  </a:cubicBezTo>
                  <a:cubicBezTo>
                    <a:pt x="339" y="299"/>
                    <a:pt x="339" y="299"/>
                    <a:pt x="339" y="300"/>
                  </a:cubicBezTo>
                  <a:lnTo>
                    <a:pt x="339" y="300"/>
                  </a:lnTo>
                  <a:cubicBezTo>
                    <a:pt x="339" y="298"/>
                    <a:pt x="341" y="296"/>
                    <a:pt x="341" y="294"/>
                  </a:cubicBezTo>
                  <a:lnTo>
                    <a:pt x="341" y="294"/>
                  </a:lnTo>
                  <a:cubicBezTo>
                    <a:pt x="341" y="294"/>
                    <a:pt x="338" y="299"/>
                    <a:pt x="338" y="301"/>
                  </a:cubicBezTo>
                  <a:lnTo>
                    <a:pt x="338" y="301"/>
                  </a:lnTo>
                  <a:cubicBezTo>
                    <a:pt x="338" y="301"/>
                    <a:pt x="338" y="300"/>
                    <a:pt x="339" y="300"/>
                  </a:cubicBezTo>
                  <a:lnTo>
                    <a:pt x="339" y="300"/>
                  </a:lnTo>
                  <a:cubicBezTo>
                    <a:pt x="338" y="301"/>
                    <a:pt x="338" y="302"/>
                    <a:pt x="338" y="302"/>
                  </a:cubicBezTo>
                  <a:cubicBezTo>
                    <a:pt x="338" y="302"/>
                    <a:pt x="338" y="302"/>
                    <a:pt x="338" y="301"/>
                  </a:cubicBezTo>
                  <a:lnTo>
                    <a:pt x="338" y="301"/>
                  </a:lnTo>
                  <a:cubicBezTo>
                    <a:pt x="336" y="306"/>
                    <a:pt x="335" y="312"/>
                    <a:pt x="331" y="316"/>
                  </a:cubicBezTo>
                  <a:cubicBezTo>
                    <a:pt x="331" y="317"/>
                    <a:pt x="329" y="319"/>
                    <a:pt x="328" y="321"/>
                  </a:cubicBezTo>
                  <a:lnTo>
                    <a:pt x="328" y="321"/>
                  </a:lnTo>
                  <a:cubicBezTo>
                    <a:pt x="328" y="320"/>
                    <a:pt x="328" y="320"/>
                    <a:pt x="328" y="320"/>
                  </a:cubicBezTo>
                  <a:lnTo>
                    <a:pt x="328" y="320"/>
                  </a:lnTo>
                  <a:cubicBezTo>
                    <a:pt x="327" y="320"/>
                    <a:pt x="325" y="322"/>
                    <a:pt x="323" y="328"/>
                  </a:cubicBezTo>
                  <a:cubicBezTo>
                    <a:pt x="323" y="326"/>
                    <a:pt x="326" y="323"/>
                    <a:pt x="328" y="321"/>
                  </a:cubicBezTo>
                  <a:lnTo>
                    <a:pt x="328" y="321"/>
                  </a:lnTo>
                  <a:cubicBezTo>
                    <a:pt x="327" y="322"/>
                    <a:pt x="327" y="323"/>
                    <a:pt x="325" y="325"/>
                  </a:cubicBezTo>
                  <a:cubicBezTo>
                    <a:pt x="324" y="326"/>
                    <a:pt x="323" y="330"/>
                    <a:pt x="320" y="332"/>
                  </a:cubicBezTo>
                  <a:lnTo>
                    <a:pt x="319" y="332"/>
                  </a:lnTo>
                  <a:lnTo>
                    <a:pt x="319" y="332"/>
                  </a:lnTo>
                  <a:cubicBezTo>
                    <a:pt x="320" y="332"/>
                    <a:pt x="320" y="332"/>
                    <a:pt x="321" y="332"/>
                  </a:cubicBezTo>
                  <a:lnTo>
                    <a:pt x="321" y="332"/>
                  </a:lnTo>
                  <a:cubicBezTo>
                    <a:pt x="321" y="332"/>
                    <a:pt x="321" y="333"/>
                    <a:pt x="320" y="333"/>
                  </a:cubicBezTo>
                  <a:lnTo>
                    <a:pt x="320" y="333"/>
                  </a:lnTo>
                  <a:cubicBezTo>
                    <a:pt x="319" y="333"/>
                    <a:pt x="319" y="333"/>
                    <a:pt x="319" y="333"/>
                  </a:cubicBezTo>
                  <a:lnTo>
                    <a:pt x="319" y="333"/>
                  </a:lnTo>
                  <a:lnTo>
                    <a:pt x="318" y="334"/>
                  </a:lnTo>
                  <a:lnTo>
                    <a:pt x="318" y="334"/>
                  </a:lnTo>
                  <a:cubicBezTo>
                    <a:pt x="318" y="334"/>
                    <a:pt x="318" y="334"/>
                    <a:pt x="317" y="333"/>
                  </a:cubicBezTo>
                  <a:lnTo>
                    <a:pt x="317" y="333"/>
                  </a:lnTo>
                  <a:cubicBezTo>
                    <a:pt x="318" y="333"/>
                    <a:pt x="318" y="333"/>
                    <a:pt x="319" y="333"/>
                  </a:cubicBezTo>
                  <a:lnTo>
                    <a:pt x="319" y="333"/>
                  </a:lnTo>
                  <a:cubicBezTo>
                    <a:pt x="319" y="333"/>
                    <a:pt x="319" y="333"/>
                    <a:pt x="319" y="333"/>
                  </a:cubicBezTo>
                  <a:lnTo>
                    <a:pt x="319" y="333"/>
                  </a:lnTo>
                  <a:lnTo>
                    <a:pt x="319" y="332"/>
                  </a:lnTo>
                  <a:lnTo>
                    <a:pt x="319" y="332"/>
                  </a:lnTo>
                  <a:cubicBezTo>
                    <a:pt x="319" y="332"/>
                    <a:pt x="319" y="332"/>
                    <a:pt x="319" y="333"/>
                  </a:cubicBezTo>
                  <a:lnTo>
                    <a:pt x="319" y="333"/>
                  </a:lnTo>
                  <a:cubicBezTo>
                    <a:pt x="319" y="333"/>
                    <a:pt x="319" y="333"/>
                    <a:pt x="318" y="332"/>
                  </a:cubicBezTo>
                  <a:lnTo>
                    <a:pt x="318" y="332"/>
                  </a:lnTo>
                  <a:cubicBezTo>
                    <a:pt x="318" y="333"/>
                    <a:pt x="318" y="333"/>
                    <a:pt x="318" y="333"/>
                  </a:cubicBezTo>
                  <a:lnTo>
                    <a:pt x="318" y="333"/>
                  </a:lnTo>
                  <a:cubicBezTo>
                    <a:pt x="318" y="333"/>
                    <a:pt x="318" y="332"/>
                    <a:pt x="318" y="332"/>
                  </a:cubicBezTo>
                  <a:lnTo>
                    <a:pt x="318" y="332"/>
                  </a:lnTo>
                  <a:cubicBezTo>
                    <a:pt x="318" y="332"/>
                    <a:pt x="318" y="332"/>
                    <a:pt x="318" y="332"/>
                  </a:cubicBezTo>
                  <a:lnTo>
                    <a:pt x="318" y="332"/>
                  </a:lnTo>
                  <a:cubicBezTo>
                    <a:pt x="320" y="331"/>
                    <a:pt x="321" y="330"/>
                    <a:pt x="321" y="330"/>
                  </a:cubicBezTo>
                  <a:lnTo>
                    <a:pt x="321" y="330"/>
                  </a:lnTo>
                  <a:cubicBezTo>
                    <a:pt x="321" y="330"/>
                    <a:pt x="320" y="331"/>
                    <a:pt x="318" y="332"/>
                  </a:cubicBezTo>
                  <a:lnTo>
                    <a:pt x="318" y="332"/>
                  </a:lnTo>
                  <a:cubicBezTo>
                    <a:pt x="314" y="329"/>
                    <a:pt x="309" y="325"/>
                    <a:pt x="308" y="323"/>
                  </a:cubicBezTo>
                  <a:cubicBezTo>
                    <a:pt x="299" y="312"/>
                    <a:pt x="284" y="306"/>
                    <a:pt x="269" y="306"/>
                  </a:cubicBezTo>
                  <a:cubicBezTo>
                    <a:pt x="253" y="306"/>
                    <a:pt x="237" y="312"/>
                    <a:pt x="228" y="323"/>
                  </a:cubicBezTo>
                  <a:cubicBezTo>
                    <a:pt x="204" y="347"/>
                    <a:pt x="206" y="380"/>
                    <a:pt x="228" y="404"/>
                  </a:cubicBezTo>
                  <a:cubicBezTo>
                    <a:pt x="250" y="431"/>
                    <a:pt x="284" y="451"/>
                    <a:pt x="321" y="451"/>
                  </a:cubicBezTo>
                  <a:cubicBezTo>
                    <a:pt x="355" y="451"/>
                    <a:pt x="386" y="432"/>
                    <a:pt x="408" y="408"/>
                  </a:cubicBezTo>
                  <a:cubicBezTo>
                    <a:pt x="454" y="359"/>
                    <a:pt x="473" y="285"/>
                    <a:pt x="476" y="219"/>
                  </a:cubicBezTo>
                  <a:cubicBezTo>
                    <a:pt x="477" y="143"/>
                    <a:pt x="449" y="65"/>
                    <a:pt x="379" y="27"/>
                  </a:cubicBezTo>
                  <a:cubicBezTo>
                    <a:pt x="346" y="8"/>
                    <a:pt x="310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1"/>
            <p:cNvSpPr/>
            <p:nvPr/>
          </p:nvSpPr>
          <p:spPr>
            <a:xfrm>
              <a:off x="8961661" y="4386776"/>
              <a:ext cx="26799" cy="23223"/>
            </a:xfrm>
            <a:custGeom>
              <a:avLst/>
              <a:gdLst/>
              <a:ahLst/>
              <a:cxnLst/>
              <a:rect l="l" t="t" r="r" b="b"/>
              <a:pathLst>
                <a:path w="532" h="461" extrusionOk="0">
                  <a:moveTo>
                    <a:pt x="265" y="115"/>
                  </a:moveTo>
                  <a:cubicBezTo>
                    <a:pt x="266" y="115"/>
                    <a:pt x="263" y="115"/>
                    <a:pt x="260" y="116"/>
                  </a:cubicBezTo>
                  <a:lnTo>
                    <a:pt x="260" y="116"/>
                  </a:lnTo>
                  <a:cubicBezTo>
                    <a:pt x="264" y="115"/>
                    <a:pt x="265" y="115"/>
                    <a:pt x="265" y="115"/>
                  </a:cubicBezTo>
                  <a:close/>
                  <a:moveTo>
                    <a:pt x="376" y="135"/>
                  </a:moveTo>
                  <a:lnTo>
                    <a:pt x="376" y="135"/>
                  </a:lnTo>
                  <a:cubicBezTo>
                    <a:pt x="376" y="135"/>
                    <a:pt x="377" y="135"/>
                    <a:pt x="377" y="136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79" y="137"/>
                    <a:pt x="378" y="136"/>
                    <a:pt x="376" y="135"/>
                  </a:cubicBezTo>
                  <a:close/>
                  <a:moveTo>
                    <a:pt x="143" y="175"/>
                  </a:moveTo>
                  <a:lnTo>
                    <a:pt x="143" y="175"/>
                  </a:lnTo>
                  <a:cubicBezTo>
                    <a:pt x="141" y="177"/>
                    <a:pt x="140" y="179"/>
                    <a:pt x="140" y="179"/>
                  </a:cubicBezTo>
                  <a:cubicBezTo>
                    <a:pt x="140" y="179"/>
                    <a:pt x="141" y="178"/>
                    <a:pt x="142" y="177"/>
                  </a:cubicBezTo>
                  <a:cubicBezTo>
                    <a:pt x="142" y="176"/>
                    <a:pt x="143" y="175"/>
                    <a:pt x="143" y="175"/>
                  </a:cubicBezTo>
                  <a:close/>
                  <a:moveTo>
                    <a:pt x="415" y="208"/>
                  </a:moveTo>
                  <a:lnTo>
                    <a:pt x="415" y="208"/>
                  </a:lnTo>
                  <a:cubicBezTo>
                    <a:pt x="415" y="209"/>
                    <a:pt x="415" y="211"/>
                    <a:pt x="416" y="212"/>
                  </a:cubicBezTo>
                  <a:cubicBezTo>
                    <a:pt x="415" y="211"/>
                    <a:pt x="415" y="209"/>
                    <a:pt x="415" y="208"/>
                  </a:cubicBezTo>
                  <a:close/>
                  <a:moveTo>
                    <a:pt x="413" y="247"/>
                  </a:moveTo>
                  <a:cubicBezTo>
                    <a:pt x="412" y="252"/>
                    <a:pt x="411" y="255"/>
                    <a:pt x="411" y="257"/>
                  </a:cubicBezTo>
                  <a:lnTo>
                    <a:pt x="411" y="257"/>
                  </a:lnTo>
                  <a:cubicBezTo>
                    <a:pt x="411" y="256"/>
                    <a:pt x="411" y="256"/>
                    <a:pt x="411" y="256"/>
                  </a:cubicBezTo>
                  <a:cubicBezTo>
                    <a:pt x="413" y="253"/>
                    <a:pt x="413" y="249"/>
                    <a:pt x="413" y="247"/>
                  </a:cubicBezTo>
                  <a:close/>
                  <a:moveTo>
                    <a:pt x="351" y="343"/>
                  </a:moveTo>
                  <a:cubicBezTo>
                    <a:pt x="351" y="343"/>
                    <a:pt x="352" y="343"/>
                    <a:pt x="354" y="344"/>
                  </a:cubicBezTo>
                  <a:lnTo>
                    <a:pt x="354" y="344"/>
                  </a:lnTo>
                  <a:cubicBezTo>
                    <a:pt x="353" y="344"/>
                    <a:pt x="351" y="343"/>
                    <a:pt x="351" y="343"/>
                  </a:cubicBezTo>
                  <a:close/>
                  <a:moveTo>
                    <a:pt x="292" y="0"/>
                  </a:moveTo>
                  <a:cubicBezTo>
                    <a:pt x="262" y="0"/>
                    <a:pt x="231" y="5"/>
                    <a:pt x="202" y="14"/>
                  </a:cubicBezTo>
                  <a:cubicBezTo>
                    <a:pt x="138" y="31"/>
                    <a:pt x="81" y="66"/>
                    <a:pt x="44" y="121"/>
                  </a:cubicBezTo>
                  <a:cubicBezTo>
                    <a:pt x="7" y="175"/>
                    <a:pt x="0" y="247"/>
                    <a:pt x="23" y="307"/>
                  </a:cubicBezTo>
                  <a:cubicBezTo>
                    <a:pt x="31" y="331"/>
                    <a:pt x="53" y="350"/>
                    <a:pt x="79" y="350"/>
                  </a:cubicBezTo>
                  <a:cubicBezTo>
                    <a:pt x="84" y="350"/>
                    <a:pt x="89" y="349"/>
                    <a:pt x="94" y="348"/>
                  </a:cubicBezTo>
                  <a:cubicBezTo>
                    <a:pt x="119" y="334"/>
                    <a:pt x="142" y="303"/>
                    <a:pt x="131" y="272"/>
                  </a:cubicBezTo>
                  <a:cubicBezTo>
                    <a:pt x="128" y="262"/>
                    <a:pt x="124" y="250"/>
                    <a:pt x="122" y="240"/>
                  </a:cubicBezTo>
                  <a:lnTo>
                    <a:pt x="122" y="233"/>
                  </a:lnTo>
                  <a:lnTo>
                    <a:pt x="122" y="221"/>
                  </a:lnTo>
                  <a:lnTo>
                    <a:pt x="124" y="215"/>
                  </a:lnTo>
                  <a:cubicBezTo>
                    <a:pt x="126" y="211"/>
                    <a:pt x="126" y="206"/>
                    <a:pt x="128" y="201"/>
                  </a:cubicBezTo>
                  <a:cubicBezTo>
                    <a:pt x="128" y="200"/>
                    <a:pt x="128" y="200"/>
                    <a:pt x="128" y="199"/>
                  </a:cubicBezTo>
                  <a:lnTo>
                    <a:pt x="128" y="199"/>
                  </a:lnTo>
                  <a:cubicBezTo>
                    <a:pt x="131" y="193"/>
                    <a:pt x="134" y="189"/>
                    <a:pt x="136" y="184"/>
                  </a:cubicBezTo>
                  <a:cubicBezTo>
                    <a:pt x="138" y="183"/>
                    <a:pt x="142" y="175"/>
                    <a:pt x="143" y="175"/>
                  </a:cubicBezTo>
                  <a:lnTo>
                    <a:pt x="143" y="175"/>
                  </a:lnTo>
                  <a:cubicBezTo>
                    <a:pt x="143" y="175"/>
                    <a:pt x="143" y="175"/>
                    <a:pt x="143" y="175"/>
                  </a:cubicBezTo>
                  <a:lnTo>
                    <a:pt x="143" y="175"/>
                  </a:lnTo>
                  <a:cubicBezTo>
                    <a:pt x="144" y="173"/>
                    <a:pt x="147" y="170"/>
                    <a:pt x="148" y="170"/>
                  </a:cubicBezTo>
                  <a:lnTo>
                    <a:pt x="158" y="158"/>
                  </a:lnTo>
                  <a:cubicBezTo>
                    <a:pt x="159" y="157"/>
                    <a:pt x="162" y="155"/>
                    <a:pt x="165" y="154"/>
                  </a:cubicBezTo>
                  <a:cubicBezTo>
                    <a:pt x="165" y="153"/>
                    <a:pt x="165" y="153"/>
                    <a:pt x="166" y="152"/>
                  </a:cubicBezTo>
                  <a:lnTo>
                    <a:pt x="166" y="152"/>
                  </a:lnTo>
                  <a:cubicBezTo>
                    <a:pt x="169" y="151"/>
                    <a:pt x="174" y="148"/>
                    <a:pt x="176" y="147"/>
                  </a:cubicBezTo>
                  <a:cubicBezTo>
                    <a:pt x="180" y="143"/>
                    <a:pt x="186" y="141"/>
                    <a:pt x="192" y="137"/>
                  </a:cubicBezTo>
                  <a:cubicBezTo>
                    <a:pt x="197" y="136"/>
                    <a:pt x="200" y="133"/>
                    <a:pt x="206" y="130"/>
                  </a:cubicBezTo>
                  <a:lnTo>
                    <a:pt x="206" y="130"/>
                  </a:lnTo>
                  <a:cubicBezTo>
                    <a:pt x="204" y="131"/>
                    <a:pt x="202" y="133"/>
                    <a:pt x="202" y="133"/>
                  </a:cubicBezTo>
                  <a:cubicBezTo>
                    <a:pt x="206" y="130"/>
                    <a:pt x="209" y="128"/>
                    <a:pt x="213" y="128"/>
                  </a:cubicBezTo>
                  <a:cubicBezTo>
                    <a:pt x="223" y="126"/>
                    <a:pt x="234" y="121"/>
                    <a:pt x="244" y="120"/>
                  </a:cubicBezTo>
                  <a:cubicBezTo>
                    <a:pt x="250" y="119"/>
                    <a:pt x="255" y="119"/>
                    <a:pt x="260" y="116"/>
                  </a:cubicBezTo>
                  <a:cubicBezTo>
                    <a:pt x="260" y="116"/>
                    <a:pt x="260" y="116"/>
                    <a:pt x="260" y="116"/>
                  </a:cubicBezTo>
                  <a:lnTo>
                    <a:pt x="260" y="116"/>
                  </a:lnTo>
                  <a:cubicBezTo>
                    <a:pt x="263" y="116"/>
                    <a:pt x="266" y="116"/>
                    <a:pt x="271" y="114"/>
                  </a:cubicBezTo>
                  <a:cubicBezTo>
                    <a:pt x="277" y="114"/>
                    <a:pt x="282" y="114"/>
                    <a:pt x="288" y="114"/>
                  </a:cubicBezTo>
                  <a:cubicBezTo>
                    <a:pt x="299" y="114"/>
                    <a:pt x="311" y="114"/>
                    <a:pt x="322" y="114"/>
                  </a:cubicBezTo>
                  <a:cubicBezTo>
                    <a:pt x="326" y="114"/>
                    <a:pt x="329" y="116"/>
                    <a:pt x="333" y="116"/>
                  </a:cubicBezTo>
                  <a:lnTo>
                    <a:pt x="353" y="121"/>
                  </a:lnTo>
                  <a:lnTo>
                    <a:pt x="353" y="121"/>
                  </a:lnTo>
                  <a:cubicBezTo>
                    <a:pt x="352" y="121"/>
                    <a:pt x="352" y="121"/>
                    <a:pt x="351" y="121"/>
                  </a:cubicBezTo>
                  <a:lnTo>
                    <a:pt x="351" y="121"/>
                  </a:lnTo>
                  <a:cubicBezTo>
                    <a:pt x="351" y="121"/>
                    <a:pt x="351" y="121"/>
                    <a:pt x="352" y="121"/>
                  </a:cubicBezTo>
                  <a:cubicBezTo>
                    <a:pt x="355" y="123"/>
                    <a:pt x="357" y="123"/>
                    <a:pt x="359" y="126"/>
                  </a:cubicBezTo>
                  <a:cubicBezTo>
                    <a:pt x="363" y="128"/>
                    <a:pt x="367" y="130"/>
                    <a:pt x="372" y="133"/>
                  </a:cubicBezTo>
                  <a:lnTo>
                    <a:pt x="372" y="133"/>
                  </a:lnTo>
                  <a:cubicBezTo>
                    <a:pt x="372" y="133"/>
                    <a:pt x="372" y="133"/>
                    <a:pt x="373" y="134"/>
                  </a:cubicBezTo>
                  <a:cubicBezTo>
                    <a:pt x="376" y="136"/>
                    <a:pt x="377" y="137"/>
                    <a:pt x="380" y="140"/>
                  </a:cubicBezTo>
                  <a:cubicBezTo>
                    <a:pt x="386" y="143"/>
                    <a:pt x="390" y="148"/>
                    <a:pt x="393" y="154"/>
                  </a:cubicBezTo>
                  <a:cubicBezTo>
                    <a:pt x="394" y="155"/>
                    <a:pt x="394" y="156"/>
                    <a:pt x="394" y="156"/>
                  </a:cubicBezTo>
                  <a:cubicBezTo>
                    <a:pt x="395" y="156"/>
                    <a:pt x="389" y="148"/>
                    <a:pt x="389" y="148"/>
                  </a:cubicBezTo>
                  <a:lnTo>
                    <a:pt x="389" y="148"/>
                  </a:lnTo>
                  <a:cubicBezTo>
                    <a:pt x="390" y="148"/>
                    <a:pt x="390" y="148"/>
                    <a:pt x="391" y="150"/>
                  </a:cubicBezTo>
                  <a:cubicBezTo>
                    <a:pt x="393" y="151"/>
                    <a:pt x="394" y="155"/>
                    <a:pt x="397" y="157"/>
                  </a:cubicBezTo>
                  <a:cubicBezTo>
                    <a:pt x="400" y="162"/>
                    <a:pt x="401" y="167"/>
                    <a:pt x="404" y="171"/>
                  </a:cubicBezTo>
                  <a:lnTo>
                    <a:pt x="404" y="171"/>
                  </a:lnTo>
                  <a:cubicBezTo>
                    <a:pt x="405" y="173"/>
                    <a:pt x="406" y="176"/>
                    <a:pt x="407" y="177"/>
                  </a:cubicBezTo>
                  <a:cubicBezTo>
                    <a:pt x="408" y="182"/>
                    <a:pt x="411" y="187"/>
                    <a:pt x="413" y="194"/>
                  </a:cubicBezTo>
                  <a:cubicBezTo>
                    <a:pt x="413" y="197"/>
                    <a:pt x="414" y="200"/>
                    <a:pt x="414" y="203"/>
                  </a:cubicBezTo>
                  <a:lnTo>
                    <a:pt x="414" y="203"/>
                  </a:lnTo>
                  <a:cubicBezTo>
                    <a:pt x="414" y="204"/>
                    <a:pt x="414" y="205"/>
                    <a:pt x="414" y="206"/>
                  </a:cubicBezTo>
                  <a:lnTo>
                    <a:pt x="414" y="218"/>
                  </a:lnTo>
                  <a:cubicBezTo>
                    <a:pt x="414" y="229"/>
                    <a:pt x="414" y="240"/>
                    <a:pt x="413" y="253"/>
                  </a:cubicBezTo>
                  <a:cubicBezTo>
                    <a:pt x="413" y="255"/>
                    <a:pt x="411" y="259"/>
                    <a:pt x="411" y="259"/>
                  </a:cubicBezTo>
                  <a:cubicBezTo>
                    <a:pt x="411" y="259"/>
                    <a:pt x="411" y="259"/>
                    <a:pt x="411" y="257"/>
                  </a:cubicBezTo>
                  <a:lnTo>
                    <a:pt x="411" y="257"/>
                  </a:lnTo>
                  <a:cubicBezTo>
                    <a:pt x="408" y="262"/>
                    <a:pt x="408" y="268"/>
                    <a:pt x="407" y="274"/>
                  </a:cubicBezTo>
                  <a:lnTo>
                    <a:pt x="401" y="290"/>
                  </a:lnTo>
                  <a:cubicBezTo>
                    <a:pt x="401" y="291"/>
                    <a:pt x="401" y="294"/>
                    <a:pt x="400" y="295"/>
                  </a:cubicBezTo>
                  <a:lnTo>
                    <a:pt x="400" y="295"/>
                  </a:lnTo>
                  <a:cubicBezTo>
                    <a:pt x="401" y="294"/>
                    <a:pt x="401" y="293"/>
                    <a:pt x="401" y="293"/>
                  </a:cubicBezTo>
                  <a:lnTo>
                    <a:pt x="401" y="293"/>
                  </a:lnTo>
                  <a:cubicBezTo>
                    <a:pt x="401" y="294"/>
                    <a:pt x="401" y="295"/>
                    <a:pt x="400" y="296"/>
                  </a:cubicBezTo>
                  <a:lnTo>
                    <a:pt x="400" y="296"/>
                  </a:lnTo>
                  <a:cubicBezTo>
                    <a:pt x="400" y="296"/>
                    <a:pt x="400" y="295"/>
                    <a:pt x="400" y="295"/>
                  </a:cubicBezTo>
                  <a:lnTo>
                    <a:pt x="400" y="295"/>
                  </a:lnTo>
                  <a:cubicBezTo>
                    <a:pt x="400" y="297"/>
                    <a:pt x="399" y="298"/>
                    <a:pt x="399" y="299"/>
                  </a:cubicBezTo>
                  <a:lnTo>
                    <a:pt x="399" y="299"/>
                  </a:lnTo>
                  <a:cubicBezTo>
                    <a:pt x="399" y="298"/>
                    <a:pt x="400" y="297"/>
                    <a:pt x="400" y="296"/>
                  </a:cubicBezTo>
                  <a:lnTo>
                    <a:pt x="400" y="296"/>
                  </a:lnTo>
                  <a:cubicBezTo>
                    <a:pt x="400" y="296"/>
                    <a:pt x="400" y="297"/>
                    <a:pt x="400" y="297"/>
                  </a:cubicBezTo>
                  <a:cubicBezTo>
                    <a:pt x="400" y="299"/>
                    <a:pt x="400" y="299"/>
                    <a:pt x="399" y="300"/>
                  </a:cubicBezTo>
                  <a:cubicBezTo>
                    <a:pt x="397" y="302"/>
                    <a:pt x="397" y="303"/>
                    <a:pt x="397" y="303"/>
                  </a:cubicBezTo>
                  <a:cubicBezTo>
                    <a:pt x="397" y="303"/>
                    <a:pt x="398" y="301"/>
                    <a:pt x="399" y="299"/>
                  </a:cubicBezTo>
                  <a:lnTo>
                    <a:pt x="399" y="299"/>
                  </a:lnTo>
                  <a:cubicBezTo>
                    <a:pt x="395" y="307"/>
                    <a:pt x="392" y="315"/>
                    <a:pt x="387" y="321"/>
                  </a:cubicBezTo>
                  <a:cubicBezTo>
                    <a:pt x="386" y="324"/>
                    <a:pt x="384" y="327"/>
                    <a:pt x="383" y="328"/>
                  </a:cubicBezTo>
                  <a:cubicBezTo>
                    <a:pt x="383" y="329"/>
                    <a:pt x="382" y="329"/>
                    <a:pt x="382" y="329"/>
                  </a:cubicBezTo>
                  <a:lnTo>
                    <a:pt x="382" y="329"/>
                  </a:lnTo>
                  <a:cubicBezTo>
                    <a:pt x="380" y="332"/>
                    <a:pt x="378" y="335"/>
                    <a:pt x="376" y="338"/>
                  </a:cubicBezTo>
                  <a:cubicBezTo>
                    <a:pt x="374" y="339"/>
                    <a:pt x="371" y="341"/>
                    <a:pt x="370" y="342"/>
                  </a:cubicBezTo>
                  <a:lnTo>
                    <a:pt x="370" y="342"/>
                  </a:lnTo>
                  <a:cubicBezTo>
                    <a:pt x="370" y="342"/>
                    <a:pt x="370" y="342"/>
                    <a:pt x="370" y="342"/>
                  </a:cubicBezTo>
                  <a:lnTo>
                    <a:pt x="370" y="342"/>
                  </a:lnTo>
                  <a:cubicBezTo>
                    <a:pt x="369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70" y="342"/>
                  </a:cubicBezTo>
                  <a:lnTo>
                    <a:pt x="370" y="342"/>
                  </a:lnTo>
                  <a:cubicBezTo>
                    <a:pt x="370" y="342"/>
                    <a:pt x="368" y="344"/>
                    <a:pt x="365" y="345"/>
                  </a:cubicBezTo>
                  <a:lnTo>
                    <a:pt x="361" y="345"/>
                  </a:lnTo>
                  <a:cubicBezTo>
                    <a:pt x="366" y="343"/>
                    <a:pt x="369" y="342"/>
                    <a:pt x="369" y="342"/>
                  </a:cubicBezTo>
                  <a:lnTo>
                    <a:pt x="369" y="342"/>
                  </a:lnTo>
                  <a:cubicBezTo>
                    <a:pt x="369" y="342"/>
                    <a:pt x="370" y="342"/>
                    <a:pt x="370" y="342"/>
                  </a:cubicBezTo>
                  <a:lnTo>
                    <a:pt x="370" y="342"/>
                  </a:lnTo>
                  <a:cubicBezTo>
                    <a:pt x="372" y="340"/>
                    <a:pt x="375" y="337"/>
                    <a:pt x="375" y="337"/>
                  </a:cubicBezTo>
                  <a:lnTo>
                    <a:pt x="375" y="337"/>
                  </a:lnTo>
                  <a:cubicBezTo>
                    <a:pt x="375" y="337"/>
                    <a:pt x="374" y="338"/>
                    <a:pt x="372" y="340"/>
                  </a:cubicBezTo>
                  <a:cubicBezTo>
                    <a:pt x="369" y="341"/>
                    <a:pt x="364" y="342"/>
                    <a:pt x="360" y="345"/>
                  </a:cubicBezTo>
                  <a:lnTo>
                    <a:pt x="358" y="345"/>
                  </a:lnTo>
                  <a:cubicBezTo>
                    <a:pt x="356" y="344"/>
                    <a:pt x="355" y="343"/>
                    <a:pt x="355" y="342"/>
                  </a:cubicBezTo>
                  <a:cubicBezTo>
                    <a:pt x="346" y="338"/>
                    <a:pt x="336" y="335"/>
                    <a:pt x="326" y="335"/>
                  </a:cubicBezTo>
                  <a:cubicBezTo>
                    <a:pt x="305" y="335"/>
                    <a:pt x="285" y="345"/>
                    <a:pt x="274" y="364"/>
                  </a:cubicBezTo>
                  <a:cubicBezTo>
                    <a:pt x="260" y="391"/>
                    <a:pt x="267" y="427"/>
                    <a:pt x="295" y="444"/>
                  </a:cubicBezTo>
                  <a:cubicBezTo>
                    <a:pt x="316" y="456"/>
                    <a:pt x="339" y="461"/>
                    <a:pt x="361" y="461"/>
                  </a:cubicBezTo>
                  <a:cubicBezTo>
                    <a:pt x="400" y="461"/>
                    <a:pt x="438" y="444"/>
                    <a:pt x="465" y="412"/>
                  </a:cubicBezTo>
                  <a:cubicBezTo>
                    <a:pt x="506" y="364"/>
                    <a:pt x="528" y="300"/>
                    <a:pt x="529" y="236"/>
                  </a:cubicBezTo>
                  <a:cubicBezTo>
                    <a:pt x="532" y="171"/>
                    <a:pt x="508" y="102"/>
                    <a:pt x="458" y="58"/>
                  </a:cubicBezTo>
                  <a:cubicBezTo>
                    <a:pt x="413" y="18"/>
                    <a:pt x="353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1"/>
            <p:cNvSpPr/>
            <p:nvPr/>
          </p:nvSpPr>
          <p:spPr>
            <a:xfrm>
              <a:off x="8923225" y="4373880"/>
              <a:ext cx="19042" cy="21611"/>
            </a:xfrm>
            <a:custGeom>
              <a:avLst/>
              <a:gdLst/>
              <a:ahLst/>
              <a:cxnLst/>
              <a:rect l="l" t="t" r="r" b="b"/>
              <a:pathLst>
                <a:path w="378" h="429" extrusionOk="0">
                  <a:moveTo>
                    <a:pt x="249" y="137"/>
                  </a:moveTo>
                  <a:cubicBezTo>
                    <a:pt x="250" y="138"/>
                    <a:pt x="251" y="141"/>
                    <a:pt x="253" y="144"/>
                  </a:cubicBezTo>
                  <a:cubicBezTo>
                    <a:pt x="252" y="140"/>
                    <a:pt x="252" y="138"/>
                    <a:pt x="249" y="137"/>
                  </a:cubicBezTo>
                  <a:close/>
                  <a:moveTo>
                    <a:pt x="263" y="238"/>
                  </a:moveTo>
                  <a:cubicBezTo>
                    <a:pt x="263" y="238"/>
                    <a:pt x="262" y="240"/>
                    <a:pt x="263" y="245"/>
                  </a:cubicBezTo>
                  <a:lnTo>
                    <a:pt x="263" y="245"/>
                  </a:lnTo>
                  <a:cubicBezTo>
                    <a:pt x="263" y="244"/>
                    <a:pt x="263" y="244"/>
                    <a:pt x="263" y="243"/>
                  </a:cubicBezTo>
                  <a:cubicBezTo>
                    <a:pt x="264" y="240"/>
                    <a:pt x="264" y="238"/>
                    <a:pt x="263" y="238"/>
                  </a:cubicBezTo>
                  <a:close/>
                  <a:moveTo>
                    <a:pt x="256" y="271"/>
                  </a:moveTo>
                  <a:lnTo>
                    <a:pt x="256" y="271"/>
                  </a:lnTo>
                  <a:cubicBezTo>
                    <a:pt x="256" y="271"/>
                    <a:pt x="256" y="272"/>
                    <a:pt x="255" y="274"/>
                  </a:cubicBezTo>
                  <a:lnTo>
                    <a:pt x="255" y="274"/>
                  </a:lnTo>
                  <a:cubicBezTo>
                    <a:pt x="255" y="273"/>
                    <a:pt x="255" y="272"/>
                    <a:pt x="256" y="271"/>
                  </a:cubicBezTo>
                  <a:close/>
                  <a:moveTo>
                    <a:pt x="121" y="270"/>
                  </a:moveTo>
                  <a:cubicBezTo>
                    <a:pt x="121" y="270"/>
                    <a:pt x="121" y="271"/>
                    <a:pt x="122" y="273"/>
                  </a:cubicBezTo>
                  <a:lnTo>
                    <a:pt x="122" y="273"/>
                  </a:lnTo>
                  <a:cubicBezTo>
                    <a:pt x="122" y="273"/>
                    <a:pt x="122" y="273"/>
                    <a:pt x="122" y="273"/>
                  </a:cubicBezTo>
                  <a:lnTo>
                    <a:pt x="122" y="273"/>
                  </a:lnTo>
                  <a:cubicBezTo>
                    <a:pt x="122" y="274"/>
                    <a:pt x="122" y="274"/>
                    <a:pt x="122" y="274"/>
                  </a:cubicBezTo>
                  <a:lnTo>
                    <a:pt x="122" y="274"/>
                  </a:lnTo>
                  <a:cubicBezTo>
                    <a:pt x="122" y="273"/>
                    <a:pt x="121" y="273"/>
                    <a:pt x="121" y="273"/>
                  </a:cubicBezTo>
                  <a:cubicBezTo>
                    <a:pt x="121" y="271"/>
                    <a:pt x="121" y="270"/>
                    <a:pt x="121" y="270"/>
                  </a:cubicBezTo>
                  <a:close/>
                  <a:moveTo>
                    <a:pt x="221" y="307"/>
                  </a:moveTo>
                  <a:cubicBezTo>
                    <a:pt x="221" y="307"/>
                    <a:pt x="222" y="308"/>
                    <a:pt x="222" y="308"/>
                  </a:cubicBezTo>
                  <a:lnTo>
                    <a:pt x="222" y="308"/>
                  </a:lnTo>
                  <a:cubicBezTo>
                    <a:pt x="222" y="308"/>
                    <a:pt x="221" y="308"/>
                    <a:pt x="221" y="308"/>
                  </a:cubicBezTo>
                  <a:cubicBezTo>
                    <a:pt x="220" y="308"/>
                    <a:pt x="220" y="308"/>
                    <a:pt x="220" y="308"/>
                  </a:cubicBezTo>
                  <a:lnTo>
                    <a:pt x="220" y="308"/>
                  </a:lnTo>
                  <a:cubicBezTo>
                    <a:pt x="220" y="307"/>
                    <a:pt x="220" y="307"/>
                    <a:pt x="221" y="307"/>
                  </a:cubicBezTo>
                  <a:close/>
                  <a:moveTo>
                    <a:pt x="220" y="308"/>
                  </a:moveTo>
                  <a:cubicBezTo>
                    <a:pt x="219" y="308"/>
                    <a:pt x="218" y="308"/>
                    <a:pt x="218" y="308"/>
                  </a:cubicBezTo>
                  <a:cubicBezTo>
                    <a:pt x="217" y="308"/>
                    <a:pt x="216" y="308"/>
                    <a:pt x="215" y="308"/>
                  </a:cubicBezTo>
                  <a:lnTo>
                    <a:pt x="215" y="308"/>
                  </a:lnTo>
                  <a:cubicBezTo>
                    <a:pt x="217" y="308"/>
                    <a:pt x="218" y="308"/>
                    <a:pt x="220" y="308"/>
                  </a:cubicBezTo>
                  <a:close/>
                  <a:moveTo>
                    <a:pt x="185" y="308"/>
                  </a:moveTo>
                  <a:cubicBezTo>
                    <a:pt x="186" y="308"/>
                    <a:pt x="189" y="308"/>
                    <a:pt x="195" y="309"/>
                  </a:cubicBezTo>
                  <a:lnTo>
                    <a:pt x="191" y="309"/>
                  </a:lnTo>
                  <a:cubicBezTo>
                    <a:pt x="187" y="309"/>
                    <a:pt x="182" y="308"/>
                    <a:pt x="185" y="308"/>
                  </a:cubicBezTo>
                  <a:close/>
                  <a:moveTo>
                    <a:pt x="239" y="0"/>
                  </a:moveTo>
                  <a:cubicBezTo>
                    <a:pt x="211" y="0"/>
                    <a:pt x="185" y="13"/>
                    <a:pt x="162" y="32"/>
                  </a:cubicBezTo>
                  <a:cubicBezTo>
                    <a:pt x="140" y="51"/>
                    <a:pt x="141" y="94"/>
                    <a:pt x="162" y="114"/>
                  </a:cubicBezTo>
                  <a:cubicBezTo>
                    <a:pt x="174" y="125"/>
                    <a:pt x="188" y="130"/>
                    <a:pt x="202" y="130"/>
                  </a:cubicBezTo>
                  <a:cubicBezTo>
                    <a:pt x="215" y="130"/>
                    <a:pt x="227" y="126"/>
                    <a:pt x="238" y="118"/>
                  </a:cubicBezTo>
                  <a:lnTo>
                    <a:pt x="238" y="118"/>
                  </a:lnTo>
                  <a:cubicBezTo>
                    <a:pt x="242" y="124"/>
                    <a:pt x="246" y="130"/>
                    <a:pt x="249" y="136"/>
                  </a:cubicBezTo>
                  <a:cubicBezTo>
                    <a:pt x="249" y="137"/>
                    <a:pt x="249" y="137"/>
                    <a:pt x="249" y="137"/>
                  </a:cubicBezTo>
                  <a:lnTo>
                    <a:pt x="249" y="137"/>
                  </a:lnTo>
                  <a:cubicBezTo>
                    <a:pt x="248" y="134"/>
                    <a:pt x="248" y="133"/>
                    <a:pt x="248" y="133"/>
                  </a:cubicBezTo>
                  <a:lnTo>
                    <a:pt x="248" y="133"/>
                  </a:lnTo>
                  <a:cubicBezTo>
                    <a:pt x="249" y="133"/>
                    <a:pt x="250" y="135"/>
                    <a:pt x="252" y="138"/>
                  </a:cubicBezTo>
                  <a:cubicBezTo>
                    <a:pt x="253" y="144"/>
                    <a:pt x="255" y="146"/>
                    <a:pt x="256" y="152"/>
                  </a:cubicBezTo>
                  <a:cubicBezTo>
                    <a:pt x="260" y="163"/>
                    <a:pt x="262" y="172"/>
                    <a:pt x="263" y="182"/>
                  </a:cubicBezTo>
                  <a:cubicBezTo>
                    <a:pt x="263" y="182"/>
                    <a:pt x="263" y="182"/>
                    <a:pt x="263" y="182"/>
                  </a:cubicBezTo>
                  <a:lnTo>
                    <a:pt x="263" y="182"/>
                  </a:lnTo>
                  <a:cubicBezTo>
                    <a:pt x="263" y="182"/>
                    <a:pt x="263" y="182"/>
                    <a:pt x="263" y="182"/>
                  </a:cubicBezTo>
                  <a:lnTo>
                    <a:pt x="263" y="182"/>
                  </a:lnTo>
                  <a:cubicBezTo>
                    <a:pt x="264" y="185"/>
                    <a:pt x="264" y="189"/>
                    <a:pt x="264" y="191"/>
                  </a:cubicBezTo>
                  <a:lnTo>
                    <a:pt x="264" y="191"/>
                  </a:lnTo>
                  <a:cubicBezTo>
                    <a:pt x="263" y="188"/>
                    <a:pt x="263" y="185"/>
                    <a:pt x="263" y="182"/>
                  </a:cubicBezTo>
                  <a:lnTo>
                    <a:pt x="263" y="182"/>
                  </a:lnTo>
                  <a:cubicBezTo>
                    <a:pt x="263" y="190"/>
                    <a:pt x="263" y="192"/>
                    <a:pt x="264" y="192"/>
                  </a:cubicBezTo>
                  <a:cubicBezTo>
                    <a:pt x="264" y="192"/>
                    <a:pt x="264" y="192"/>
                    <a:pt x="264" y="191"/>
                  </a:cubicBezTo>
                  <a:lnTo>
                    <a:pt x="264" y="191"/>
                  </a:lnTo>
                  <a:cubicBezTo>
                    <a:pt x="264" y="194"/>
                    <a:pt x="265" y="198"/>
                    <a:pt x="265" y="202"/>
                  </a:cubicBezTo>
                  <a:lnTo>
                    <a:pt x="265" y="231"/>
                  </a:lnTo>
                  <a:cubicBezTo>
                    <a:pt x="265" y="237"/>
                    <a:pt x="263" y="243"/>
                    <a:pt x="263" y="248"/>
                  </a:cubicBezTo>
                  <a:cubicBezTo>
                    <a:pt x="263" y="247"/>
                    <a:pt x="263" y="246"/>
                    <a:pt x="263" y="245"/>
                  </a:cubicBezTo>
                  <a:lnTo>
                    <a:pt x="263" y="245"/>
                  </a:lnTo>
                  <a:cubicBezTo>
                    <a:pt x="262" y="248"/>
                    <a:pt x="262" y="251"/>
                    <a:pt x="262" y="253"/>
                  </a:cubicBezTo>
                  <a:cubicBezTo>
                    <a:pt x="261" y="259"/>
                    <a:pt x="258" y="265"/>
                    <a:pt x="256" y="271"/>
                  </a:cubicBezTo>
                  <a:lnTo>
                    <a:pt x="256" y="271"/>
                  </a:lnTo>
                  <a:cubicBezTo>
                    <a:pt x="256" y="270"/>
                    <a:pt x="256" y="270"/>
                    <a:pt x="256" y="270"/>
                  </a:cubicBezTo>
                  <a:lnTo>
                    <a:pt x="256" y="270"/>
                  </a:lnTo>
                  <a:cubicBezTo>
                    <a:pt x="255" y="270"/>
                    <a:pt x="254" y="272"/>
                    <a:pt x="254" y="276"/>
                  </a:cubicBezTo>
                  <a:lnTo>
                    <a:pt x="254" y="276"/>
                  </a:lnTo>
                  <a:cubicBezTo>
                    <a:pt x="254" y="276"/>
                    <a:pt x="254" y="275"/>
                    <a:pt x="255" y="274"/>
                  </a:cubicBezTo>
                  <a:cubicBezTo>
                    <a:pt x="255" y="274"/>
                    <a:pt x="255" y="274"/>
                    <a:pt x="255" y="274"/>
                  </a:cubicBezTo>
                  <a:lnTo>
                    <a:pt x="255" y="274"/>
                  </a:lnTo>
                  <a:cubicBezTo>
                    <a:pt x="254" y="276"/>
                    <a:pt x="254" y="278"/>
                    <a:pt x="253" y="280"/>
                  </a:cubicBezTo>
                  <a:cubicBezTo>
                    <a:pt x="253" y="278"/>
                    <a:pt x="253" y="277"/>
                    <a:pt x="254" y="276"/>
                  </a:cubicBezTo>
                  <a:lnTo>
                    <a:pt x="254" y="276"/>
                  </a:lnTo>
                  <a:cubicBezTo>
                    <a:pt x="253" y="278"/>
                    <a:pt x="252" y="280"/>
                    <a:pt x="250" y="281"/>
                  </a:cubicBezTo>
                  <a:cubicBezTo>
                    <a:pt x="249" y="285"/>
                    <a:pt x="246" y="291"/>
                    <a:pt x="243" y="294"/>
                  </a:cubicBezTo>
                  <a:cubicBezTo>
                    <a:pt x="243" y="294"/>
                    <a:pt x="243" y="294"/>
                    <a:pt x="243" y="294"/>
                  </a:cubicBezTo>
                  <a:lnTo>
                    <a:pt x="243" y="294"/>
                  </a:lnTo>
                  <a:lnTo>
                    <a:pt x="242" y="295"/>
                  </a:lnTo>
                  <a:lnTo>
                    <a:pt x="239" y="298"/>
                  </a:lnTo>
                  <a:lnTo>
                    <a:pt x="239" y="298"/>
                  </a:lnTo>
                  <a:cubicBezTo>
                    <a:pt x="240" y="298"/>
                    <a:pt x="240" y="298"/>
                    <a:pt x="240" y="298"/>
                  </a:cubicBezTo>
                  <a:lnTo>
                    <a:pt x="240" y="298"/>
                  </a:lnTo>
                  <a:cubicBezTo>
                    <a:pt x="240" y="298"/>
                    <a:pt x="240" y="298"/>
                    <a:pt x="239" y="299"/>
                  </a:cubicBezTo>
                  <a:lnTo>
                    <a:pt x="239" y="299"/>
                  </a:lnTo>
                  <a:lnTo>
                    <a:pt x="239" y="298"/>
                  </a:lnTo>
                  <a:lnTo>
                    <a:pt x="239" y="298"/>
                  </a:lnTo>
                  <a:cubicBezTo>
                    <a:pt x="236" y="300"/>
                    <a:pt x="234" y="301"/>
                    <a:pt x="234" y="302"/>
                  </a:cubicBezTo>
                  <a:lnTo>
                    <a:pt x="234" y="302"/>
                  </a:lnTo>
                  <a:cubicBezTo>
                    <a:pt x="235" y="301"/>
                    <a:pt x="238" y="300"/>
                    <a:pt x="239" y="299"/>
                  </a:cubicBezTo>
                  <a:lnTo>
                    <a:pt x="239" y="299"/>
                  </a:lnTo>
                  <a:lnTo>
                    <a:pt x="238" y="301"/>
                  </a:lnTo>
                  <a:cubicBezTo>
                    <a:pt x="236" y="303"/>
                    <a:pt x="234" y="304"/>
                    <a:pt x="234" y="304"/>
                  </a:cubicBezTo>
                  <a:cubicBezTo>
                    <a:pt x="233" y="304"/>
                    <a:pt x="233" y="303"/>
                    <a:pt x="234" y="302"/>
                  </a:cubicBezTo>
                  <a:lnTo>
                    <a:pt x="234" y="302"/>
                  </a:lnTo>
                  <a:cubicBezTo>
                    <a:pt x="232" y="303"/>
                    <a:pt x="231" y="304"/>
                    <a:pt x="231" y="305"/>
                  </a:cubicBezTo>
                  <a:cubicBezTo>
                    <a:pt x="228" y="305"/>
                    <a:pt x="226" y="307"/>
                    <a:pt x="225" y="307"/>
                  </a:cubicBezTo>
                  <a:cubicBezTo>
                    <a:pt x="224" y="307"/>
                    <a:pt x="222" y="307"/>
                    <a:pt x="221" y="307"/>
                  </a:cubicBezTo>
                  <a:lnTo>
                    <a:pt x="221" y="307"/>
                  </a:lnTo>
                  <a:cubicBezTo>
                    <a:pt x="219" y="307"/>
                    <a:pt x="218" y="307"/>
                    <a:pt x="216" y="307"/>
                  </a:cubicBezTo>
                  <a:cubicBezTo>
                    <a:pt x="212" y="307"/>
                    <a:pt x="212" y="308"/>
                    <a:pt x="215" y="308"/>
                  </a:cubicBezTo>
                  <a:cubicBezTo>
                    <a:pt x="215" y="308"/>
                    <a:pt x="215" y="308"/>
                    <a:pt x="215" y="308"/>
                  </a:cubicBezTo>
                  <a:lnTo>
                    <a:pt x="215" y="308"/>
                  </a:lnTo>
                  <a:cubicBezTo>
                    <a:pt x="213" y="309"/>
                    <a:pt x="211" y="309"/>
                    <a:pt x="209" y="309"/>
                  </a:cubicBezTo>
                  <a:lnTo>
                    <a:pt x="195" y="309"/>
                  </a:lnTo>
                  <a:cubicBezTo>
                    <a:pt x="191" y="308"/>
                    <a:pt x="185" y="308"/>
                    <a:pt x="182" y="308"/>
                  </a:cubicBezTo>
                  <a:cubicBezTo>
                    <a:pt x="177" y="307"/>
                    <a:pt x="170" y="305"/>
                    <a:pt x="164" y="302"/>
                  </a:cubicBezTo>
                  <a:cubicBezTo>
                    <a:pt x="161" y="301"/>
                    <a:pt x="160" y="301"/>
                    <a:pt x="155" y="299"/>
                  </a:cubicBezTo>
                  <a:cubicBezTo>
                    <a:pt x="150" y="295"/>
                    <a:pt x="145" y="294"/>
                    <a:pt x="140" y="291"/>
                  </a:cubicBezTo>
                  <a:cubicBezTo>
                    <a:pt x="138" y="288"/>
                    <a:pt x="134" y="287"/>
                    <a:pt x="133" y="285"/>
                  </a:cubicBezTo>
                  <a:lnTo>
                    <a:pt x="127" y="280"/>
                  </a:lnTo>
                  <a:cubicBezTo>
                    <a:pt x="126" y="279"/>
                    <a:pt x="126" y="279"/>
                    <a:pt x="125" y="278"/>
                  </a:cubicBezTo>
                  <a:lnTo>
                    <a:pt x="125" y="278"/>
                  </a:lnTo>
                  <a:cubicBezTo>
                    <a:pt x="125" y="276"/>
                    <a:pt x="124" y="274"/>
                    <a:pt x="124" y="273"/>
                  </a:cubicBezTo>
                  <a:cubicBezTo>
                    <a:pt x="124" y="271"/>
                    <a:pt x="126" y="270"/>
                    <a:pt x="126" y="267"/>
                  </a:cubicBezTo>
                  <a:cubicBezTo>
                    <a:pt x="134" y="238"/>
                    <a:pt x="114" y="203"/>
                    <a:pt x="85" y="196"/>
                  </a:cubicBezTo>
                  <a:cubicBezTo>
                    <a:pt x="83" y="196"/>
                    <a:pt x="82" y="196"/>
                    <a:pt x="81" y="196"/>
                  </a:cubicBezTo>
                  <a:cubicBezTo>
                    <a:pt x="51" y="196"/>
                    <a:pt x="20" y="213"/>
                    <a:pt x="12" y="243"/>
                  </a:cubicBezTo>
                  <a:cubicBezTo>
                    <a:pt x="1" y="278"/>
                    <a:pt x="7" y="319"/>
                    <a:pt x="29" y="349"/>
                  </a:cubicBezTo>
                  <a:cubicBezTo>
                    <a:pt x="55" y="382"/>
                    <a:pt x="86" y="403"/>
                    <a:pt x="123" y="414"/>
                  </a:cubicBezTo>
                  <a:cubicBezTo>
                    <a:pt x="148" y="423"/>
                    <a:pt x="175" y="429"/>
                    <a:pt x="202" y="429"/>
                  </a:cubicBezTo>
                  <a:cubicBezTo>
                    <a:pt x="244" y="429"/>
                    <a:pt x="285" y="416"/>
                    <a:pt x="317" y="386"/>
                  </a:cubicBezTo>
                  <a:cubicBezTo>
                    <a:pt x="361" y="345"/>
                    <a:pt x="378" y="280"/>
                    <a:pt x="378" y="221"/>
                  </a:cubicBezTo>
                  <a:cubicBezTo>
                    <a:pt x="378" y="168"/>
                    <a:pt x="367" y="108"/>
                    <a:pt x="335" y="61"/>
                  </a:cubicBezTo>
                  <a:cubicBezTo>
                    <a:pt x="318" y="36"/>
                    <a:pt x="296" y="12"/>
                    <a:pt x="263" y="3"/>
                  </a:cubicBezTo>
                  <a:cubicBezTo>
                    <a:pt x="255" y="1"/>
                    <a:pt x="247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1"/>
            <p:cNvSpPr/>
            <p:nvPr/>
          </p:nvSpPr>
          <p:spPr>
            <a:xfrm>
              <a:off x="8966346" y="4346476"/>
              <a:ext cx="18286" cy="20150"/>
            </a:xfrm>
            <a:custGeom>
              <a:avLst/>
              <a:gdLst/>
              <a:ahLst/>
              <a:cxnLst/>
              <a:rect l="l" t="t" r="r" b="b"/>
              <a:pathLst>
                <a:path w="363" h="400" extrusionOk="0">
                  <a:moveTo>
                    <a:pt x="167" y="115"/>
                  </a:moveTo>
                  <a:cubicBezTo>
                    <a:pt x="168" y="116"/>
                    <a:pt x="170" y="117"/>
                    <a:pt x="172" y="117"/>
                  </a:cubicBezTo>
                  <a:lnTo>
                    <a:pt x="172" y="117"/>
                  </a:lnTo>
                  <a:cubicBezTo>
                    <a:pt x="169" y="117"/>
                    <a:pt x="167" y="116"/>
                    <a:pt x="167" y="115"/>
                  </a:cubicBezTo>
                  <a:close/>
                  <a:moveTo>
                    <a:pt x="194" y="127"/>
                  </a:moveTo>
                  <a:lnTo>
                    <a:pt x="194" y="127"/>
                  </a:lnTo>
                  <a:cubicBezTo>
                    <a:pt x="195" y="127"/>
                    <a:pt x="196" y="128"/>
                    <a:pt x="196" y="128"/>
                  </a:cubicBezTo>
                  <a:cubicBezTo>
                    <a:pt x="199" y="129"/>
                    <a:pt x="200" y="131"/>
                    <a:pt x="200" y="131"/>
                  </a:cubicBezTo>
                  <a:lnTo>
                    <a:pt x="200" y="131"/>
                  </a:lnTo>
                  <a:cubicBezTo>
                    <a:pt x="198" y="129"/>
                    <a:pt x="195" y="128"/>
                    <a:pt x="194" y="127"/>
                  </a:cubicBezTo>
                  <a:close/>
                  <a:moveTo>
                    <a:pt x="216" y="154"/>
                  </a:moveTo>
                  <a:cubicBezTo>
                    <a:pt x="217" y="154"/>
                    <a:pt x="218" y="157"/>
                    <a:pt x="219" y="160"/>
                  </a:cubicBezTo>
                  <a:cubicBezTo>
                    <a:pt x="219" y="161"/>
                    <a:pt x="219" y="161"/>
                    <a:pt x="219" y="161"/>
                  </a:cubicBezTo>
                  <a:lnTo>
                    <a:pt x="219" y="161"/>
                  </a:lnTo>
                  <a:cubicBezTo>
                    <a:pt x="216" y="156"/>
                    <a:pt x="216" y="154"/>
                    <a:pt x="216" y="154"/>
                  </a:cubicBezTo>
                  <a:close/>
                  <a:moveTo>
                    <a:pt x="223" y="218"/>
                  </a:moveTo>
                  <a:cubicBezTo>
                    <a:pt x="223" y="218"/>
                    <a:pt x="222" y="219"/>
                    <a:pt x="222" y="224"/>
                  </a:cubicBezTo>
                  <a:lnTo>
                    <a:pt x="222" y="224"/>
                  </a:lnTo>
                  <a:cubicBezTo>
                    <a:pt x="223" y="220"/>
                    <a:pt x="223" y="218"/>
                    <a:pt x="223" y="218"/>
                  </a:cubicBezTo>
                  <a:close/>
                  <a:moveTo>
                    <a:pt x="206" y="270"/>
                  </a:moveTo>
                  <a:lnTo>
                    <a:pt x="206" y="270"/>
                  </a:lnTo>
                  <a:cubicBezTo>
                    <a:pt x="203" y="272"/>
                    <a:pt x="203" y="273"/>
                    <a:pt x="203" y="273"/>
                  </a:cubicBezTo>
                  <a:cubicBezTo>
                    <a:pt x="204" y="273"/>
                    <a:pt x="205" y="272"/>
                    <a:pt x="206" y="270"/>
                  </a:cubicBezTo>
                  <a:close/>
                  <a:moveTo>
                    <a:pt x="205" y="274"/>
                  </a:moveTo>
                  <a:cubicBezTo>
                    <a:pt x="205" y="274"/>
                    <a:pt x="205" y="274"/>
                    <a:pt x="204" y="274"/>
                  </a:cubicBezTo>
                  <a:lnTo>
                    <a:pt x="204" y="274"/>
                  </a:lnTo>
                  <a:cubicBezTo>
                    <a:pt x="205" y="274"/>
                    <a:pt x="205" y="274"/>
                    <a:pt x="205" y="274"/>
                  </a:cubicBezTo>
                  <a:close/>
                  <a:moveTo>
                    <a:pt x="194" y="281"/>
                  </a:moveTo>
                  <a:cubicBezTo>
                    <a:pt x="192" y="282"/>
                    <a:pt x="191" y="282"/>
                    <a:pt x="187" y="284"/>
                  </a:cubicBezTo>
                  <a:lnTo>
                    <a:pt x="194" y="281"/>
                  </a:lnTo>
                  <a:close/>
                  <a:moveTo>
                    <a:pt x="176" y="284"/>
                  </a:moveTo>
                  <a:lnTo>
                    <a:pt x="176" y="284"/>
                  </a:lnTo>
                  <a:cubicBezTo>
                    <a:pt x="176" y="284"/>
                    <a:pt x="176" y="285"/>
                    <a:pt x="176" y="285"/>
                  </a:cubicBezTo>
                  <a:lnTo>
                    <a:pt x="176" y="285"/>
                  </a:lnTo>
                  <a:cubicBezTo>
                    <a:pt x="176" y="285"/>
                    <a:pt x="176" y="285"/>
                    <a:pt x="176" y="285"/>
                  </a:cubicBezTo>
                  <a:lnTo>
                    <a:pt x="176" y="285"/>
                  </a:lnTo>
                  <a:cubicBezTo>
                    <a:pt x="176" y="285"/>
                    <a:pt x="176" y="285"/>
                    <a:pt x="176" y="284"/>
                  </a:cubicBezTo>
                  <a:close/>
                  <a:moveTo>
                    <a:pt x="179" y="284"/>
                  </a:moveTo>
                  <a:cubicBezTo>
                    <a:pt x="180" y="284"/>
                    <a:pt x="182" y="284"/>
                    <a:pt x="184" y="285"/>
                  </a:cubicBezTo>
                  <a:lnTo>
                    <a:pt x="179" y="285"/>
                  </a:lnTo>
                  <a:cubicBezTo>
                    <a:pt x="179" y="285"/>
                    <a:pt x="179" y="285"/>
                    <a:pt x="179" y="285"/>
                  </a:cubicBezTo>
                  <a:lnTo>
                    <a:pt x="179" y="285"/>
                  </a:lnTo>
                  <a:cubicBezTo>
                    <a:pt x="179" y="285"/>
                    <a:pt x="180" y="285"/>
                    <a:pt x="180" y="285"/>
                  </a:cubicBezTo>
                  <a:lnTo>
                    <a:pt x="180" y="285"/>
                  </a:lnTo>
                  <a:cubicBezTo>
                    <a:pt x="179" y="285"/>
                    <a:pt x="179" y="285"/>
                    <a:pt x="178" y="285"/>
                  </a:cubicBezTo>
                  <a:lnTo>
                    <a:pt x="178" y="285"/>
                  </a:lnTo>
                  <a:cubicBezTo>
                    <a:pt x="179" y="285"/>
                    <a:pt x="179" y="285"/>
                    <a:pt x="179" y="285"/>
                  </a:cubicBezTo>
                  <a:lnTo>
                    <a:pt x="179" y="285"/>
                  </a:lnTo>
                  <a:cubicBezTo>
                    <a:pt x="178" y="285"/>
                    <a:pt x="177" y="284"/>
                    <a:pt x="176" y="284"/>
                  </a:cubicBezTo>
                  <a:lnTo>
                    <a:pt x="176" y="284"/>
                  </a:lnTo>
                  <a:cubicBezTo>
                    <a:pt x="176" y="284"/>
                    <a:pt x="176" y="284"/>
                    <a:pt x="176" y="284"/>
                  </a:cubicBezTo>
                  <a:lnTo>
                    <a:pt x="176" y="284"/>
                  </a:lnTo>
                  <a:cubicBezTo>
                    <a:pt x="176" y="284"/>
                    <a:pt x="176" y="284"/>
                    <a:pt x="176" y="284"/>
                  </a:cubicBezTo>
                  <a:lnTo>
                    <a:pt x="176" y="284"/>
                  </a:lnTo>
                  <a:cubicBezTo>
                    <a:pt x="176" y="284"/>
                    <a:pt x="176" y="284"/>
                    <a:pt x="176" y="284"/>
                  </a:cubicBezTo>
                  <a:lnTo>
                    <a:pt x="176" y="284"/>
                  </a:lnTo>
                  <a:cubicBezTo>
                    <a:pt x="177" y="284"/>
                    <a:pt x="178" y="284"/>
                    <a:pt x="179" y="284"/>
                  </a:cubicBezTo>
                  <a:close/>
                  <a:moveTo>
                    <a:pt x="176" y="285"/>
                  </a:moveTo>
                  <a:lnTo>
                    <a:pt x="176" y="285"/>
                  </a:lnTo>
                  <a:cubicBezTo>
                    <a:pt x="177" y="285"/>
                    <a:pt x="178" y="285"/>
                    <a:pt x="178" y="285"/>
                  </a:cubicBezTo>
                  <a:lnTo>
                    <a:pt x="178" y="285"/>
                  </a:lnTo>
                  <a:cubicBezTo>
                    <a:pt x="177" y="285"/>
                    <a:pt x="176" y="285"/>
                    <a:pt x="176" y="285"/>
                  </a:cubicBezTo>
                  <a:lnTo>
                    <a:pt x="176" y="285"/>
                  </a:lnTo>
                  <a:cubicBezTo>
                    <a:pt x="176" y="285"/>
                    <a:pt x="175" y="285"/>
                    <a:pt x="175" y="285"/>
                  </a:cubicBezTo>
                  <a:cubicBezTo>
                    <a:pt x="174" y="286"/>
                    <a:pt x="173" y="286"/>
                    <a:pt x="172" y="286"/>
                  </a:cubicBezTo>
                  <a:cubicBezTo>
                    <a:pt x="172" y="286"/>
                    <a:pt x="173" y="285"/>
                    <a:pt x="176" y="285"/>
                  </a:cubicBezTo>
                  <a:lnTo>
                    <a:pt x="176" y="285"/>
                  </a:lnTo>
                  <a:cubicBezTo>
                    <a:pt x="176" y="285"/>
                    <a:pt x="176" y="285"/>
                    <a:pt x="176" y="285"/>
                  </a:cubicBezTo>
                  <a:lnTo>
                    <a:pt x="176" y="285"/>
                  </a:lnTo>
                  <a:cubicBezTo>
                    <a:pt x="176" y="285"/>
                    <a:pt x="176" y="285"/>
                    <a:pt x="176" y="285"/>
                  </a:cubicBezTo>
                  <a:close/>
                  <a:moveTo>
                    <a:pt x="163" y="0"/>
                  </a:moveTo>
                  <a:cubicBezTo>
                    <a:pt x="134" y="0"/>
                    <a:pt x="107" y="28"/>
                    <a:pt x="107" y="58"/>
                  </a:cubicBezTo>
                  <a:cubicBezTo>
                    <a:pt x="109" y="91"/>
                    <a:pt x="131" y="115"/>
                    <a:pt x="165" y="118"/>
                  </a:cubicBezTo>
                  <a:lnTo>
                    <a:pt x="174" y="118"/>
                  </a:lnTo>
                  <a:cubicBezTo>
                    <a:pt x="174" y="118"/>
                    <a:pt x="174" y="118"/>
                    <a:pt x="174" y="118"/>
                  </a:cubicBezTo>
                  <a:lnTo>
                    <a:pt x="174" y="118"/>
                  </a:lnTo>
                  <a:cubicBezTo>
                    <a:pt x="176" y="118"/>
                    <a:pt x="178" y="119"/>
                    <a:pt x="179" y="119"/>
                  </a:cubicBezTo>
                  <a:cubicBezTo>
                    <a:pt x="179" y="119"/>
                    <a:pt x="179" y="119"/>
                    <a:pt x="179" y="119"/>
                  </a:cubicBezTo>
                  <a:lnTo>
                    <a:pt x="179" y="119"/>
                  </a:lnTo>
                  <a:cubicBezTo>
                    <a:pt x="179" y="119"/>
                    <a:pt x="179" y="119"/>
                    <a:pt x="179" y="119"/>
                  </a:cubicBezTo>
                  <a:lnTo>
                    <a:pt x="179" y="119"/>
                  </a:lnTo>
                  <a:cubicBezTo>
                    <a:pt x="183" y="120"/>
                    <a:pt x="186" y="122"/>
                    <a:pt x="188" y="123"/>
                  </a:cubicBezTo>
                  <a:lnTo>
                    <a:pt x="188" y="123"/>
                  </a:lnTo>
                  <a:cubicBezTo>
                    <a:pt x="185" y="121"/>
                    <a:pt x="182" y="120"/>
                    <a:pt x="179" y="119"/>
                  </a:cubicBezTo>
                  <a:lnTo>
                    <a:pt x="179" y="119"/>
                  </a:lnTo>
                  <a:cubicBezTo>
                    <a:pt x="185" y="122"/>
                    <a:pt x="188" y="123"/>
                    <a:pt x="188" y="123"/>
                  </a:cubicBezTo>
                  <a:cubicBezTo>
                    <a:pt x="188" y="123"/>
                    <a:pt x="188" y="123"/>
                    <a:pt x="188" y="123"/>
                  </a:cubicBezTo>
                  <a:lnTo>
                    <a:pt x="188" y="123"/>
                  </a:lnTo>
                  <a:cubicBezTo>
                    <a:pt x="189" y="124"/>
                    <a:pt x="191" y="125"/>
                    <a:pt x="192" y="126"/>
                  </a:cubicBezTo>
                  <a:cubicBezTo>
                    <a:pt x="192" y="126"/>
                    <a:pt x="193" y="126"/>
                    <a:pt x="193" y="127"/>
                  </a:cubicBezTo>
                  <a:lnTo>
                    <a:pt x="193" y="127"/>
                  </a:lnTo>
                  <a:cubicBezTo>
                    <a:pt x="193" y="126"/>
                    <a:pt x="193" y="126"/>
                    <a:pt x="192" y="125"/>
                  </a:cubicBezTo>
                  <a:lnTo>
                    <a:pt x="192" y="125"/>
                  </a:lnTo>
                  <a:cubicBezTo>
                    <a:pt x="193" y="126"/>
                    <a:pt x="193" y="126"/>
                    <a:pt x="194" y="127"/>
                  </a:cubicBezTo>
                  <a:lnTo>
                    <a:pt x="194" y="127"/>
                  </a:lnTo>
                  <a:cubicBezTo>
                    <a:pt x="193" y="127"/>
                    <a:pt x="193" y="127"/>
                    <a:pt x="193" y="127"/>
                  </a:cubicBezTo>
                  <a:lnTo>
                    <a:pt x="193" y="127"/>
                  </a:lnTo>
                  <a:cubicBezTo>
                    <a:pt x="196" y="130"/>
                    <a:pt x="198" y="132"/>
                    <a:pt x="199" y="132"/>
                  </a:cubicBezTo>
                  <a:cubicBezTo>
                    <a:pt x="199" y="132"/>
                    <a:pt x="200" y="132"/>
                    <a:pt x="200" y="131"/>
                  </a:cubicBezTo>
                  <a:lnTo>
                    <a:pt x="200" y="131"/>
                  </a:lnTo>
                  <a:cubicBezTo>
                    <a:pt x="200" y="132"/>
                    <a:pt x="200" y="133"/>
                    <a:pt x="201" y="133"/>
                  </a:cubicBezTo>
                  <a:cubicBezTo>
                    <a:pt x="203" y="134"/>
                    <a:pt x="204" y="137"/>
                    <a:pt x="207" y="139"/>
                  </a:cubicBezTo>
                  <a:lnTo>
                    <a:pt x="207" y="139"/>
                  </a:lnTo>
                  <a:cubicBezTo>
                    <a:pt x="207" y="140"/>
                    <a:pt x="208" y="141"/>
                    <a:pt x="208" y="142"/>
                  </a:cubicBezTo>
                  <a:cubicBezTo>
                    <a:pt x="213" y="149"/>
                    <a:pt x="215" y="157"/>
                    <a:pt x="220" y="162"/>
                  </a:cubicBezTo>
                  <a:lnTo>
                    <a:pt x="220" y="162"/>
                  </a:lnTo>
                  <a:cubicBezTo>
                    <a:pt x="220" y="163"/>
                    <a:pt x="221" y="164"/>
                    <a:pt x="221" y="165"/>
                  </a:cubicBezTo>
                  <a:cubicBezTo>
                    <a:pt x="222" y="170"/>
                    <a:pt x="225" y="176"/>
                    <a:pt x="225" y="179"/>
                  </a:cubicBezTo>
                  <a:cubicBezTo>
                    <a:pt x="226" y="183"/>
                    <a:pt x="226" y="189"/>
                    <a:pt x="226" y="192"/>
                  </a:cubicBezTo>
                  <a:cubicBezTo>
                    <a:pt x="227" y="193"/>
                    <a:pt x="227" y="194"/>
                    <a:pt x="227" y="194"/>
                  </a:cubicBezTo>
                  <a:cubicBezTo>
                    <a:pt x="227" y="194"/>
                    <a:pt x="225" y="184"/>
                    <a:pt x="225" y="184"/>
                  </a:cubicBezTo>
                  <a:lnTo>
                    <a:pt x="225" y="192"/>
                  </a:lnTo>
                  <a:cubicBezTo>
                    <a:pt x="225" y="200"/>
                    <a:pt x="226" y="210"/>
                    <a:pt x="225" y="218"/>
                  </a:cubicBezTo>
                  <a:cubicBezTo>
                    <a:pt x="225" y="221"/>
                    <a:pt x="222" y="226"/>
                    <a:pt x="222" y="228"/>
                  </a:cubicBezTo>
                  <a:cubicBezTo>
                    <a:pt x="222" y="227"/>
                    <a:pt x="222" y="225"/>
                    <a:pt x="222" y="224"/>
                  </a:cubicBezTo>
                  <a:lnTo>
                    <a:pt x="222" y="224"/>
                  </a:lnTo>
                  <a:cubicBezTo>
                    <a:pt x="222" y="224"/>
                    <a:pt x="222" y="224"/>
                    <a:pt x="222" y="224"/>
                  </a:cubicBezTo>
                  <a:cubicBezTo>
                    <a:pt x="222" y="226"/>
                    <a:pt x="222" y="227"/>
                    <a:pt x="221" y="228"/>
                  </a:cubicBezTo>
                  <a:cubicBezTo>
                    <a:pt x="219" y="236"/>
                    <a:pt x="216" y="243"/>
                    <a:pt x="215" y="250"/>
                  </a:cubicBezTo>
                  <a:lnTo>
                    <a:pt x="215" y="250"/>
                  </a:lnTo>
                  <a:cubicBezTo>
                    <a:pt x="213" y="253"/>
                    <a:pt x="213" y="254"/>
                    <a:pt x="213" y="255"/>
                  </a:cubicBezTo>
                  <a:lnTo>
                    <a:pt x="208" y="267"/>
                  </a:lnTo>
                  <a:cubicBezTo>
                    <a:pt x="208" y="268"/>
                    <a:pt x="206" y="268"/>
                    <a:pt x="206" y="269"/>
                  </a:cubicBezTo>
                  <a:cubicBezTo>
                    <a:pt x="206" y="270"/>
                    <a:pt x="206" y="270"/>
                    <a:pt x="206" y="270"/>
                  </a:cubicBezTo>
                  <a:lnTo>
                    <a:pt x="206" y="270"/>
                  </a:lnTo>
                  <a:cubicBezTo>
                    <a:pt x="207" y="269"/>
                    <a:pt x="207" y="269"/>
                    <a:pt x="208" y="269"/>
                  </a:cubicBezTo>
                  <a:lnTo>
                    <a:pt x="208" y="269"/>
                  </a:lnTo>
                  <a:cubicBezTo>
                    <a:pt x="205" y="271"/>
                    <a:pt x="204" y="274"/>
                    <a:pt x="201" y="275"/>
                  </a:cubicBezTo>
                  <a:cubicBezTo>
                    <a:pt x="199" y="276"/>
                    <a:pt x="198" y="277"/>
                    <a:pt x="198" y="278"/>
                  </a:cubicBezTo>
                  <a:lnTo>
                    <a:pt x="198" y="278"/>
                  </a:lnTo>
                  <a:cubicBezTo>
                    <a:pt x="197" y="279"/>
                    <a:pt x="195" y="280"/>
                    <a:pt x="194" y="281"/>
                  </a:cubicBezTo>
                  <a:cubicBezTo>
                    <a:pt x="194" y="281"/>
                    <a:pt x="194" y="281"/>
                    <a:pt x="194" y="281"/>
                  </a:cubicBezTo>
                  <a:lnTo>
                    <a:pt x="194" y="281"/>
                  </a:lnTo>
                  <a:cubicBezTo>
                    <a:pt x="191" y="281"/>
                    <a:pt x="184" y="284"/>
                    <a:pt x="179" y="284"/>
                  </a:cubicBezTo>
                  <a:cubicBezTo>
                    <a:pt x="178" y="284"/>
                    <a:pt x="177" y="284"/>
                    <a:pt x="176" y="284"/>
                  </a:cubicBezTo>
                  <a:lnTo>
                    <a:pt x="176" y="284"/>
                  </a:lnTo>
                  <a:cubicBezTo>
                    <a:pt x="176" y="284"/>
                    <a:pt x="176" y="284"/>
                    <a:pt x="176" y="284"/>
                  </a:cubicBezTo>
                  <a:cubicBezTo>
                    <a:pt x="176" y="284"/>
                    <a:pt x="176" y="284"/>
                    <a:pt x="176" y="284"/>
                  </a:cubicBezTo>
                  <a:lnTo>
                    <a:pt x="176" y="284"/>
                  </a:lnTo>
                  <a:cubicBezTo>
                    <a:pt x="174" y="284"/>
                    <a:pt x="173" y="284"/>
                    <a:pt x="172" y="284"/>
                  </a:cubicBezTo>
                  <a:cubicBezTo>
                    <a:pt x="171" y="284"/>
                    <a:pt x="170" y="282"/>
                    <a:pt x="168" y="282"/>
                  </a:cubicBezTo>
                  <a:cubicBezTo>
                    <a:pt x="166" y="282"/>
                    <a:pt x="165" y="281"/>
                    <a:pt x="164" y="281"/>
                  </a:cubicBezTo>
                  <a:lnTo>
                    <a:pt x="164" y="281"/>
                  </a:lnTo>
                  <a:cubicBezTo>
                    <a:pt x="155" y="277"/>
                    <a:pt x="147" y="273"/>
                    <a:pt x="140" y="267"/>
                  </a:cubicBezTo>
                  <a:cubicBezTo>
                    <a:pt x="137" y="264"/>
                    <a:pt x="129" y="257"/>
                    <a:pt x="128" y="257"/>
                  </a:cubicBezTo>
                  <a:lnTo>
                    <a:pt x="128" y="257"/>
                  </a:lnTo>
                  <a:cubicBezTo>
                    <a:pt x="128" y="257"/>
                    <a:pt x="130" y="258"/>
                    <a:pt x="134" y="262"/>
                  </a:cubicBezTo>
                  <a:cubicBezTo>
                    <a:pt x="130" y="260"/>
                    <a:pt x="126" y="255"/>
                    <a:pt x="121" y="252"/>
                  </a:cubicBezTo>
                  <a:lnTo>
                    <a:pt x="116" y="246"/>
                  </a:lnTo>
                  <a:lnTo>
                    <a:pt x="116" y="246"/>
                  </a:lnTo>
                  <a:cubicBezTo>
                    <a:pt x="115" y="237"/>
                    <a:pt x="113" y="227"/>
                    <a:pt x="107" y="218"/>
                  </a:cubicBezTo>
                  <a:cubicBezTo>
                    <a:pt x="98" y="201"/>
                    <a:pt x="78" y="188"/>
                    <a:pt x="59" y="188"/>
                  </a:cubicBezTo>
                  <a:cubicBezTo>
                    <a:pt x="50" y="188"/>
                    <a:pt x="41" y="191"/>
                    <a:pt x="33" y="197"/>
                  </a:cubicBezTo>
                  <a:cubicBezTo>
                    <a:pt x="14" y="211"/>
                    <a:pt x="1" y="228"/>
                    <a:pt x="1" y="255"/>
                  </a:cubicBezTo>
                  <a:cubicBezTo>
                    <a:pt x="1" y="271"/>
                    <a:pt x="7" y="288"/>
                    <a:pt x="15" y="302"/>
                  </a:cubicBezTo>
                  <a:cubicBezTo>
                    <a:pt x="33" y="326"/>
                    <a:pt x="56" y="347"/>
                    <a:pt x="80" y="363"/>
                  </a:cubicBezTo>
                  <a:cubicBezTo>
                    <a:pt x="104" y="380"/>
                    <a:pt x="130" y="391"/>
                    <a:pt x="157" y="397"/>
                  </a:cubicBezTo>
                  <a:cubicBezTo>
                    <a:pt x="165" y="398"/>
                    <a:pt x="174" y="399"/>
                    <a:pt x="182" y="399"/>
                  </a:cubicBezTo>
                  <a:cubicBezTo>
                    <a:pt x="206" y="399"/>
                    <a:pt x="228" y="393"/>
                    <a:pt x="250" y="381"/>
                  </a:cubicBezTo>
                  <a:cubicBezTo>
                    <a:pt x="352" y="330"/>
                    <a:pt x="362" y="189"/>
                    <a:pt x="318" y="98"/>
                  </a:cubicBezTo>
                  <a:cubicBezTo>
                    <a:pt x="290" y="40"/>
                    <a:pt x="229" y="2"/>
                    <a:pt x="165" y="0"/>
                  </a:cubicBezTo>
                  <a:cubicBezTo>
                    <a:pt x="165" y="0"/>
                    <a:pt x="164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1"/>
            <p:cNvSpPr/>
            <p:nvPr/>
          </p:nvSpPr>
          <p:spPr>
            <a:xfrm>
              <a:off x="8962367" y="4436296"/>
              <a:ext cx="16473" cy="20100"/>
            </a:xfrm>
            <a:custGeom>
              <a:avLst/>
              <a:gdLst/>
              <a:ahLst/>
              <a:cxnLst/>
              <a:rect l="l" t="t" r="r" b="b"/>
              <a:pathLst>
                <a:path w="327" h="399" extrusionOk="0">
                  <a:moveTo>
                    <a:pt x="176" y="113"/>
                  </a:moveTo>
                  <a:lnTo>
                    <a:pt x="176" y="113"/>
                  </a:lnTo>
                  <a:cubicBezTo>
                    <a:pt x="174" y="113"/>
                    <a:pt x="172" y="114"/>
                    <a:pt x="169" y="114"/>
                  </a:cubicBezTo>
                  <a:lnTo>
                    <a:pt x="169" y="114"/>
                  </a:lnTo>
                  <a:cubicBezTo>
                    <a:pt x="171" y="114"/>
                    <a:pt x="174" y="113"/>
                    <a:pt x="176" y="113"/>
                  </a:cubicBezTo>
                  <a:close/>
                  <a:moveTo>
                    <a:pt x="169" y="114"/>
                  </a:moveTo>
                  <a:lnTo>
                    <a:pt x="169" y="114"/>
                  </a:lnTo>
                  <a:cubicBezTo>
                    <a:pt x="166" y="114"/>
                    <a:pt x="162" y="115"/>
                    <a:pt x="159" y="115"/>
                  </a:cubicBezTo>
                  <a:cubicBezTo>
                    <a:pt x="162" y="114"/>
                    <a:pt x="166" y="114"/>
                    <a:pt x="169" y="114"/>
                  </a:cubicBezTo>
                  <a:close/>
                  <a:moveTo>
                    <a:pt x="184" y="114"/>
                  </a:moveTo>
                  <a:cubicBezTo>
                    <a:pt x="188" y="114"/>
                    <a:pt x="191" y="114"/>
                    <a:pt x="193" y="115"/>
                  </a:cubicBezTo>
                  <a:cubicBezTo>
                    <a:pt x="190" y="115"/>
                    <a:pt x="187" y="114"/>
                    <a:pt x="184" y="114"/>
                  </a:cubicBezTo>
                  <a:close/>
                  <a:moveTo>
                    <a:pt x="144" y="119"/>
                  </a:moveTo>
                  <a:cubicBezTo>
                    <a:pt x="144" y="119"/>
                    <a:pt x="144" y="119"/>
                    <a:pt x="143" y="119"/>
                  </a:cubicBezTo>
                  <a:lnTo>
                    <a:pt x="143" y="119"/>
                  </a:lnTo>
                  <a:lnTo>
                    <a:pt x="144" y="119"/>
                  </a:lnTo>
                  <a:cubicBezTo>
                    <a:pt x="144" y="119"/>
                    <a:pt x="144" y="119"/>
                    <a:pt x="144" y="119"/>
                  </a:cubicBezTo>
                  <a:close/>
                  <a:moveTo>
                    <a:pt x="138" y="123"/>
                  </a:moveTo>
                  <a:lnTo>
                    <a:pt x="138" y="123"/>
                  </a:lnTo>
                  <a:cubicBezTo>
                    <a:pt x="138" y="124"/>
                    <a:pt x="137" y="124"/>
                    <a:pt x="137" y="125"/>
                  </a:cubicBezTo>
                  <a:lnTo>
                    <a:pt x="137" y="125"/>
                  </a:lnTo>
                  <a:cubicBezTo>
                    <a:pt x="137" y="124"/>
                    <a:pt x="138" y="124"/>
                    <a:pt x="138" y="123"/>
                  </a:cubicBezTo>
                  <a:close/>
                  <a:moveTo>
                    <a:pt x="208" y="125"/>
                  </a:moveTo>
                  <a:cubicBezTo>
                    <a:pt x="208" y="126"/>
                    <a:pt x="209" y="126"/>
                    <a:pt x="209" y="127"/>
                  </a:cubicBezTo>
                  <a:lnTo>
                    <a:pt x="209" y="127"/>
                  </a:lnTo>
                  <a:lnTo>
                    <a:pt x="209" y="126"/>
                  </a:lnTo>
                  <a:cubicBezTo>
                    <a:pt x="209" y="126"/>
                    <a:pt x="208" y="125"/>
                    <a:pt x="208" y="125"/>
                  </a:cubicBezTo>
                  <a:close/>
                  <a:moveTo>
                    <a:pt x="212" y="123"/>
                  </a:moveTo>
                  <a:lnTo>
                    <a:pt x="212" y="128"/>
                  </a:lnTo>
                  <a:cubicBezTo>
                    <a:pt x="212" y="128"/>
                    <a:pt x="212" y="128"/>
                    <a:pt x="212" y="128"/>
                  </a:cubicBezTo>
                  <a:lnTo>
                    <a:pt x="212" y="128"/>
                  </a:lnTo>
                  <a:cubicBezTo>
                    <a:pt x="212" y="127"/>
                    <a:pt x="211" y="127"/>
                    <a:pt x="211" y="127"/>
                  </a:cubicBezTo>
                  <a:lnTo>
                    <a:pt x="211" y="127"/>
                  </a:lnTo>
                  <a:cubicBezTo>
                    <a:pt x="211" y="127"/>
                    <a:pt x="211" y="126"/>
                    <a:pt x="211" y="126"/>
                  </a:cubicBezTo>
                  <a:lnTo>
                    <a:pt x="211" y="126"/>
                  </a:lnTo>
                  <a:cubicBezTo>
                    <a:pt x="212" y="126"/>
                    <a:pt x="212" y="126"/>
                    <a:pt x="212" y="126"/>
                  </a:cubicBezTo>
                  <a:cubicBezTo>
                    <a:pt x="212" y="126"/>
                    <a:pt x="212" y="126"/>
                    <a:pt x="211" y="126"/>
                  </a:cubicBezTo>
                  <a:lnTo>
                    <a:pt x="211" y="126"/>
                  </a:lnTo>
                  <a:cubicBezTo>
                    <a:pt x="211" y="126"/>
                    <a:pt x="211" y="126"/>
                    <a:pt x="211" y="126"/>
                  </a:cubicBezTo>
                  <a:lnTo>
                    <a:pt x="211" y="126"/>
                  </a:lnTo>
                  <a:cubicBezTo>
                    <a:pt x="211" y="126"/>
                    <a:pt x="211" y="126"/>
                    <a:pt x="211" y="126"/>
                  </a:cubicBezTo>
                  <a:lnTo>
                    <a:pt x="211" y="126"/>
                  </a:lnTo>
                  <a:cubicBezTo>
                    <a:pt x="211" y="126"/>
                    <a:pt x="211" y="126"/>
                    <a:pt x="211" y="126"/>
                  </a:cubicBezTo>
                  <a:lnTo>
                    <a:pt x="211" y="126"/>
                  </a:lnTo>
                  <a:cubicBezTo>
                    <a:pt x="211" y="126"/>
                    <a:pt x="211" y="126"/>
                    <a:pt x="211" y="126"/>
                  </a:cubicBezTo>
                  <a:lnTo>
                    <a:pt x="211" y="126"/>
                  </a:lnTo>
                  <a:cubicBezTo>
                    <a:pt x="212" y="125"/>
                    <a:pt x="212" y="124"/>
                    <a:pt x="212" y="123"/>
                  </a:cubicBezTo>
                  <a:close/>
                  <a:moveTo>
                    <a:pt x="211" y="128"/>
                  </a:moveTo>
                  <a:cubicBezTo>
                    <a:pt x="211" y="129"/>
                    <a:pt x="211" y="129"/>
                    <a:pt x="211" y="129"/>
                  </a:cubicBezTo>
                  <a:lnTo>
                    <a:pt x="211" y="129"/>
                  </a:lnTo>
                  <a:cubicBezTo>
                    <a:pt x="211" y="129"/>
                    <a:pt x="211" y="129"/>
                    <a:pt x="211" y="129"/>
                  </a:cubicBezTo>
                  <a:lnTo>
                    <a:pt x="211" y="129"/>
                  </a:lnTo>
                  <a:cubicBezTo>
                    <a:pt x="211" y="129"/>
                    <a:pt x="211" y="129"/>
                    <a:pt x="211" y="129"/>
                  </a:cubicBezTo>
                  <a:lnTo>
                    <a:pt x="211" y="129"/>
                  </a:lnTo>
                  <a:cubicBezTo>
                    <a:pt x="211" y="129"/>
                    <a:pt x="211" y="129"/>
                    <a:pt x="211" y="129"/>
                  </a:cubicBezTo>
                  <a:lnTo>
                    <a:pt x="211" y="129"/>
                  </a:lnTo>
                  <a:cubicBezTo>
                    <a:pt x="211" y="129"/>
                    <a:pt x="211" y="129"/>
                    <a:pt x="211" y="129"/>
                  </a:cubicBezTo>
                  <a:lnTo>
                    <a:pt x="211" y="129"/>
                  </a:lnTo>
                  <a:cubicBezTo>
                    <a:pt x="211" y="129"/>
                    <a:pt x="211" y="129"/>
                    <a:pt x="211" y="129"/>
                  </a:cubicBezTo>
                  <a:lnTo>
                    <a:pt x="211" y="129"/>
                  </a:lnTo>
                  <a:cubicBezTo>
                    <a:pt x="211" y="129"/>
                    <a:pt x="211" y="129"/>
                    <a:pt x="211" y="128"/>
                  </a:cubicBezTo>
                  <a:close/>
                  <a:moveTo>
                    <a:pt x="210" y="129"/>
                  </a:moveTo>
                  <a:cubicBezTo>
                    <a:pt x="210" y="129"/>
                    <a:pt x="211" y="130"/>
                    <a:pt x="211" y="130"/>
                  </a:cubicBezTo>
                  <a:lnTo>
                    <a:pt x="211" y="130"/>
                  </a:lnTo>
                  <a:cubicBezTo>
                    <a:pt x="211" y="130"/>
                    <a:pt x="211" y="130"/>
                    <a:pt x="211" y="130"/>
                  </a:cubicBezTo>
                  <a:lnTo>
                    <a:pt x="211" y="130"/>
                  </a:lnTo>
                  <a:cubicBezTo>
                    <a:pt x="210" y="130"/>
                    <a:pt x="210" y="129"/>
                    <a:pt x="210" y="129"/>
                  </a:cubicBezTo>
                  <a:close/>
                  <a:moveTo>
                    <a:pt x="131" y="132"/>
                  </a:moveTo>
                  <a:cubicBezTo>
                    <a:pt x="131" y="132"/>
                    <a:pt x="131" y="132"/>
                    <a:pt x="130" y="132"/>
                  </a:cubicBezTo>
                  <a:cubicBezTo>
                    <a:pt x="130" y="132"/>
                    <a:pt x="131" y="132"/>
                    <a:pt x="131" y="132"/>
                  </a:cubicBezTo>
                  <a:lnTo>
                    <a:pt x="131" y="132"/>
                  </a:lnTo>
                  <a:close/>
                  <a:moveTo>
                    <a:pt x="133" y="133"/>
                  </a:moveTo>
                  <a:lnTo>
                    <a:pt x="133" y="133"/>
                  </a:lnTo>
                  <a:cubicBezTo>
                    <a:pt x="132" y="135"/>
                    <a:pt x="131" y="138"/>
                    <a:pt x="131" y="139"/>
                  </a:cubicBezTo>
                  <a:cubicBezTo>
                    <a:pt x="131" y="140"/>
                    <a:pt x="130" y="141"/>
                    <a:pt x="130" y="142"/>
                  </a:cubicBezTo>
                  <a:lnTo>
                    <a:pt x="130" y="142"/>
                  </a:lnTo>
                  <a:cubicBezTo>
                    <a:pt x="131" y="141"/>
                    <a:pt x="132" y="138"/>
                    <a:pt x="133" y="133"/>
                  </a:cubicBezTo>
                  <a:close/>
                  <a:moveTo>
                    <a:pt x="129" y="142"/>
                  </a:moveTo>
                  <a:cubicBezTo>
                    <a:pt x="129" y="143"/>
                    <a:pt x="129" y="145"/>
                    <a:pt x="129" y="147"/>
                  </a:cubicBezTo>
                  <a:lnTo>
                    <a:pt x="129" y="147"/>
                  </a:lnTo>
                  <a:cubicBezTo>
                    <a:pt x="129" y="146"/>
                    <a:pt x="129" y="144"/>
                    <a:pt x="129" y="142"/>
                  </a:cubicBezTo>
                  <a:close/>
                  <a:moveTo>
                    <a:pt x="129" y="176"/>
                  </a:moveTo>
                  <a:cubicBezTo>
                    <a:pt x="129" y="178"/>
                    <a:pt x="129" y="180"/>
                    <a:pt x="129" y="181"/>
                  </a:cubicBezTo>
                  <a:cubicBezTo>
                    <a:pt x="129" y="179"/>
                    <a:pt x="129" y="177"/>
                    <a:pt x="129" y="176"/>
                  </a:cubicBezTo>
                  <a:close/>
                  <a:moveTo>
                    <a:pt x="156" y="241"/>
                  </a:moveTo>
                  <a:cubicBezTo>
                    <a:pt x="156" y="241"/>
                    <a:pt x="157" y="242"/>
                    <a:pt x="158" y="243"/>
                  </a:cubicBezTo>
                  <a:lnTo>
                    <a:pt x="158" y="243"/>
                  </a:lnTo>
                  <a:cubicBezTo>
                    <a:pt x="157" y="242"/>
                    <a:pt x="157" y="241"/>
                    <a:pt x="156" y="241"/>
                  </a:cubicBezTo>
                  <a:close/>
                  <a:moveTo>
                    <a:pt x="194" y="275"/>
                  </a:moveTo>
                  <a:cubicBezTo>
                    <a:pt x="194" y="275"/>
                    <a:pt x="197" y="276"/>
                    <a:pt x="199" y="277"/>
                  </a:cubicBezTo>
                  <a:lnTo>
                    <a:pt x="199" y="277"/>
                  </a:lnTo>
                  <a:cubicBezTo>
                    <a:pt x="198" y="276"/>
                    <a:pt x="198" y="276"/>
                    <a:pt x="198" y="276"/>
                  </a:cubicBezTo>
                  <a:cubicBezTo>
                    <a:pt x="195" y="275"/>
                    <a:pt x="194" y="275"/>
                    <a:pt x="194" y="275"/>
                  </a:cubicBezTo>
                  <a:close/>
                  <a:moveTo>
                    <a:pt x="178" y="0"/>
                  </a:moveTo>
                  <a:cubicBezTo>
                    <a:pt x="161" y="0"/>
                    <a:pt x="144" y="2"/>
                    <a:pt x="128" y="7"/>
                  </a:cubicBezTo>
                  <a:cubicBezTo>
                    <a:pt x="77" y="21"/>
                    <a:pt x="36" y="59"/>
                    <a:pt x="18" y="111"/>
                  </a:cubicBezTo>
                  <a:cubicBezTo>
                    <a:pt x="1" y="167"/>
                    <a:pt x="15" y="231"/>
                    <a:pt x="42" y="282"/>
                  </a:cubicBezTo>
                  <a:cubicBezTo>
                    <a:pt x="74" y="346"/>
                    <a:pt x="135" y="393"/>
                    <a:pt x="207" y="398"/>
                  </a:cubicBezTo>
                  <a:cubicBezTo>
                    <a:pt x="208" y="398"/>
                    <a:pt x="209" y="398"/>
                    <a:pt x="209" y="398"/>
                  </a:cubicBezTo>
                  <a:cubicBezTo>
                    <a:pt x="238" y="398"/>
                    <a:pt x="266" y="369"/>
                    <a:pt x="266" y="339"/>
                  </a:cubicBezTo>
                  <a:cubicBezTo>
                    <a:pt x="270" y="306"/>
                    <a:pt x="247" y="283"/>
                    <a:pt x="215" y="281"/>
                  </a:cubicBezTo>
                  <a:cubicBezTo>
                    <a:pt x="212" y="281"/>
                    <a:pt x="207" y="281"/>
                    <a:pt x="206" y="279"/>
                  </a:cubicBezTo>
                  <a:cubicBezTo>
                    <a:pt x="212" y="279"/>
                    <a:pt x="216" y="281"/>
                    <a:pt x="222" y="281"/>
                  </a:cubicBezTo>
                  <a:cubicBezTo>
                    <a:pt x="214" y="279"/>
                    <a:pt x="208" y="278"/>
                    <a:pt x="201" y="277"/>
                  </a:cubicBezTo>
                  <a:lnTo>
                    <a:pt x="201" y="277"/>
                  </a:lnTo>
                  <a:cubicBezTo>
                    <a:pt x="199" y="276"/>
                    <a:pt x="197" y="273"/>
                    <a:pt x="195" y="273"/>
                  </a:cubicBezTo>
                  <a:lnTo>
                    <a:pt x="185" y="269"/>
                  </a:lnTo>
                  <a:cubicBezTo>
                    <a:pt x="185" y="266"/>
                    <a:pt x="176" y="262"/>
                    <a:pt x="173" y="259"/>
                  </a:cubicBezTo>
                  <a:cubicBezTo>
                    <a:pt x="172" y="258"/>
                    <a:pt x="162" y="248"/>
                    <a:pt x="158" y="243"/>
                  </a:cubicBezTo>
                  <a:lnTo>
                    <a:pt x="158" y="243"/>
                  </a:lnTo>
                  <a:cubicBezTo>
                    <a:pt x="160" y="245"/>
                    <a:pt x="162" y="249"/>
                    <a:pt x="162" y="249"/>
                  </a:cubicBezTo>
                  <a:cubicBezTo>
                    <a:pt x="162" y="249"/>
                    <a:pt x="161" y="248"/>
                    <a:pt x="159" y="245"/>
                  </a:cubicBezTo>
                  <a:cubicBezTo>
                    <a:pt x="158" y="244"/>
                    <a:pt x="158" y="244"/>
                    <a:pt x="158" y="243"/>
                  </a:cubicBezTo>
                  <a:lnTo>
                    <a:pt x="158" y="243"/>
                  </a:lnTo>
                  <a:cubicBezTo>
                    <a:pt x="158" y="243"/>
                    <a:pt x="158" y="243"/>
                    <a:pt x="158" y="243"/>
                  </a:cubicBezTo>
                  <a:lnTo>
                    <a:pt x="158" y="243"/>
                  </a:lnTo>
                  <a:cubicBezTo>
                    <a:pt x="158" y="243"/>
                    <a:pt x="158" y="243"/>
                    <a:pt x="158" y="243"/>
                  </a:cubicBezTo>
                  <a:lnTo>
                    <a:pt x="158" y="243"/>
                  </a:lnTo>
                  <a:cubicBezTo>
                    <a:pt x="158" y="243"/>
                    <a:pt x="158" y="243"/>
                    <a:pt x="158" y="243"/>
                  </a:cubicBezTo>
                  <a:lnTo>
                    <a:pt x="158" y="243"/>
                  </a:lnTo>
                  <a:cubicBezTo>
                    <a:pt x="157" y="242"/>
                    <a:pt x="156" y="241"/>
                    <a:pt x="156" y="241"/>
                  </a:cubicBezTo>
                  <a:cubicBezTo>
                    <a:pt x="154" y="237"/>
                    <a:pt x="151" y="234"/>
                    <a:pt x="149" y="230"/>
                  </a:cubicBezTo>
                  <a:cubicBezTo>
                    <a:pt x="148" y="227"/>
                    <a:pt x="144" y="222"/>
                    <a:pt x="142" y="217"/>
                  </a:cubicBezTo>
                  <a:cubicBezTo>
                    <a:pt x="141" y="216"/>
                    <a:pt x="138" y="208"/>
                    <a:pt x="137" y="208"/>
                  </a:cubicBezTo>
                  <a:lnTo>
                    <a:pt x="137" y="208"/>
                  </a:lnTo>
                  <a:cubicBezTo>
                    <a:pt x="137" y="208"/>
                    <a:pt x="137" y="208"/>
                    <a:pt x="137" y="208"/>
                  </a:cubicBezTo>
                  <a:lnTo>
                    <a:pt x="137" y="208"/>
                  </a:lnTo>
                  <a:cubicBezTo>
                    <a:pt x="137" y="207"/>
                    <a:pt x="137" y="206"/>
                    <a:pt x="137" y="205"/>
                  </a:cubicBezTo>
                  <a:cubicBezTo>
                    <a:pt x="135" y="201"/>
                    <a:pt x="135" y="198"/>
                    <a:pt x="132" y="193"/>
                  </a:cubicBezTo>
                  <a:lnTo>
                    <a:pt x="129" y="169"/>
                  </a:lnTo>
                  <a:lnTo>
                    <a:pt x="129" y="169"/>
                  </a:lnTo>
                  <a:cubicBezTo>
                    <a:pt x="128" y="164"/>
                    <a:pt x="128" y="159"/>
                    <a:pt x="129" y="155"/>
                  </a:cubicBezTo>
                  <a:lnTo>
                    <a:pt x="129" y="155"/>
                  </a:lnTo>
                  <a:cubicBezTo>
                    <a:pt x="129" y="150"/>
                    <a:pt x="130" y="146"/>
                    <a:pt x="130" y="142"/>
                  </a:cubicBezTo>
                  <a:lnTo>
                    <a:pt x="130" y="142"/>
                  </a:lnTo>
                  <a:cubicBezTo>
                    <a:pt x="130" y="143"/>
                    <a:pt x="130" y="143"/>
                    <a:pt x="130" y="143"/>
                  </a:cubicBezTo>
                  <a:cubicBezTo>
                    <a:pt x="129" y="143"/>
                    <a:pt x="130" y="139"/>
                    <a:pt x="131" y="136"/>
                  </a:cubicBezTo>
                  <a:cubicBezTo>
                    <a:pt x="132" y="135"/>
                    <a:pt x="133" y="134"/>
                    <a:pt x="133" y="133"/>
                  </a:cubicBezTo>
                  <a:lnTo>
                    <a:pt x="133" y="133"/>
                  </a:lnTo>
                  <a:cubicBezTo>
                    <a:pt x="133" y="133"/>
                    <a:pt x="133" y="133"/>
                    <a:pt x="133" y="133"/>
                  </a:cubicBezTo>
                  <a:lnTo>
                    <a:pt x="133" y="133"/>
                  </a:lnTo>
                  <a:cubicBezTo>
                    <a:pt x="133" y="133"/>
                    <a:pt x="133" y="133"/>
                    <a:pt x="133" y="133"/>
                  </a:cubicBezTo>
                  <a:lnTo>
                    <a:pt x="133" y="133"/>
                  </a:lnTo>
                  <a:cubicBezTo>
                    <a:pt x="135" y="131"/>
                    <a:pt x="135" y="130"/>
                    <a:pt x="135" y="129"/>
                  </a:cubicBezTo>
                  <a:cubicBezTo>
                    <a:pt x="135" y="128"/>
                    <a:pt x="135" y="128"/>
                    <a:pt x="136" y="128"/>
                  </a:cubicBezTo>
                  <a:lnTo>
                    <a:pt x="136" y="128"/>
                  </a:lnTo>
                  <a:lnTo>
                    <a:pt x="142" y="122"/>
                  </a:lnTo>
                  <a:lnTo>
                    <a:pt x="142" y="122"/>
                  </a:lnTo>
                  <a:cubicBezTo>
                    <a:pt x="143" y="122"/>
                    <a:pt x="143" y="122"/>
                    <a:pt x="144" y="122"/>
                  </a:cubicBezTo>
                  <a:cubicBezTo>
                    <a:pt x="147" y="122"/>
                    <a:pt x="149" y="120"/>
                    <a:pt x="150" y="118"/>
                  </a:cubicBezTo>
                  <a:lnTo>
                    <a:pt x="150" y="118"/>
                  </a:lnTo>
                  <a:cubicBezTo>
                    <a:pt x="157" y="117"/>
                    <a:pt x="163" y="115"/>
                    <a:pt x="169" y="114"/>
                  </a:cubicBezTo>
                  <a:lnTo>
                    <a:pt x="169" y="114"/>
                  </a:lnTo>
                  <a:cubicBezTo>
                    <a:pt x="172" y="114"/>
                    <a:pt x="174" y="114"/>
                    <a:pt x="177" y="114"/>
                  </a:cubicBezTo>
                  <a:cubicBezTo>
                    <a:pt x="178" y="114"/>
                    <a:pt x="179" y="114"/>
                    <a:pt x="180" y="114"/>
                  </a:cubicBezTo>
                  <a:lnTo>
                    <a:pt x="180" y="114"/>
                  </a:lnTo>
                  <a:cubicBezTo>
                    <a:pt x="186" y="115"/>
                    <a:pt x="192" y="116"/>
                    <a:pt x="197" y="117"/>
                  </a:cubicBezTo>
                  <a:lnTo>
                    <a:pt x="197" y="117"/>
                  </a:lnTo>
                  <a:cubicBezTo>
                    <a:pt x="195" y="117"/>
                    <a:pt x="193" y="116"/>
                    <a:pt x="193" y="116"/>
                  </a:cubicBezTo>
                  <a:lnTo>
                    <a:pt x="193" y="116"/>
                  </a:lnTo>
                  <a:cubicBezTo>
                    <a:pt x="193" y="116"/>
                    <a:pt x="193" y="116"/>
                    <a:pt x="195" y="116"/>
                  </a:cubicBezTo>
                  <a:cubicBezTo>
                    <a:pt x="197" y="117"/>
                    <a:pt x="198" y="117"/>
                    <a:pt x="199" y="118"/>
                  </a:cubicBezTo>
                  <a:lnTo>
                    <a:pt x="199" y="118"/>
                  </a:lnTo>
                  <a:cubicBezTo>
                    <a:pt x="198" y="118"/>
                    <a:pt x="198" y="118"/>
                    <a:pt x="197" y="117"/>
                  </a:cubicBezTo>
                  <a:lnTo>
                    <a:pt x="197" y="117"/>
                  </a:lnTo>
                  <a:cubicBezTo>
                    <a:pt x="198" y="118"/>
                    <a:pt x="199" y="118"/>
                    <a:pt x="199" y="118"/>
                  </a:cubicBezTo>
                  <a:lnTo>
                    <a:pt x="199" y="118"/>
                  </a:lnTo>
                  <a:cubicBezTo>
                    <a:pt x="199" y="118"/>
                    <a:pt x="199" y="118"/>
                    <a:pt x="199" y="118"/>
                  </a:cubicBezTo>
                  <a:lnTo>
                    <a:pt x="199" y="118"/>
                  </a:lnTo>
                  <a:cubicBezTo>
                    <a:pt x="200" y="118"/>
                    <a:pt x="201" y="119"/>
                    <a:pt x="202" y="119"/>
                  </a:cubicBezTo>
                  <a:cubicBezTo>
                    <a:pt x="203" y="119"/>
                    <a:pt x="203" y="120"/>
                    <a:pt x="203" y="120"/>
                  </a:cubicBezTo>
                  <a:cubicBezTo>
                    <a:pt x="203" y="120"/>
                    <a:pt x="201" y="119"/>
                    <a:pt x="199" y="118"/>
                  </a:cubicBezTo>
                  <a:lnTo>
                    <a:pt x="199" y="118"/>
                  </a:lnTo>
                  <a:cubicBezTo>
                    <a:pt x="200" y="118"/>
                    <a:pt x="200" y="119"/>
                    <a:pt x="200" y="119"/>
                  </a:cubicBezTo>
                  <a:cubicBezTo>
                    <a:pt x="203" y="121"/>
                    <a:pt x="205" y="122"/>
                    <a:pt x="207" y="123"/>
                  </a:cubicBezTo>
                  <a:lnTo>
                    <a:pt x="207" y="123"/>
                  </a:lnTo>
                  <a:cubicBezTo>
                    <a:pt x="206" y="123"/>
                    <a:pt x="206" y="122"/>
                    <a:pt x="206" y="122"/>
                  </a:cubicBezTo>
                  <a:lnTo>
                    <a:pt x="206" y="122"/>
                  </a:lnTo>
                  <a:cubicBezTo>
                    <a:pt x="206" y="122"/>
                    <a:pt x="207" y="123"/>
                    <a:pt x="207" y="123"/>
                  </a:cubicBezTo>
                  <a:lnTo>
                    <a:pt x="207" y="123"/>
                  </a:lnTo>
                  <a:cubicBezTo>
                    <a:pt x="207" y="123"/>
                    <a:pt x="207" y="123"/>
                    <a:pt x="207" y="123"/>
                  </a:cubicBezTo>
                  <a:lnTo>
                    <a:pt x="207" y="123"/>
                  </a:lnTo>
                  <a:cubicBezTo>
                    <a:pt x="207" y="123"/>
                    <a:pt x="207" y="123"/>
                    <a:pt x="207" y="123"/>
                  </a:cubicBezTo>
                  <a:lnTo>
                    <a:pt x="207" y="123"/>
                  </a:lnTo>
                  <a:cubicBezTo>
                    <a:pt x="203" y="121"/>
                    <a:pt x="202" y="120"/>
                    <a:pt x="201" y="120"/>
                  </a:cubicBezTo>
                  <a:lnTo>
                    <a:pt x="201" y="120"/>
                  </a:lnTo>
                  <a:cubicBezTo>
                    <a:pt x="201" y="120"/>
                    <a:pt x="205" y="123"/>
                    <a:pt x="208" y="125"/>
                  </a:cubicBezTo>
                  <a:lnTo>
                    <a:pt x="208" y="125"/>
                  </a:lnTo>
                  <a:cubicBezTo>
                    <a:pt x="207" y="125"/>
                    <a:pt x="207" y="124"/>
                    <a:pt x="207" y="123"/>
                  </a:cubicBezTo>
                  <a:lnTo>
                    <a:pt x="207" y="123"/>
                  </a:lnTo>
                  <a:cubicBezTo>
                    <a:pt x="207" y="123"/>
                    <a:pt x="207" y="123"/>
                    <a:pt x="207" y="123"/>
                  </a:cubicBezTo>
                  <a:lnTo>
                    <a:pt x="207" y="123"/>
                  </a:lnTo>
                  <a:cubicBezTo>
                    <a:pt x="207" y="123"/>
                    <a:pt x="207" y="123"/>
                    <a:pt x="207" y="123"/>
                  </a:cubicBezTo>
                  <a:lnTo>
                    <a:pt x="207" y="123"/>
                  </a:lnTo>
                  <a:cubicBezTo>
                    <a:pt x="208" y="123"/>
                    <a:pt x="208" y="124"/>
                    <a:pt x="209" y="124"/>
                  </a:cubicBezTo>
                  <a:lnTo>
                    <a:pt x="209" y="124"/>
                  </a:lnTo>
                  <a:cubicBezTo>
                    <a:pt x="209" y="124"/>
                    <a:pt x="209" y="124"/>
                    <a:pt x="209" y="124"/>
                  </a:cubicBezTo>
                  <a:lnTo>
                    <a:pt x="209" y="124"/>
                  </a:lnTo>
                  <a:cubicBezTo>
                    <a:pt x="208" y="124"/>
                    <a:pt x="208" y="124"/>
                    <a:pt x="207" y="123"/>
                  </a:cubicBezTo>
                  <a:lnTo>
                    <a:pt x="207" y="123"/>
                  </a:lnTo>
                  <a:cubicBezTo>
                    <a:pt x="208" y="124"/>
                    <a:pt x="208" y="125"/>
                    <a:pt x="209" y="126"/>
                  </a:cubicBezTo>
                  <a:cubicBezTo>
                    <a:pt x="209" y="126"/>
                    <a:pt x="209" y="126"/>
                    <a:pt x="209" y="126"/>
                  </a:cubicBezTo>
                  <a:lnTo>
                    <a:pt x="209" y="126"/>
                  </a:lnTo>
                  <a:cubicBezTo>
                    <a:pt x="209" y="126"/>
                    <a:pt x="209" y="127"/>
                    <a:pt x="210" y="127"/>
                  </a:cubicBezTo>
                  <a:lnTo>
                    <a:pt x="210" y="127"/>
                  </a:lnTo>
                  <a:cubicBezTo>
                    <a:pt x="210" y="127"/>
                    <a:pt x="210" y="127"/>
                    <a:pt x="210" y="127"/>
                  </a:cubicBezTo>
                  <a:lnTo>
                    <a:pt x="210" y="127"/>
                  </a:lnTo>
                  <a:cubicBezTo>
                    <a:pt x="210" y="127"/>
                    <a:pt x="210" y="128"/>
                    <a:pt x="211" y="128"/>
                  </a:cubicBezTo>
                  <a:lnTo>
                    <a:pt x="211" y="128"/>
                  </a:lnTo>
                  <a:cubicBezTo>
                    <a:pt x="211" y="128"/>
                    <a:pt x="211" y="128"/>
                    <a:pt x="211" y="128"/>
                  </a:cubicBezTo>
                  <a:lnTo>
                    <a:pt x="211" y="128"/>
                  </a:lnTo>
                  <a:cubicBezTo>
                    <a:pt x="210" y="128"/>
                    <a:pt x="210" y="128"/>
                    <a:pt x="210" y="127"/>
                  </a:cubicBezTo>
                  <a:lnTo>
                    <a:pt x="210" y="127"/>
                  </a:lnTo>
                  <a:cubicBezTo>
                    <a:pt x="210" y="128"/>
                    <a:pt x="210" y="128"/>
                    <a:pt x="210" y="129"/>
                  </a:cubicBezTo>
                  <a:lnTo>
                    <a:pt x="210" y="129"/>
                  </a:lnTo>
                  <a:cubicBezTo>
                    <a:pt x="210" y="129"/>
                    <a:pt x="209" y="128"/>
                    <a:pt x="209" y="127"/>
                  </a:cubicBezTo>
                  <a:lnTo>
                    <a:pt x="209" y="127"/>
                  </a:lnTo>
                  <a:lnTo>
                    <a:pt x="209" y="139"/>
                  </a:lnTo>
                  <a:cubicBezTo>
                    <a:pt x="209" y="136"/>
                    <a:pt x="210" y="133"/>
                    <a:pt x="211" y="130"/>
                  </a:cubicBezTo>
                  <a:lnTo>
                    <a:pt x="211" y="130"/>
                  </a:lnTo>
                  <a:cubicBezTo>
                    <a:pt x="211" y="130"/>
                    <a:pt x="211" y="131"/>
                    <a:pt x="211" y="131"/>
                  </a:cubicBezTo>
                  <a:lnTo>
                    <a:pt x="211" y="131"/>
                  </a:lnTo>
                  <a:cubicBezTo>
                    <a:pt x="211" y="131"/>
                    <a:pt x="211" y="131"/>
                    <a:pt x="211" y="130"/>
                  </a:cubicBezTo>
                  <a:lnTo>
                    <a:pt x="211" y="130"/>
                  </a:lnTo>
                  <a:cubicBezTo>
                    <a:pt x="211" y="130"/>
                    <a:pt x="211" y="131"/>
                    <a:pt x="211" y="131"/>
                  </a:cubicBezTo>
                  <a:lnTo>
                    <a:pt x="211" y="131"/>
                  </a:lnTo>
                  <a:cubicBezTo>
                    <a:pt x="211" y="130"/>
                    <a:pt x="211" y="130"/>
                    <a:pt x="211" y="130"/>
                  </a:cubicBezTo>
                  <a:lnTo>
                    <a:pt x="211" y="130"/>
                  </a:lnTo>
                  <a:cubicBezTo>
                    <a:pt x="211" y="129"/>
                    <a:pt x="211" y="129"/>
                    <a:pt x="211" y="129"/>
                  </a:cubicBezTo>
                  <a:lnTo>
                    <a:pt x="211" y="129"/>
                  </a:lnTo>
                  <a:cubicBezTo>
                    <a:pt x="212" y="130"/>
                    <a:pt x="212" y="131"/>
                    <a:pt x="212" y="131"/>
                  </a:cubicBezTo>
                  <a:cubicBezTo>
                    <a:pt x="212" y="131"/>
                    <a:pt x="212" y="131"/>
                    <a:pt x="211" y="131"/>
                  </a:cubicBezTo>
                  <a:lnTo>
                    <a:pt x="211" y="131"/>
                  </a:lnTo>
                  <a:cubicBezTo>
                    <a:pt x="212" y="133"/>
                    <a:pt x="212" y="135"/>
                    <a:pt x="212" y="137"/>
                  </a:cubicBezTo>
                  <a:cubicBezTo>
                    <a:pt x="212" y="135"/>
                    <a:pt x="211" y="133"/>
                    <a:pt x="211" y="131"/>
                  </a:cubicBezTo>
                  <a:lnTo>
                    <a:pt x="211" y="131"/>
                  </a:lnTo>
                  <a:cubicBezTo>
                    <a:pt x="208" y="145"/>
                    <a:pt x="209" y="158"/>
                    <a:pt x="216" y="171"/>
                  </a:cubicBezTo>
                  <a:cubicBezTo>
                    <a:pt x="223" y="184"/>
                    <a:pt x="237" y="194"/>
                    <a:pt x="250" y="198"/>
                  </a:cubicBezTo>
                  <a:cubicBezTo>
                    <a:pt x="254" y="199"/>
                    <a:pt x="258" y="200"/>
                    <a:pt x="262" y="200"/>
                  </a:cubicBezTo>
                  <a:cubicBezTo>
                    <a:pt x="288" y="200"/>
                    <a:pt x="316" y="184"/>
                    <a:pt x="321" y="157"/>
                  </a:cubicBezTo>
                  <a:cubicBezTo>
                    <a:pt x="326" y="128"/>
                    <a:pt x="325" y="98"/>
                    <a:pt x="311" y="72"/>
                  </a:cubicBezTo>
                  <a:cubicBezTo>
                    <a:pt x="300" y="51"/>
                    <a:pt x="283" y="34"/>
                    <a:pt x="263" y="23"/>
                  </a:cubicBezTo>
                  <a:cubicBezTo>
                    <a:pt x="237" y="7"/>
                    <a:pt x="208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1"/>
            <p:cNvSpPr/>
            <p:nvPr/>
          </p:nvSpPr>
          <p:spPr>
            <a:xfrm>
              <a:off x="8775624" y="4377709"/>
              <a:ext cx="57579" cy="19294"/>
            </a:xfrm>
            <a:custGeom>
              <a:avLst/>
              <a:gdLst/>
              <a:ahLst/>
              <a:cxnLst/>
              <a:rect l="l" t="t" r="r" b="b"/>
              <a:pathLst>
                <a:path w="1143" h="383" extrusionOk="0">
                  <a:moveTo>
                    <a:pt x="102" y="1"/>
                  </a:moveTo>
                  <a:cubicBezTo>
                    <a:pt x="89" y="1"/>
                    <a:pt x="75" y="3"/>
                    <a:pt x="60" y="9"/>
                  </a:cubicBezTo>
                  <a:cubicBezTo>
                    <a:pt x="0" y="34"/>
                    <a:pt x="17" y="125"/>
                    <a:pt x="70" y="125"/>
                  </a:cubicBezTo>
                  <a:cubicBezTo>
                    <a:pt x="76" y="125"/>
                    <a:pt x="83" y="124"/>
                    <a:pt x="90" y="121"/>
                  </a:cubicBezTo>
                  <a:cubicBezTo>
                    <a:pt x="93" y="120"/>
                    <a:pt x="96" y="119"/>
                    <a:pt x="99" y="119"/>
                  </a:cubicBezTo>
                  <a:cubicBezTo>
                    <a:pt x="128" y="119"/>
                    <a:pt x="158" y="165"/>
                    <a:pt x="172" y="182"/>
                  </a:cubicBezTo>
                  <a:cubicBezTo>
                    <a:pt x="202" y="218"/>
                    <a:pt x="230" y="252"/>
                    <a:pt x="267" y="282"/>
                  </a:cubicBezTo>
                  <a:cubicBezTo>
                    <a:pt x="340" y="343"/>
                    <a:pt x="424" y="383"/>
                    <a:pt x="517" y="383"/>
                  </a:cubicBezTo>
                  <a:cubicBezTo>
                    <a:pt x="530" y="383"/>
                    <a:pt x="543" y="382"/>
                    <a:pt x="556" y="381"/>
                  </a:cubicBezTo>
                  <a:cubicBezTo>
                    <a:pt x="656" y="371"/>
                    <a:pt x="734" y="331"/>
                    <a:pt x="818" y="277"/>
                  </a:cubicBezTo>
                  <a:cubicBezTo>
                    <a:pt x="861" y="249"/>
                    <a:pt x="932" y="189"/>
                    <a:pt x="992" y="189"/>
                  </a:cubicBezTo>
                  <a:cubicBezTo>
                    <a:pt x="1008" y="189"/>
                    <a:pt x="1023" y="193"/>
                    <a:pt x="1036" y="204"/>
                  </a:cubicBezTo>
                  <a:cubicBezTo>
                    <a:pt x="1046" y="211"/>
                    <a:pt x="1056" y="214"/>
                    <a:pt x="1066" y="214"/>
                  </a:cubicBezTo>
                  <a:cubicBezTo>
                    <a:pt x="1112" y="214"/>
                    <a:pt x="1143" y="139"/>
                    <a:pt x="1094" y="103"/>
                  </a:cubicBezTo>
                  <a:cubicBezTo>
                    <a:pt x="1066" y="81"/>
                    <a:pt x="1034" y="72"/>
                    <a:pt x="1002" y="72"/>
                  </a:cubicBezTo>
                  <a:cubicBezTo>
                    <a:pt x="943" y="72"/>
                    <a:pt x="882" y="101"/>
                    <a:pt x="832" y="130"/>
                  </a:cubicBezTo>
                  <a:cubicBezTo>
                    <a:pt x="744" y="181"/>
                    <a:pt x="673" y="243"/>
                    <a:pt x="569" y="263"/>
                  </a:cubicBezTo>
                  <a:cubicBezTo>
                    <a:pt x="554" y="266"/>
                    <a:pt x="539" y="267"/>
                    <a:pt x="525" y="267"/>
                  </a:cubicBezTo>
                  <a:cubicBezTo>
                    <a:pt x="433" y="267"/>
                    <a:pt x="355" y="218"/>
                    <a:pt x="294" y="147"/>
                  </a:cubicBezTo>
                  <a:cubicBezTo>
                    <a:pt x="245" y="92"/>
                    <a:pt x="182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1"/>
            <p:cNvSpPr/>
            <p:nvPr/>
          </p:nvSpPr>
          <p:spPr>
            <a:xfrm>
              <a:off x="8782374" y="4430603"/>
              <a:ext cx="48763" cy="34708"/>
            </a:xfrm>
            <a:custGeom>
              <a:avLst/>
              <a:gdLst/>
              <a:ahLst/>
              <a:cxnLst/>
              <a:rect l="l" t="t" r="r" b="b"/>
              <a:pathLst>
                <a:path w="968" h="689" extrusionOk="0">
                  <a:moveTo>
                    <a:pt x="769" y="0"/>
                  </a:moveTo>
                  <a:cubicBezTo>
                    <a:pt x="591" y="0"/>
                    <a:pt x="411" y="60"/>
                    <a:pt x="274" y="174"/>
                  </a:cubicBezTo>
                  <a:cubicBezTo>
                    <a:pt x="138" y="287"/>
                    <a:pt x="78" y="457"/>
                    <a:pt x="17" y="619"/>
                  </a:cubicBezTo>
                  <a:cubicBezTo>
                    <a:pt x="0" y="661"/>
                    <a:pt x="35" y="688"/>
                    <a:pt x="70" y="688"/>
                  </a:cubicBezTo>
                  <a:cubicBezTo>
                    <a:pt x="93" y="688"/>
                    <a:pt x="117" y="676"/>
                    <a:pt x="127" y="649"/>
                  </a:cubicBezTo>
                  <a:cubicBezTo>
                    <a:pt x="180" y="513"/>
                    <a:pt x="231" y="368"/>
                    <a:pt x="343" y="269"/>
                  </a:cubicBezTo>
                  <a:cubicBezTo>
                    <a:pt x="454" y="169"/>
                    <a:pt x="614" y="114"/>
                    <a:pt x="766" y="114"/>
                  </a:cubicBezTo>
                  <a:cubicBezTo>
                    <a:pt x="801" y="114"/>
                    <a:pt x="835" y="117"/>
                    <a:pt x="868" y="123"/>
                  </a:cubicBezTo>
                  <a:cubicBezTo>
                    <a:pt x="872" y="124"/>
                    <a:pt x="876" y="124"/>
                    <a:pt x="880" y="124"/>
                  </a:cubicBezTo>
                  <a:cubicBezTo>
                    <a:pt x="944" y="124"/>
                    <a:pt x="968" y="23"/>
                    <a:pt x="898" y="11"/>
                  </a:cubicBezTo>
                  <a:cubicBezTo>
                    <a:pt x="855" y="4"/>
                    <a:pt x="812" y="0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1"/>
            <p:cNvSpPr/>
            <p:nvPr/>
          </p:nvSpPr>
          <p:spPr>
            <a:xfrm>
              <a:off x="8815018" y="4489694"/>
              <a:ext cx="31182" cy="51282"/>
            </a:xfrm>
            <a:custGeom>
              <a:avLst/>
              <a:gdLst/>
              <a:ahLst/>
              <a:cxnLst/>
              <a:rect l="l" t="t" r="r" b="b"/>
              <a:pathLst>
                <a:path w="619" h="1018" extrusionOk="0">
                  <a:moveTo>
                    <a:pt x="549" y="0"/>
                  </a:moveTo>
                  <a:cubicBezTo>
                    <a:pt x="527" y="0"/>
                    <a:pt x="508" y="15"/>
                    <a:pt x="499" y="34"/>
                  </a:cubicBezTo>
                  <a:lnTo>
                    <a:pt x="499" y="34"/>
                  </a:lnTo>
                  <a:cubicBezTo>
                    <a:pt x="501" y="28"/>
                    <a:pt x="502" y="26"/>
                    <a:pt x="502" y="26"/>
                  </a:cubicBezTo>
                  <a:lnTo>
                    <a:pt x="502" y="26"/>
                  </a:lnTo>
                  <a:cubicBezTo>
                    <a:pt x="501" y="26"/>
                    <a:pt x="496" y="30"/>
                    <a:pt x="488" y="35"/>
                  </a:cubicBezTo>
                  <a:cubicBezTo>
                    <a:pt x="474" y="45"/>
                    <a:pt x="457" y="55"/>
                    <a:pt x="444" y="64"/>
                  </a:cubicBezTo>
                  <a:cubicBezTo>
                    <a:pt x="412" y="84"/>
                    <a:pt x="378" y="105"/>
                    <a:pt x="348" y="126"/>
                  </a:cubicBezTo>
                  <a:cubicBezTo>
                    <a:pt x="274" y="181"/>
                    <a:pt x="219" y="268"/>
                    <a:pt x="178" y="350"/>
                  </a:cubicBezTo>
                  <a:cubicBezTo>
                    <a:pt x="83" y="534"/>
                    <a:pt x="43" y="741"/>
                    <a:pt x="8" y="945"/>
                  </a:cubicBezTo>
                  <a:cubicBezTo>
                    <a:pt x="0" y="989"/>
                    <a:pt x="37" y="1017"/>
                    <a:pt x="71" y="1017"/>
                  </a:cubicBezTo>
                  <a:cubicBezTo>
                    <a:pt x="94" y="1017"/>
                    <a:pt x="115" y="1004"/>
                    <a:pt x="120" y="975"/>
                  </a:cubicBezTo>
                  <a:cubicBezTo>
                    <a:pt x="155" y="772"/>
                    <a:pt x="188" y="564"/>
                    <a:pt x="291" y="383"/>
                  </a:cubicBezTo>
                  <a:cubicBezTo>
                    <a:pt x="334" y="307"/>
                    <a:pt x="383" y="239"/>
                    <a:pt x="455" y="191"/>
                  </a:cubicBezTo>
                  <a:cubicBezTo>
                    <a:pt x="505" y="160"/>
                    <a:pt x="583" y="130"/>
                    <a:pt x="606" y="74"/>
                  </a:cubicBezTo>
                  <a:cubicBezTo>
                    <a:pt x="618" y="45"/>
                    <a:pt x="594" y="10"/>
                    <a:pt x="566" y="3"/>
                  </a:cubicBezTo>
                  <a:cubicBezTo>
                    <a:pt x="560" y="1"/>
                    <a:pt x="555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1"/>
            <p:cNvSpPr/>
            <p:nvPr/>
          </p:nvSpPr>
          <p:spPr>
            <a:xfrm>
              <a:off x="8855570" y="4510449"/>
              <a:ext cx="33953" cy="56319"/>
            </a:xfrm>
            <a:custGeom>
              <a:avLst/>
              <a:gdLst/>
              <a:ahLst/>
              <a:cxnLst/>
              <a:rect l="l" t="t" r="r" b="b"/>
              <a:pathLst>
                <a:path w="674" h="1118" extrusionOk="0">
                  <a:moveTo>
                    <a:pt x="587" y="0"/>
                  </a:moveTo>
                  <a:cubicBezTo>
                    <a:pt x="559" y="0"/>
                    <a:pt x="531" y="19"/>
                    <a:pt x="533" y="56"/>
                  </a:cubicBezTo>
                  <a:cubicBezTo>
                    <a:pt x="555" y="414"/>
                    <a:pt x="487" y="912"/>
                    <a:pt x="69" y="1004"/>
                  </a:cubicBezTo>
                  <a:cubicBezTo>
                    <a:pt x="1" y="1018"/>
                    <a:pt x="23" y="1117"/>
                    <a:pt x="86" y="1117"/>
                  </a:cubicBezTo>
                  <a:cubicBezTo>
                    <a:pt x="90" y="1117"/>
                    <a:pt x="95" y="1117"/>
                    <a:pt x="100" y="1116"/>
                  </a:cubicBezTo>
                  <a:cubicBezTo>
                    <a:pt x="569" y="1012"/>
                    <a:pt x="674" y="467"/>
                    <a:pt x="647" y="56"/>
                  </a:cubicBezTo>
                  <a:cubicBezTo>
                    <a:pt x="645" y="19"/>
                    <a:pt x="616" y="0"/>
                    <a:pt x="58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1"/>
            <p:cNvSpPr/>
            <p:nvPr/>
          </p:nvSpPr>
          <p:spPr>
            <a:xfrm>
              <a:off x="8914560" y="4508283"/>
              <a:ext cx="15012" cy="46093"/>
            </a:xfrm>
            <a:custGeom>
              <a:avLst/>
              <a:gdLst/>
              <a:ahLst/>
              <a:cxnLst/>
              <a:rect l="l" t="t" r="r" b="b"/>
              <a:pathLst>
                <a:path w="298" h="915" extrusionOk="0">
                  <a:moveTo>
                    <a:pt x="156" y="131"/>
                  </a:moveTo>
                  <a:cubicBezTo>
                    <a:pt x="156" y="132"/>
                    <a:pt x="155" y="132"/>
                    <a:pt x="155" y="132"/>
                  </a:cubicBezTo>
                  <a:cubicBezTo>
                    <a:pt x="155" y="132"/>
                    <a:pt x="156" y="132"/>
                    <a:pt x="156" y="131"/>
                  </a:cubicBezTo>
                  <a:close/>
                  <a:moveTo>
                    <a:pt x="176" y="1"/>
                  </a:moveTo>
                  <a:cubicBezTo>
                    <a:pt x="170" y="1"/>
                    <a:pt x="164" y="2"/>
                    <a:pt x="157" y="4"/>
                  </a:cubicBezTo>
                  <a:cubicBezTo>
                    <a:pt x="109" y="19"/>
                    <a:pt x="62" y="46"/>
                    <a:pt x="45" y="99"/>
                  </a:cubicBezTo>
                  <a:cubicBezTo>
                    <a:pt x="34" y="144"/>
                    <a:pt x="48" y="188"/>
                    <a:pt x="67" y="226"/>
                  </a:cubicBezTo>
                  <a:cubicBezTo>
                    <a:pt x="87" y="266"/>
                    <a:pt x="115" y="300"/>
                    <a:pt x="140" y="335"/>
                  </a:cubicBezTo>
                  <a:cubicBezTo>
                    <a:pt x="150" y="349"/>
                    <a:pt x="162" y="364"/>
                    <a:pt x="169" y="379"/>
                  </a:cubicBezTo>
                  <a:cubicBezTo>
                    <a:pt x="170" y="383"/>
                    <a:pt x="172" y="388"/>
                    <a:pt x="174" y="392"/>
                  </a:cubicBezTo>
                  <a:lnTo>
                    <a:pt x="174" y="392"/>
                  </a:lnTo>
                  <a:cubicBezTo>
                    <a:pt x="173" y="393"/>
                    <a:pt x="177" y="402"/>
                    <a:pt x="177" y="403"/>
                  </a:cubicBezTo>
                  <a:cubicBezTo>
                    <a:pt x="191" y="471"/>
                    <a:pt x="173" y="565"/>
                    <a:pt x="155" y="640"/>
                  </a:cubicBezTo>
                  <a:cubicBezTo>
                    <a:pt x="143" y="680"/>
                    <a:pt x="129" y="721"/>
                    <a:pt x="109" y="758"/>
                  </a:cubicBezTo>
                  <a:cubicBezTo>
                    <a:pt x="101" y="775"/>
                    <a:pt x="94" y="785"/>
                    <a:pt x="85" y="793"/>
                  </a:cubicBezTo>
                  <a:cubicBezTo>
                    <a:pt x="74" y="804"/>
                    <a:pt x="81" y="800"/>
                    <a:pt x="69" y="803"/>
                  </a:cubicBezTo>
                  <a:cubicBezTo>
                    <a:pt x="0" y="816"/>
                    <a:pt x="24" y="915"/>
                    <a:pt x="87" y="915"/>
                  </a:cubicBezTo>
                  <a:cubicBezTo>
                    <a:pt x="91" y="915"/>
                    <a:pt x="95" y="914"/>
                    <a:pt x="99" y="913"/>
                  </a:cubicBezTo>
                  <a:cubicBezTo>
                    <a:pt x="179" y="899"/>
                    <a:pt x="220" y="803"/>
                    <a:pt x="244" y="736"/>
                  </a:cubicBezTo>
                  <a:cubicBezTo>
                    <a:pt x="276" y="650"/>
                    <a:pt x="296" y="555"/>
                    <a:pt x="298" y="460"/>
                  </a:cubicBezTo>
                  <a:cubicBezTo>
                    <a:pt x="298" y="425"/>
                    <a:pt x="296" y="388"/>
                    <a:pt x="283" y="354"/>
                  </a:cubicBezTo>
                  <a:cubicBezTo>
                    <a:pt x="276" y="334"/>
                    <a:pt x="276" y="331"/>
                    <a:pt x="262" y="308"/>
                  </a:cubicBezTo>
                  <a:cubicBezTo>
                    <a:pt x="254" y="293"/>
                    <a:pt x="241" y="276"/>
                    <a:pt x="230" y="262"/>
                  </a:cubicBezTo>
                  <a:cubicBezTo>
                    <a:pt x="207" y="230"/>
                    <a:pt x="179" y="196"/>
                    <a:pt x="163" y="161"/>
                  </a:cubicBezTo>
                  <a:cubicBezTo>
                    <a:pt x="159" y="153"/>
                    <a:pt x="156" y="144"/>
                    <a:pt x="156" y="135"/>
                  </a:cubicBezTo>
                  <a:lnTo>
                    <a:pt x="156" y="135"/>
                  </a:lnTo>
                  <a:cubicBezTo>
                    <a:pt x="156" y="135"/>
                    <a:pt x="156" y="132"/>
                    <a:pt x="157" y="130"/>
                  </a:cubicBezTo>
                  <a:lnTo>
                    <a:pt x="157" y="130"/>
                  </a:lnTo>
                  <a:cubicBezTo>
                    <a:pt x="157" y="129"/>
                    <a:pt x="158" y="128"/>
                    <a:pt x="159" y="127"/>
                  </a:cubicBezTo>
                  <a:cubicBezTo>
                    <a:pt x="169" y="120"/>
                    <a:pt x="179" y="117"/>
                    <a:pt x="187" y="114"/>
                  </a:cubicBezTo>
                  <a:cubicBezTo>
                    <a:pt x="251" y="92"/>
                    <a:pt x="233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1"/>
            <p:cNvSpPr/>
            <p:nvPr/>
          </p:nvSpPr>
          <p:spPr>
            <a:xfrm>
              <a:off x="8969722" y="4515134"/>
              <a:ext cx="18034" cy="66999"/>
            </a:xfrm>
            <a:custGeom>
              <a:avLst/>
              <a:gdLst/>
              <a:ahLst/>
              <a:cxnLst/>
              <a:rect l="l" t="t" r="r" b="b"/>
              <a:pathLst>
                <a:path w="358" h="1330" extrusionOk="0">
                  <a:moveTo>
                    <a:pt x="142" y="0"/>
                  </a:moveTo>
                  <a:cubicBezTo>
                    <a:pt x="125" y="0"/>
                    <a:pt x="108" y="9"/>
                    <a:pt x="98" y="29"/>
                  </a:cubicBezTo>
                  <a:cubicBezTo>
                    <a:pt x="49" y="131"/>
                    <a:pt x="17" y="242"/>
                    <a:pt x="30" y="357"/>
                  </a:cubicBezTo>
                  <a:cubicBezTo>
                    <a:pt x="42" y="473"/>
                    <a:pt x="97" y="563"/>
                    <a:pt x="152" y="664"/>
                  </a:cubicBezTo>
                  <a:cubicBezTo>
                    <a:pt x="196" y="745"/>
                    <a:pt x="197" y="820"/>
                    <a:pt x="169" y="906"/>
                  </a:cubicBezTo>
                  <a:cubicBezTo>
                    <a:pt x="129" y="1028"/>
                    <a:pt x="56" y="1137"/>
                    <a:pt x="15" y="1259"/>
                  </a:cubicBezTo>
                  <a:cubicBezTo>
                    <a:pt x="0" y="1302"/>
                    <a:pt x="35" y="1330"/>
                    <a:pt x="70" y="1330"/>
                  </a:cubicBezTo>
                  <a:cubicBezTo>
                    <a:pt x="93" y="1330"/>
                    <a:pt x="117" y="1317"/>
                    <a:pt x="127" y="1289"/>
                  </a:cubicBezTo>
                  <a:cubicBezTo>
                    <a:pt x="190" y="1103"/>
                    <a:pt x="358" y="905"/>
                    <a:pt x="294" y="698"/>
                  </a:cubicBezTo>
                  <a:cubicBezTo>
                    <a:pt x="265" y="606"/>
                    <a:pt x="197" y="534"/>
                    <a:pt x="168" y="443"/>
                  </a:cubicBezTo>
                  <a:cubicBezTo>
                    <a:pt x="125" y="321"/>
                    <a:pt x="145" y="201"/>
                    <a:pt x="199" y="87"/>
                  </a:cubicBezTo>
                  <a:cubicBezTo>
                    <a:pt x="220" y="42"/>
                    <a:pt x="180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1"/>
            <p:cNvSpPr/>
            <p:nvPr/>
          </p:nvSpPr>
          <p:spPr>
            <a:xfrm>
              <a:off x="9031331" y="4537551"/>
              <a:ext cx="37378" cy="38184"/>
            </a:xfrm>
            <a:custGeom>
              <a:avLst/>
              <a:gdLst/>
              <a:ahLst/>
              <a:cxnLst/>
              <a:rect l="l" t="t" r="r" b="b"/>
              <a:pathLst>
                <a:path w="742" h="758" extrusionOk="0">
                  <a:moveTo>
                    <a:pt x="64" y="1"/>
                  </a:moveTo>
                  <a:cubicBezTo>
                    <a:pt x="35" y="1"/>
                    <a:pt x="5" y="19"/>
                    <a:pt x="5" y="56"/>
                  </a:cubicBezTo>
                  <a:cubicBezTo>
                    <a:pt x="0" y="152"/>
                    <a:pt x="42" y="245"/>
                    <a:pt x="107" y="311"/>
                  </a:cubicBezTo>
                  <a:cubicBezTo>
                    <a:pt x="172" y="381"/>
                    <a:pt x="257" y="416"/>
                    <a:pt x="350" y="422"/>
                  </a:cubicBezTo>
                  <a:cubicBezTo>
                    <a:pt x="355" y="422"/>
                    <a:pt x="360" y="422"/>
                    <a:pt x="364" y="422"/>
                  </a:cubicBezTo>
                  <a:cubicBezTo>
                    <a:pt x="392" y="422"/>
                    <a:pt x="419" y="419"/>
                    <a:pt x="447" y="419"/>
                  </a:cubicBezTo>
                  <a:cubicBezTo>
                    <a:pt x="448" y="419"/>
                    <a:pt x="455" y="420"/>
                    <a:pt x="457" y="420"/>
                  </a:cubicBezTo>
                  <a:cubicBezTo>
                    <a:pt x="458" y="420"/>
                    <a:pt x="457" y="420"/>
                    <a:pt x="454" y="419"/>
                  </a:cubicBezTo>
                  <a:lnTo>
                    <a:pt x="454" y="419"/>
                  </a:lnTo>
                  <a:lnTo>
                    <a:pt x="473" y="424"/>
                  </a:lnTo>
                  <a:lnTo>
                    <a:pt x="473" y="424"/>
                  </a:lnTo>
                  <a:cubicBezTo>
                    <a:pt x="473" y="424"/>
                    <a:pt x="473" y="424"/>
                    <a:pt x="473" y="424"/>
                  </a:cubicBezTo>
                  <a:lnTo>
                    <a:pt x="473" y="424"/>
                  </a:lnTo>
                  <a:cubicBezTo>
                    <a:pt x="471" y="424"/>
                    <a:pt x="481" y="429"/>
                    <a:pt x="482" y="430"/>
                  </a:cubicBezTo>
                  <a:cubicBezTo>
                    <a:pt x="482" y="430"/>
                    <a:pt x="482" y="430"/>
                    <a:pt x="482" y="430"/>
                  </a:cubicBezTo>
                  <a:lnTo>
                    <a:pt x="482" y="430"/>
                  </a:lnTo>
                  <a:cubicBezTo>
                    <a:pt x="482" y="430"/>
                    <a:pt x="495" y="442"/>
                    <a:pt x="496" y="444"/>
                  </a:cubicBezTo>
                  <a:cubicBezTo>
                    <a:pt x="563" y="515"/>
                    <a:pt x="598" y="623"/>
                    <a:pt x="620" y="715"/>
                  </a:cubicBezTo>
                  <a:cubicBezTo>
                    <a:pt x="627" y="745"/>
                    <a:pt x="648" y="757"/>
                    <a:pt x="671" y="757"/>
                  </a:cubicBezTo>
                  <a:cubicBezTo>
                    <a:pt x="705" y="757"/>
                    <a:pt x="741" y="729"/>
                    <a:pt x="732" y="685"/>
                  </a:cubicBezTo>
                  <a:cubicBezTo>
                    <a:pt x="710" y="585"/>
                    <a:pt x="672" y="486"/>
                    <a:pt x="610" y="402"/>
                  </a:cubicBezTo>
                  <a:cubicBezTo>
                    <a:pt x="564" y="339"/>
                    <a:pt x="509" y="304"/>
                    <a:pt x="432" y="304"/>
                  </a:cubicBezTo>
                  <a:cubicBezTo>
                    <a:pt x="430" y="304"/>
                    <a:pt x="429" y="304"/>
                    <a:pt x="427" y="304"/>
                  </a:cubicBezTo>
                  <a:cubicBezTo>
                    <a:pt x="412" y="305"/>
                    <a:pt x="398" y="305"/>
                    <a:pt x="384" y="305"/>
                  </a:cubicBezTo>
                  <a:cubicBezTo>
                    <a:pt x="326" y="305"/>
                    <a:pt x="272" y="298"/>
                    <a:pt x="222" y="260"/>
                  </a:cubicBezTo>
                  <a:cubicBezTo>
                    <a:pt x="158" y="212"/>
                    <a:pt x="117" y="134"/>
                    <a:pt x="119" y="55"/>
                  </a:cubicBezTo>
                  <a:cubicBezTo>
                    <a:pt x="120" y="19"/>
                    <a:pt x="92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1"/>
            <p:cNvSpPr/>
            <p:nvPr/>
          </p:nvSpPr>
          <p:spPr>
            <a:xfrm>
              <a:off x="9060448" y="4499316"/>
              <a:ext cx="41710" cy="19546"/>
            </a:xfrm>
            <a:custGeom>
              <a:avLst/>
              <a:gdLst/>
              <a:ahLst/>
              <a:cxnLst/>
              <a:rect l="l" t="t" r="r" b="b"/>
              <a:pathLst>
                <a:path w="828" h="388" extrusionOk="0">
                  <a:moveTo>
                    <a:pt x="138" y="0"/>
                  </a:moveTo>
                  <a:cubicBezTo>
                    <a:pt x="107" y="0"/>
                    <a:pt x="77" y="6"/>
                    <a:pt x="52" y="22"/>
                  </a:cubicBezTo>
                  <a:cubicBezTo>
                    <a:pt x="1" y="55"/>
                    <a:pt x="32" y="130"/>
                    <a:pt x="81" y="130"/>
                  </a:cubicBezTo>
                  <a:cubicBezTo>
                    <a:pt x="91" y="130"/>
                    <a:pt x="101" y="127"/>
                    <a:pt x="111" y="121"/>
                  </a:cubicBezTo>
                  <a:lnTo>
                    <a:pt x="111" y="121"/>
                  </a:lnTo>
                  <a:cubicBezTo>
                    <a:pt x="111" y="121"/>
                    <a:pt x="113" y="120"/>
                    <a:pt x="115" y="119"/>
                  </a:cubicBezTo>
                  <a:cubicBezTo>
                    <a:pt x="115" y="119"/>
                    <a:pt x="125" y="118"/>
                    <a:pt x="125" y="118"/>
                  </a:cubicBezTo>
                  <a:lnTo>
                    <a:pt x="125" y="118"/>
                  </a:lnTo>
                  <a:cubicBezTo>
                    <a:pt x="125" y="118"/>
                    <a:pt x="124" y="118"/>
                    <a:pt x="123" y="118"/>
                  </a:cubicBezTo>
                  <a:cubicBezTo>
                    <a:pt x="127" y="117"/>
                    <a:pt x="131" y="117"/>
                    <a:pt x="135" y="117"/>
                  </a:cubicBezTo>
                  <a:cubicBezTo>
                    <a:pt x="143" y="117"/>
                    <a:pt x="151" y="118"/>
                    <a:pt x="159" y="118"/>
                  </a:cubicBezTo>
                  <a:cubicBezTo>
                    <a:pt x="188" y="119"/>
                    <a:pt x="215" y="126"/>
                    <a:pt x="243" y="132"/>
                  </a:cubicBezTo>
                  <a:cubicBezTo>
                    <a:pt x="301" y="143"/>
                    <a:pt x="358" y="162"/>
                    <a:pt x="416" y="173"/>
                  </a:cubicBezTo>
                  <a:cubicBezTo>
                    <a:pt x="473" y="183"/>
                    <a:pt x="528" y="202"/>
                    <a:pt x="575" y="237"/>
                  </a:cubicBezTo>
                  <a:cubicBezTo>
                    <a:pt x="621" y="274"/>
                    <a:pt x="664" y="325"/>
                    <a:pt x="706" y="369"/>
                  </a:cubicBezTo>
                  <a:cubicBezTo>
                    <a:pt x="718" y="382"/>
                    <a:pt x="732" y="387"/>
                    <a:pt x="746" y="387"/>
                  </a:cubicBezTo>
                  <a:cubicBezTo>
                    <a:pt x="789" y="387"/>
                    <a:pt x="828" y="330"/>
                    <a:pt x="789" y="288"/>
                  </a:cubicBezTo>
                  <a:cubicBezTo>
                    <a:pt x="739" y="234"/>
                    <a:pt x="691" y="179"/>
                    <a:pt x="633" y="138"/>
                  </a:cubicBezTo>
                  <a:cubicBezTo>
                    <a:pt x="575" y="95"/>
                    <a:pt x="507" y="73"/>
                    <a:pt x="436" y="61"/>
                  </a:cubicBezTo>
                  <a:cubicBezTo>
                    <a:pt x="372" y="48"/>
                    <a:pt x="308" y="27"/>
                    <a:pt x="243" y="14"/>
                  </a:cubicBezTo>
                  <a:cubicBezTo>
                    <a:pt x="210" y="8"/>
                    <a:pt x="174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1"/>
            <p:cNvSpPr/>
            <p:nvPr/>
          </p:nvSpPr>
          <p:spPr>
            <a:xfrm>
              <a:off x="9069717" y="4411763"/>
              <a:ext cx="37983" cy="17782"/>
            </a:xfrm>
            <a:custGeom>
              <a:avLst/>
              <a:gdLst/>
              <a:ahLst/>
              <a:cxnLst/>
              <a:rect l="l" t="t" r="r" b="b"/>
              <a:pathLst>
                <a:path w="754" h="353" extrusionOk="0">
                  <a:moveTo>
                    <a:pt x="693" y="1"/>
                  </a:moveTo>
                  <a:cubicBezTo>
                    <a:pt x="667" y="1"/>
                    <a:pt x="641" y="16"/>
                    <a:pt x="636" y="43"/>
                  </a:cubicBezTo>
                  <a:cubicBezTo>
                    <a:pt x="633" y="67"/>
                    <a:pt x="629" y="90"/>
                    <a:pt x="621" y="111"/>
                  </a:cubicBezTo>
                  <a:lnTo>
                    <a:pt x="621" y="111"/>
                  </a:lnTo>
                  <a:cubicBezTo>
                    <a:pt x="520" y="96"/>
                    <a:pt x="416" y="65"/>
                    <a:pt x="312" y="65"/>
                  </a:cubicBezTo>
                  <a:cubicBezTo>
                    <a:pt x="310" y="65"/>
                    <a:pt x="308" y="65"/>
                    <a:pt x="306" y="65"/>
                  </a:cubicBezTo>
                  <a:cubicBezTo>
                    <a:pt x="171" y="68"/>
                    <a:pt x="66" y="141"/>
                    <a:pt x="12" y="264"/>
                  </a:cubicBezTo>
                  <a:cubicBezTo>
                    <a:pt x="1" y="293"/>
                    <a:pt x="4" y="327"/>
                    <a:pt x="33" y="344"/>
                  </a:cubicBezTo>
                  <a:cubicBezTo>
                    <a:pt x="42" y="349"/>
                    <a:pt x="53" y="352"/>
                    <a:pt x="64" y="352"/>
                  </a:cubicBezTo>
                  <a:cubicBezTo>
                    <a:pt x="84" y="352"/>
                    <a:pt x="104" y="343"/>
                    <a:pt x="111" y="324"/>
                  </a:cubicBezTo>
                  <a:cubicBezTo>
                    <a:pt x="133" y="274"/>
                    <a:pt x="161" y="228"/>
                    <a:pt x="208" y="204"/>
                  </a:cubicBezTo>
                  <a:cubicBezTo>
                    <a:pt x="240" y="185"/>
                    <a:pt x="278" y="179"/>
                    <a:pt x="318" y="179"/>
                  </a:cubicBezTo>
                  <a:cubicBezTo>
                    <a:pt x="323" y="179"/>
                    <a:pt x="329" y="179"/>
                    <a:pt x="334" y="179"/>
                  </a:cubicBezTo>
                  <a:cubicBezTo>
                    <a:pt x="442" y="185"/>
                    <a:pt x="548" y="219"/>
                    <a:pt x="656" y="230"/>
                  </a:cubicBezTo>
                  <a:cubicBezTo>
                    <a:pt x="657" y="231"/>
                    <a:pt x="659" y="231"/>
                    <a:pt x="661" y="231"/>
                  </a:cubicBezTo>
                  <a:cubicBezTo>
                    <a:pt x="679" y="231"/>
                    <a:pt x="697" y="218"/>
                    <a:pt x="705" y="202"/>
                  </a:cubicBezTo>
                  <a:cubicBezTo>
                    <a:pt x="731" y="164"/>
                    <a:pt x="739" y="117"/>
                    <a:pt x="748" y="73"/>
                  </a:cubicBezTo>
                  <a:cubicBezTo>
                    <a:pt x="753" y="43"/>
                    <a:pt x="739" y="11"/>
                    <a:pt x="707" y="2"/>
                  </a:cubicBezTo>
                  <a:cubicBezTo>
                    <a:pt x="702" y="1"/>
                    <a:pt x="697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1"/>
            <p:cNvSpPr/>
            <p:nvPr/>
          </p:nvSpPr>
          <p:spPr>
            <a:xfrm>
              <a:off x="9053194" y="4351966"/>
              <a:ext cx="36119" cy="28210"/>
            </a:xfrm>
            <a:custGeom>
              <a:avLst/>
              <a:gdLst/>
              <a:ahLst/>
              <a:cxnLst/>
              <a:rect l="l" t="t" r="r" b="b"/>
              <a:pathLst>
                <a:path w="717" h="560" extrusionOk="0">
                  <a:moveTo>
                    <a:pt x="660" y="0"/>
                  </a:moveTo>
                  <a:cubicBezTo>
                    <a:pt x="631" y="0"/>
                    <a:pt x="601" y="19"/>
                    <a:pt x="600" y="56"/>
                  </a:cubicBezTo>
                  <a:cubicBezTo>
                    <a:pt x="599" y="61"/>
                    <a:pt x="599" y="63"/>
                    <a:pt x="599" y="63"/>
                  </a:cubicBezTo>
                  <a:cubicBezTo>
                    <a:pt x="599" y="63"/>
                    <a:pt x="600" y="60"/>
                    <a:pt x="600" y="60"/>
                  </a:cubicBezTo>
                  <a:lnTo>
                    <a:pt x="600" y="60"/>
                  </a:lnTo>
                  <a:cubicBezTo>
                    <a:pt x="600" y="60"/>
                    <a:pt x="600" y="61"/>
                    <a:pt x="600" y="63"/>
                  </a:cubicBezTo>
                  <a:cubicBezTo>
                    <a:pt x="598" y="68"/>
                    <a:pt x="598" y="74"/>
                    <a:pt x="595" y="81"/>
                  </a:cubicBezTo>
                  <a:cubicBezTo>
                    <a:pt x="595" y="82"/>
                    <a:pt x="594" y="84"/>
                    <a:pt x="593" y="86"/>
                  </a:cubicBezTo>
                  <a:lnTo>
                    <a:pt x="593" y="86"/>
                  </a:lnTo>
                  <a:cubicBezTo>
                    <a:pt x="590" y="91"/>
                    <a:pt x="588" y="97"/>
                    <a:pt x="585" y="102"/>
                  </a:cubicBezTo>
                  <a:cubicBezTo>
                    <a:pt x="585" y="103"/>
                    <a:pt x="585" y="104"/>
                    <a:pt x="584" y="104"/>
                  </a:cubicBezTo>
                  <a:lnTo>
                    <a:pt x="584" y="104"/>
                  </a:lnTo>
                  <a:cubicBezTo>
                    <a:pt x="585" y="103"/>
                    <a:pt x="585" y="103"/>
                    <a:pt x="584" y="103"/>
                  </a:cubicBezTo>
                  <a:lnTo>
                    <a:pt x="584" y="103"/>
                  </a:lnTo>
                  <a:cubicBezTo>
                    <a:pt x="584" y="103"/>
                    <a:pt x="583" y="103"/>
                    <a:pt x="581" y="105"/>
                  </a:cubicBezTo>
                  <a:lnTo>
                    <a:pt x="571" y="117"/>
                  </a:lnTo>
                  <a:lnTo>
                    <a:pt x="568" y="119"/>
                  </a:lnTo>
                  <a:lnTo>
                    <a:pt x="568" y="119"/>
                  </a:lnTo>
                  <a:cubicBezTo>
                    <a:pt x="568" y="119"/>
                    <a:pt x="567" y="119"/>
                    <a:pt x="567" y="119"/>
                  </a:cubicBezTo>
                  <a:lnTo>
                    <a:pt x="551" y="131"/>
                  </a:lnTo>
                  <a:lnTo>
                    <a:pt x="520" y="146"/>
                  </a:lnTo>
                  <a:cubicBezTo>
                    <a:pt x="517" y="147"/>
                    <a:pt x="517" y="147"/>
                    <a:pt x="517" y="147"/>
                  </a:cubicBezTo>
                  <a:cubicBezTo>
                    <a:pt x="517" y="147"/>
                    <a:pt x="519" y="147"/>
                    <a:pt x="519" y="147"/>
                  </a:cubicBezTo>
                  <a:lnTo>
                    <a:pt x="519" y="147"/>
                  </a:lnTo>
                  <a:cubicBezTo>
                    <a:pt x="519" y="147"/>
                    <a:pt x="519" y="148"/>
                    <a:pt x="513" y="149"/>
                  </a:cubicBezTo>
                  <a:cubicBezTo>
                    <a:pt x="506" y="152"/>
                    <a:pt x="499" y="155"/>
                    <a:pt x="493" y="156"/>
                  </a:cubicBezTo>
                  <a:cubicBezTo>
                    <a:pt x="466" y="166"/>
                    <a:pt x="439" y="173"/>
                    <a:pt x="414" y="180"/>
                  </a:cubicBezTo>
                  <a:cubicBezTo>
                    <a:pt x="301" y="209"/>
                    <a:pt x="174" y="227"/>
                    <a:pt x="85" y="309"/>
                  </a:cubicBezTo>
                  <a:cubicBezTo>
                    <a:pt x="31" y="360"/>
                    <a:pt x="6" y="430"/>
                    <a:pt x="4" y="503"/>
                  </a:cubicBezTo>
                  <a:cubicBezTo>
                    <a:pt x="1" y="541"/>
                    <a:pt x="28" y="560"/>
                    <a:pt x="56" y="560"/>
                  </a:cubicBezTo>
                  <a:cubicBezTo>
                    <a:pt x="85" y="560"/>
                    <a:pt x="114" y="542"/>
                    <a:pt x="116" y="505"/>
                  </a:cubicBezTo>
                  <a:cubicBezTo>
                    <a:pt x="116" y="498"/>
                    <a:pt x="116" y="488"/>
                    <a:pt x="118" y="481"/>
                  </a:cubicBezTo>
                  <a:lnTo>
                    <a:pt x="118" y="481"/>
                  </a:lnTo>
                  <a:cubicBezTo>
                    <a:pt x="117" y="483"/>
                    <a:pt x="117" y="484"/>
                    <a:pt x="117" y="484"/>
                  </a:cubicBezTo>
                  <a:cubicBezTo>
                    <a:pt x="117" y="484"/>
                    <a:pt x="119" y="472"/>
                    <a:pt x="119" y="469"/>
                  </a:cubicBezTo>
                  <a:cubicBezTo>
                    <a:pt x="121" y="462"/>
                    <a:pt x="123" y="455"/>
                    <a:pt x="125" y="450"/>
                  </a:cubicBezTo>
                  <a:cubicBezTo>
                    <a:pt x="126" y="447"/>
                    <a:pt x="126" y="445"/>
                    <a:pt x="126" y="443"/>
                  </a:cubicBezTo>
                  <a:lnTo>
                    <a:pt x="126" y="443"/>
                  </a:lnTo>
                  <a:cubicBezTo>
                    <a:pt x="126" y="444"/>
                    <a:pt x="126" y="444"/>
                    <a:pt x="126" y="444"/>
                  </a:cubicBezTo>
                  <a:cubicBezTo>
                    <a:pt x="126" y="444"/>
                    <a:pt x="126" y="444"/>
                    <a:pt x="127" y="443"/>
                  </a:cubicBezTo>
                  <a:lnTo>
                    <a:pt x="127" y="443"/>
                  </a:lnTo>
                  <a:cubicBezTo>
                    <a:pt x="127" y="443"/>
                    <a:pt x="127" y="443"/>
                    <a:pt x="126" y="443"/>
                  </a:cubicBezTo>
                  <a:lnTo>
                    <a:pt x="126" y="443"/>
                  </a:lnTo>
                  <a:cubicBezTo>
                    <a:pt x="127" y="443"/>
                    <a:pt x="127" y="443"/>
                    <a:pt x="127" y="443"/>
                  </a:cubicBezTo>
                  <a:lnTo>
                    <a:pt x="127" y="443"/>
                  </a:lnTo>
                  <a:cubicBezTo>
                    <a:pt x="127" y="443"/>
                    <a:pt x="127" y="443"/>
                    <a:pt x="127" y="443"/>
                  </a:cubicBezTo>
                  <a:lnTo>
                    <a:pt x="127" y="443"/>
                  </a:lnTo>
                  <a:cubicBezTo>
                    <a:pt x="127" y="442"/>
                    <a:pt x="127" y="442"/>
                    <a:pt x="128" y="441"/>
                  </a:cubicBezTo>
                  <a:lnTo>
                    <a:pt x="128" y="441"/>
                  </a:lnTo>
                  <a:cubicBezTo>
                    <a:pt x="127" y="442"/>
                    <a:pt x="127" y="443"/>
                    <a:pt x="127" y="443"/>
                  </a:cubicBezTo>
                  <a:lnTo>
                    <a:pt x="127" y="443"/>
                  </a:lnTo>
                  <a:cubicBezTo>
                    <a:pt x="127" y="442"/>
                    <a:pt x="129" y="440"/>
                    <a:pt x="130" y="438"/>
                  </a:cubicBezTo>
                  <a:cubicBezTo>
                    <a:pt x="133" y="433"/>
                    <a:pt x="135" y="428"/>
                    <a:pt x="139" y="423"/>
                  </a:cubicBezTo>
                  <a:cubicBezTo>
                    <a:pt x="140" y="422"/>
                    <a:pt x="145" y="414"/>
                    <a:pt x="146" y="412"/>
                  </a:cubicBezTo>
                  <a:lnTo>
                    <a:pt x="146" y="412"/>
                  </a:lnTo>
                  <a:cubicBezTo>
                    <a:pt x="148" y="409"/>
                    <a:pt x="154" y="402"/>
                    <a:pt x="155" y="401"/>
                  </a:cubicBezTo>
                  <a:cubicBezTo>
                    <a:pt x="160" y="396"/>
                    <a:pt x="166" y="393"/>
                    <a:pt x="170" y="387"/>
                  </a:cubicBezTo>
                  <a:cubicBezTo>
                    <a:pt x="173" y="385"/>
                    <a:pt x="174" y="384"/>
                    <a:pt x="174" y="384"/>
                  </a:cubicBezTo>
                  <a:lnTo>
                    <a:pt x="174" y="384"/>
                  </a:lnTo>
                  <a:cubicBezTo>
                    <a:pt x="174" y="384"/>
                    <a:pt x="172" y="386"/>
                    <a:pt x="170" y="387"/>
                  </a:cubicBezTo>
                  <a:cubicBezTo>
                    <a:pt x="173" y="386"/>
                    <a:pt x="176" y="383"/>
                    <a:pt x="177" y="382"/>
                  </a:cubicBezTo>
                  <a:lnTo>
                    <a:pt x="193" y="372"/>
                  </a:lnTo>
                  <a:cubicBezTo>
                    <a:pt x="206" y="365"/>
                    <a:pt x="218" y="359"/>
                    <a:pt x="231" y="352"/>
                  </a:cubicBezTo>
                  <a:cubicBezTo>
                    <a:pt x="236" y="350"/>
                    <a:pt x="237" y="349"/>
                    <a:pt x="236" y="349"/>
                  </a:cubicBezTo>
                  <a:lnTo>
                    <a:pt x="236" y="349"/>
                  </a:lnTo>
                  <a:cubicBezTo>
                    <a:pt x="236" y="349"/>
                    <a:pt x="235" y="349"/>
                    <a:pt x="235" y="349"/>
                  </a:cubicBezTo>
                  <a:cubicBezTo>
                    <a:pt x="234" y="349"/>
                    <a:pt x="235" y="349"/>
                    <a:pt x="240" y="348"/>
                  </a:cubicBezTo>
                  <a:cubicBezTo>
                    <a:pt x="247" y="346"/>
                    <a:pt x="252" y="343"/>
                    <a:pt x="259" y="340"/>
                  </a:cubicBezTo>
                  <a:cubicBezTo>
                    <a:pt x="274" y="336"/>
                    <a:pt x="288" y="332"/>
                    <a:pt x="302" y="326"/>
                  </a:cubicBezTo>
                  <a:cubicBezTo>
                    <a:pt x="408" y="297"/>
                    <a:pt x="530" y="288"/>
                    <a:pt x="622" y="223"/>
                  </a:cubicBezTo>
                  <a:cubicBezTo>
                    <a:pt x="679" y="182"/>
                    <a:pt x="711" y="125"/>
                    <a:pt x="714" y="56"/>
                  </a:cubicBezTo>
                  <a:cubicBezTo>
                    <a:pt x="716" y="19"/>
                    <a:pt x="688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1"/>
            <p:cNvSpPr/>
            <p:nvPr/>
          </p:nvSpPr>
          <p:spPr>
            <a:xfrm>
              <a:off x="8829425" y="4289954"/>
              <a:ext cx="235705" cy="243261"/>
            </a:xfrm>
            <a:custGeom>
              <a:avLst/>
              <a:gdLst/>
              <a:ahLst/>
              <a:cxnLst/>
              <a:rect l="l" t="t" r="r" b="b"/>
              <a:pathLst>
                <a:path w="4679" h="4829" extrusionOk="0">
                  <a:moveTo>
                    <a:pt x="2931" y="687"/>
                  </a:moveTo>
                  <a:cubicBezTo>
                    <a:pt x="3116" y="687"/>
                    <a:pt x="3297" y="796"/>
                    <a:pt x="3369" y="969"/>
                  </a:cubicBezTo>
                  <a:cubicBezTo>
                    <a:pt x="3435" y="1129"/>
                    <a:pt x="3371" y="1298"/>
                    <a:pt x="3314" y="1450"/>
                  </a:cubicBezTo>
                  <a:cubicBezTo>
                    <a:pt x="3264" y="1581"/>
                    <a:pt x="3198" y="1740"/>
                    <a:pt x="3301" y="1851"/>
                  </a:cubicBezTo>
                  <a:cubicBezTo>
                    <a:pt x="3313" y="1851"/>
                    <a:pt x="3323" y="1852"/>
                    <a:pt x="3334" y="1859"/>
                  </a:cubicBezTo>
                  <a:cubicBezTo>
                    <a:pt x="3443" y="1930"/>
                    <a:pt x="3518" y="2045"/>
                    <a:pt x="3647" y="2082"/>
                  </a:cubicBezTo>
                  <a:cubicBezTo>
                    <a:pt x="3773" y="2117"/>
                    <a:pt x="3908" y="2094"/>
                    <a:pt x="4031" y="2137"/>
                  </a:cubicBezTo>
                  <a:cubicBezTo>
                    <a:pt x="4204" y="2198"/>
                    <a:pt x="4300" y="2392"/>
                    <a:pt x="4320" y="2562"/>
                  </a:cubicBezTo>
                  <a:cubicBezTo>
                    <a:pt x="4343" y="2738"/>
                    <a:pt x="4258" y="2930"/>
                    <a:pt x="4067" y="2955"/>
                  </a:cubicBezTo>
                  <a:cubicBezTo>
                    <a:pt x="4056" y="2956"/>
                    <a:pt x="4045" y="2957"/>
                    <a:pt x="4035" y="2957"/>
                  </a:cubicBezTo>
                  <a:cubicBezTo>
                    <a:pt x="3867" y="2957"/>
                    <a:pt x="3762" y="2791"/>
                    <a:pt x="3610" y="2742"/>
                  </a:cubicBezTo>
                  <a:cubicBezTo>
                    <a:pt x="3588" y="2735"/>
                    <a:pt x="3566" y="2731"/>
                    <a:pt x="3543" y="2731"/>
                  </a:cubicBezTo>
                  <a:cubicBezTo>
                    <a:pt x="3381" y="2731"/>
                    <a:pt x="3216" y="2907"/>
                    <a:pt x="3187" y="3051"/>
                  </a:cubicBezTo>
                  <a:cubicBezTo>
                    <a:pt x="3185" y="3061"/>
                    <a:pt x="3181" y="3065"/>
                    <a:pt x="3178" y="3072"/>
                  </a:cubicBezTo>
                  <a:cubicBezTo>
                    <a:pt x="3123" y="3289"/>
                    <a:pt x="3320" y="3448"/>
                    <a:pt x="3436" y="3611"/>
                  </a:cubicBezTo>
                  <a:cubicBezTo>
                    <a:pt x="3520" y="3728"/>
                    <a:pt x="3602" y="3907"/>
                    <a:pt x="3525" y="4046"/>
                  </a:cubicBezTo>
                  <a:cubicBezTo>
                    <a:pt x="3476" y="4137"/>
                    <a:pt x="3375" y="4169"/>
                    <a:pt x="3271" y="4169"/>
                  </a:cubicBezTo>
                  <a:cubicBezTo>
                    <a:pt x="3201" y="4169"/>
                    <a:pt x="3129" y="4154"/>
                    <a:pt x="3072" y="4132"/>
                  </a:cubicBezTo>
                  <a:cubicBezTo>
                    <a:pt x="2886" y="4063"/>
                    <a:pt x="2761" y="3904"/>
                    <a:pt x="2685" y="3724"/>
                  </a:cubicBezTo>
                  <a:cubicBezTo>
                    <a:pt x="2621" y="3574"/>
                    <a:pt x="2598" y="3367"/>
                    <a:pt x="2420" y="3317"/>
                  </a:cubicBezTo>
                  <a:lnTo>
                    <a:pt x="2418" y="3317"/>
                  </a:lnTo>
                  <a:cubicBezTo>
                    <a:pt x="2411" y="3315"/>
                    <a:pt x="2404" y="3312"/>
                    <a:pt x="2397" y="3312"/>
                  </a:cubicBezTo>
                  <a:cubicBezTo>
                    <a:pt x="2379" y="3307"/>
                    <a:pt x="2369" y="3299"/>
                    <a:pt x="2363" y="3286"/>
                  </a:cubicBezTo>
                  <a:cubicBezTo>
                    <a:pt x="2324" y="3267"/>
                    <a:pt x="2285" y="3258"/>
                    <a:pt x="2245" y="3258"/>
                  </a:cubicBezTo>
                  <a:cubicBezTo>
                    <a:pt x="2201" y="3258"/>
                    <a:pt x="2157" y="3270"/>
                    <a:pt x="2114" y="3296"/>
                  </a:cubicBezTo>
                  <a:cubicBezTo>
                    <a:pt x="2023" y="3349"/>
                    <a:pt x="1952" y="3434"/>
                    <a:pt x="1888" y="3516"/>
                  </a:cubicBezTo>
                  <a:cubicBezTo>
                    <a:pt x="1835" y="3587"/>
                    <a:pt x="1789" y="3662"/>
                    <a:pt x="1721" y="3718"/>
                  </a:cubicBezTo>
                  <a:cubicBezTo>
                    <a:pt x="1655" y="3774"/>
                    <a:pt x="1575" y="3809"/>
                    <a:pt x="1490" y="3816"/>
                  </a:cubicBezTo>
                  <a:cubicBezTo>
                    <a:pt x="1482" y="3817"/>
                    <a:pt x="1473" y="3817"/>
                    <a:pt x="1464" y="3817"/>
                  </a:cubicBezTo>
                  <a:cubicBezTo>
                    <a:pt x="1288" y="3817"/>
                    <a:pt x="1159" y="3666"/>
                    <a:pt x="1144" y="3494"/>
                  </a:cubicBezTo>
                  <a:cubicBezTo>
                    <a:pt x="1126" y="3283"/>
                    <a:pt x="1289" y="3109"/>
                    <a:pt x="1424" y="2967"/>
                  </a:cubicBezTo>
                  <a:cubicBezTo>
                    <a:pt x="1490" y="2901"/>
                    <a:pt x="1561" y="2831"/>
                    <a:pt x="1601" y="2745"/>
                  </a:cubicBezTo>
                  <a:cubicBezTo>
                    <a:pt x="1639" y="2663"/>
                    <a:pt x="1646" y="2568"/>
                    <a:pt x="1656" y="2477"/>
                  </a:cubicBezTo>
                  <a:cubicBezTo>
                    <a:pt x="1656" y="2471"/>
                    <a:pt x="1656" y="2464"/>
                    <a:pt x="1657" y="2456"/>
                  </a:cubicBezTo>
                  <a:cubicBezTo>
                    <a:pt x="1697" y="2314"/>
                    <a:pt x="1718" y="2172"/>
                    <a:pt x="1592" y="2067"/>
                  </a:cubicBezTo>
                  <a:cubicBezTo>
                    <a:pt x="1499" y="1991"/>
                    <a:pt x="1374" y="1960"/>
                    <a:pt x="1268" y="1904"/>
                  </a:cubicBezTo>
                  <a:cubicBezTo>
                    <a:pt x="1103" y="1822"/>
                    <a:pt x="1011" y="1655"/>
                    <a:pt x="1044" y="1471"/>
                  </a:cubicBezTo>
                  <a:cubicBezTo>
                    <a:pt x="1084" y="1241"/>
                    <a:pt x="1300" y="1061"/>
                    <a:pt x="1522" y="1061"/>
                  </a:cubicBezTo>
                  <a:cubicBezTo>
                    <a:pt x="1600" y="1061"/>
                    <a:pt x="1678" y="1083"/>
                    <a:pt x="1750" y="1132"/>
                  </a:cubicBezTo>
                  <a:cubicBezTo>
                    <a:pt x="1832" y="1187"/>
                    <a:pt x="1894" y="1264"/>
                    <a:pt x="1962" y="1333"/>
                  </a:cubicBezTo>
                  <a:cubicBezTo>
                    <a:pt x="2007" y="1376"/>
                    <a:pt x="2075" y="1447"/>
                    <a:pt x="2145" y="1447"/>
                  </a:cubicBezTo>
                  <a:cubicBezTo>
                    <a:pt x="2159" y="1447"/>
                    <a:pt x="2173" y="1444"/>
                    <a:pt x="2187" y="1437"/>
                  </a:cubicBezTo>
                  <a:cubicBezTo>
                    <a:pt x="2258" y="1401"/>
                    <a:pt x="2301" y="1314"/>
                    <a:pt x="2335" y="1248"/>
                  </a:cubicBezTo>
                  <a:cubicBezTo>
                    <a:pt x="2372" y="1178"/>
                    <a:pt x="2399" y="1102"/>
                    <a:pt x="2443" y="1039"/>
                  </a:cubicBezTo>
                  <a:cubicBezTo>
                    <a:pt x="2550" y="880"/>
                    <a:pt x="2682" y="707"/>
                    <a:pt x="2888" y="689"/>
                  </a:cubicBezTo>
                  <a:cubicBezTo>
                    <a:pt x="2902" y="687"/>
                    <a:pt x="2916" y="687"/>
                    <a:pt x="2931" y="687"/>
                  </a:cubicBezTo>
                  <a:close/>
                  <a:moveTo>
                    <a:pt x="2387" y="0"/>
                  </a:moveTo>
                  <a:cubicBezTo>
                    <a:pt x="1948" y="0"/>
                    <a:pt x="1531" y="287"/>
                    <a:pt x="1210" y="582"/>
                  </a:cubicBezTo>
                  <a:cubicBezTo>
                    <a:pt x="799" y="958"/>
                    <a:pt x="375" y="1414"/>
                    <a:pt x="191" y="1951"/>
                  </a:cubicBezTo>
                  <a:cubicBezTo>
                    <a:pt x="201" y="1978"/>
                    <a:pt x="198" y="2009"/>
                    <a:pt x="178" y="2041"/>
                  </a:cubicBezTo>
                  <a:cubicBezTo>
                    <a:pt x="1" y="2335"/>
                    <a:pt x="60" y="2714"/>
                    <a:pt x="114" y="3037"/>
                  </a:cubicBezTo>
                  <a:cubicBezTo>
                    <a:pt x="161" y="3313"/>
                    <a:pt x="245" y="3589"/>
                    <a:pt x="403" y="3823"/>
                  </a:cubicBezTo>
                  <a:cubicBezTo>
                    <a:pt x="635" y="4162"/>
                    <a:pt x="962" y="4243"/>
                    <a:pt x="1313" y="4243"/>
                  </a:cubicBezTo>
                  <a:cubicBezTo>
                    <a:pt x="1635" y="4243"/>
                    <a:pt x="1978" y="4175"/>
                    <a:pt x="2287" y="4175"/>
                  </a:cubicBezTo>
                  <a:cubicBezTo>
                    <a:pt x="2566" y="4175"/>
                    <a:pt x="2827" y="4255"/>
                    <a:pt x="3069" y="4390"/>
                  </a:cubicBezTo>
                  <a:cubicBezTo>
                    <a:pt x="3287" y="4512"/>
                    <a:pt x="3486" y="4686"/>
                    <a:pt x="3718" y="4784"/>
                  </a:cubicBezTo>
                  <a:cubicBezTo>
                    <a:pt x="3789" y="4814"/>
                    <a:pt x="3858" y="4828"/>
                    <a:pt x="3922" y="4828"/>
                  </a:cubicBezTo>
                  <a:cubicBezTo>
                    <a:pt x="4092" y="4828"/>
                    <a:pt x="4236" y="4729"/>
                    <a:pt x="4341" y="4562"/>
                  </a:cubicBezTo>
                  <a:cubicBezTo>
                    <a:pt x="4513" y="4289"/>
                    <a:pt x="4584" y="3951"/>
                    <a:pt x="4623" y="3635"/>
                  </a:cubicBezTo>
                  <a:cubicBezTo>
                    <a:pt x="4665" y="3324"/>
                    <a:pt x="4679" y="3001"/>
                    <a:pt x="4639" y="2692"/>
                  </a:cubicBezTo>
                  <a:cubicBezTo>
                    <a:pt x="4575" y="2171"/>
                    <a:pt x="4289" y="1681"/>
                    <a:pt x="3986" y="1264"/>
                  </a:cubicBezTo>
                  <a:cubicBezTo>
                    <a:pt x="3906" y="1155"/>
                    <a:pt x="3823" y="1037"/>
                    <a:pt x="3734" y="922"/>
                  </a:cubicBezTo>
                  <a:cubicBezTo>
                    <a:pt x="3725" y="917"/>
                    <a:pt x="3718" y="908"/>
                    <a:pt x="3714" y="897"/>
                  </a:cubicBezTo>
                  <a:cubicBezTo>
                    <a:pt x="3454" y="567"/>
                    <a:pt x="3151" y="242"/>
                    <a:pt x="2780" y="82"/>
                  </a:cubicBezTo>
                  <a:cubicBezTo>
                    <a:pt x="2648" y="25"/>
                    <a:pt x="251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1"/>
            <p:cNvSpPr/>
            <p:nvPr/>
          </p:nvSpPr>
          <p:spPr>
            <a:xfrm>
              <a:off x="9016269" y="4286881"/>
              <a:ext cx="19092" cy="50174"/>
            </a:xfrm>
            <a:custGeom>
              <a:avLst/>
              <a:gdLst/>
              <a:ahLst/>
              <a:cxnLst/>
              <a:rect l="l" t="t" r="r" b="b"/>
              <a:pathLst>
                <a:path w="379" h="996" extrusionOk="0">
                  <a:moveTo>
                    <a:pt x="266" y="0"/>
                  </a:moveTo>
                  <a:cubicBezTo>
                    <a:pt x="231" y="0"/>
                    <a:pt x="196" y="28"/>
                    <a:pt x="212" y="71"/>
                  </a:cubicBezTo>
                  <a:cubicBezTo>
                    <a:pt x="263" y="218"/>
                    <a:pt x="237" y="354"/>
                    <a:pt x="172" y="493"/>
                  </a:cubicBezTo>
                  <a:cubicBezTo>
                    <a:pt x="141" y="561"/>
                    <a:pt x="107" y="629"/>
                    <a:pt x="76" y="696"/>
                  </a:cubicBezTo>
                  <a:cubicBezTo>
                    <a:pt x="44" y="769"/>
                    <a:pt x="16" y="843"/>
                    <a:pt x="2" y="922"/>
                  </a:cubicBezTo>
                  <a:cubicBezTo>
                    <a:pt x="0" y="935"/>
                    <a:pt x="0" y="947"/>
                    <a:pt x="5" y="957"/>
                  </a:cubicBezTo>
                  <a:cubicBezTo>
                    <a:pt x="10" y="965"/>
                    <a:pt x="17" y="972"/>
                    <a:pt x="25" y="982"/>
                  </a:cubicBezTo>
                  <a:cubicBezTo>
                    <a:pt x="35" y="991"/>
                    <a:pt x="49" y="995"/>
                    <a:pt x="63" y="995"/>
                  </a:cubicBezTo>
                  <a:cubicBezTo>
                    <a:pt x="85" y="995"/>
                    <a:pt x="106" y="983"/>
                    <a:pt x="111" y="954"/>
                  </a:cubicBezTo>
                  <a:cubicBezTo>
                    <a:pt x="122" y="900"/>
                    <a:pt x="138" y="849"/>
                    <a:pt x="159" y="798"/>
                  </a:cubicBezTo>
                  <a:cubicBezTo>
                    <a:pt x="197" y="700"/>
                    <a:pt x="248" y="608"/>
                    <a:pt x="291" y="510"/>
                  </a:cubicBezTo>
                  <a:cubicBezTo>
                    <a:pt x="356" y="360"/>
                    <a:pt x="379" y="203"/>
                    <a:pt x="321" y="40"/>
                  </a:cubicBezTo>
                  <a:cubicBezTo>
                    <a:pt x="312" y="12"/>
                    <a:pt x="289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1"/>
            <p:cNvSpPr/>
            <p:nvPr/>
          </p:nvSpPr>
          <p:spPr>
            <a:xfrm>
              <a:off x="8976573" y="4252827"/>
              <a:ext cx="19445" cy="41559"/>
            </a:xfrm>
            <a:custGeom>
              <a:avLst/>
              <a:gdLst/>
              <a:ahLst/>
              <a:cxnLst/>
              <a:rect l="l" t="t" r="r" b="b"/>
              <a:pathLst>
                <a:path w="386" h="825" extrusionOk="0">
                  <a:moveTo>
                    <a:pt x="272" y="0"/>
                  </a:moveTo>
                  <a:cubicBezTo>
                    <a:pt x="231" y="0"/>
                    <a:pt x="190" y="41"/>
                    <a:pt x="220" y="85"/>
                  </a:cubicBezTo>
                  <a:cubicBezTo>
                    <a:pt x="239" y="113"/>
                    <a:pt x="256" y="142"/>
                    <a:pt x="260" y="177"/>
                  </a:cubicBezTo>
                  <a:cubicBezTo>
                    <a:pt x="264" y="200"/>
                    <a:pt x="261" y="224"/>
                    <a:pt x="256" y="248"/>
                  </a:cubicBezTo>
                  <a:cubicBezTo>
                    <a:pt x="239" y="299"/>
                    <a:pt x="202" y="350"/>
                    <a:pt x="168" y="398"/>
                  </a:cubicBezTo>
                  <a:cubicBezTo>
                    <a:pt x="88" y="507"/>
                    <a:pt x="1" y="622"/>
                    <a:pt x="16" y="767"/>
                  </a:cubicBezTo>
                  <a:cubicBezTo>
                    <a:pt x="19" y="796"/>
                    <a:pt x="40" y="825"/>
                    <a:pt x="74" y="825"/>
                  </a:cubicBezTo>
                  <a:cubicBezTo>
                    <a:pt x="104" y="825"/>
                    <a:pt x="137" y="798"/>
                    <a:pt x="132" y="767"/>
                  </a:cubicBezTo>
                  <a:cubicBezTo>
                    <a:pt x="118" y="631"/>
                    <a:pt x="222" y="526"/>
                    <a:pt x="294" y="419"/>
                  </a:cubicBezTo>
                  <a:cubicBezTo>
                    <a:pt x="329" y="368"/>
                    <a:pt x="363" y="309"/>
                    <a:pt x="373" y="245"/>
                  </a:cubicBezTo>
                  <a:cubicBezTo>
                    <a:pt x="386" y="166"/>
                    <a:pt x="365" y="91"/>
                    <a:pt x="319" y="25"/>
                  </a:cubicBezTo>
                  <a:cubicBezTo>
                    <a:pt x="307" y="8"/>
                    <a:pt x="290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1"/>
            <p:cNvSpPr/>
            <p:nvPr/>
          </p:nvSpPr>
          <p:spPr>
            <a:xfrm>
              <a:off x="8896324" y="4246530"/>
              <a:ext cx="34406" cy="46446"/>
            </a:xfrm>
            <a:custGeom>
              <a:avLst/>
              <a:gdLst/>
              <a:ahLst/>
              <a:cxnLst/>
              <a:rect l="l" t="t" r="r" b="b"/>
              <a:pathLst>
                <a:path w="683" h="922" extrusionOk="0">
                  <a:moveTo>
                    <a:pt x="87" y="0"/>
                  </a:moveTo>
                  <a:cubicBezTo>
                    <a:pt x="23" y="0"/>
                    <a:pt x="1" y="100"/>
                    <a:pt x="69" y="114"/>
                  </a:cubicBezTo>
                  <a:cubicBezTo>
                    <a:pt x="144" y="128"/>
                    <a:pt x="201" y="165"/>
                    <a:pt x="225" y="240"/>
                  </a:cubicBezTo>
                  <a:cubicBezTo>
                    <a:pt x="250" y="312"/>
                    <a:pt x="252" y="389"/>
                    <a:pt x="257" y="465"/>
                  </a:cubicBezTo>
                  <a:cubicBezTo>
                    <a:pt x="266" y="567"/>
                    <a:pt x="298" y="652"/>
                    <a:pt x="366" y="730"/>
                  </a:cubicBezTo>
                  <a:cubicBezTo>
                    <a:pt x="430" y="802"/>
                    <a:pt x="512" y="856"/>
                    <a:pt x="589" y="913"/>
                  </a:cubicBezTo>
                  <a:cubicBezTo>
                    <a:pt x="596" y="919"/>
                    <a:pt x="605" y="922"/>
                    <a:pt x="614" y="922"/>
                  </a:cubicBezTo>
                  <a:cubicBezTo>
                    <a:pt x="635" y="922"/>
                    <a:pt x="657" y="908"/>
                    <a:pt x="668" y="892"/>
                  </a:cubicBezTo>
                  <a:cubicBezTo>
                    <a:pt x="682" y="863"/>
                    <a:pt x="670" y="834"/>
                    <a:pt x="645" y="814"/>
                  </a:cubicBezTo>
                  <a:cubicBezTo>
                    <a:pt x="569" y="757"/>
                    <a:pt x="485" y="703"/>
                    <a:pt x="429" y="625"/>
                  </a:cubicBezTo>
                  <a:cubicBezTo>
                    <a:pt x="373" y="552"/>
                    <a:pt x="372" y="469"/>
                    <a:pt x="365" y="381"/>
                  </a:cubicBezTo>
                  <a:cubicBezTo>
                    <a:pt x="358" y="302"/>
                    <a:pt x="348" y="220"/>
                    <a:pt x="310" y="148"/>
                  </a:cubicBezTo>
                  <a:cubicBezTo>
                    <a:pt x="266" y="65"/>
                    <a:pt x="188" y="19"/>
                    <a:pt x="100" y="2"/>
                  </a:cubicBezTo>
                  <a:cubicBezTo>
                    <a:pt x="96" y="1"/>
                    <a:pt x="91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1"/>
            <p:cNvSpPr/>
            <p:nvPr/>
          </p:nvSpPr>
          <p:spPr>
            <a:xfrm>
              <a:off x="8840911" y="4283002"/>
              <a:ext cx="40602" cy="36723"/>
            </a:xfrm>
            <a:custGeom>
              <a:avLst/>
              <a:gdLst/>
              <a:ahLst/>
              <a:cxnLst/>
              <a:rect l="l" t="t" r="r" b="b"/>
              <a:pathLst>
                <a:path w="806" h="729" extrusionOk="0">
                  <a:moveTo>
                    <a:pt x="98" y="118"/>
                  </a:moveTo>
                  <a:cubicBezTo>
                    <a:pt x="100" y="119"/>
                    <a:pt x="101" y="120"/>
                    <a:pt x="101" y="120"/>
                  </a:cubicBezTo>
                  <a:cubicBezTo>
                    <a:pt x="102" y="120"/>
                    <a:pt x="101" y="120"/>
                    <a:pt x="99" y="118"/>
                  </a:cubicBezTo>
                  <a:cubicBezTo>
                    <a:pt x="99" y="118"/>
                    <a:pt x="98" y="118"/>
                    <a:pt x="98" y="118"/>
                  </a:cubicBezTo>
                  <a:close/>
                  <a:moveTo>
                    <a:pt x="713" y="616"/>
                  </a:moveTo>
                  <a:cubicBezTo>
                    <a:pt x="714" y="616"/>
                    <a:pt x="712" y="617"/>
                    <a:pt x="710" y="617"/>
                  </a:cubicBezTo>
                  <a:lnTo>
                    <a:pt x="710" y="617"/>
                  </a:lnTo>
                  <a:cubicBezTo>
                    <a:pt x="712" y="616"/>
                    <a:pt x="713" y="616"/>
                    <a:pt x="713" y="616"/>
                  </a:cubicBezTo>
                  <a:close/>
                  <a:moveTo>
                    <a:pt x="704" y="615"/>
                  </a:moveTo>
                  <a:cubicBezTo>
                    <a:pt x="705" y="616"/>
                    <a:pt x="706" y="616"/>
                    <a:pt x="707" y="617"/>
                  </a:cubicBezTo>
                  <a:lnTo>
                    <a:pt x="707" y="617"/>
                  </a:lnTo>
                  <a:cubicBezTo>
                    <a:pt x="707" y="617"/>
                    <a:pt x="707" y="617"/>
                    <a:pt x="707" y="617"/>
                  </a:cubicBezTo>
                  <a:lnTo>
                    <a:pt x="707" y="617"/>
                  </a:lnTo>
                  <a:cubicBezTo>
                    <a:pt x="707" y="617"/>
                    <a:pt x="708" y="617"/>
                    <a:pt x="708" y="617"/>
                  </a:cubicBezTo>
                  <a:lnTo>
                    <a:pt x="708" y="617"/>
                  </a:lnTo>
                  <a:cubicBezTo>
                    <a:pt x="708" y="617"/>
                    <a:pt x="709" y="617"/>
                    <a:pt x="709" y="617"/>
                  </a:cubicBezTo>
                  <a:lnTo>
                    <a:pt x="709" y="617"/>
                  </a:lnTo>
                  <a:cubicBezTo>
                    <a:pt x="713" y="617"/>
                    <a:pt x="721" y="618"/>
                    <a:pt x="714" y="620"/>
                  </a:cubicBezTo>
                  <a:cubicBezTo>
                    <a:pt x="713" y="620"/>
                    <a:pt x="712" y="619"/>
                    <a:pt x="711" y="619"/>
                  </a:cubicBezTo>
                  <a:lnTo>
                    <a:pt x="711" y="619"/>
                  </a:lnTo>
                  <a:cubicBezTo>
                    <a:pt x="711" y="619"/>
                    <a:pt x="711" y="619"/>
                    <a:pt x="711" y="619"/>
                  </a:cubicBezTo>
                  <a:cubicBezTo>
                    <a:pt x="710" y="619"/>
                    <a:pt x="709" y="619"/>
                    <a:pt x="707" y="618"/>
                  </a:cubicBezTo>
                  <a:lnTo>
                    <a:pt x="707" y="618"/>
                  </a:lnTo>
                  <a:cubicBezTo>
                    <a:pt x="707" y="617"/>
                    <a:pt x="707" y="617"/>
                    <a:pt x="708" y="617"/>
                  </a:cubicBezTo>
                  <a:lnTo>
                    <a:pt x="708" y="617"/>
                  </a:lnTo>
                  <a:cubicBezTo>
                    <a:pt x="709" y="618"/>
                    <a:pt x="710" y="619"/>
                    <a:pt x="711" y="619"/>
                  </a:cubicBezTo>
                  <a:lnTo>
                    <a:pt x="711" y="619"/>
                  </a:lnTo>
                  <a:cubicBezTo>
                    <a:pt x="710" y="619"/>
                    <a:pt x="709" y="618"/>
                    <a:pt x="708" y="617"/>
                  </a:cubicBezTo>
                  <a:lnTo>
                    <a:pt x="708" y="617"/>
                  </a:lnTo>
                  <a:cubicBezTo>
                    <a:pt x="708" y="617"/>
                    <a:pt x="708" y="617"/>
                    <a:pt x="708" y="617"/>
                  </a:cubicBezTo>
                  <a:lnTo>
                    <a:pt x="708" y="617"/>
                  </a:lnTo>
                  <a:cubicBezTo>
                    <a:pt x="706" y="617"/>
                    <a:pt x="705" y="616"/>
                    <a:pt x="704" y="615"/>
                  </a:cubicBezTo>
                  <a:close/>
                  <a:moveTo>
                    <a:pt x="688" y="628"/>
                  </a:moveTo>
                  <a:cubicBezTo>
                    <a:pt x="687" y="628"/>
                    <a:pt x="687" y="629"/>
                    <a:pt x="687" y="630"/>
                  </a:cubicBezTo>
                  <a:cubicBezTo>
                    <a:pt x="687" y="629"/>
                    <a:pt x="687" y="629"/>
                    <a:pt x="688" y="628"/>
                  </a:cubicBezTo>
                  <a:close/>
                  <a:moveTo>
                    <a:pt x="95" y="1"/>
                  </a:moveTo>
                  <a:cubicBezTo>
                    <a:pt x="86" y="1"/>
                    <a:pt x="76" y="2"/>
                    <a:pt x="66" y="5"/>
                  </a:cubicBezTo>
                  <a:cubicBezTo>
                    <a:pt x="1" y="23"/>
                    <a:pt x="21" y="119"/>
                    <a:pt x="80" y="119"/>
                  </a:cubicBezTo>
                  <a:cubicBezTo>
                    <a:pt x="85" y="119"/>
                    <a:pt x="90" y="118"/>
                    <a:pt x="94" y="117"/>
                  </a:cubicBezTo>
                  <a:lnTo>
                    <a:pt x="94" y="117"/>
                  </a:lnTo>
                  <a:cubicBezTo>
                    <a:pt x="96" y="117"/>
                    <a:pt x="97" y="118"/>
                    <a:pt x="98" y="118"/>
                  </a:cubicBezTo>
                  <a:lnTo>
                    <a:pt x="98" y="118"/>
                  </a:lnTo>
                  <a:cubicBezTo>
                    <a:pt x="97" y="118"/>
                    <a:pt x="97" y="117"/>
                    <a:pt x="96" y="117"/>
                  </a:cubicBezTo>
                  <a:lnTo>
                    <a:pt x="96" y="117"/>
                  </a:lnTo>
                  <a:cubicBezTo>
                    <a:pt x="102" y="119"/>
                    <a:pt x="106" y="121"/>
                    <a:pt x="112" y="125"/>
                  </a:cubicBezTo>
                  <a:lnTo>
                    <a:pt x="124" y="133"/>
                  </a:lnTo>
                  <a:lnTo>
                    <a:pt x="124" y="133"/>
                  </a:lnTo>
                  <a:cubicBezTo>
                    <a:pt x="127" y="135"/>
                    <a:pt x="133" y="140"/>
                    <a:pt x="134" y="141"/>
                  </a:cubicBezTo>
                  <a:cubicBezTo>
                    <a:pt x="147" y="152"/>
                    <a:pt x="160" y="163"/>
                    <a:pt x="172" y="175"/>
                  </a:cubicBezTo>
                  <a:cubicBezTo>
                    <a:pt x="229" y="231"/>
                    <a:pt x="279" y="295"/>
                    <a:pt x="328" y="359"/>
                  </a:cubicBezTo>
                  <a:cubicBezTo>
                    <a:pt x="382" y="428"/>
                    <a:pt x="436" y="499"/>
                    <a:pt x="493" y="566"/>
                  </a:cubicBezTo>
                  <a:cubicBezTo>
                    <a:pt x="535" y="617"/>
                    <a:pt x="579" y="671"/>
                    <a:pt x="634" y="706"/>
                  </a:cubicBezTo>
                  <a:cubicBezTo>
                    <a:pt x="657" y="721"/>
                    <a:pt x="681" y="729"/>
                    <a:pt x="703" y="729"/>
                  </a:cubicBezTo>
                  <a:cubicBezTo>
                    <a:pt x="743" y="729"/>
                    <a:pt x="779" y="704"/>
                    <a:pt x="796" y="658"/>
                  </a:cubicBezTo>
                  <a:cubicBezTo>
                    <a:pt x="806" y="630"/>
                    <a:pt x="783" y="594"/>
                    <a:pt x="755" y="587"/>
                  </a:cubicBezTo>
                  <a:cubicBezTo>
                    <a:pt x="751" y="586"/>
                    <a:pt x="747" y="586"/>
                    <a:pt x="743" y="586"/>
                  </a:cubicBezTo>
                  <a:cubicBezTo>
                    <a:pt x="725" y="586"/>
                    <a:pt x="709" y="596"/>
                    <a:pt x="697" y="611"/>
                  </a:cubicBezTo>
                  <a:lnTo>
                    <a:pt x="697" y="611"/>
                  </a:lnTo>
                  <a:cubicBezTo>
                    <a:pt x="695" y="610"/>
                    <a:pt x="693" y="608"/>
                    <a:pt x="691" y="607"/>
                  </a:cubicBezTo>
                  <a:cubicBezTo>
                    <a:pt x="690" y="606"/>
                    <a:pt x="689" y="606"/>
                    <a:pt x="688" y="605"/>
                  </a:cubicBezTo>
                  <a:lnTo>
                    <a:pt x="688" y="605"/>
                  </a:lnTo>
                  <a:cubicBezTo>
                    <a:pt x="688" y="605"/>
                    <a:pt x="686" y="603"/>
                    <a:pt x="684" y="601"/>
                  </a:cubicBezTo>
                  <a:cubicBezTo>
                    <a:pt x="633" y="555"/>
                    <a:pt x="588" y="504"/>
                    <a:pt x="545" y="451"/>
                  </a:cubicBezTo>
                  <a:cubicBezTo>
                    <a:pt x="445" y="326"/>
                    <a:pt x="355" y="190"/>
                    <a:pt x="238" y="78"/>
                  </a:cubicBezTo>
                  <a:cubicBezTo>
                    <a:pt x="200" y="42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1"/>
            <p:cNvSpPr/>
            <p:nvPr/>
          </p:nvSpPr>
          <p:spPr>
            <a:xfrm>
              <a:off x="8801517" y="4322446"/>
              <a:ext cx="50828" cy="32945"/>
            </a:xfrm>
            <a:custGeom>
              <a:avLst/>
              <a:gdLst/>
              <a:ahLst/>
              <a:cxnLst/>
              <a:rect l="l" t="t" r="r" b="b"/>
              <a:pathLst>
                <a:path w="1009" h="654" extrusionOk="0">
                  <a:moveTo>
                    <a:pt x="187" y="0"/>
                  </a:moveTo>
                  <a:cubicBezTo>
                    <a:pt x="100" y="0"/>
                    <a:pt x="44" y="65"/>
                    <a:pt x="14" y="143"/>
                  </a:cubicBezTo>
                  <a:cubicBezTo>
                    <a:pt x="1" y="171"/>
                    <a:pt x="26" y="207"/>
                    <a:pt x="55" y="214"/>
                  </a:cubicBezTo>
                  <a:cubicBezTo>
                    <a:pt x="60" y="215"/>
                    <a:pt x="64" y="216"/>
                    <a:pt x="69" y="216"/>
                  </a:cubicBezTo>
                  <a:cubicBezTo>
                    <a:pt x="94" y="216"/>
                    <a:pt x="116" y="198"/>
                    <a:pt x="125" y="173"/>
                  </a:cubicBezTo>
                  <a:cubicBezTo>
                    <a:pt x="128" y="166"/>
                    <a:pt x="138" y="147"/>
                    <a:pt x="145" y="136"/>
                  </a:cubicBezTo>
                  <a:lnTo>
                    <a:pt x="145" y="136"/>
                  </a:lnTo>
                  <a:cubicBezTo>
                    <a:pt x="148" y="134"/>
                    <a:pt x="154" y="126"/>
                    <a:pt x="155" y="124"/>
                  </a:cubicBezTo>
                  <a:cubicBezTo>
                    <a:pt x="158" y="122"/>
                    <a:pt x="158" y="122"/>
                    <a:pt x="158" y="122"/>
                  </a:cubicBezTo>
                  <a:lnTo>
                    <a:pt x="158" y="122"/>
                  </a:lnTo>
                  <a:cubicBezTo>
                    <a:pt x="158" y="122"/>
                    <a:pt x="157" y="122"/>
                    <a:pt x="157" y="122"/>
                  </a:cubicBezTo>
                  <a:cubicBezTo>
                    <a:pt x="157" y="122"/>
                    <a:pt x="158" y="121"/>
                    <a:pt x="164" y="117"/>
                  </a:cubicBezTo>
                  <a:cubicBezTo>
                    <a:pt x="165" y="117"/>
                    <a:pt x="165" y="116"/>
                    <a:pt x="166" y="116"/>
                  </a:cubicBezTo>
                  <a:lnTo>
                    <a:pt x="166" y="116"/>
                  </a:lnTo>
                  <a:cubicBezTo>
                    <a:pt x="167" y="116"/>
                    <a:pt x="168" y="115"/>
                    <a:pt x="171" y="114"/>
                  </a:cubicBezTo>
                  <a:cubicBezTo>
                    <a:pt x="174" y="114"/>
                    <a:pt x="176" y="113"/>
                    <a:pt x="181" y="113"/>
                  </a:cubicBezTo>
                  <a:lnTo>
                    <a:pt x="199" y="113"/>
                  </a:lnTo>
                  <a:cubicBezTo>
                    <a:pt x="203" y="114"/>
                    <a:pt x="209" y="115"/>
                    <a:pt x="212" y="116"/>
                  </a:cubicBezTo>
                  <a:cubicBezTo>
                    <a:pt x="233" y="122"/>
                    <a:pt x="232" y="122"/>
                    <a:pt x="246" y="129"/>
                  </a:cubicBezTo>
                  <a:cubicBezTo>
                    <a:pt x="262" y="137"/>
                    <a:pt x="277" y="146"/>
                    <a:pt x="294" y="157"/>
                  </a:cubicBezTo>
                  <a:cubicBezTo>
                    <a:pt x="327" y="180"/>
                    <a:pt x="355" y="201"/>
                    <a:pt x="388" y="229"/>
                  </a:cubicBezTo>
                  <a:cubicBezTo>
                    <a:pt x="521" y="347"/>
                    <a:pt x="631" y="489"/>
                    <a:pt x="773" y="596"/>
                  </a:cubicBezTo>
                  <a:cubicBezTo>
                    <a:pt x="808" y="622"/>
                    <a:pt x="857" y="653"/>
                    <a:pt x="903" y="653"/>
                  </a:cubicBezTo>
                  <a:cubicBezTo>
                    <a:pt x="923" y="653"/>
                    <a:pt x="942" y="648"/>
                    <a:pt x="960" y="635"/>
                  </a:cubicBezTo>
                  <a:cubicBezTo>
                    <a:pt x="1008" y="602"/>
                    <a:pt x="977" y="527"/>
                    <a:pt x="931" y="527"/>
                  </a:cubicBezTo>
                  <a:cubicBezTo>
                    <a:pt x="922" y="527"/>
                    <a:pt x="911" y="530"/>
                    <a:pt x="901" y="538"/>
                  </a:cubicBezTo>
                  <a:cubicBezTo>
                    <a:pt x="901" y="538"/>
                    <a:pt x="901" y="538"/>
                    <a:pt x="901" y="538"/>
                  </a:cubicBezTo>
                  <a:lnTo>
                    <a:pt x="901" y="538"/>
                  </a:lnTo>
                  <a:cubicBezTo>
                    <a:pt x="899" y="538"/>
                    <a:pt x="898" y="539"/>
                    <a:pt x="897" y="539"/>
                  </a:cubicBezTo>
                  <a:lnTo>
                    <a:pt x="897" y="539"/>
                  </a:lnTo>
                  <a:cubicBezTo>
                    <a:pt x="893" y="538"/>
                    <a:pt x="888" y="536"/>
                    <a:pt x="887" y="536"/>
                  </a:cubicBezTo>
                  <a:lnTo>
                    <a:pt x="887" y="536"/>
                  </a:lnTo>
                  <a:cubicBezTo>
                    <a:pt x="860" y="522"/>
                    <a:pt x="841" y="506"/>
                    <a:pt x="821" y="491"/>
                  </a:cubicBezTo>
                  <a:cubicBezTo>
                    <a:pt x="752" y="435"/>
                    <a:pt x="692" y="370"/>
                    <a:pt x="629" y="306"/>
                  </a:cubicBezTo>
                  <a:cubicBezTo>
                    <a:pt x="561" y="238"/>
                    <a:pt x="494" y="170"/>
                    <a:pt x="419" y="110"/>
                  </a:cubicBezTo>
                  <a:cubicBezTo>
                    <a:pt x="358" y="61"/>
                    <a:pt x="287" y="10"/>
                    <a:pt x="203" y="1"/>
                  </a:cubicBezTo>
                  <a:cubicBezTo>
                    <a:pt x="198" y="1"/>
                    <a:pt x="193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5" name="Google Shape;4205;p31"/>
          <p:cNvGrpSpPr/>
          <p:nvPr/>
        </p:nvGrpSpPr>
        <p:grpSpPr>
          <a:xfrm>
            <a:off x="3791391" y="4522547"/>
            <a:ext cx="499928" cy="648638"/>
            <a:chOff x="7920041" y="2301972"/>
            <a:chExt cx="499928" cy="648638"/>
          </a:xfrm>
        </p:grpSpPr>
        <p:sp>
          <p:nvSpPr>
            <p:cNvPr id="4206" name="Google Shape;4206;p31"/>
            <p:cNvSpPr/>
            <p:nvPr/>
          </p:nvSpPr>
          <p:spPr>
            <a:xfrm>
              <a:off x="7954801" y="2349476"/>
              <a:ext cx="407282" cy="551757"/>
            </a:xfrm>
            <a:custGeom>
              <a:avLst/>
              <a:gdLst/>
              <a:ahLst/>
              <a:cxnLst/>
              <a:rect l="l" t="t" r="r" b="b"/>
              <a:pathLst>
                <a:path w="8085" h="10953" extrusionOk="0">
                  <a:moveTo>
                    <a:pt x="2625" y="237"/>
                  </a:moveTo>
                  <a:cubicBezTo>
                    <a:pt x="2859" y="237"/>
                    <a:pt x="3095" y="292"/>
                    <a:pt x="3323" y="418"/>
                  </a:cubicBezTo>
                  <a:cubicBezTo>
                    <a:pt x="4330" y="976"/>
                    <a:pt x="4477" y="2208"/>
                    <a:pt x="4741" y="3212"/>
                  </a:cubicBezTo>
                  <a:cubicBezTo>
                    <a:pt x="4881" y="3748"/>
                    <a:pt x="5075" y="4254"/>
                    <a:pt x="5422" y="4691"/>
                  </a:cubicBezTo>
                  <a:cubicBezTo>
                    <a:pt x="5774" y="5134"/>
                    <a:pt x="6223" y="5477"/>
                    <a:pt x="6657" y="5831"/>
                  </a:cubicBezTo>
                  <a:cubicBezTo>
                    <a:pt x="7038" y="6142"/>
                    <a:pt x="7388" y="6452"/>
                    <a:pt x="7605" y="6900"/>
                  </a:cubicBezTo>
                  <a:cubicBezTo>
                    <a:pt x="7785" y="7273"/>
                    <a:pt x="7864" y="7688"/>
                    <a:pt x="7851" y="8099"/>
                  </a:cubicBezTo>
                  <a:cubicBezTo>
                    <a:pt x="7829" y="8928"/>
                    <a:pt x="7423" y="9755"/>
                    <a:pt x="6746" y="10244"/>
                  </a:cubicBezTo>
                  <a:cubicBezTo>
                    <a:pt x="6318" y="10552"/>
                    <a:pt x="5775" y="10727"/>
                    <a:pt x="5238" y="10727"/>
                  </a:cubicBezTo>
                  <a:cubicBezTo>
                    <a:pt x="4846" y="10727"/>
                    <a:pt x="4458" y="10634"/>
                    <a:pt x="4118" y="10434"/>
                  </a:cubicBezTo>
                  <a:cubicBezTo>
                    <a:pt x="3754" y="10217"/>
                    <a:pt x="3423" y="9826"/>
                    <a:pt x="3427" y="9383"/>
                  </a:cubicBezTo>
                  <a:cubicBezTo>
                    <a:pt x="3428" y="8916"/>
                    <a:pt x="3604" y="8457"/>
                    <a:pt x="3640" y="7990"/>
                  </a:cubicBezTo>
                  <a:cubicBezTo>
                    <a:pt x="3662" y="7698"/>
                    <a:pt x="3644" y="7404"/>
                    <a:pt x="3591" y="7115"/>
                  </a:cubicBezTo>
                  <a:cubicBezTo>
                    <a:pt x="3587" y="7095"/>
                    <a:pt x="3579" y="7077"/>
                    <a:pt x="3569" y="7064"/>
                  </a:cubicBezTo>
                  <a:lnTo>
                    <a:pt x="3566" y="7063"/>
                  </a:lnTo>
                  <a:cubicBezTo>
                    <a:pt x="3168" y="6247"/>
                    <a:pt x="2367" y="5769"/>
                    <a:pt x="1656" y="5256"/>
                  </a:cubicBezTo>
                  <a:cubicBezTo>
                    <a:pt x="950" y="4744"/>
                    <a:pt x="284" y="4092"/>
                    <a:pt x="244" y="3166"/>
                  </a:cubicBezTo>
                  <a:cubicBezTo>
                    <a:pt x="207" y="2323"/>
                    <a:pt x="622" y="1468"/>
                    <a:pt x="1215" y="886"/>
                  </a:cubicBezTo>
                  <a:cubicBezTo>
                    <a:pt x="1600" y="509"/>
                    <a:pt x="2107" y="237"/>
                    <a:pt x="2625" y="237"/>
                  </a:cubicBezTo>
                  <a:close/>
                  <a:moveTo>
                    <a:pt x="2614" y="1"/>
                  </a:moveTo>
                  <a:cubicBezTo>
                    <a:pt x="2321" y="1"/>
                    <a:pt x="2031" y="78"/>
                    <a:pt x="1768" y="208"/>
                  </a:cubicBezTo>
                  <a:cubicBezTo>
                    <a:pt x="1732" y="224"/>
                    <a:pt x="1699" y="244"/>
                    <a:pt x="1664" y="262"/>
                  </a:cubicBezTo>
                  <a:cubicBezTo>
                    <a:pt x="1658" y="265"/>
                    <a:pt x="1654" y="268"/>
                    <a:pt x="1650" y="269"/>
                  </a:cubicBezTo>
                  <a:cubicBezTo>
                    <a:pt x="1456" y="380"/>
                    <a:pt x="1276" y="513"/>
                    <a:pt x="1109" y="666"/>
                  </a:cubicBezTo>
                  <a:cubicBezTo>
                    <a:pt x="1077" y="697"/>
                    <a:pt x="1045" y="727"/>
                    <a:pt x="1015" y="758"/>
                  </a:cubicBezTo>
                  <a:cubicBezTo>
                    <a:pt x="829" y="945"/>
                    <a:pt x="665" y="1155"/>
                    <a:pt x="526" y="1384"/>
                  </a:cubicBezTo>
                  <a:cubicBezTo>
                    <a:pt x="499" y="1424"/>
                    <a:pt x="475" y="1465"/>
                    <a:pt x="454" y="1508"/>
                  </a:cubicBezTo>
                  <a:cubicBezTo>
                    <a:pt x="348" y="1693"/>
                    <a:pt x="258" y="1890"/>
                    <a:pt x="192" y="2090"/>
                  </a:cubicBezTo>
                  <a:cubicBezTo>
                    <a:pt x="177" y="2128"/>
                    <a:pt x="165" y="2165"/>
                    <a:pt x="155" y="2201"/>
                  </a:cubicBezTo>
                  <a:cubicBezTo>
                    <a:pt x="138" y="2252"/>
                    <a:pt x="124" y="2303"/>
                    <a:pt x="109" y="2355"/>
                  </a:cubicBezTo>
                  <a:cubicBezTo>
                    <a:pt x="36" y="2639"/>
                    <a:pt x="0" y="2938"/>
                    <a:pt x="22" y="3231"/>
                  </a:cubicBezTo>
                  <a:cubicBezTo>
                    <a:pt x="23" y="3273"/>
                    <a:pt x="29" y="3316"/>
                    <a:pt x="34" y="3358"/>
                  </a:cubicBezTo>
                  <a:cubicBezTo>
                    <a:pt x="44" y="3446"/>
                    <a:pt x="61" y="3533"/>
                    <a:pt x="83" y="3616"/>
                  </a:cubicBezTo>
                  <a:cubicBezTo>
                    <a:pt x="155" y="3900"/>
                    <a:pt x="275" y="4162"/>
                    <a:pt x="437" y="4399"/>
                  </a:cubicBezTo>
                  <a:cubicBezTo>
                    <a:pt x="460" y="4434"/>
                    <a:pt x="484" y="4469"/>
                    <a:pt x="509" y="4503"/>
                  </a:cubicBezTo>
                  <a:cubicBezTo>
                    <a:pt x="590" y="4613"/>
                    <a:pt x="679" y="4717"/>
                    <a:pt x="777" y="4817"/>
                  </a:cubicBezTo>
                  <a:cubicBezTo>
                    <a:pt x="968" y="5014"/>
                    <a:pt x="1178" y="5185"/>
                    <a:pt x="1398" y="5347"/>
                  </a:cubicBezTo>
                  <a:cubicBezTo>
                    <a:pt x="1437" y="5378"/>
                    <a:pt x="1476" y="5405"/>
                    <a:pt x="1515" y="5433"/>
                  </a:cubicBezTo>
                  <a:cubicBezTo>
                    <a:pt x="1770" y="5617"/>
                    <a:pt x="2034" y="5794"/>
                    <a:pt x="2288" y="5984"/>
                  </a:cubicBezTo>
                  <a:cubicBezTo>
                    <a:pt x="2324" y="6013"/>
                    <a:pt x="2364" y="6042"/>
                    <a:pt x="2401" y="6071"/>
                  </a:cubicBezTo>
                  <a:cubicBezTo>
                    <a:pt x="2616" y="6237"/>
                    <a:pt x="2822" y="6418"/>
                    <a:pt x="3003" y="6626"/>
                  </a:cubicBezTo>
                  <a:cubicBezTo>
                    <a:pt x="3041" y="6672"/>
                    <a:pt x="3080" y="6717"/>
                    <a:pt x="3115" y="6764"/>
                  </a:cubicBezTo>
                  <a:cubicBezTo>
                    <a:pt x="3141" y="6799"/>
                    <a:pt x="3166" y="6835"/>
                    <a:pt x="3189" y="6870"/>
                  </a:cubicBezTo>
                  <a:cubicBezTo>
                    <a:pt x="3257" y="6969"/>
                    <a:pt x="3318" y="7073"/>
                    <a:pt x="3372" y="7182"/>
                  </a:cubicBezTo>
                  <a:cubicBezTo>
                    <a:pt x="3380" y="7229"/>
                    <a:pt x="3386" y="7275"/>
                    <a:pt x="3393" y="7321"/>
                  </a:cubicBezTo>
                  <a:cubicBezTo>
                    <a:pt x="3399" y="7362"/>
                    <a:pt x="3401" y="7404"/>
                    <a:pt x="3406" y="7447"/>
                  </a:cubicBezTo>
                  <a:cubicBezTo>
                    <a:pt x="3423" y="7666"/>
                    <a:pt x="3414" y="7880"/>
                    <a:pt x="3387" y="8096"/>
                  </a:cubicBezTo>
                  <a:cubicBezTo>
                    <a:pt x="3384" y="8131"/>
                    <a:pt x="3379" y="8167"/>
                    <a:pt x="3373" y="8204"/>
                  </a:cubicBezTo>
                  <a:cubicBezTo>
                    <a:pt x="3359" y="8320"/>
                    <a:pt x="3339" y="8436"/>
                    <a:pt x="3318" y="8551"/>
                  </a:cubicBezTo>
                  <a:lnTo>
                    <a:pt x="3297" y="8664"/>
                  </a:lnTo>
                  <a:cubicBezTo>
                    <a:pt x="3281" y="8751"/>
                    <a:pt x="3264" y="8840"/>
                    <a:pt x="3247" y="8928"/>
                  </a:cubicBezTo>
                  <a:cubicBezTo>
                    <a:pt x="3226" y="9041"/>
                    <a:pt x="3207" y="9156"/>
                    <a:pt x="3200" y="9272"/>
                  </a:cubicBezTo>
                  <a:cubicBezTo>
                    <a:pt x="3196" y="9316"/>
                    <a:pt x="3195" y="9360"/>
                    <a:pt x="3195" y="9404"/>
                  </a:cubicBezTo>
                  <a:cubicBezTo>
                    <a:pt x="3196" y="9452"/>
                    <a:pt x="3200" y="9503"/>
                    <a:pt x="3204" y="9551"/>
                  </a:cubicBezTo>
                  <a:cubicBezTo>
                    <a:pt x="3223" y="9692"/>
                    <a:pt x="3274" y="9828"/>
                    <a:pt x="3342" y="9954"/>
                  </a:cubicBezTo>
                  <a:cubicBezTo>
                    <a:pt x="3360" y="9989"/>
                    <a:pt x="3382" y="10025"/>
                    <a:pt x="3403" y="10059"/>
                  </a:cubicBezTo>
                  <a:cubicBezTo>
                    <a:pt x="3428" y="10098"/>
                    <a:pt x="3455" y="10138"/>
                    <a:pt x="3484" y="10175"/>
                  </a:cubicBezTo>
                  <a:cubicBezTo>
                    <a:pt x="3577" y="10299"/>
                    <a:pt x="3686" y="10409"/>
                    <a:pt x="3805" y="10499"/>
                  </a:cubicBezTo>
                  <a:cubicBezTo>
                    <a:pt x="3838" y="10528"/>
                    <a:pt x="3871" y="10550"/>
                    <a:pt x="3906" y="10573"/>
                  </a:cubicBezTo>
                  <a:cubicBezTo>
                    <a:pt x="4130" y="10726"/>
                    <a:pt x="4385" y="10828"/>
                    <a:pt x="4654" y="10889"/>
                  </a:cubicBezTo>
                  <a:cubicBezTo>
                    <a:pt x="4691" y="10897"/>
                    <a:pt x="4728" y="10906"/>
                    <a:pt x="4768" y="10912"/>
                  </a:cubicBezTo>
                  <a:cubicBezTo>
                    <a:pt x="4921" y="10939"/>
                    <a:pt x="5078" y="10953"/>
                    <a:pt x="5233" y="10953"/>
                  </a:cubicBezTo>
                  <a:cubicBezTo>
                    <a:pt x="5284" y="10953"/>
                    <a:pt x="5335" y="10951"/>
                    <a:pt x="5385" y="10948"/>
                  </a:cubicBezTo>
                  <a:cubicBezTo>
                    <a:pt x="5426" y="10947"/>
                    <a:pt x="5469" y="10944"/>
                    <a:pt x="5510" y="10940"/>
                  </a:cubicBezTo>
                  <a:cubicBezTo>
                    <a:pt x="5745" y="10919"/>
                    <a:pt x="5975" y="10869"/>
                    <a:pt x="6187" y="10793"/>
                  </a:cubicBezTo>
                  <a:cubicBezTo>
                    <a:pt x="6236" y="10776"/>
                    <a:pt x="6284" y="10757"/>
                    <a:pt x="6329" y="10736"/>
                  </a:cubicBezTo>
                  <a:cubicBezTo>
                    <a:pt x="6365" y="10722"/>
                    <a:pt x="6400" y="10706"/>
                    <a:pt x="6435" y="10689"/>
                  </a:cubicBezTo>
                  <a:cubicBezTo>
                    <a:pt x="6780" y="10526"/>
                    <a:pt x="7077" y="10294"/>
                    <a:pt x="7321" y="10013"/>
                  </a:cubicBezTo>
                  <a:cubicBezTo>
                    <a:pt x="7354" y="9976"/>
                    <a:pt x="7384" y="9940"/>
                    <a:pt x="7413" y="9903"/>
                  </a:cubicBezTo>
                  <a:cubicBezTo>
                    <a:pt x="7573" y="9700"/>
                    <a:pt x="7709" y="9479"/>
                    <a:pt x="7813" y="9241"/>
                  </a:cubicBezTo>
                  <a:cubicBezTo>
                    <a:pt x="7829" y="9205"/>
                    <a:pt x="7844" y="9170"/>
                    <a:pt x="7857" y="9133"/>
                  </a:cubicBezTo>
                  <a:cubicBezTo>
                    <a:pt x="7979" y="8830"/>
                    <a:pt x="8054" y="8508"/>
                    <a:pt x="8072" y="8182"/>
                  </a:cubicBezTo>
                  <a:cubicBezTo>
                    <a:pt x="8077" y="8136"/>
                    <a:pt x="8078" y="8092"/>
                    <a:pt x="8078" y="8046"/>
                  </a:cubicBezTo>
                  <a:cubicBezTo>
                    <a:pt x="8085" y="7835"/>
                    <a:pt x="8065" y="7621"/>
                    <a:pt x="8021" y="7411"/>
                  </a:cubicBezTo>
                  <a:cubicBezTo>
                    <a:pt x="8014" y="7373"/>
                    <a:pt x="8006" y="7333"/>
                    <a:pt x="7994" y="7297"/>
                  </a:cubicBezTo>
                  <a:cubicBezTo>
                    <a:pt x="7923" y="7022"/>
                    <a:pt x="7813" y="6757"/>
                    <a:pt x="7649" y="6512"/>
                  </a:cubicBezTo>
                  <a:cubicBezTo>
                    <a:pt x="7630" y="6479"/>
                    <a:pt x="7607" y="6446"/>
                    <a:pt x="7583" y="6415"/>
                  </a:cubicBezTo>
                  <a:cubicBezTo>
                    <a:pt x="7578" y="6405"/>
                    <a:pt x="7573" y="6401"/>
                    <a:pt x="7568" y="6391"/>
                  </a:cubicBezTo>
                  <a:cubicBezTo>
                    <a:pt x="7446" y="6225"/>
                    <a:pt x="7301" y="6079"/>
                    <a:pt x="7150" y="5942"/>
                  </a:cubicBezTo>
                  <a:cubicBezTo>
                    <a:pt x="7116" y="5909"/>
                    <a:pt x="7082" y="5879"/>
                    <a:pt x="7045" y="5851"/>
                  </a:cubicBezTo>
                  <a:cubicBezTo>
                    <a:pt x="6837" y="5671"/>
                    <a:pt x="6611" y="5503"/>
                    <a:pt x="6399" y="5325"/>
                  </a:cubicBezTo>
                  <a:lnTo>
                    <a:pt x="6345" y="5283"/>
                  </a:lnTo>
                  <a:cubicBezTo>
                    <a:pt x="6333" y="5270"/>
                    <a:pt x="6319" y="5262"/>
                    <a:pt x="6307" y="5249"/>
                  </a:cubicBezTo>
                  <a:cubicBezTo>
                    <a:pt x="6067" y="5045"/>
                    <a:pt x="5837" y="4831"/>
                    <a:pt x="5639" y="4590"/>
                  </a:cubicBezTo>
                  <a:cubicBezTo>
                    <a:pt x="5614" y="4562"/>
                    <a:pt x="5591" y="4532"/>
                    <a:pt x="5568" y="4499"/>
                  </a:cubicBezTo>
                  <a:cubicBezTo>
                    <a:pt x="5429" y="4321"/>
                    <a:pt x="5309" y="4127"/>
                    <a:pt x="5215" y="3914"/>
                  </a:cubicBezTo>
                  <a:cubicBezTo>
                    <a:pt x="5194" y="3864"/>
                    <a:pt x="5173" y="3812"/>
                    <a:pt x="5153" y="3762"/>
                  </a:cubicBezTo>
                  <a:cubicBezTo>
                    <a:pt x="5139" y="3727"/>
                    <a:pt x="5125" y="3690"/>
                    <a:pt x="5112" y="3653"/>
                  </a:cubicBezTo>
                  <a:cubicBezTo>
                    <a:pt x="5024" y="3404"/>
                    <a:pt x="4956" y="3146"/>
                    <a:pt x="4892" y="2888"/>
                  </a:cubicBezTo>
                  <a:cubicBezTo>
                    <a:pt x="4881" y="2834"/>
                    <a:pt x="4868" y="2780"/>
                    <a:pt x="4855" y="2728"/>
                  </a:cubicBezTo>
                  <a:cubicBezTo>
                    <a:pt x="4807" y="2525"/>
                    <a:pt x="4760" y="2320"/>
                    <a:pt x="4705" y="2118"/>
                  </a:cubicBezTo>
                  <a:cubicBezTo>
                    <a:pt x="4692" y="2073"/>
                    <a:pt x="4680" y="2025"/>
                    <a:pt x="4666" y="1980"/>
                  </a:cubicBezTo>
                  <a:cubicBezTo>
                    <a:pt x="4606" y="1770"/>
                    <a:pt x="4535" y="1566"/>
                    <a:pt x="4446" y="1372"/>
                  </a:cubicBezTo>
                  <a:cubicBezTo>
                    <a:pt x="4425" y="1321"/>
                    <a:pt x="4401" y="1271"/>
                    <a:pt x="4374" y="1221"/>
                  </a:cubicBezTo>
                  <a:cubicBezTo>
                    <a:pt x="4283" y="1041"/>
                    <a:pt x="4172" y="871"/>
                    <a:pt x="4035" y="713"/>
                  </a:cubicBezTo>
                  <a:cubicBezTo>
                    <a:pt x="4025" y="699"/>
                    <a:pt x="4012" y="684"/>
                    <a:pt x="3999" y="670"/>
                  </a:cubicBezTo>
                  <a:cubicBezTo>
                    <a:pt x="3984" y="652"/>
                    <a:pt x="3968" y="635"/>
                    <a:pt x="3953" y="619"/>
                  </a:cubicBezTo>
                  <a:cubicBezTo>
                    <a:pt x="3720" y="374"/>
                    <a:pt x="3430" y="180"/>
                    <a:pt x="3110" y="78"/>
                  </a:cubicBezTo>
                  <a:cubicBezTo>
                    <a:pt x="3071" y="66"/>
                    <a:pt x="3033" y="55"/>
                    <a:pt x="2993" y="47"/>
                  </a:cubicBezTo>
                  <a:cubicBezTo>
                    <a:pt x="2937" y="32"/>
                    <a:pt x="2880" y="21"/>
                    <a:pt x="2820" y="14"/>
                  </a:cubicBezTo>
                  <a:cubicBezTo>
                    <a:pt x="2751" y="5"/>
                    <a:pt x="2682" y="1"/>
                    <a:pt x="26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1"/>
            <p:cNvSpPr/>
            <p:nvPr/>
          </p:nvSpPr>
          <p:spPr>
            <a:xfrm>
              <a:off x="8019937" y="2647853"/>
              <a:ext cx="63473" cy="28412"/>
            </a:xfrm>
            <a:custGeom>
              <a:avLst/>
              <a:gdLst/>
              <a:ahLst/>
              <a:cxnLst/>
              <a:rect l="l" t="t" r="r" b="b"/>
              <a:pathLst>
                <a:path w="1260" h="564" extrusionOk="0">
                  <a:moveTo>
                    <a:pt x="1191" y="0"/>
                  </a:moveTo>
                  <a:cubicBezTo>
                    <a:pt x="1185" y="0"/>
                    <a:pt x="1178" y="2"/>
                    <a:pt x="1170" y="5"/>
                  </a:cubicBezTo>
                  <a:cubicBezTo>
                    <a:pt x="1050" y="56"/>
                    <a:pt x="917" y="74"/>
                    <a:pt x="793" y="124"/>
                  </a:cubicBezTo>
                  <a:cubicBezTo>
                    <a:pt x="693" y="163"/>
                    <a:pt x="606" y="224"/>
                    <a:pt x="500" y="254"/>
                  </a:cubicBezTo>
                  <a:cubicBezTo>
                    <a:pt x="449" y="268"/>
                    <a:pt x="394" y="282"/>
                    <a:pt x="338" y="287"/>
                  </a:cubicBezTo>
                  <a:cubicBezTo>
                    <a:pt x="295" y="288"/>
                    <a:pt x="248" y="289"/>
                    <a:pt x="205" y="302"/>
                  </a:cubicBezTo>
                  <a:cubicBezTo>
                    <a:pt x="109" y="328"/>
                    <a:pt x="47" y="399"/>
                    <a:pt x="14" y="494"/>
                  </a:cubicBezTo>
                  <a:cubicBezTo>
                    <a:pt x="0" y="536"/>
                    <a:pt x="35" y="564"/>
                    <a:pt x="70" y="564"/>
                  </a:cubicBezTo>
                  <a:cubicBezTo>
                    <a:pt x="93" y="564"/>
                    <a:pt x="116" y="552"/>
                    <a:pt x="126" y="523"/>
                  </a:cubicBezTo>
                  <a:cubicBezTo>
                    <a:pt x="154" y="438"/>
                    <a:pt x="219" y="406"/>
                    <a:pt x="307" y="401"/>
                  </a:cubicBezTo>
                  <a:cubicBezTo>
                    <a:pt x="404" y="396"/>
                    <a:pt x="500" y="377"/>
                    <a:pt x="591" y="346"/>
                  </a:cubicBezTo>
                  <a:cubicBezTo>
                    <a:pt x="684" y="312"/>
                    <a:pt x="768" y="253"/>
                    <a:pt x="861" y="220"/>
                  </a:cubicBezTo>
                  <a:cubicBezTo>
                    <a:pt x="973" y="182"/>
                    <a:pt x="1090" y="162"/>
                    <a:pt x="1200" y="115"/>
                  </a:cubicBezTo>
                  <a:cubicBezTo>
                    <a:pt x="1259" y="91"/>
                    <a:pt x="1242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1"/>
            <p:cNvSpPr/>
            <p:nvPr/>
          </p:nvSpPr>
          <p:spPr>
            <a:xfrm>
              <a:off x="8063310" y="2689866"/>
              <a:ext cx="62062" cy="21812"/>
            </a:xfrm>
            <a:custGeom>
              <a:avLst/>
              <a:gdLst/>
              <a:ahLst/>
              <a:cxnLst/>
              <a:rect l="l" t="t" r="r" b="b"/>
              <a:pathLst>
                <a:path w="1232" h="433" extrusionOk="0">
                  <a:moveTo>
                    <a:pt x="1029" y="1"/>
                  </a:moveTo>
                  <a:cubicBezTo>
                    <a:pt x="909" y="1"/>
                    <a:pt x="780" y="67"/>
                    <a:pt x="675" y="109"/>
                  </a:cubicBezTo>
                  <a:cubicBezTo>
                    <a:pt x="475" y="190"/>
                    <a:pt x="275" y="263"/>
                    <a:pt x="66" y="319"/>
                  </a:cubicBezTo>
                  <a:cubicBezTo>
                    <a:pt x="0" y="337"/>
                    <a:pt x="22" y="433"/>
                    <a:pt x="81" y="433"/>
                  </a:cubicBezTo>
                  <a:cubicBezTo>
                    <a:pt x="86" y="433"/>
                    <a:pt x="91" y="432"/>
                    <a:pt x="97" y="430"/>
                  </a:cubicBezTo>
                  <a:cubicBezTo>
                    <a:pt x="278" y="382"/>
                    <a:pt x="455" y="319"/>
                    <a:pt x="631" y="249"/>
                  </a:cubicBezTo>
                  <a:cubicBezTo>
                    <a:pt x="717" y="215"/>
                    <a:pt x="802" y="177"/>
                    <a:pt x="890" y="148"/>
                  </a:cubicBezTo>
                  <a:cubicBezTo>
                    <a:pt x="931" y="135"/>
                    <a:pt x="985" y="113"/>
                    <a:pt x="1034" y="113"/>
                  </a:cubicBezTo>
                  <a:cubicBezTo>
                    <a:pt x="1059" y="113"/>
                    <a:pt x="1083" y="119"/>
                    <a:pt x="1103" y="134"/>
                  </a:cubicBezTo>
                  <a:cubicBezTo>
                    <a:pt x="1115" y="143"/>
                    <a:pt x="1128" y="147"/>
                    <a:pt x="1140" y="147"/>
                  </a:cubicBezTo>
                  <a:cubicBezTo>
                    <a:pt x="1189" y="147"/>
                    <a:pt x="1231" y="88"/>
                    <a:pt x="1185" y="52"/>
                  </a:cubicBezTo>
                  <a:cubicBezTo>
                    <a:pt x="1137" y="15"/>
                    <a:pt x="1084" y="1"/>
                    <a:pt x="10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1"/>
            <p:cNvSpPr/>
            <p:nvPr/>
          </p:nvSpPr>
          <p:spPr>
            <a:xfrm>
              <a:off x="8081294" y="2713946"/>
              <a:ext cx="53246" cy="21712"/>
            </a:xfrm>
            <a:custGeom>
              <a:avLst/>
              <a:gdLst/>
              <a:ahLst/>
              <a:cxnLst/>
              <a:rect l="l" t="t" r="r" b="b"/>
              <a:pathLst>
                <a:path w="1057" h="431" extrusionOk="0">
                  <a:moveTo>
                    <a:pt x="979" y="1"/>
                  </a:moveTo>
                  <a:cubicBezTo>
                    <a:pt x="961" y="1"/>
                    <a:pt x="944" y="10"/>
                    <a:pt x="933" y="30"/>
                  </a:cubicBezTo>
                  <a:cubicBezTo>
                    <a:pt x="898" y="97"/>
                    <a:pt x="827" y="120"/>
                    <a:pt x="757" y="140"/>
                  </a:cubicBezTo>
                  <a:cubicBezTo>
                    <a:pt x="689" y="159"/>
                    <a:pt x="620" y="176"/>
                    <a:pt x="552" y="203"/>
                  </a:cubicBezTo>
                  <a:cubicBezTo>
                    <a:pt x="460" y="240"/>
                    <a:pt x="334" y="316"/>
                    <a:pt x="223" y="316"/>
                  </a:cubicBezTo>
                  <a:cubicBezTo>
                    <a:pt x="181" y="316"/>
                    <a:pt x="142" y="305"/>
                    <a:pt x="107" y="278"/>
                  </a:cubicBezTo>
                  <a:cubicBezTo>
                    <a:pt x="96" y="270"/>
                    <a:pt x="86" y="267"/>
                    <a:pt x="76" y="267"/>
                  </a:cubicBezTo>
                  <a:cubicBezTo>
                    <a:pt x="32" y="267"/>
                    <a:pt x="1" y="340"/>
                    <a:pt x="49" y="378"/>
                  </a:cubicBezTo>
                  <a:cubicBezTo>
                    <a:pt x="99" y="416"/>
                    <a:pt x="154" y="431"/>
                    <a:pt x="211" y="431"/>
                  </a:cubicBezTo>
                  <a:cubicBezTo>
                    <a:pt x="338" y="431"/>
                    <a:pt x="474" y="359"/>
                    <a:pt x="584" y="314"/>
                  </a:cubicBezTo>
                  <a:cubicBezTo>
                    <a:pt x="735" y="251"/>
                    <a:pt x="951" y="247"/>
                    <a:pt x="1034" y="87"/>
                  </a:cubicBezTo>
                  <a:cubicBezTo>
                    <a:pt x="1057" y="42"/>
                    <a:pt x="1017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1"/>
            <p:cNvSpPr/>
            <p:nvPr/>
          </p:nvSpPr>
          <p:spPr>
            <a:xfrm>
              <a:off x="8072579" y="2752131"/>
              <a:ext cx="55916" cy="10730"/>
            </a:xfrm>
            <a:custGeom>
              <a:avLst/>
              <a:gdLst/>
              <a:ahLst/>
              <a:cxnLst/>
              <a:rect l="l" t="t" r="r" b="b"/>
              <a:pathLst>
                <a:path w="1110" h="213" extrusionOk="0">
                  <a:moveTo>
                    <a:pt x="359" y="0"/>
                  </a:moveTo>
                  <a:cubicBezTo>
                    <a:pt x="258" y="0"/>
                    <a:pt x="157" y="13"/>
                    <a:pt x="63" y="49"/>
                  </a:cubicBezTo>
                  <a:cubicBezTo>
                    <a:pt x="1" y="73"/>
                    <a:pt x="18" y="165"/>
                    <a:pt x="72" y="165"/>
                  </a:cubicBezTo>
                  <a:cubicBezTo>
                    <a:pt x="78" y="165"/>
                    <a:pt x="85" y="164"/>
                    <a:pt x="93" y="161"/>
                  </a:cubicBezTo>
                  <a:cubicBezTo>
                    <a:pt x="178" y="128"/>
                    <a:pt x="268" y="117"/>
                    <a:pt x="358" y="117"/>
                  </a:cubicBezTo>
                  <a:cubicBezTo>
                    <a:pt x="424" y="117"/>
                    <a:pt x="489" y="123"/>
                    <a:pt x="553" y="131"/>
                  </a:cubicBezTo>
                  <a:cubicBezTo>
                    <a:pt x="706" y="148"/>
                    <a:pt x="857" y="184"/>
                    <a:pt x="1008" y="212"/>
                  </a:cubicBezTo>
                  <a:cubicBezTo>
                    <a:pt x="1012" y="213"/>
                    <a:pt x="1015" y="213"/>
                    <a:pt x="1019" y="213"/>
                  </a:cubicBezTo>
                  <a:cubicBezTo>
                    <a:pt x="1086" y="213"/>
                    <a:pt x="1110" y="112"/>
                    <a:pt x="1041" y="99"/>
                  </a:cubicBezTo>
                  <a:cubicBezTo>
                    <a:pt x="879" y="70"/>
                    <a:pt x="718" y="33"/>
                    <a:pt x="555" y="14"/>
                  </a:cubicBezTo>
                  <a:cubicBezTo>
                    <a:pt x="490" y="6"/>
                    <a:pt x="42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1"/>
            <p:cNvSpPr/>
            <p:nvPr/>
          </p:nvSpPr>
          <p:spPr>
            <a:xfrm>
              <a:off x="8057870" y="2778527"/>
              <a:ext cx="70475" cy="19495"/>
            </a:xfrm>
            <a:custGeom>
              <a:avLst/>
              <a:gdLst/>
              <a:ahLst/>
              <a:cxnLst/>
              <a:rect l="l" t="t" r="r" b="b"/>
              <a:pathLst>
                <a:path w="1399" h="387" extrusionOk="0">
                  <a:moveTo>
                    <a:pt x="883" y="0"/>
                  </a:moveTo>
                  <a:cubicBezTo>
                    <a:pt x="577" y="0"/>
                    <a:pt x="276" y="71"/>
                    <a:pt x="43" y="289"/>
                  </a:cubicBezTo>
                  <a:cubicBezTo>
                    <a:pt x="0" y="328"/>
                    <a:pt x="40" y="386"/>
                    <a:pt x="85" y="386"/>
                  </a:cubicBezTo>
                  <a:cubicBezTo>
                    <a:pt x="98" y="386"/>
                    <a:pt x="112" y="381"/>
                    <a:pt x="124" y="370"/>
                  </a:cubicBezTo>
                  <a:cubicBezTo>
                    <a:pt x="332" y="176"/>
                    <a:pt x="604" y="113"/>
                    <a:pt x="879" y="113"/>
                  </a:cubicBezTo>
                  <a:cubicBezTo>
                    <a:pt x="1020" y="113"/>
                    <a:pt x="1163" y="130"/>
                    <a:pt x="1299" y="154"/>
                  </a:cubicBezTo>
                  <a:cubicBezTo>
                    <a:pt x="1303" y="155"/>
                    <a:pt x="1306" y="155"/>
                    <a:pt x="1310" y="155"/>
                  </a:cubicBezTo>
                  <a:cubicBezTo>
                    <a:pt x="1373" y="155"/>
                    <a:pt x="1398" y="54"/>
                    <a:pt x="1329" y="42"/>
                  </a:cubicBezTo>
                  <a:cubicBezTo>
                    <a:pt x="1184" y="17"/>
                    <a:pt x="1033" y="0"/>
                    <a:pt x="8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1"/>
            <p:cNvSpPr/>
            <p:nvPr/>
          </p:nvSpPr>
          <p:spPr>
            <a:xfrm>
              <a:off x="8065577" y="2813841"/>
              <a:ext cx="61558" cy="27656"/>
            </a:xfrm>
            <a:custGeom>
              <a:avLst/>
              <a:gdLst/>
              <a:ahLst/>
              <a:cxnLst/>
              <a:rect l="l" t="t" r="r" b="b"/>
              <a:pathLst>
                <a:path w="1222" h="549" extrusionOk="0">
                  <a:moveTo>
                    <a:pt x="1142" y="1"/>
                  </a:moveTo>
                  <a:cubicBezTo>
                    <a:pt x="1137" y="1"/>
                    <a:pt x="1132" y="1"/>
                    <a:pt x="1126" y="3"/>
                  </a:cubicBezTo>
                  <a:cubicBezTo>
                    <a:pt x="998" y="36"/>
                    <a:pt x="895" y="126"/>
                    <a:pt x="782" y="190"/>
                  </a:cubicBezTo>
                  <a:cubicBezTo>
                    <a:pt x="732" y="220"/>
                    <a:pt x="680" y="248"/>
                    <a:pt x="620" y="252"/>
                  </a:cubicBezTo>
                  <a:cubicBezTo>
                    <a:pt x="598" y="254"/>
                    <a:pt x="576" y="254"/>
                    <a:pt x="553" y="254"/>
                  </a:cubicBezTo>
                  <a:cubicBezTo>
                    <a:pt x="531" y="254"/>
                    <a:pt x="508" y="254"/>
                    <a:pt x="485" y="254"/>
                  </a:cubicBezTo>
                  <a:cubicBezTo>
                    <a:pt x="303" y="254"/>
                    <a:pt x="73" y="267"/>
                    <a:pt x="12" y="478"/>
                  </a:cubicBezTo>
                  <a:cubicBezTo>
                    <a:pt x="0" y="520"/>
                    <a:pt x="35" y="549"/>
                    <a:pt x="70" y="549"/>
                  </a:cubicBezTo>
                  <a:cubicBezTo>
                    <a:pt x="93" y="549"/>
                    <a:pt x="116" y="536"/>
                    <a:pt x="124" y="508"/>
                  </a:cubicBezTo>
                  <a:cubicBezTo>
                    <a:pt x="158" y="383"/>
                    <a:pt x="300" y="366"/>
                    <a:pt x="427" y="366"/>
                  </a:cubicBezTo>
                  <a:cubicBezTo>
                    <a:pt x="473" y="366"/>
                    <a:pt x="517" y="369"/>
                    <a:pt x="553" y="369"/>
                  </a:cubicBezTo>
                  <a:cubicBezTo>
                    <a:pt x="593" y="369"/>
                    <a:pt x="634" y="369"/>
                    <a:pt x="672" y="362"/>
                  </a:cubicBezTo>
                  <a:cubicBezTo>
                    <a:pt x="728" y="352"/>
                    <a:pt x="783" y="322"/>
                    <a:pt x="830" y="295"/>
                  </a:cubicBezTo>
                  <a:cubicBezTo>
                    <a:pt x="936" y="234"/>
                    <a:pt x="1035" y="145"/>
                    <a:pt x="1154" y="114"/>
                  </a:cubicBezTo>
                  <a:cubicBezTo>
                    <a:pt x="1222" y="95"/>
                    <a:pt x="1201" y="1"/>
                    <a:pt x="11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1"/>
            <p:cNvSpPr/>
            <p:nvPr/>
          </p:nvSpPr>
          <p:spPr>
            <a:xfrm>
              <a:off x="8075551" y="2846132"/>
              <a:ext cx="56420" cy="30930"/>
            </a:xfrm>
            <a:custGeom>
              <a:avLst/>
              <a:gdLst/>
              <a:ahLst/>
              <a:cxnLst/>
              <a:rect l="l" t="t" r="r" b="b"/>
              <a:pathLst>
                <a:path w="1120" h="614" extrusionOk="0">
                  <a:moveTo>
                    <a:pt x="1041" y="1"/>
                  </a:moveTo>
                  <a:cubicBezTo>
                    <a:pt x="1023" y="1"/>
                    <a:pt x="1006" y="9"/>
                    <a:pt x="995" y="29"/>
                  </a:cubicBezTo>
                  <a:cubicBezTo>
                    <a:pt x="956" y="95"/>
                    <a:pt x="898" y="147"/>
                    <a:pt x="841" y="195"/>
                  </a:cubicBezTo>
                  <a:cubicBezTo>
                    <a:pt x="762" y="263"/>
                    <a:pt x="676" y="321"/>
                    <a:pt x="585" y="372"/>
                  </a:cubicBezTo>
                  <a:cubicBezTo>
                    <a:pt x="500" y="421"/>
                    <a:pt x="409" y="462"/>
                    <a:pt x="314" y="484"/>
                  </a:cubicBezTo>
                  <a:cubicBezTo>
                    <a:pt x="286" y="491"/>
                    <a:pt x="252" y="497"/>
                    <a:pt x="220" y="497"/>
                  </a:cubicBezTo>
                  <a:cubicBezTo>
                    <a:pt x="185" y="497"/>
                    <a:pt x="151" y="490"/>
                    <a:pt x="127" y="472"/>
                  </a:cubicBezTo>
                  <a:cubicBezTo>
                    <a:pt x="116" y="462"/>
                    <a:pt x="103" y="458"/>
                    <a:pt x="90" y="458"/>
                  </a:cubicBezTo>
                  <a:cubicBezTo>
                    <a:pt x="43" y="458"/>
                    <a:pt x="0" y="517"/>
                    <a:pt x="46" y="554"/>
                  </a:cubicBezTo>
                  <a:cubicBezTo>
                    <a:pt x="99" y="597"/>
                    <a:pt x="162" y="613"/>
                    <a:pt x="227" y="613"/>
                  </a:cubicBezTo>
                  <a:cubicBezTo>
                    <a:pt x="361" y="613"/>
                    <a:pt x="508" y="544"/>
                    <a:pt x="613" y="489"/>
                  </a:cubicBezTo>
                  <a:cubicBezTo>
                    <a:pt x="717" y="433"/>
                    <a:pt x="817" y="365"/>
                    <a:pt x="907" y="292"/>
                  </a:cubicBezTo>
                  <a:cubicBezTo>
                    <a:pt x="978" y="232"/>
                    <a:pt x="1048" y="167"/>
                    <a:pt x="1094" y="88"/>
                  </a:cubicBezTo>
                  <a:cubicBezTo>
                    <a:pt x="1119" y="43"/>
                    <a:pt x="1080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1"/>
            <p:cNvSpPr/>
            <p:nvPr/>
          </p:nvSpPr>
          <p:spPr>
            <a:xfrm>
              <a:off x="8110966" y="2874443"/>
              <a:ext cx="46899" cy="35917"/>
            </a:xfrm>
            <a:custGeom>
              <a:avLst/>
              <a:gdLst/>
              <a:ahLst/>
              <a:cxnLst/>
              <a:rect l="l" t="t" r="r" b="b"/>
              <a:pathLst>
                <a:path w="931" h="713" extrusionOk="0">
                  <a:moveTo>
                    <a:pt x="869" y="1"/>
                  </a:moveTo>
                  <a:cubicBezTo>
                    <a:pt x="859" y="1"/>
                    <a:pt x="848" y="3"/>
                    <a:pt x="839" y="7"/>
                  </a:cubicBezTo>
                  <a:cubicBezTo>
                    <a:pt x="742" y="50"/>
                    <a:pt x="657" y="112"/>
                    <a:pt x="572" y="169"/>
                  </a:cubicBezTo>
                  <a:cubicBezTo>
                    <a:pt x="532" y="196"/>
                    <a:pt x="491" y="228"/>
                    <a:pt x="446" y="248"/>
                  </a:cubicBezTo>
                  <a:cubicBezTo>
                    <a:pt x="413" y="264"/>
                    <a:pt x="378" y="274"/>
                    <a:pt x="343" y="288"/>
                  </a:cubicBezTo>
                  <a:cubicBezTo>
                    <a:pt x="265" y="319"/>
                    <a:pt x="187" y="359"/>
                    <a:pt x="124" y="418"/>
                  </a:cubicBezTo>
                  <a:cubicBezTo>
                    <a:pt x="96" y="447"/>
                    <a:pt x="69" y="481"/>
                    <a:pt x="58" y="518"/>
                  </a:cubicBezTo>
                  <a:cubicBezTo>
                    <a:pt x="45" y="553"/>
                    <a:pt x="48" y="597"/>
                    <a:pt x="29" y="628"/>
                  </a:cubicBezTo>
                  <a:cubicBezTo>
                    <a:pt x="1" y="671"/>
                    <a:pt x="41" y="713"/>
                    <a:pt x="82" y="713"/>
                  </a:cubicBezTo>
                  <a:cubicBezTo>
                    <a:pt x="99" y="713"/>
                    <a:pt x="117" y="705"/>
                    <a:pt x="129" y="686"/>
                  </a:cubicBezTo>
                  <a:cubicBezTo>
                    <a:pt x="150" y="652"/>
                    <a:pt x="153" y="615"/>
                    <a:pt x="160" y="579"/>
                  </a:cubicBezTo>
                  <a:cubicBezTo>
                    <a:pt x="167" y="540"/>
                    <a:pt x="187" y="518"/>
                    <a:pt x="214" y="492"/>
                  </a:cubicBezTo>
                  <a:cubicBezTo>
                    <a:pt x="267" y="441"/>
                    <a:pt x="341" y="410"/>
                    <a:pt x="409" y="383"/>
                  </a:cubicBezTo>
                  <a:cubicBezTo>
                    <a:pt x="445" y="370"/>
                    <a:pt x="480" y="360"/>
                    <a:pt x="513" y="342"/>
                  </a:cubicBezTo>
                  <a:cubicBezTo>
                    <a:pt x="557" y="318"/>
                    <a:pt x="599" y="287"/>
                    <a:pt x="640" y="261"/>
                  </a:cubicBezTo>
                  <a:cubicBezTo>
                    <a:pt x="721" y="206"/>
                    <a:pt x="803" y="148"/>
                    <a:pt x="895" y="107"/>
                  </a:cubicBezTo>
                  <a:cubicBezTo>
                    <a:pt x="924" y="94"/>
                    <a:pt x="931" y="53"/>
                    <a:pt x="916" y="27"/>
                  </a:cubicBezTo>
                  <a:cubicBezTo>
                    <a:pt x="905" y="9"/>
                    <a:pt x="888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1"/>
            <p:cNvSpPr/>
            <p:nvPr/>
          </p:nvSpPr>
          <p:spPr>
            <a:xfrm>
              <a:off x="8164767" y="2894946"/>
              <a:ext cx="30527" cy="50778"/>
            </a:xfrm>
            <a:custGeom>
              <a:avLst/>
              <a:gdLst/>
              <a:ahLst/>
              <a:cxnLst/>
              <a:rect l="l" t="t" r="r" b="b"/>
              <a:pathLst>
                <a:path w="606" h="1008" extrusionOk="0">
                  <a:moveTo>
                    <a:pt x="549" y="0"/>
                  </a:moveTo>
                  <a:cubicBezTo>
                    <a:pt x="521" y="0"/>
                    <a:pt x="492" y="19"/>
                    <a:pt x="489" y="55"/>
                  </a:cubicBezTo>
                  <a:cubicBezTo>
                    <a:pt x="488" y="77"/>
                    <a:pt x="480" y="111"/>
                    <a:pt x="473" y="143"/>
                  </a:cubicBezTo>
                  <a:cubicBezTo>
                    <a:pt x="465" y="186"/>
                    <a:pt x="452" y="228"/>
                    <a:pt x="439" y="268"/>
                  </a:cubicBezTo>
                  <a:cubicBezTo>
                    <a:pt x="411" y="364"/>
                    <a:pt x="378" y="458"/>
                    <a:pt x="339" y="548"/>
                  </a:cubicBezTo>
                  <a:cubicBezTo>
                    <a:pt x="302" y="635"/>
                    <a:pt x="257" y="721"/>
                    <a:pt x="201" y="798"/>
                  </a:cubicBezTo>
                  <a:cubicBezTo>
                    <a:pt x="183" y="823"/>
                    <a:pt x="155" y="853"/>
                    <a:pt x="135" y="869"/>
                  </a:cubicBezTo>
                  <a:lnTo>
                    <a:pt x="119" y="880"/>
                  </a:lnTo>
                  <a:cubicBezTo>
                    <a:pt x="118" y="881"/>
                    <a:pt x="106" y="887"/>
                    <a:pt x="104" y="888"/>
                  </a:cubicBezTo>
                  <a:lnTo>
                    <a:pt x="104" y="888"/>
                  </a:lnTo>
                  <a:cubicBezTo>
                    <a:pt x="98" y="889"/>
                    <a:pt x="92" y="891"/>
                    <a:pt x="85" y="891"/>
                  </a:cubicBezTo>
                  <a:cubicBezTo>
                    <a:pt x="89" y="891"/>
                    <a:pt x="90" y="891"/>
                    <a:pt x="89" y="891"/>
                  </a:cubicBezTo>
                  <a:cubicBezTo>
                    <a:pt x="87" y="891"/>
                    <a:pt x="77" y="891"/>
                    <a:pt x="75" y="891"/>
                  </a:cubicBezTo>
                  <a:cubicBezTo>
                    <a:pt x="74" y="891"/>
                    <a:pt x="73" y="891"/>
                    <a:pt x="72" y="891"/>
                  </a:cubicBezTo>
                  <a:cubicBezTo>
                    <a:pt x="0" y="891"/>
                    <a:pt x="1" y="1003"/>
                    <a:pt x="75" y="1008"/>
                  </a:cubicBezTo>
                  <a:cubicBezTo>
                    <a:pt x="78" y="1008"/>
                    <a:pt x="81" y="1008"/>
                    <a:pt x="84" y="1008"/>
                  </a:cubicBezTo>
                  <a:cubicBezTo>
                    <a:pt x="214" y="1008"/>
                    <a:pt x="306" y="857"/>
                    <a:pt x="361" y="760"/>
                  </a:cubicBezTo>
                  <a:cubicBezTo>
                    <a:pt x="446" y="608"/>
                    <a:pt x="510" y="442"/>
                    <a:pt x="557" y="275"/>
                  </a:cubicBezTo>
                  <a:cubicBezTo>
                    <a:pt x="575" y="204"/>
                    <a:pt x="594" y="132"/>
                    <a:pt x="601" y="58"/>
                  </a:cubicBezTo>
                  <a:cubicBezTo>
                    <a:pt x="605" y="20"/>
                    <a:pt x="578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1"/>
            <p:cNvSpPr/>
            <p:nvPr/>
          </p:nvSpPr>
          <p:spPr>
            <a:xfrm>
              <a:off x="8222850" y="2893888"/>
              <a:ext cx="12493" cy="56722"/>
            </a:xfrm>
            <a:custGeom>
              <a:avLst/>
              <a:gdLst/>
              <a:ahLst/>
              <a:cxnLst/>
              <a:rect l="l" t="t" r="r" b="b"/>
              <a:pathLst>
                <a:path w="248" h="1126" extrusionOk="0">
                  <a:moveTo>
                    <a:pt x="82" y="1"/>
                  </a:moveTo>
                  <a:cubicBezTo>
                    <a:pt x="40" y="1"/>
                    <a:pt x="1" y="59"/>
                    <a:pt x="37" y="102"/>
                  </a:cubicBezTo>
                  <a:cubicBezTo>
                    <a:pt x="151" y="232"/>
                    <a:pt x="127" y="429"/>
                    <a:pt x="111" y="586"/>
                  </a:cubicBezTo>
                  <a:cubicBezTo>
                    <a:pt x="93" y="749"/>
                    <a:pt x="59" y="929"/>
                    <a:pt x="118" y="1087"/>
                  </a:cubicBezTo>
                  <a:cubicBezTo>
                    <a:pt x="128" y="1114"/>
                    <a:pt x="152" y="1125"/>
                    <a:pt x="175" y="1125"/>
                  </a:cubicBezTo>
                  <a:cubicBezTo>
                    <a:pt x="211" y="1125"/>
                    <a:pt x="245" y="1098"/>
                    <a:pt x="229" y="1057"/>
                  </a:cubicBezTo>
                  <a:cubicBezTo>
                    <a:pt x="166" y="894"/>
                    <a:pt x="216" y="700"/>
                    <a:pt x="232" y="531"/>
                  </a:cubicBezTo>
                  <a:cubicBezTo>
                    <a:pt x="247" y="353"/>
                    <a:pt x="243" y="163"/>
                    <a:pt x="120" y="20"/>
                  </a:cubicBezTo>
                  <a:cubicBezTo>
                    <a:pt x="108" y="6"/>
                    <a:pt x="95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1"/>
            <p:cNvSpPr/>
            <p:nvPr/>
          </p:nvSpPr>
          <p:spPr>
            <a:xfrm>
              <a:off x="8273125" y="2886030"/>
              <a:ext cx="28613" cy="59040"/>
            </a:xfrm>
            <a:custGeom>
              <a:avLst/>
              <a:gdLst/>
              <a:ahLst/>
              <a:cxnLst/>
              <a:rect l="l" t="t" r="r" b="b"/>
              <a:pathLst>
                <a:path w="568" h="1172" extrusionOk="0">
                  <a:moveTo>
                    <a:pt x="73" y="1"/>
                  </a:moveTo>
                  <a:cubicBezTo>
                    <a:pt x="38" y="1"/>
                    <a:pt x="0" y="30"/>
                    <a:pt x="9" y="74"/>
                  </a:cubicBezTo>
                  <a:cubicBezTo>
                    <a:pt x="22" y="136"/>
                    <a:pt x="56" y="190"/>
                    <a:pt x="84" y="245"/>
                  </a:cubicBezTo>
                  <a:cubicBezTo>
                    <a:pt x="108" y="295"/>
                    <a:pt x="142" y="334"/>
                    <a:pt x="186" y="367"/>
                  </a:cubicBezTo>
                  <a:cubicBezTo>
                    <a:pt x="226" y="395"/>
                    <a:pt x="271" y="415"/>
                    <a:pt x="308" y="445"/>
                  </a:cubicBezTo>
                  <a:cubicBezTo>
                    <a:pt x="342" y="472"/>
                    <a:pt x="369" y="513"/>
                    <a:pt x="386" y="551"/>
                  </a:cubicBezTo>
                  <a:cubicBezTo>
                    <a:pt x="455" y="720"/>
                    <a:pt x="400" y="927"/>
                    <a:pt x="370" y="1098"/>
                  </a:cubicBezTo>
                  <a:cubicBezTo>
                    <a:pt x="362" y="1142"/>
                    <a:pt x="399" y="1171"/>
                    <a:pt x="433" y="1171"/>
                  </a:cubicBezTo>
                  <a:cubicBezTo>
                    <a:pt x="455" y="1171"/>
                    <a:pt x="476" y="1159"/>
                    <a:pt x="482" y="1129"/>
                  </a:cubicBezTo>
                  <a:cubicBezTo>
                    <a:pt x="515" y="941"/>
                    <a:pt x="567" y="733"/>
                    <a:pt x="506" y="543"/>
                  </a:cubicBezTo>
                  <a:cubicBezTo>
                    <a:pt x="476" y="449"/>
                    <a:pt x="415" y="371"/>
                    <a:pt x="333" y="319"/>
                  </a:cubicBezTo>
                  <a:cubicBezTo>
                    <a:pt x="289" y="293"/>
                    <a:pt x="240" y="268"/>
                    <a:pt x="207" y="224"/>
                  </a:cubicBezTo>
                  <a:cubicBezTo>
                    <a:pt x="172" y="173"/>
                    <a:pt x="135" y="99"/>
                    <a:pt x="124" y="40"/>
                  </a:cubicBezTo>
                  <a:cubicBezTo>
                    <a:pt x="117" y="12"/>
                    <a:pt x="96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1"/>
            <p:cNvSpPr/>
            <p:nvPr/>
          </p:nvSpPr>
          <p:spPr>
            <a:xfrm>
              <a:off x="8317355" y="2847794"/>
              <a:ext cx="62213" cy="39897"/>
            </a:xfrm>
            <a:custGeom>
              <a:avLst/>
              <a:gdLst/>
              <a:ahLst/>
              <a:cxnLst/>
              <a:rect l="l" t="t" r="r" b="b"/>
              <a:pathLst>
                <a:path w="1235" h="792" extrusionOk="0">
                  <a:moveTo>
                    <a:pt x="77" y="1"/>
                  </a:moveTo>
                  <a:cubicBezTo>
                    <a:pt x="20" y="1"/>
                    <a:pt x="0" y="95"/>
                    <a:pt x="66" y="113"/>
                  </a:cubicBezTo>
                  <a:cubicBezTo>
                    <a:pt x="99" y="122"/>
                    <a:pt x="131" y="125"/>
                    <a:pt x="164" y="125"/>
                  </a:cubicBezTo>
                  <a:cubicBezTo>
                    <a:pt x="216" y="125"/>
                    <a:pt x="268" y="117"/>
                    <a:pt x="321" y="117"/>
                  </a:cubicBezTo>
                  <a:cubicBezTo>
                    <a:pt x="332" y="117"/>
                    <a:pt x="344" y="118"/>
                    <a:pt x="355" y="118"/>
                  </a:cubicBezTo>
                  <a:cubicBezTo>
                    <a:pt x="461" y="127"/>
                    <a:pt x="558" y="218"/>
                    <a:pt x="633" y="287"/>
                  </a:cubicBezTo>
                  <a:cubicBezTo>
                    <a:pt x="802" y="441"/>
                    <a:pt x="942" y="623"/>
                    <a:pt x="1109" y="776"/>
                  </a:cubicBezTo>
                  <a:cubicBezTo>
                    <a:pt x="1121" y="787"/>
                    <a:pt x="1134" y="791"/>
                    <a:pt x="1147" y="791"/>
                  </a:cubicBezTo>
                  <a:cubicBezTo>
                    <a:pt x="1194" y="791"/>
                    <a:pt x="1235" y="733"/>
                    <a:pt x="1191" y="694"/>
                  </a:cubicBezTo>
                  <a:cubicBezTo>
                    <a:pt x="1013" y="535"/>
                    <a:pt x="868" y="342"/>
                    <a:pt x="688" y="184"/>
                  </a:cubicBezTo>
                  <a:cubicBezTo>
                    <a:pt x="609" y="116"/>
                    <a:pt x="512" y="33"/>
                    <a:pt x="406" y="12"/>
                  </a:cubicBezTo>
                  <a:cubicBezTo>
                    <a:pt x="383" y="7"/>
                    <a:pt x="359" y="6"/>
                    <a:pt x="336" y="6"/>
                  </a:cubicBezTo>
                  <a:cubicBezTo>
                    <a:pt x="284" y="6"/>
                    <a:pt x="232" y="14"/>
                    <a:pt x="180" y="14"/>
                  </a:cubicBezTo>
                  <a:cubicBezTo>
                    <a:pt x="152" y="14"/>
                    <a:pt x="123" y="11"/>
                    <a:pt x="94" y="4"/>
                  </a:cubicBezTo>
                  <a:cubicBezTo>
                    <a:pt x="88" y="2"/>
                    <a:pt x="83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1"/>
            <p:cNvSpPr/>
            <p:nvPr/>
          </p:nvSpPr>
          <p:spPr>
            <a:xfrm>
              <a:off x="8345465" y="2809609"/>
              <a:ext cx="68812" cy="42668"/>
            </a:xfrm>
            <a:custGeom>
              <a:avLst/>
              <a:gdLst/>
              <a:ahLst/>
              <a:cxnLst/>
              <a:rect l="l" t="t" r="r" b="b"/>
              <a:pathLst>
                <a:path w="1366" h="847" extrusionOk="0">
                  <a:moveTo>
                    <a:pt x="91" y="1"/>
                  </a:moveTo>
                  <a:cubicBezTo>
                    <a:pt x="26" y="1"/>
                    <a:pt x="1" y="102"/>
                    <a:pt x="71" y="113"/>
                  </a:cubicBezTo>
                  <a:cubicBezTo>
                    <a:pt x="191" y="134"/>
                    <a:pt x="324" y="145"/>
                    <a:pt x="435" y="202"/>
                  </a:cubicBezTo>
                  <a:cubicBezTo>
                    <a:pt x="551" y="261"/>
                    <a:pt x="616" y="372"/>
                    <a:pt x="690" y="477"/>
                  </a:cubicBezTo>
                  <a:cubicBezTo>
                    <a:pt x="813" y="650"/>
                    <a:pt x="976" y="847"/>
                    <a:pt x="1197" y="847"/>
                  </a:cubicBezTo>
                  <a:cubicBezTo>
                    <a:pt x="1230" y="847"/>
                    <a:pt x="1265" y="842"/>
                    <a:pt x="1301" y="832"/>
                  </a:cubicBezTo>
                  <a:cubicBezTo>
                    <a:pt x="1366" y="814"/>
                    <a:pt x="1346" y="718"/>
                    <a:pt x="1287" y="718"/>
                  </a:cubicBezTo>
                  <a:cubicBezTo>
                    <a:pt x="1282" y="718"/>
                    <a:pt x="1277" y="719"/>
                    <a:pt x="1271" y="720"/>
                  </a:cubicBezTo>
                  <a:cubicBezTo>
                    <a:pt x="1245" y="728"/>
                    <a:pt x="1219" y="731"/>
                    <a:pt x="1195" y="731"/>
                  </a:cubicBezTo>
                  <a:cubicBezTo>
                    <a:pt x="981" y="731"/>
                    <a:pt x="833" y="479"/>
                    <a:pt x="723" y="322"/>
                  </a:cubicBezTo>
                  <a:cubicBezTo>
                    <a:pt x="655" y="223"/>
                    <a:pt x="574" y="138"/>
                    <a:pt x="463" y="88"/>
                  </a:cubicBezTo>
                  <a:cubicBezTo>
                    <a:pt x="350" y="37"/>
                    <a:pt x="224" y="23"/>
                    <a:pt x="102" y="2"/>
                  </a:cubicBezTo>
                  <a:cubicBezTo>
                    <a:pt x="98" y="1"/>
                    <a:pt x="94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1"/>
            <p:cNvSpPr/>
            <p:nvPr/>
          </p:nvSpPr>
          <p:spPr>
            <a:xfrm>
              <a:off x="8356195" y="2752735"/>
              <a:ext cx="63775" cy="19294"/>
            </a:xfrm>
            <a:custGeom>
              <a:avLst/>
              <a:gdLst/>
              <a:ahLst/>
              <a:cxnLst/>
              <a:rect l="l" t="t" r="r" b="b"/>
              <a:pathLst>
                <a:path w="1266" h="383" extrusionOk="0">
                  <a:moveTo>
                    <a:pt x="313" y="1"/>
                  </a:moveTo>
                  <a:cubicBezTo>
                    <a:pt x="220" y="1"/>
                    <a:pt x="130" y="21"/>
                    <a:pt x="50" y="78"/>
                  </a:cubicBezTo>
                  <a:cubicBezTo>
                    <a:pt x="0" y="117"/>
                    <a:pt x="31" y="190"/>
                    <a:pt x="77" y="190"/>
                  </a:cubicBezTo>
                  <a:cubicBezTo>
                    <a:pt x="87" y="190"/>
                    <a:pt x="98" y="187"/>
                    <a:pt x="109" y="179"/>
                  </a:cubicBezTo>
                  <a:cubicBezTo>
                    <a:pt x="172" y="133"/>
                    <a:pt x="243" y="116"/>
                    <a:pt x="317" y="116"/>
                  </a:cubicBezTo>
                  <a:cubicBezTo>
                    <a:pt x="426" y="116"/>
                    <a:pt x="540" y="153"/>
                    <a:pt x="640" y="189"/>
                  </a:cubicBezTo>
                  <a:cubicBezTo>
                    <a:pt x="818" y="252"/>
                    <a:pt x="991" y="347"/>
                    <a:pt x="1180" y="381"/>
                  </a:cubicBezTo>
                  <a:cubicBezTo>
                    <a:pt x="1184" y="382"/>
                    <a:pt x="1187" y="382"/>
                    <a:pt x="1191" y="382"/>
                  </a:cubicBezTo>
                  <a:cubicBezTo>
                    <a:pt x="1217" y="382"/>
                    <a:pt x="1246" y="370"/>
                    <a:pt x="1251" y="340"/>
                  </a:cubicBezTo>
                  <a:cubicBezTo>
                    <a:pt x="1252" y="328"/>
                    <a:pt x="1256" y="315"/>
                    <a:pt x="1258" y="303"/>
                  </a:cubicBezTo>
                  <a:cubicBezTo>
                    <a:pt x="1265" y="259"/>
                    <a:pt x="1229" y="230"/>
                    <a:pt x="1195" y="230"/>
                  </a:cubicBezTo>
                  <a:cubicBezTo>
                    <a:pt x="1177" y="230"/>
                    <a:pt x="1160" y="238"/>
                    <a:pt x="1151" y="257"/>
                  </a:cubicBezTo>
                  <a:lnTo>
                    <a:pt x="1151" y="257"/>
                  </a:lnTo>
                  <a:cubicBezTo>
                    <a:pt x="972" y="212"/>
                    <a:pt x="804" y="117"/>
                    <a:pt x="627" y="60"/>
                  </a:cubicBezTo>
                  <a:cubicBezTo>
                    <a:pt x="529" y="28"/>
                    <a:pt x="419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1"/>
            <p:cNvSpPr/>
            <p:nvPr/>
          </p:nvSpPr>
          <p:spPr>
            <a:xfrm>
              <a:off x="8353021" y="2710369"/>
              <a:ext cx="56017" cy="13047"/>
            </a:xfrm>
            <a:custGeom>
              <a:avLst/>
              <a:gdLst/>
              <a:ahLst/>
              <a:cxnLst/>
              <a:rect l="l" t="t" r="r" b="b"/>
              <a:pathLst>
                <a:path w="1112" h="259" extrusionOk="0">
                  <a:moveTo>
                    <a:pt x="1041" y="0"/>
                  </a:moveTo>
                  <a:cubicBezTo>
                    <a:pt x="1018" y="0"/>
                    <a:pt x="996" y="13"/>
                    <a:pt x="988" y="42"/>
                  </a:cubicBezTo>
                  <a:cubicBezTo>
                    <a:pt x="972" y="103"/>
                    <a:pt x="924" y="124"/>
                    <a:pt x="864" y="133"/>
                  </a:cubicBezTo>
                  <a:cubicBezTo>
                    <a:pt x="837" y="136"/>
                    <a:pt x="810" y="138"/>
                    <a:pt x="782" y="138"/>
                  </a:cubicBezTo>
                  <a:cubicBezTo>
                    <a:pt x="717" y="138"/>
                    <a:pt x="651" y="130"/>
                    <a:pt x="590" y="123"/>
                  </a:cubicBezTo>
                  <a:cubicBezTo>
                    <a:pt x="498" y="113"/>
                    <a:pt x="394" y="94"/>
                    <a:pt x="293" y="94"/>
                  </a:cubicBezTo>
                  <a:cubicBezTo>
                    <a:pt x="208" y="94"/>
                    <a:pt x="125" y="107"/>
                    <a:pt x="54" y="151"/>
                  </a:cubicBezTo>
                  <a:cubicBezTo>
                    <a:pt x="0" y="183"/>
                    <a:pt x="32" y="259"/>
                    <a:pt x="82" y="259"/>
                  </a:cubicBezTo>
                  <a:cubicBezTo>
                    <a:pt x="91" y="259"/>
                    <a:pt x="101" y="256"/>
                    <a:pt x="111" y="250"/>
                  </a:cubicBezTo>
                  <a:cubicBezTo>
                    <a:pt x="162" y="220"/>
                    <a:pt x="224" y="213"/>
                    <a:pt x="285" y="213"/>
                  </a:cubicBezTo>
                  <a:cubicBezTo>
                    <a:pt x="309" y="213"/>
                    <a:pt x="333" y="214"/>
                    <a:pt x="356" y="215"/>
                  </a:cubicBezTo>
                  <a:cubicBezTo>
                    <a:pt x="458" y="219"/>
                    <a:pt x="561" y="235"/>
                    <a:pt x="663" y="245"/>
                  </a:cubicBezTo>
                  <a:cubicBezTo>
                    <a:pt x="701" y="248"/>
                    <a:pt x="741" y="251"/>
                    <a:pt x="783" y="251"/>
                  </a:cubicBezTo>
                  <a:cubicBezTo>
                    <a:pt x="919" y="251"/>
                    <a:pt x="1061" y="220"/>
                    <a:pt x="1100" y="73"/>
                  </a:cubicBezTo>
                  <a:cubicBezTo>
                    <a:pt x="1112" y="29"/>
                    <a:pt x="1076" y="0"/>
                    <a:pt x="1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1"/>
            <p:cNvSpPr/>
            <p:nvPr/>
          </p:nvSpPr>
          <p:spPr>
            <a:xfrm>
              <a:off x="8330050" y="2660295"/>
              <a:ext cx="40300" cy="19697"/>
            </a:xfrm>
            <a:custGeom>
              <a:avLst/>
              <a:gdLst/>
              <a:ahLst/>
              <a:cxnLst/>
              <a:rect l="l" t="t" r="r" b="b"/>
              <a:pathLst>
                <a:path w="800" h="391" extrusionOk="0">
                  <a:moveTo>
                    <a:pt x="719" y="0"/>
                  </a:moveTo>
                  <a:cubicBezTo>
                    <a:pt x="702" y="0"/>
                    <a:pt x="684" y="8"/>
                    <a:pt x="671" y="27"/>
                  </a:cubicBezTo>
                  <a:cubicBezTo>
                    <a:pt x="666" y="35"/>
                    <a:pt x="650" y="48"/>
                    <a:pt x="637" y="55"/>
                  </a:cubicBezTo>
                  <a:cubicBezTo>
                    <a:pt x="619" y="65"/>
                    <a:pt x="599" y="75"/>
                    <a:pt x="578" y="84"/>
                  </a:cubicBezTo>
                  <a:cubicBezTo>
                    <a:pt x="527" y="101"/>
                    <a:pt x="473" y="113"/>
                    <a:pt x="422" y="129"/>
                  </a:cubicBezTo>
                  <a:cubicBezTo>
                    <a:pt x="294" y="164"/>
                    <a:pt x="175" y="225"/>
                    <a:pt x="59" y="285"/>
                  </a:cubicBezTo>
                  <a:cubicBezTo>
                    <a:pt x="1" y="313"/>
                    <a:pt x="35" y="391"/>
                    <a:pt x="89" y="391"/>
                  </a:cubicBezTo>
                  <a:cubicBezTo>
                    <a:pt x="97" y="391"/>
                    <a:pt x="107" y="389"/>
                    <a:pt x="116" y="384"/>
                  </a:cubicBezTo>
                  <a:cubicBezTo>
                    <a:pt x="234" y="325"/>
                    <a:pt x="353" y="268"/>
                    <a:pt x="482" y="232"/>
                  </a:cubicBezTo>
                  <a:cubicBezTo>
                    <a:pt x="584" y="205"/>
                    <a:pt x="708" y="179"/>
                    <a:pt x="771" y="85"/>
                  </a:cubicBezTo>
                  <a:cubicBezTo>
                    <a:pt x="799" y="42"/>
                    <a:pt x="760" y="0"/>
                    <a:pt x="7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1"/>
            <p:cNvSpPr/>
            <p:nvPr/>
          </p:nvSpPr>
          <p:spPr>
            <a:xfrm>
              <a:off x="8298162" y="2632941"/>
              <a:ext cx="55362" cy="17833"/>
            </a:xfrm>
            <a:custGeom>
              <a:avLst/>
              <a:gdLst/>
              <a:ahLst/>
              <a:cxnLst/>
              <a:rect l="l" t="t" r="r" b="b"/>
              <a:pathLst>
                <a:path w="1099" h="354" extrusionOk="0">
                  <a:moveTo>
                    <a:pt x="132" y="236"/>
                  </a:moveTo>
                  <a:cubicBezTo>
                    <a:pt x="132" y="236"/>
                    <a:pt x="133" y="236"/>
                    <a:pt x="136" y="237"/>
                  </a:cubicBezTo>
                  <a:lnTo>
                    <a:pt x="136" y="237"/>
                  </a:lnTo>
                  <a:cubicBezTo>
                    <a:pt x="135" y="236"/>
                    <a:pt x="133" y="236"/>
                    <a:pt x="132" y="236"/>
                  </a:cubicBezTo>
                  <a:close/>
                  <a:moveTo>
                    <a:pt x="1042" y="0"/>
                  </a:moveTo>
                  <a:cubicBezTo>
                    <a:pt x="1014" y="0"/>
                    <a:pt x="984" y="19"/>
                    <a:pt x="983" y="55"/>
                  </a:cubicBezTo>
                  <a:cubicBezTo>
                    <a:pt x="980" y="91"/>
                    <a:pt x="977" y="138"/>
                    <a:pt x="943" y="159"/>
                  </a:cubicBezTo>
                  <a:cubicBezTo>
                    <a:pt x="925" y="170"/>
                    <a:pt x="903" y="173"/>
                    <a:pt x="881" y="173"/>
                  </a:cubicBezTo>
                  <a:cubicBezTo>
                    <a:pt x="870" y="173"/>
                    <a:pt x="859" y="172"/>
                    <a:pt x="850" y="172"/>
                  </a:cubicBezTo>
                  <a:cubicBezTo>
                    <a:pt x="760" y="166"/>
                    <a:pt x="672" y="132"/>
                    <a:pt x="583" y="132"/>
                  </a:cubicBezTo>
                  <a:cubicBezTo>
                    <a:pt x="497" y="132"/>
                    <a:pt x="409" y="172"/>
                    <a:pt x="328" y="196"/>
                  </a:cubicBezTo>
                  <a:cubicBezTo>
                    <a:pt x="284" y="210"/>
                    <a:pt x="239" y="223"/>
                    <a:pt x="193" y="231"/>
                  </a:cubicBezTo>
                  <a:cubicBezTo>
                    <a:pt x="179" y="235"/>
                    <a:pt x="164" y="237"/>
                    <a:pt x="150" y="237"/>
                  </a:cubicBezTo>
                  <a:cubicBezTo>
                    <a:pt x="147" y="237"/>
                    <a:pt x="144" y="237"/>
                    <a:pt x="141" y="237"/>
                  </a:cubicBezTo>
                  <a:cubicBezTo>
                    <a:pt x="139" y="237"/>
                    <a:pt x="137" y="237"/>
                    <a:pt x="136" y="237"/>
                  </a:cubicBezTo>
                  <a:lnTo>
                    <a:pt x="136" y="237"/>
                  </a:lnTo>
                  <a:cubicBezTo>
                    <a:pt x="137" y="237"/>
                    <a:pt x="136" y="237"/>
                    <a:pt x="128" y="237"/>
                  </a:cubicBezTo>
                  <a:cubicBezTo>
                    <a:pt x="124" y="237"/>
                    <a:pt x="123" y="235"/>
                    <a:pt x="123" y="235"/>
                  </a:cubicBezTo>
                  <a:lnTo>
                    <a:pt x="123" y="235"/>
                  </a:lnTo>
                  <a:cubicBezTo>
                    <a:pt x="123" y="235"/>
                    <a:pt x="123" y="236"/>
                    <a:pt x="124" y="237"/>
                  </a:cubicBezTo>
                  <a:cubicBezTo>
                    <a:pt x="112" y="225"/>
                    <a:pt x="98" y="221"/>
                    <a:pt x="85" y="221"/>
                  </a:cubicBezTo>
                  <a:cubicBezTo>
                    <a:pt x="40" y="221"/>
                    <a:pt x="0" y="278"/>
                    <a:pt x="43" y="318"/>
                  </a:cubicBezTo>
                  <a:cubicBezTo>
                    <a:pt x="72" y="345"/>
                    <a:pt x="109" y="354"/>
                    <a:pt x="148" y="354"/>
                  </a:cubicBezTo>
                  <a:cubicBezTo>
                    <a:pt x="205" y="354"/>
                    <a:pt x="268" y="334"/>
                    <a:pt x="317" y="320"/>
                  </a:cubicBezTo>
                  <a:cubicBezTo>
                    <a:pt x="400" y="296"/>
                    <a:pt x="495" y="249"/>
                    <a:pt x="582" y="249"/>
                  </a:cubicBezTo>
                  <a:cubicBezTo>
                    <a:pt x="592" y="249"/>
                    <a:pt x="602" y="250"/>
                    <a:pt x="611" y="251"/>
                  </a:cubicBezTo>
                  <a:cubicBezTo>
                    <a:pt x="698" y="262"/>
                    <a:pt x="784" y="288"/>
                    <a:pt x="870" y="288"/>
                  </a:cubicBezTo>
                  <a:cubicBezTo>
                    <a:pt x="887" y="288"/>
                    <a:pt x="904" y="287"/>
                    <a:pt x="920" y="285"/>
                  </a:cubicBezTo>
                  <a:cubicBezTo>
                    <a:pt x="1042" y="268"/>
                    <a:pt x="1092" y="169"/>
                    <a:pt x="1098" y="55"/>
                  </a:cubicBezTo>
                  <a:cubicBezTo>
                    <a:pt x="1099" y="19"/>
                    <a:pt x="1071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1"/>
            <p:cNvSpPr/>
            <p:nvPr/>
          </p:nvSpPr>
          <p:spPr>
            <a:xfrm>
              <a:off x="8268088" y="2581105"/>
              <a:ext cx="64178" cy="38890"/>
            </a:xfrm>
            <a:custGeom>
              <a:avLst/>
              <a:gdLst/>
              <a:ahLst/>
              <a:cxnLst/>
              <a:rect l="l" t="t" r="r" b="b"/>
              <a:pathLst>
                <a:path w="1274" h="772" extrusionOk="0">
                  <a:moveTo>
                    <a:pt x="1218" y="0"/>
                  </a:moveTo>
                  <a:cubicBezTo>
                    <a:pt x="1189" y="0"/>
                    <a:pt x="1159" y="19"/>
                    <a:pt x="1156" y="56"/>
                  </a:cubicBezTo>
                  <a:cubicBezTo>
                    <a:pt x="1142" y="268"/>
                    <a:pt x="854" y="238"/>
                    <a:pt x="704" y="247"/>
                  </a:cubicBezTo>
                  <a:cubicBezTo>
                    <a:pt x="585" y="254"/>
                    <a:pt x="479" y="294"/>
                    <a:pt x="384" y="365"/>
                  </a:cubicBezTo>
                  <a:cubicBezTo>
                    <a:pt x="327" y="407"/>
                    <a:pt x="276" y="457"/>
                    <a:pt x="228" y="508"/>
                  </a:cubicBezTo>
                  <a:cubicBezTo>
                    <a:pt x="185" y="553"/>
                    <a:pt x="131" y="644"/>
                    <a:pt x="66" y="658"/>
                  </a:cubicBezTo>
                  <a:cubicBezTo>
                    <a:pt x="0" y="673"/>
                    <a:pt x="22" y="771"/>
                    <a:pt x="85" y="771"/>
                  </a:cubicBezTo>
                  <a:cubicBezTo>
                    <a:pt x="89" y="771"/>
                    <a:pt x="94" y="771"/>
                    <a:pt x="99" y="770"/>
                  </a:cubicBezTo>
                  <a:cubicBezTo>
                    <a:pt x="180" y="751"/>
                    <a:pt x="226" y="679"/>
                    <a:pt x="279" y="623"/>
                  </a:cubicBezTo>
                  <a:cubicBezTo>
                    <a:pt x="334" y="563"/>
                    <a:pt x="389" y="502"/>
                    <a:pt x="455" y="454"/>
                  </a:cubicBezTo>
                  <a:cubicBezTo>
                    <a:pt x="557" y="380"/>
                    <a:pt x="659" y="363"/>
                    <a:pt x="780" y="359"/>
                  </a:cubicBezTo>
                  <a:cubicBezTo>
                    <a:pt x="885" y="355"/>
                    <a:pt x="996" y="352"/>
                    <a:pt x="1094" y="311"/>
                  </a:cubicBezTo>
                  <a:cubicBezTo>
                    <a:pt x="1204" y="265"/>
                    <a:pt x="1262" y="173"/>
                    <a:pt x="1271" y="56"/>
                  </a:cubicBezTo>
                  <a:cubicBezTo>
                    <a:pt x="1274" y="19"/>
                    <a:pt x="1246" y="0"/>
                    <a:pt x="1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1"/>
            <p:cNvSpPr/>
            <p:nvPr/>
          </p:nvSpPr>
          <p:spPr>
            <a:xfrm>
              <a:off x="8231867" y="2548058"/>
              <a:ext cx="63976" cy="34154"/>
            </a:xfrm>
            <a:custGeom>
              <a:avLst/>
              <a:gdLst/>
              <a:ahLst/>
              <a:cxnLst/>
              <a:rect l="l" t="t" r="r" b="b"/>
              <a:pathLst>
                <a:path w="1270" h="678" extrusionOk="0">
                  <a:moveTo>
                    <a:pt x="1212" y="0"/>
                  </a:moveTo>
                  <a:cubicBezTo>
                    <a:pt x="1183" y="0"/>
                    <a:pt x="1154" y="19"/>
                    <a:pt x="1152" y="56"/>
                  </a:cubicBezTo>
                  <a:cubicBezTo>
                    <a:pt x="1148" y="133"/>
                    <a:pt x="1055" y="169"/>
                    <a:pt x="992" y="189"/>
                  </a:cubicBezTo>
                  <a:cubicBezTo>
                    <a:pt x="889" y="223"/>
                    <a:pt x="777" y="237"/>
                    <a:pt x="669" y="251"/>
                  </a:cubicBezTo>
                  <a:cubicBezTo>
                    <a:pt x="580" y="264"/>
                    <a:pt x="488" y="272"/>
                    <a:pt x="404" y="311"/>
                  </a:cubicBezTo>
                  <a:cubicBezTo>
                    <a:pt x="337" y="342"/>
                    <a:pt x="279" y="389"/>
                    <a:pt x="223" y="437"/>
                  </a:cubicBezTo>
                  <a:cubicBezTo>
                    <a:pt x="173" y="479"/>
                    <a:pt x="123" y="535"/>
                    <a:pt x="61" y="561"/>
                  </a:cubicBezTo>
                  <a:cubicBezTo>
                    <a:pt x="1" y="587"/>
                    <a:pt x="17" y="678"/>
                    <a:pt x="70" y="678"/>
                  </a:cubicBezTo>
                  <a:cubicBezTo>
                    <a:pt x="76" y="678"/>
                    <a:pt x="83" y="677"/>
                    <a:pt x="91" y="673"/>
                  </a:cubicBezTo>
                  <a:cubicBezTo>
                    <a:pt x="234" y="612"/>
                    <a:pt x="323" y="465"/>
                    <a:pt x="471" y="407"/>
                  </a:cubicBezTo>
                  <a:cubicBezTo>
                    <a:pt x="560" y="372"/>
                    <a:pt x="663" y="369"/>
                    <a:pt x="757" y="355"/>
                  </a:cubicBezTo>
                  <a:cubicBezTo>
                    <a:pt x="935" y="328"/>
                    <a:pt x="1254" y="292"/>
                    <a:pt x="1267" y="56"/>
                  </a:cubicBezTo>
                  <a:cubicBezTo>
                    <a:pt x="1269" y="19"/>
                    <a:pt x="1241" y="0"/>
                    <a:pt x="12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1"/>
            <p:cNvSpPr/>
            <p:nvPr/>
          </p:nvSpPr>
          <p:spPr>
            <a:xfrm>
              <a:off x="8204463" y="2518487"/>
              <a:ext cx="51382" cy="22316"/>
            </a:xfrm>
            <a:custGeom>
              <a:avLst/>
              <a:gdLst/>
              <a:ahLst/>
              <a:cxnLst/>
              <a:rect l="l" t="t" r="r" b="b"/>
              <a:pathLst>
                <a:path w="1020" h="443" extrusionOk="0">
                  <a:moveTo>
                    <a:pt x="964" y="0"/>
                  </a:moveTo>
                  <a:cubicBezTo>
                    <a:pt x="935" y="0"/>
                    <a:pt x="903" y="19"/>
                    <a:pt x="900" y="56"/>
                  </a:cubicBezTo>
                  <a:cubicBezTo>
                    <a:pt x="896" y="105"/>
                    <a:pt x="822" y="108"/>
                    <a:pt x="772" y="108"/>
                  </a:cubicBezTo>
                  <a:cubicBezTo>
                    <a:pt x="768" y="108"/>
                    <a:pt x="765" y="108"/>
                    <a:pt x="761" y="108"/>
                  </a:cubicBezTo>
                  <a:cubicBezTo>
                    <a:pt x="684" y="108"/>
                    <a:pt x="606" y="96"/>
                    <a:pt x="529" y="96"/>
                  </a:cubicBezTo>
                  <a:cubicBezTo>
                    <a:pt x="495" y="96"/>
                    <a:pt x="459" y="96"/>
                    <a:pt x="428" y="108"/>
                  </a:cubicBezTo>
                  <a:cubicBezTo>
                    <a:pt x="380" y="127"/>
                    <a:pt x="339" y="159"/>
                    <a:pt x="298" y="190"/>
                  </a:cubicBezTo>
                  <a:cubicBezTo>
                    <a:pt x="255" y="222"/>
                    <a:pt x="215" y="257"/>
                    <a:pt x="170" y="287"/>
                  </a:cubicBezTo>
                  <a:cubicBezTo>
                    <a:pt x="141" y="308"/>
                    <a:pt x="109" y="329"/>
                    <a:pt x="73" y="329"/>
                  </a:cubicBezTo>
                  <a:cubicBezTo>
                    <a:pt x="68" y="329"/>
                    <a:pt x="64" y="329"/>
                    <a:pt x="60" y="328"/>
                  </a:cubicBezTo>
                  <a:cubicBezTo>
                    <a:pt x="58" y="328"/>
                    <a:pt x="57" y="328"/>
                    <a:pt x="56" y="328"/>
                  </a:cubicBezTo>
                  <a:cubicBezTo>
                    <a:pt x="25" y="328"/>
                    <a:pt x="3" y="359"/>
                    <a:pt x="0" y="386"/>
                  </a:cubicBezTo>
                  <a:cubicBezTo>
                    <a:pt x="4" y="419"/>
                    <a:pt x="31" y="438"/>
                    <a:pt x="62" y="441"/>
                  </a:cubicBezTo>
                  <a:cubicBezTo>
                    <a:pt x="70" y="442"/>
                    <a:pt x="77" y="443"/>
                    <a:pt x="84" y="443"/>
                  </a:cubicBezTo>
                  <a:cubicBezTo>
                    <a:pt x="185" y="443"/>
                    <a:pt x="276" y="355"/>
                    <a:pt x="349" y="298"/>
                  </a:cubicBezTo>
                  <a:cubicBezTo>
                    <a:pt x="387" y="268"/>
                    <a:pt x="431" y="224"/>
                    <a:pt x="479" y="213"/>
                  </a:cubicBezTo>
                  <a:cubicBezTo>
                    <a:pt x="489" y="211"/>
                    <a:pt x="503" y="210"/>
                    <a:pt x="518" y="210"/>
                  </a:cubicBezTo>
                  <a:cubicBezTo>
                    <a:pt x="539" y="210"/>
                    <a:pt x="563" y="212"/>
                    <a:pt x="581" y="213"/>
                  </a:cubicBezTo>
                  <a:cubicBezTo>
                    <a:pt x="633" y="216"/>
                    <a:pt x="697" y="223"/>
                    <a:pt x="761" y="223"/>
                  </a:cubicBezTo>
                  <a:cubicBezTo>
                    <a:pt x="883" y="223"/>
                    <a:pt x="1002" y="196"/>
                    <a:pt x="1016" y="56"/>
                  </a:cubicBezTo>
                  <a:cubicBezTo>
                    <a:pt x="1020" y="18"/>
                    <a:pt x="993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1"/>
            <p:cNvSpPr/>
            <p:nvPr/>
          </p:nvSpPr>
          <p:spPr>
            <a:xfrm>
              <a:off x="8195043" y="2461462"/>
              <a:ext cx="61508" cy="35313"/>
            </a:xfrm>
            <a:custGeom>
              <a:avLst/>
              <a:gdLst/>
              <a:ahLst/>
              <a:cxnLst/>
              <a:rect l="l" t="t" r="r" b="b"/>
              <a:pathLst>
                <a:path w="1221" h="701" extrusionOk="0">
                  <a:moveTo>
                    <a:pt x="1151" y="1"/>
                  </a:moveTo>
                  <a:cubicBezTo>
                    <a:pt x="1128" y="1"/>
                    <a:pt x="1104" y="13"/>
                    <a:pt x="1095" y="41"/>
                  </a:cubicBezTo>
                  <a:cubicBezTo>
                    <a:pt x="1057" y="155"/>
                    <a:pt x="1020" y="274"/>
                    <a:pt x="928" y="355"/>
                  </a:cubicBezTo>
                  <a:cubicBezTo>
                    <a:pt x="884" y="394"/>
                    <a:pt x="831" y="407"/>
                    <a:pt x="775" y="407"/>
                  </a:cubicBezTo>
                  <a:cubicBezTo>
                    <a:pt x="693" y="407"/>
                    <a:pt x="604" y="380"/>
                    <a:pt x="529" y="374"/>
                  </a:cubicBezTo>
                  <a:cubicBezTo>
                    <a:pt x="493" y="371"/>
                    <a:pt x="456" y="369"/>
                    <a:pt x="420" y="369"/>
                  </a:cubicBezTo>
                  <a:cubicBezTo>
                    <a:pt x="352" y="369"/>
                    <a:pt x="284" y="377"/>
                    <a:pt x="220" y="404"/>
                  </a:cubicBezTo>
                  <a:cubicBezTo>
                    <a:pt x="118" y="447"/>
                    <a:pt x="55" y="530"/>
                    <a:pt x="16" y="631"/>
                  </a:cubicBezTo>
                  <a:cubicBezTo>
                    <a:pt x="0" y="673"/>
                    <a:pt x="34" y="700"/>
                    <a:pt x="70" y="700"/>
                  </a:cubicBezTo>
                  <a:cubicBezTo>
                    <a:pt x="93" y="700"/>
                    <a:pt x="117" y="688"/>
                    <a:pt x="127" y="661"/>
                  </a:cubicBezTo>
                  <a:cubicBezTo>
                    <a:pt x="183" y="520"/>
                    <a:pt x="299" y="484"/>
                    <a:pt x="426" y="484"/>
                  </a:cubicBezTo>
                  <a:cubicBezTo>
                    <a:pt x="523" y="484"/>
                    <a:pt x="627" y="505"/>
                    <a:pt x="716" y="516"/>
                  </a:cubicBezTo>
                  <a:cubicBezTo>
                    <a:pt x="736" y="518"/>
                    <a:pt x="755" y="520"/>
                    <a:pt x="775" y="520"/>
                  </a:cubicBezTo>
                  <a:cubicBezTo>
                    <a:pt x="885" y="520"/>
                    <a:pt x="981" y="480"/>
                    <a:pt x="1056" y="389"/>
                  </a:cubicBezTo>
                  <a:cubicBezTo>
                    <a:pt x="1132" y="296"/>
                    <a:pt x="1170" y="183"/>
                    <a:pt x="1206" y="71"/>
                  </a:cubicBezTo>
                  <a:cubicBezTo>
                    <a:pt x="1220" y="29"/>
                    <a:pt x="1186" y="1"/>
                    <a:pt x="11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1"/>
            <p:cNvSpPr/>
            <p:nvPr/>
          </p:nvSpPr>
          <p:spPr>
            <a:xfrm>
              <a:off x="8184867" y="2434309"/>
              <a:ext cx="45690" cy="24583"/>
            </a:xfrm>
            <a:custGeom>
              <a:avLst/>
              <a:gdLst/>
              <a:ahLst/>
              <a:cxnLst/>
              <a:rect l="l" t="t" r="r" b="b"/>
              <a:pathLst>
                <a:path w="907" h="488" extrusionOk="0">
                  <a:moveTo>
                    <a:pt x="836" y="0"/>
                  </a:moveTo>
                  <a:cubicBezTo>
                    <a:pt x="813" y="0"/>
                    <a:pt x="791" y="13"/>
                    <a:pt x="786" y="42"/>
                  </a:cubicBezTo>
                  <a:cubicBezTo>
                    <a:pt x="774" y="101"/>
                    <a:pt x="739" y="109"/>
                    <a:pt x="680" y="109"/>
                  </a:cubicBezTo>
                  <a:cubicBezTo>
                    <a:pt x="621" y="109"/>
                    <a:pt x="561" y="96"/>
                    <a:pt x="501" y="96"/>
                  </a:cubicBezTo>
                  <a:cubicBezTo>
                    <a:pt x="493" y="96"/>
                    <a:pt x="485" y="97"/>
                    <a:pt x="477" y="97"/>
                  </a:cubicBezTo>
                  <a:cubicBezTo>
                    <a:pt x="389" y="101"/>
                    <a:pt x="301" y="141"/>
                    <a:pt x="229" y="186"/>
                  </a:cubicBezTo>
                  <a:cubicBezTo>
                    <a:pt x="145" y="240"/>
                    <a:pt x="69" y="311"/>
                    <a:pt x="23" y="399"/>
                  </a:cubicBezTo>
                  <a:cubicBezTo>
                    <a:pt x="1" y="445"/>
                    <a:pt x="41" y="487"/>
                    <a:pt x="80" y="487"/>
                  </a:cubicBezTo>
                  <a:cubicBezTo>
                    <a:pt x="97" y="487"/>
                    <a:pt x="114" y="479"/>
                    <a:pt x="124" y="459"/>
                  </a:cubicBezTo>
                  <a:cubicBezTo>
                    <a:pt x="168" y="369"/>
                    <a:pt x="247" y="304"/>
                    <a:pt x="332" y="260"/>
                  </a:cubicBezTo>
                  <a:cubicBezTo>
                    <a:pt x="396" y="227"/>
                    <a:pt x="449" y="212"/>
                    <a:pt x="512" y="212"/>
                  </a:cubicBezTo>
                  <a:cubicBezTo>
                    <a:pt x="522" y="212"/>
                    <a:pt x="533" y="213"/>
                    <a:pt x="543" y="213"/>
                  </a:cubicBezTo>
                  <a:cubicBezTo>
                    <a:pt x="590" y="217"/>
                    <a:pt x="637" y="224"/>
                    <a:pt x="684" y="224"/>
                  </a:cubicBezTo>
                  <a:cubicBezTo>
                    <a:pt x="707" y="224"/>
                    <a:pt x="731" y="222"/>
                    <a:pt x="755" y="218"/>
                  </a:cubicBezTo>
                  <a:cubicBezTo>
                    <a:pt x="831" y="203"/>
                    <a:pt x="882" y="147"/>
                    <a:pt x="898" y="72"/>
                  </a:cubicBezTo>
                  <a:cubicBezTo>
                    <a:pt x="906" y="28"/>
                    <a:pt x="86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1"/>
            <p:cNvSpPr/>
            <p:nvPr/>
          </p:nvSpPr>
          <p:spPr>
            <a:xfrm>
              <a:off x="8173885" y="2394059"/>
              <a:ext cx="38990" cy="25339"/>
            </a:xfrm>
            <a:custGeom>
              <a:avLst/>
              <a:gdLst/>
              <a:ahLst/>
              <a:cxnLst/>
              <a:rect l="l" t="t" r="r" b="b"/>
              <a:pathLst>
                <a:path w="774" h="503" extrusionOk="0">
                  <a:moveTo>
                    <a:pt x="612" y="151"/>
                  </a:moveTo>
                  <a:cubicBezTo>
                    <a:pt x="612" y="151"/>
                    <a:pt x="612" y="152"/>
                    <a:pt x="611" y="152"/>
                  </a:cubicBezTo>
                  <a:lnTo>
                    <a:pt x="611" y="152"/>
                  </a:lnTo>
                  <a:cubicBezTo>
                    <a:pt x="612" y="152"/>
                    <a:pt x="612" y="151"/>
                    <a:pt x="612" y="151"/>
                  </a:cubicBezTo>
                  <a:close/>
                  <a:moveTo>
                    <a:pt x="186" y="332"/>
                  </a:moveTo>
                  <a:lnTo>
                    <a:pt x="186" y="332"/>
                  </a:lnTo>
                  <a:cubicBezTo>
                    <a:pt x="185" y="333"/>
                    <a:pt x="184" y="333"/>
                    <a:pt x="182" y="334"/>
                  </a:cubicBezTo>
                  <a:cubicBezTo>
                    <a:pt x="183" y="334"/>
                    <a:pt x="185" y="333"/>
                    <a:pt x="186" y="332"/>
                  </a:cubicBezTo>
                  <a:close/>
                  <a:moveTo>
                    <a:pt x="127" y="385"/>
                  </a:moveTo>
                  <a:cubicBezTo>
                    <a:pt x="127" y="386"/>
                    <a:pt x="127" y="387"/>
                    <a:pt x="127" y="387"/>
                  </a:cubicBezTo>
                  <a:cubicBezTo>
                    <a:pt x="127" y="387"/>
                    <a:pt x="127" y="386"/>
                    <a:pt x="127" y="385"/>
                  </a:cubicBezTo>
                  <a:close/>
                  <a:moveTo>
                    <a:pt x="717" y="1"/>
                  </a:moveTo>
                  <a:cubicBezTo>
                    <a:pt x="688" y="1"/>
                    <a:pt x="658" y="19"/>
                    <a:pt x="655" y="56"/>
                  </a:cubicBezTo>
                  <a:cubicBezTo>
                    <a:pt x="654" y="79"/>
                    <a:pt x="647" y="104"/>
                    <a:pt x="637" y="124"/>
                  </a:cubicBezTo>
                  <a:cubicBezTo>
                    <a:pt x="634" y="127"/>
                    <a:pt x="633" y="128"/>
                    <a:pt x="631" y="132"/>
                  </a:cubicBezTo>
                  <a:cubicBezTo>
                    <a:pt x="634" y="129"/>
                    <a:pt x="635" y="128"/>
                    <a:pt x="635" y="128"/>
                  </a:cubicBezTo>
                  <a:lnTo>
                    <a:pt x="635" y="128"/>
                  </a:lnTo>
                  <a:cubicBezTo>
                    <a:pt x="635" y="128"/>
                    <a:pt x="632" y="131"/>
                    <a:pt x="631" y="132"/>
                  </a:cubicBezTo>
                  <a:cubicBezTo>
                    <a:pt x="627" y="138"/>
                    <a:pt x="623" y="141"/>
                    <a:pt x="618" y="147"/>
                  </a:cubicBezTo>
                  <a:cubicBezTo>
                    <a:pt x="618" y="147"/>
                    <a:pt x="617" y="148"/>
                    <a:pt x="615" y="149"/>
                  </a:cubicBezTo>
                  <a:lnTo>
                    <a:pt x="615" y="149"/>
                  </a:lnTo>
                  <a:cubicBezTo>
                    <a:pt x="615" y="148"/>
                    <a:pt x="615" y="148"/>
                    <a:pt x="615" y="148"/>
                  </a:cubicBezTo>
                  <a:lnTo>
                    <a:pt x="615" y="148"/>
                  </a:lnTo>
                  <a:cubicBezTo>
                    <a:pt x="615" y="148"/>
                    <a:pt x="614" y="149"/>
                    <a:pt x="612" y="151"/>
                  </a:cubicBezTo>
                  <a:lnTo>
                    <a:pt x="612" y="151"/>
                  </a:lnTo>
                  <a:cubicBezTo>
                    <a:pt x="613" y="150"/>
                    <a:pt x="614" y="149"/>
                    <a:pt x="615" y="149"/>
                  </a:cubicBezTo>
                  <a:lnTo>
                    <a:pt x="615" y="149"/>
                  </a:lnTo>
                  <a:cubicBezTo>
                    <a:pt x="615" y="149"/>
                    <a:pt x="614" y="150"/>
                    <a:pt x="611" y="152"/>
                  </a:cubicBezTo>
                  <a:cubicBezTo>
                    <a:pt x="606" y="155"/>
                    <a:pt x="599" y="159"/>
                    <a:pt x="594" y="162"/>
                  </a:cubicBezTo>
                  <a:cubicBezTo>
                    <a:pt x="589" y="164"/>
                    <a:pt x="583" y="168"/>
                    <a:pt x="580" y="169"/>
                  </a:cubicBezTo>
                  <a:cubicBezTo>
                    <a:pt x="583" y="168"/>
                    <a:pt x="584" y="167"/>
                    <a:pt x="583" y="167"/>
                  </a:cubicBezTo>
                  <a:lnTo>
                    <a:pt x="583" y="167"/>
                  </a:lnTo>
                  <a:cubicBezTo>
                    <a:pt x="582" y="167"/>
                    <a:pt x="573" y="171"/>
                    <a:pt x="570" y="173"/>
                  </a:cubicBezTo>
                  <a:cubicBezTo>
                    <a:pt x="556" y="178"/>
                    <a:pt x="542" y="182"/>
                    <a:pt x="528" y="183"/>
                  </a:cubicBezTo>
                  <a:cubicBezTo>
                    <a:pt x="521" y="185"/>
                    <a:pt x="513" y="185"/>
                    <a:pt x="506" y="188"/>
                  </a:cubicBezTo>
                  <a:cubicBezTo>
                    <a:pt x="499" y="188"/>
                    <a:pt x="500" y="188"/>
                    <a:pt x="501" y="188"/>
                  </a:cubicBezTo>
                  <a:cubicBezTo>
                    <a:pt x="501" y="188"/>
                    <a:pt x="502" y="188"/>
                    <a:pt x="495" y="189"/>
                  </a:cubicBezTo>
                  <a:cubicBezTo>
                    <a:pt x="478" y="190"/>
                    <a:pt x="462" y="192"/>
                    <a:pt x="447" y="192"/>
                  </a:cubicBezTo>
                  <a:cubicBezTo>
                    <a:pt x="331" y="199"/>
                    <a:pt x="193" y="185"/>
                    <a:pt x="94" y="254"/>
                  </a:cubicBezTo>
                  <a:cubicBezTo>
                    <a:pt x="29" y="301"/>
                    <a:pt x="2" y="373"/>
                    <a:pt x="0" y="450"/>
                  </a:cubicBezTo>
                  <a:cubicBezTo>
                    <a:pt x="0" y="485"/>
                    <a:pt x="28" y="502"/>
                    <a:pt x="57" y="502"/>
                  </a:cubicBezTo>
                  <a:cubicBezTo>
                    <a:pt x="86" y="502"/>
                    <a:pt x="116" y="484"/>
                    <a:pt x="117" y="446"/>
                  </a:cubicBezTo>
                  <a:cubicBezTo>
                    <a:pt x="117" y="424"/>
                    <a:pt x="117" y="423"/>
                    <a:pt x="121" y="407"/>
                  </a:cubicBezTo>
                  <a:cubicBezTo>
                    <a:pt x="122" y="400"/>
                    <a:pt x="124" y="393"/>
                    <a:pt x="127" y="387"/>
                  </a:cubicBezTo>
                  <a:cubicBezTo>
                    <a:pt x="127" y="386"/>
                    <a:pt x="128" y="382"/>
                    <a:pt x="128" y="382"/>
                  </a:cubicBezTo>
                  <a:lnTo>
                    <a:pt x="128" y="382"/>
                  </a:lnTo>
                  <a:cubicBezTo>
                    <a:pt x="129" y="382"/>
                    <a:pt x="128" y="383"/>
                    <a:pt x="127" y="385"/>
                  </a:cubicBezTo>
                  <a:lnTo>
                    <a:pt x="127" y="385"/>
                  </a:lnTo>
                  <a:cubicBezTo>
                    <a:pt x="128" y="383"/>
                    <a:pt x="129" y="381"/>
                    <a:pt x="129" y="379"/>
                  </a:cubicBezTo>
                  <a:lnTo>
                    <a:pt x="141" y="362"/>
                  </a:lnTo>
                  <a:lnTo>
                    <a:pt x="141" y="362"/>
                  </a:lnTo>
                  <a:cubicBezTo>
                    <a:pt x="139" y="365"/>
                    <a:pt x="138" y="366"/>
                    <a:pt x="138" y="366"/>
                  </a:cubicBezTo>
                  <a:cubicBezTo>
                    <a:pt x="139" y="366"/>
                    <a:pt x="144" y="359"/>
                    <a:pt x="145" y="358"/>
                  </a:cubicBezTo>
                  <a:cubicBezTo>
                    <a:pt x="147" y="356"/>
                    <a:pt x="154" y="350"/>
                    <a:pt x="155" y="349"/>
                  </a:cubicBezTo>
                  <a:lnTo>
                    <a:pt x="155" y="349"/>
                  </a:lnTo>
                  <a:cubicBezTo>
                    <a:pt x="159" y="346"/>
                    <a:pt x="164" y="344"/>
                    <a:pt x="169" y="341"/>
                  </a:cubicBezTo>
                  <a:cubicBezTo>
                    <a:pt x="173" y="338"/>
                    <a:pt x="178" y="335"/>
                    <a:pt x="182" y="334"/>
                  </a:cubicBezTo>
                  <a:cubicBezTo>
                    <a:pt x="185" y="332"/>
                    <a:pt x="187" y="332"/>
                    <a:pt x="187" y="332"/>
                  </a:cubicBezTo>
                  <a:lnTo>
                    <a:pt x="187" y="332"/>
                  </a:lnTo>
                  <a:cubicBezTo>
                    <a:pt x="187" y="332"/>
                    <a:pt x="187" y="332"/>
                    <a:pt x="186" y="332"/>
                  </a:cubicBezTo>
                  <a:lnTo>
                    <a:pt x="186" y="332"/>
                  </a:lnTo>
                  <a:cubicBezTo>
                    <a:pt x="188" y="332"/>
                    <a:pt x="189" y="332"/>
                    <a:pt x="192" y="331"/>
                  </a:cubicBezTo>
                  <a:cubicBezTo>
                    <a:pt x="206" y="326"/>
                    <a:pt x="217" y="322"/>
                    <a:pt x="231" y="319"/>
                  </a:cubicBezTo>
                  <a:cubicBezTo>
                    <a:pt x="239" y="318"/>
                    <a:pt x="246" y="318"/>
                    <a:pt x="253" y="317"/>
                  </a:cubicBezTo>
                  <a:cubicBezTo>
                    <a:pt x="260" y="315"/>
                    <a:pt x="259" y="315"/>
                    <a:pt x="258" y="315"/>
                  </a:cubicBezTo>
                  <a:cubicBezTo>
                    <a:pt x="258" y="315"/>
                    <a:pt x="257" y="315"/>
                    <a:pt x="264" y="314"/>
                  </a:cubicBezTo>
                  <a:cubicBezTo>
                    <a:pt x="280" y="312"/>
                    <a:pt x="295" y="311"/>
                    <a:pt x="311" y="311"/>
                  </a:cubicBezTo>
                  <a:cubicBezTo>
                    <a:pt x="427" y="304"/>
                    <a:pt x="566" y="318"/>
                    <a:pt x="668" y="249"/>
                  </a:cubicBezTo>
                  <a:cubicBezTo>
                    <a:pt x="736" y="205"/>
                    <a:pt x="766" y="134"/>
                    <a:pt x="771" y="56"/>
                  </a:cubicBezTo>
                  <a:cubicBezTo>
                    <a:pt x="774" y="19"/>
                    <a:pt x="746" y="1"/>
                    <a:pt x="7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1"/>
            <p:cNvSpPr/>
            <p:nvPr/>
          </p:nvSpPr>
          <p:spPr>
            <a:xfrm>
              <a:off x="8147941" y="2334515"/>
              <a:ext cx="36320" cy="57881"/>
            </a:xfrm>
            <a:custGeom>
              <a:avLst/>
              <a:gdLst/>
              <a:ahLst/>
              <a:cxnLst/>
              <a:rect l="l" t="t" r="r" b="b"/>
              <a:pathLst>
                <a:path w="721" h="1149" extrusionOk="0">
                  <a:moveTo>
                    <a:pt x="643" y="0"/>
                  </a:moveTo>
                  <a:cubicBezTo>
                    <a:pt x="609" y="0"/>
                    <a:pt x="572" y="29"/>
                    <a:pt x="581" y="73"/>
                  </a:cubicBezTo>
                  <a:cubicBezTo>
                    <a:pt x="599" y="169"/>
                    <a:pt x="603" y="271"/>
                    <a:pt x="549" y="358"/>
                  </a:cubicBezTo>
                  <a:cubicBezTo>
                    <a:pt x="503" y="430"/>
                    <a:pt x="426" y="484"/>
                    <a:pt x="362" y="538"/>
                  </a:cubicBezTo>
                  <a:cubicBezTo>
                    <a:pt x="280" y="607"/>
                    <a:pt x="205" y="678"/>
                    <a:pt x="163" y="779"/>
                  </a:cubicBezTo>
                  <a:cubicBezTo>
                    <a:pt x="126" y="864"/>
                    <a:pt x="113" y="987"/>
                    <a:pt x="44" y="1052"/>
                  </a:cubicBezTo>
                  <a:cubicBezTo>
                    <a:pt x="0" y="1091"/>
                    <a:pt x="41" y="1148"/>
                    <a:pt x="87" y="1148"/>
                  </a:cubicBezTo>
                  <a:cubicBezTo>
                    <a:pt x="100" y="1148"/>
                    <a:pt x="114" y="1144"/>
                    <a:pt x="126" y="1133"/>
                  </a:cubicBezTo>
                  <a:cubicBezTo>
                    <a:pt x="205" y="1059"/>
                    <a:pt x="224" y="940"/>
                    <a:pt x="260" y="842"/>
                  </a:cubicBezTo>
                  <a:cubicBezTo>
                    <a:pt x="304" y="733"/>
                    <a:pt x="395" y="662"/>
                    <a:pt x="483" y="587"/>
                  </a:cubicBezTo>
                  <a:cubicBezTo>
                    <a:pt x="552" y="529"/>
                    <a:pt x="627" y="467"/>
                    <a:pt x="667" y="385"/>
                  </a:cubicBezTo>
                  <a:cubicBezTo>
                    <a:pt x="721" y="276"/>
                    <a:pt x="715" y="158"/>
                    <a:pt x="693" y="42"/>
                  </a:cubicBezTo>
                  <a:cubicBezTo>
                    <a:pt x="687" y="13"/>
                    <a:pt x="666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1"/>
            <p:cNvSpPr/>
            <p:nvPr/>
          </p:nvSpPr>
          <p:spPr>
            <a:xfrm>
              <a:off x="8104719" y="2301972"/>
              <a:ext cx="13551" cy="61055"/>
            </a:xfrm>
            <a:custGeom>
              <a:avLst/>
              <a:gdLst/>
              <a:ahLst/>
              <a:cxnLst/>
              <a:rect l="l" t="t" r="r" b="b"/>
              <a:pathLst>
                <a:path w="269" h="1212" extrusionOk="0">
                  <a:moveTo>
                    <a:pt x="128" y="1"/>
                  </a:moveTo>
                  <a:cubicBezTo>
                    <a:pt x="87" y="1"/>
                    <a:pt x="47" y="41"/>
                    <a:pt x="78" y="84"/>
                  </a:cubicBezTo>
                  <a:cubicBezTo>
                    <a:pt x="132" y="155"/>
                    <a:pt x="158" y="229"/>
                    <a:pt x="141" y="316"/>
                  </a:cubicBezTo>
                  <a:cubicBezTo>
                    <a:pt x="126" y="397"/>
                    <a:pt x="90" y="475"/>
                    <a:pt x="57" y="552"/>
                  </a:cubicBezTo>
                  <a:cubicBezTo>
                    <a:pt x="20" y="644"/>
                    <a:pt x="0" y="730"/>
                    <a:pt x="6" y="832"/>
                  </a:cubicBezTo>
                  <a:cubicBezTo>
                    <a:pt x="9" y="934"/>
                    <a:pt x="30" y="1038"/>
                    <a:pt x="14" y="1140"/>
                  </a:cubicBezTo>
                  <a:cubicBezTo>
                    <a:pt x="9" y="1183"/>
                    <a:pt x="45" y="1212"/>
                    <a:pt x="79" y="1212"/>
                  </a:cubicBezTo>
                  <a:cubicBezTo>
                    <a:pt x="101" y="1212"/>
                    <a:pt x="121" y="1199"/>
                    <a:pt x="126" y="1170"/>
                  </a:cubicBezTo>
                  <a:cubicBezTo>
                    <a:pt x="143" y="1059"/>
                    <a:pt x="128" y="953"/>
                    <a:pt x="122" y="841"/>
                  </a:cubicBezTo>
                  <a:cubicBezTo>
                    <a:pt x="119" y="786"/>
                    <a:pt x="119" y="729"/>
                    <a:pt x="135" y="675"/>
                  </a:cubicBezTo>
                  <a:cubicBezTo>
                    <a:pt x="149" y="625"/>
                    <a:pt x="170" y="580"/>
                    <a:pt x="190" y="532"/>
                  </a:cubicBezTo>
                  <a:cubicBezTo>
                    <a:pt x="221" y="453"/>
                    <a:pt x="254" y="373"/>
                    <a:pt x="261" y="285"/>
                  </a:cubicBezTo>
                  <a:cubicBezTo>
                    <a:pt x="268" y="190"/>
                    <a:pt x="234" y="103"/>
                    <a:pt x="177" y="26"/>
                  </a:cubicBezTo>
                  <a:cubicBezTo>
                    <a:pt x="164" y="8"/>
                    <a:pt x="146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1"/>
            <p:cNvSpPr/>
            <p:nvPr/>
          </p:nvSpPr>
          <p:spPr>
            <a:xfrm>
              <a:off x="8017065" y="2307312"/>
              <a:ext cx="30779" cy="59140"/>
            </a:xfrm>
            <a:custGeom>
              <a:avLst/>
              <a:gdLst/>
              <a:ahLst/>
              <a:cxnLst/>
              <a:rect l="l" t="t" r="r" b="b"/>
              <a:pathLst>
                <a:path w="611" h="1174" extrusionOk="0">
                  <a:moveTo>
                    <a:pt x="66" y="0"/>
                  </a:moveTo>
                  <a:cubicBezTo>
                    <a:pt x="0" y="0"/>
                    <a:pt x="3" y="107"/>
                    <a:pt x="73" y="115"/>
                  </a:cubicBezTo>
                  <a:lnTo>
                    <a:pt x="73" y="115"/>
                  </a:lnTo>
                  <a:cubicBezTo>
                    <a:pt x="72" y="115"/>
                    <a:pt x="72" y="115"/>
                    <a:pt x="71" y="115"/>
                  </a:cubicBezTo>
                  <a:cubicBezTo>
                    <a:pt x="67" y="115"/>
                    <a:pt x="84" y="120"/>
                    <a:pt x="87" y="121"/>
                  </a:cubicBezTo>
                  <a:cubicBezTo>
                    <a:pt x="85" y="121"/>
                    <a:pt x="84" y="121"/>
                    <a:pt x="84" y="121"/>
                  </a:cubicBezTo>
                  <a:lnTo>
                    <a:pt x="84" y="121"/>
                  </a:lnTo>
                  <a:cubicBezTo>
                    <a:pt x="81" y="121"/>
                    <a:pt x="95" y="128"/>
                    <a:pt x="96" y="128"/>
                  </a:cubicBezTo>
                  <a:cubicBezTo>
                    <a:pt x="98" y="128"/>
                    <a:pt x="115" y="148"/>
                    <a:pt x="119" y="154"/>
                  </a:cubicBezTo>
                  <a:cubicBezTo>
                    <a:pt x="145" y="186"/>
                    <a:pt x="159" y="226"/>
                    <a:pt x="172" y="267"/>
                  </a:cubicBezTo>
                  <a:cubicBezTo>
                    <a:pt x="207" y="373"/>
                    <a:pt x="225" y="484"/>
                    <a:pt x="248" y="595"/>
                  </a:cubicBezTo>
                  <a:cubicBezTo>
                    <a:pt x="272" y="708"/>
                    <a:pt x="296" y="821"/>
                    <a:pt x="337" y="930"/>
                  </a:cubicBezTo>
                  <a:cubicBezTo>
                    <a:pt x="371" y="1021"/>
                    <a:pt x="417" y="1112"/>
                    <a:pt x="500" y="1164"/>
                  </a:cubicBezTo>
                  <a:cubicBezTo>
                    <a:pt x="511" y="1171"/>
                    <a:pt x="521" y="1174"/>
                    <a:pt x="531" y="1174"/>
                  </a:cubicBezTo>
                  <a:cubicBezTo>
                    <a:pt x="580" y="1174"/>
                    <a:pt x="610" y="1100"/>
                    <a:pt x="558" y="1066"/>
                  </a:cubicBezTo>
                  <a:cubicBezTo>
                    <a:pt x="503" y="1031"/>
                    <a:pt x="473" y="964"/>
                    <a:pt x="451" y="905"/>
                  </a:cubicBezTo>
                  <a:cubicBezTo>
                    <a:pt x="417" y="818"/>
                    <a:pt x="395" y="728"/>
                    <a:pt x="376" y="637"/>
                  </a:cubicBezTo>
                  <a:cubicBezTo>
                    <a:pt x="339" y="468"/>
                    <a:pt x="319" y="283"/>
                    <a:pt x="238" y="127"/>
                  </a:cubicBezTo>
                  <a:cubicBezTo>
                    <a:pt x="203" y="59"/>
                    <a:pt x="149" y="9"/>
                    <a:pt x="74" y="1"/>
                  </a:cubicBezTo>
                  <a:cubicBezTo>
                    <a:pt x="71" y="0"/>
                    <a:pt x="69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1"/>
            <p:cNvSpPr/>
            <p:nvPr/>
          </p:nvSpPr>
          <p:spPr>
            <a:xfrm>
              <a:off x="7977974" y="2349426"/>
              <a:ext cx="34406" cy="41308"/>
            </a:xfrm>
            <a:custGeom>
              <a:avLst/>
              <a:gdLst/>
              <a:ahLst/>
              <a:cxnLst/>
              <a:rect l="l" t="t" r="r" b="b"/>
              <a:pathLst>
                <a:path w="683" h="820" extrusionOk="0">
                  <a:moveTo>
                    <a:pt x="55" y="1"/>
                  </a:moveTo>
                  <a:cubicBezTo>
                    <a:pt x="27" y="1"/>
                    <a:pt x="1" y="31"/>
                    <a:pt x="1" y="60"/>
                  </a:cubicBezTo>
                  <a:cubicBezTo>
                    <a:pt x="1" y="93"/>
                    <a:pt x="28" y="113"/>
                    <a:pt x="59" y="118"/>
                  </a:cubicBezTo>
                  <a:cubicBezTo>
                    <a:pt x="194" y="134"/>
                    <a:pt x="306" y="267"/>
                    <a:pt x="376" y="372"/>
                  </a:cubicBezTo>
                  <a:cubicBezTo>
                    <a:pt x="460" y="494"/>
                    <a:pt x="528" y="634"/>
                    <a:pt x="562" y="779"/>
                  </a:cubicBezTo>
                  <a:cubicBezTo>
                    <a:pt x="568" y="807"/>
                    <a:pt x="589" y="819"/>
                    <a:pt x="611" y="819"/>
                  </a:cubicBezTo>
                  <a:cubicBezTo>
                    <a:pt x="645" y="819"/>
                    <a:pt x="682" y="791"/>
                    <a:pt x="673" y="748"/>
                  </a:cubicBezTo>
                  <a:cubicBezTo>
                    <a:pt x="634" y="585"/>
                    <a:pt x="555" y="425"/>
                    <a:pt x="460" y="289"/>
                  </a:cubicBezTo>
                  <a:cubicBezTo>
                    <a:pt x="362" y="152"/>
                    <a:pt x="233" y="21"/>
                    <a:pt x="59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1"/>
            <p:cNvSpPr/>
            <p:nvPr/>
          </p:nvSpPr>
          <p:spPr>
            <a:xfrm>
              <a:off x="7933744" y="2394764"/>
              <a:ext cx="55715" cy="30628"/>
            </a:xfrm>
            <a:custGeom>
              <a:avLst/>
              <a:gdLst/>
              <a:ahLst/>
              <a:cxnLst/>
              <a:rect l="l" t="t" r="r" b="b"/>
              <a:pathLst>
                <a:path w="1106" h="608" extrusionOk="0">
                  <a:moveTo>
                    <a:pt x="222" y="1"/>
                  </a:moveTo>
                  <a:cubicBezTo>
                    <a:pt x="164" y="1"/>
                    <a:pt x="106" y="22"/>
                    <a:pt x="54" y="52"/>
                  </a:cubicBezTo>
                  <a:cubicBezTo>
                    <a:pt x="0" y="84"/>
                    <a:pt x="33" y="160"/>
                    <a:pt x="83" y="160"/>
                  </a:cubicBezTo>
                  <a:cubicBezTo>
                    <a:pt x="92" y="160"/>
                    <a:pt x="102" y="157"/>
                    <a:pt x="112" y="151"/>
                  </a:cubicBezTo>
                  <a:cubicBezTo>
                    <a:pt x="149" y="130"/>
                    <a:pt x="184" y="116"/>
                    <a:pt x="218" y="116"/>
                  </a:cubicBezTo>
                  <a:cubicBezTo>
                    <a:pt x="246" y="116"/>
                    <a:pt x="274" y="126"/>
                    <a:pt x="299" y="150"/>
                  </a:cubicBezTo>
                  <a:cubicBezTo>
                    <a:pt x="359" y="203"/>
                    <a:pt x="396" y="278"/>
                    <a:pt x="438" y="347"/>
                  </a:cubicBezTo>
                  <a:cubicBezTo>
                    <a:pt x="488" y="424"/>
                    <a:pt x="544" y="498"/>
                    <a:pt x="622" y="551"/>
                  </a:cubicBezTo>
                  <a:cubicBezTo>
                    <a:pt x="679" y="587"/>
                    <a:pt x="749" y="603"/>
                    <a:pt x="817" y="607"/>
                  </a:cubicBezTo>
                  <a:cubicBezTo>
                    <a:pt x="826" y="608"/>
                    <a:pt x="835" y="608"/>
                    <a:pt x="844" y="608"/>
                  </a:cubicBezTo>
                  <a:cubicBezTo>
                    <a:pt x="874" y="608"/>
                    <a:pt x="902" y="606"/>
                    <a:pt x="933" y="602"/>
                  </a:cubicBezTo>
                  <a:lnTo>
                    <a:pt x="964" y="596"/>
                  </a:lnTo>
                  <a:cubicBezTo>
                    <a:pt x="981" y="596"/>
                    <a:pt x="987" y="595"/>
                    <a:pt x="977" y="590"/>
                  </a:cubicBezTo>
                  <a:cubicBezTo>
                    <a:pt x="977" y="590"/>
                    <a:pt x="978" y="590"/>
                    <a:pt x="979" y="590"/>
                  </a:cubicBezTo>
                  <a:lnTo>
                    <a:pt x="979" y="590"/>
                  </a:lnTo>
                  <a:cubicBezTo>
                    <a:pt x="982" y="591"/>
                    <a:pt x="986" y="592"/>
                    <a:pt x="989" y="593"/>
                  </a:cubicBezTo>
                  <a:cubicBezTo>
                    <a:pt x="992" y="594"/>
                    <a:pt x="994" y="594"/>
                    <a:pt x="997" y="594"/>
                  </a:cubicBezTo>
                  <a:lnTo>
                    <a:pt x="997" y="594"/>
                  </a:lnTo>
                  <a:cubicBezTo>
                    <a:pt x="999" y="595"/>
                    <a:pt x="1001" y="596"/>
                    <a:pt x="1004" y="596"/>
                  </a:cubicBezTo>
                  <a:cubicBezTo>
                    <a:pt x="1004" y="596"/>
                    <a:pt x="1004" y="596"/>
                    <a:pt x="1004" y="596"/>
                  </a:cubicBezTo>
                  <a:lnTo>
                    <a:pt x="1004" y="596"/>
                  </a:lnTo>
                  <a:cubicBezTo>
                    <a:pt x="1004" y="596"/>
                    <a:pt x="1005" y="596"/>
                    <a:pt x="1005" y="596"/>
                  </a:cubicBezTo>
                  <a:cubicBezTo>
                    <a:pt x="1009" y="597"/>
                    <a:pt x="1013" y="597"/>
                    <a:pt x="1016" y="597"/>
                  </a:cubicBezTo>
                  <a:cubicBezTo>
                    <a:pt x="1081" y="597"/>
                    <a:pt x="1106" y="497"/>
                    <a:pt x="1035" y="484"/>
                  </a:cubicBezTo>
                  <a:cubicBezTo>
                    <a:pt x="1033" y="484"/>
                    <a:pt x="1032" y="484"/>
                    <a:pt x="1031" y="483"/>
                  </a:cubicBezTo>
                  <a:lnTo>
                    <a:pt x="1031" y="483"/>
                  </a:lnTo>
                  <a:cubicBezTo>
                    <a:pt x="1026" y="483"/>
                    <a:pt x="1021" y="482"/>
                    <a:pt x="1018" y="481"/>
                  </a:cubicBezTo>
                  <a:cubicBezTo>
                    <a:pt x="1014" y="480"/>
                    <a:pt x="1010" y="480"/>
                    <a:pt x="1007" y="480"/>
                  </a:cubicBezTo>
                  <a:cubicBezTo>
                    <a:pt x="1006" y="480"/>
                    <a:pt x="1005" y="480"/>
                    <a:pt x="1005" y="480"/>
                  </a:cubicBezTo>
                  <a:lnTo>
                    <a:pt x="1005" y="480"/>
                  </a:lnTo>
                  <a:cubicBezTo>
                    <a:pt x="997" y="479"/>
                    <a:pt x="989" y="479"/>
                    <a:pt x="981" y="479"/>
                  </a:cubicBezTo>
                  <a:cubicBezTo>
                    <a:pt x="972" y="479"/>
                    <a:pt x="962" y="480"/>
                    <a:pt x="951" y="481"/>
                  </a:cubicBezTo>
                  <a:cubicBezTo>
                    <a:pt x="918" y="487"/>
                    <a:pt x="884" y="491"/>
                    <a:pt x="851" y="491"/>
                  </a:cubicBezTo>
                  <a:cubicBezTo>
                    <a:pt x="840" y="491"/>
                    <a:pt x="830" y="491"/>
                    <a:pt x="819" y="490"/>
                  </a:cubicBezTo>
                  <a:cubicBezTo>
                    <a:pt x="758" y="487"/>
                    <a:pt x="703" y="468"/>
                    <a:pt x="658" y="432"/>
                  </a:cubicBezTo>
                  <a:cubicBezTo>
                    <a:pt x="587" y="373"/>
                    <a:pt x="540" y="290"/>
                    <a:pt x="493" y="213"/>
                  </a:cubicBezTo>
                  <a:cubicBezTo>
                    <a:pt x="448" y="144"/>
                    <a:pt x="401" y="66"/>
                    <a:pt x="325" y="26"/>
                  </a:cubicBezTo>
                  <a:cubicBezTo>
                    <a:pt x="291" y="8"/>
                    <a:pt x="256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1"/>
            <p:cNvSpPr/>
            <p:nvPr/>
          </p:nvSpPr>
          <p:spPr>
            <a:xfrm>
              <a:off x="7928152" y="2439397"/>
              <a:ext cx="43121" cy="21057"/>
            </a:xfrm>
            <a:custGeom>
              <a:avLst/>
              <a:gdLst/>
              <a:ahLst/>
              <a:cxnLst/>
              <a:rect l="l" t="t" r="r" b="b"/>
              <a:pathLst>
                <a:path w="856" h="418" extrusionOk="0">
                  <a:moveTo>
                    <a:pt x="203" y="1"/>
                  </a:moveTo>
                  <a:cubicBezTo>
                    <a:pt x="152" y="1"/>
                    <a:pt x="101" y="15"/>
                    <a:pt x="55" y="42"/>
                  </a:cubicBezTo>
                  <a:cubicBezTo>
                    <a:pt x="1" y="73"/>
                    <a:pt x="33" y="149"/>
                    <a:pt x="84" y="149"/>
                  </a:cubicBezTo>
                  <a:cubicBezTo>
                    <a:pt x="93" y="149"/>
                    <a:pt x="103" y="146"/>
                    <a:pt x="113" y="141"/>
                  </a:cubicBezTo>
                  <a:cubicBezTo>
                    <a:pt x="143" y="124"/>
                    <a:pt x="173" y="116"/>
                    <a:pt x="202" y="116"/>
                  </a:cubicBezTo>
                  <a:cubicBezTo>
                    <a:pt x="227" y="116"/>
                    <a:pt x="252" y="122"/>
                    <a:pt x="276" y="132"/>
                  </a:cubicBezTo>
                  <a:cubicBezTo>
                    <a:pt x="339" y="161"/>
                    <a:pt x="392" y="204"/>
                    <a:pt x="443" y="251"/>
                  </a:cubicBezTo>
                  <a:cubicBezTo>
                    <a:pt x="521" y="319"/>
                    <a:pt x="622" y="417"/>
                    <a:pt x="734" y="417"/>
                  </a:cubicBezTo>
                  <a:cubicBezTo>
                    <a:pt x="754" y="417"/>
                    <a:pt x="775" y="414"/>
                    <a:pt x="796" y="407"/>
                  </a:cubicBezTo>
                  <a:cubicBezTo>
                    <a:pt x="856" y="385"/>
                    <a:pt x="837" y="293"/>
                    <a:pt x="782" y="293"/>
                  </a:cubicBezTo>
                  <a:cubicBezTo>
                    <a:pt x="776" y="293"/>
                    <a:pt x="770" y="294"/>
                    <a:pt x="763" y="297"/>
                  </a:cubicBezTo>
                  <a:cubicBezTo>
                    <a:pt x="756" y="298"/>
                    <a:pt x="750" y="299"/>
                    <a:pt x="743" y="302"/>
                  </a:cubicBezTo>
                  <a:lnTo>
                    <a:pt x="733" y="302"/>
                  </a:lnTo>
                  <a:cubicBezTo>
                    <a:pt x="731" y="302"/>
                    <a:pt x="725" y="302"/>
                    <a:pt x="722" y="301"/>
                  </a:cubicBezTo>
                  <a:lnTo>
                    <a:pt x="722" y="301"/>
                  </a:lnTo>
                  <a:cubicBezTo>
                    <a:pt x="716" y="299"/>
                    <a:pt x="710" y="298"/>
                    <a:pt x="705" y="297"/>
                  </a:cubicBezTo>
                  <a:cubicBezTo>
                    <a:pt x="685" y="291"/>
                    <a:pt x="658" y="275"/>
                    <a:pt x="631" y="258"/>
                  </a:cubicBezTo>
                  <a:cubicBezTo>
                    <a:pt x="580" y="223"/>
                    <a:pt x="528" y="170"/>
                    <a:pt x="477" y="128"/>
                  </a:cubicBezTo>
                  <a:cubicBezTo>
                    <a:pt x="417" y="81"/>
                    <a:pt x="358" y="36"/>
                    <a:pt x="286" y="13"/>
                  </a:cubicBezTo>
                  <a:cubicBezTo>
                    <a:pt x="258" y="5"/>
                    <a:pt x="231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1"/>
            <p:cNvSpPr/>
            <p:nvPr/>
          </p:nvSpPr>
          <p:spPr>
            <a:xfrm>
              <a:off x="7920041" y="2509672"/>
              <a:ext cx="45237" cy="13450"/>
            </a:xfrm>
            <a:custGeom>
              <a:avLst/>
              <a:gdLst/>
              <a:ahLst/>
              <a:cxnLst/>
              <a:rect l="l" t="t" r="r" b="b"/>
              <a:pathLst>
                <a:path w="898" h="267" extrusionOk="0">
                  <a:moveTo>
                    <a:pt x="57" y="114"/>
                  </a:moveTo>
                  <a:cubicBezTo>
                    <a:pt x="56" y="115"/>
                    <a:pt x="55" y="116"/>
                    <a:pt x="54" y="117"/>
                  </a:cubicBezTo>
                  <a:cubicBezTo>
                    <a:pt x="55" y="116"/>
                    <a:pt x="56" y="115"/>
                    <a:pt x="57" y="114"/>
                  </a:cubicBezTo>
                  <a:close/>
                  <a:moveTo>
                    <a:pt x="337" y="0"/>
                  </a:moveTo>
                  <a:cubicBezTo>
                    <a:pt x="296" y="0"/>
                    <a:pt x="256" y="3"/>
                    <a:pt x="216" y="11"/>
                  </a:cubicBezTo>
                  <a:cubicBezTo>
                    <a:pt x="173" y="20"/>
                    <a:pt x="141" y="37"/>
                    <a:pt x="109" y="65"/>
                  </a:cubicBezTo>
                  <a:cubicBezTo>
                    <a:pt x="99" y="75"/>
                    <a:pt x="89" y="84"/>
                    <a:pt x="79" y="94"/>
                  </a:cubicBezTo>
                  <a:lnTo>
                    <a:pt x="79" y="94"/>
                  </a:lnTo>
                  <a:cubicBezTo>
                    <a:pt x="77" y="93"/>
                    <a:pt x="74" y="93"/>
                    <a:pt x="71" y="93"/>
                  </a:cubicBezTo>
                  <a:cubicBezTo>
                    <a:pt x="37" y="93"/>
                    <a:pt x="0" y="121"/>
                    <a:pt x="9" y="164"/>
                  </a:cubicBezTo>
                  <a:cubicBezTo>
                    <a:pt x="16" y="197"/>
                    <a:pt x="41" y="225"/>
                    <a:pt x="76" y="225"/>
                  </a:cubicBezTo>
                  <a:cubicBezTo>
                    <a:pt x="76" y="225"/>
                    <a:pt x="77" y="225"/>
                    <a:pt x="78" y="225"/>
                  </a:cubicBezTo>
                  <a:cubicBezTo>
                    <a:pt x="111" y="224"/>
                    <a:pt x="136" y="198"/>
                    <a:pt x="158" y="177"/>
                  </a:cubicBezTo>
                  <a:cubicBezTo>
                    <a:pt x="180" y="154"/>
                    <a:pt x="200" y="132"/>
                    <a:pt x="233" y="125"/>
                  </a:cubicBezTo>
                  <a:cubicBezTo>
                    <a:pt x="268" y="116"/>
                    <a:pt x="305" y="114"/>
                    <a:pt x="341" y="114"/>
                  </a:cubicBezTo>
                  <a:cubicBezTo>
                    <a:pt x="354" y="114"/>
                    <a:pt x="367" y="114"/>
                    <a:pt x="380" y="115"/>
                  </a:cubicBezTo>
                  <a:cubicBezTo>
                    <a:pt x="465" y="120"/>
                    <a:pt x="551" y="134"/>
                    <a:pt x="635" y="153"/>
                  </a:cubicBezTo>
                  <a:cubicBezTo>
                    <a:pt x="668" y="160"/>
                    <a:pt x="699" y="167"/>
                    <a:pt x="729" y="178"/>
                  </a:cubicBezTo>
                  <a:cubicBezTo>
                    <a:pt x="741" y="184"/>
                    <a:pt x="756" y="191"/>
                    <a:pt x="767" y="200"/>
                  </a:cubicBezTo>
                  <a:cubicBezTo>
                    <a:pt x="769" y="203"/>
                    <a:pt x="773" y="209"/>
                    <a:pt x="775" y="209"/>
                  </a:cubicBezTo>
                  <a:cubicBezTo>
                    <a:pt x="775" y="209"/>
                    <a:pt x="775" y="208"/>
                    <a:pt x="775" y="207"/>
                  </a:cubicBezTo>
                  <a:cubicBezTo>
                    <a:pt x="778" y="238"/>
                    <a:pt x="798" y="266"/>
                    <a:pt x="833" y="266"/>
                  </a:cubicBezTo>
                  <a:cubicBezTo>
                    <a:pt x="863" y="263"/>
                    <a:pt x="897" y="238"/>
                    <a:pt x="893" y="207"/>
                  </a:cubicBezTo>
                  <a:cubicBezTo>
                    <a:pt x="873" y="49"/>
                    <a:pt x="648" y="35"/>
                    <a:pt x="526" y="18"/>
                  </a:cubicBezTo>
                  <a:cubicBezTo>
                    <a:pt x="463" y="8"/>
                    <a:pt x="400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1"/>
            <p:cNvSpPr/>
            <p:nvPr/>
          </p:nvSpPr>
          <p:spPr>
            <a:xfrm>
              <a:off x="7941048" y="2570475"/>
              <a:ext cx="42970" cy="11183"/>
            </a:xfrm>
            <a:custGeom>
              <a:avLst/>
              <a:gdLst/>
              <a:ahLst/>
              <a:cxnLst/>
              <a:rect l="l" t="t" r="r" b="b"/>
              <a:pathLst>
                <a:path w="853" h="222" extrusionOk="0">
                  <a:moveTo>
                    <a:pt x="783" y="0"/>
                  </a:moveTo>
                  <a:cubicBezTo>
                    <a:pt x="781" y="0"/>
                    <a:pt x="780" y="0"/>
                    <a:pt x="778" y="0"/>
                  </a:cubicBezTo>
                  <a:cubicBezTo>
                    <a:pt x="655" y="12"/>
                    <a:pt x="534" y="61"/>
                    <a:pt x="414" y="88"/>
                  </a:cubicBezTo>
                  <a:cubicBezTo>
                    <a:pt x="364" y="97"/>
                    <a:pt x="312" y="107"/>
                    <a:pt x="262" y="107"/>
                  </a:cubicBezTo>
                  <a:cubicBezTo>
                    <a:pt x="250" y="107"/>
                    <a:pt x="239" y="106"/>
                    <a:pt x="228" y="105"/>
                  </a:cubicBezTo>
                  <a:cubicBezTo>
                    <a:pt x="210" y="104"/>
                    <a:pt x="178" y="97"/>
                    <a:pt x="163" y="88"/>
                  </a:cubicBezTo>
                  <a:cubicBezTo>
                    <a:pt x="144" y="75"/>
                    <a:pt x="134" y="67"/>
                    <a:pt x="123" y="41"/>
                  </a:cubicBezTo>
                  <a:cubicBezTo>
                    <a:pt x="113" y="21"/>
                    <a:pt x="96" y="12"/>
                    <a:pt x="79" y="12"/>
                  </a:cubicBezTo>
                  <a:cubicBezTo>
                    <a:pt x="41" y="12"/>
                    <a:pt x="1" y="54"/>
                    <a:pt x="24" y="99"/>
                  </a:cubicBezTo>
                  <a:cubicBezTo>
                    <a:pt x="70" y="195"/>
                    <a:pt x="166" y="221"/>
                    <a:pt x="264" y="221"/>
                  </a:cubicBezTo>
                  <a:cubicBezTo>
                    <a:pt x="308" y="221"/>
                    <a:pt x="353" y="216"/>
                    <a:pt x="394" y="209"/>
                  </a:cubicBezTo>
                  <a:cubicBezTo>
                    <a:pt x="466" y="196"/>
                    <a:pt x="540" y="175"/>
                    <a:pt x="612" y="155"/>
                  </a:cubicBezTo>
                  <a:cubicBezTo>
                    <a:pt x="645" y="146"/>
                    <a:pt x="677" y="138"/>
                    <a:pt x="711" y="128"/>
                  </a:cubicBezTo>
                  <a:cubicBezTo>
                    <a:pt x="725" y="125"/>
                    <a:pt x="740" y="122"/>
                    <a:pt x="754" y="119"/>
                  </a:cubicBezTo>
                  <a:cubicBezTo>
                    <a:pt x="758" y="118"/>
                    <a:pt x="764" y="118"/>
                    <a:pt x="769" y="116"/>
                  </a:cubicBezTo>
                  <a:cubicBezTo>
                    <a:pt x="770" y="116"/>
                    <a:pt x="771" y="116"/>
                    <a:pt x="771" y="116"/>
                  </a:cubicBezTo>
                  <a:lnTo>
                    <a:pt x="771" y="116"/>
                  </a:lnTo>
                  <a:cubicBezTo>
                    <a:pt x="772" y="116"/>
                    <a:pt x="773" y="116"/>
                    <a:pt x="778" y="116"/>
                  </a:cubicBezTo>
                  <a:cubicBezTo>
                    <a:pt x="850" y="110"/>
                    <a:pt x="853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1"/>
            <p:cNvSpPr/>
            <p:nvPr/>
          </p:nvSpPr>
          <p:spPr>
            <a:xfrm>
              <a:off x="7980996" y="2617627"/>
              <a:ext cx="53196" cy="14911"/>
            </a:xfrm>
            <a:custGeom>
              <a:avLst/>
              <a:gdLst/>
              <a:ahLst/>
              <a:cxnLst/>
              <a:rect l="l" t="t" r="r" b="b"/>
              <a:pathLst>
                <a:path w="1056" h="296" extrusionOk="0">
                  <a:moveTo>
                    <a:pt x="966" y="0"/>
                  </a:moveTo>
                  <a:cubicBezTo>
                    <a:pt x="963" y="0"/>
                    <a:pt x="959" y="0"/>
                    <a:pt x="956" y="1"/>
                  </a:cubicBezTo>
                  <a:cubicBezTo>
                    <a:pt x="814" y="24"/>
                    <a:pt x="699" y="117"/>
                    <a:pt x="563" y="154"/>
                  </a:cubicBezTo>
                  <a:cubicBezTo>
                    <a:pt x="492" y="173"/>
                    <a:pt x="421" y="181"/>
                    <a:pt x="349" y="181"/>
                  </a:cubicBezTo>
                  <a:cubicBezTo>
                    <a:pt x="266" y="181"/>
                    <a:pt x="182" y="171"/>
                    <a:pt x="100" y="157"/>
                  </a:cubicBezTo>
                  <a:cubicBezTo>
                    <a:pt x="96" y="156"/>
                    <a:pt x="92" y="156"/>
                    <a:pt x="88" y="156"/>
                  </a:cubicBezTo>
                  <a:cubicBezTo>
                    <a:pt x="24" y="156"/>
                    <a:pt x="0" y="257"/>
                    <a:pt x="70" y="267"/>
                  </a:cubicBezTo>
                  <a:cubicBezTo>
                    <a:pt x="163" y="284"/>
                    <a:pt x="257" y="295"/>
                    <a:pt x="351" y="295"/>
                  </a:cubicBezTo>
                  <a:cubicBezTo>
                    <a:pt x="421" y="295"/>
                    <a:pt x="491" y="289"/>
                    <a:pt x="560" y="273"/>
                  </a:cubicBezTo>
                  <a:cubicBezTo>
                    <a:pt x="712" y="239"/>
                    <a:pt x="835" y="137"/>
                    <a:pt x="985" y="112"/>
                  </a:cubicBezTo>
                  <a:cubicBezTo>
                    <a:pt x="1055" y="101"/>
                    <a:pt x="103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1"/>
            <p:cNvSpPr/>
            <p:nvPr/>
          </p:nvSpPr>
          <p:spPr>
            <a:xfrm>
              <a:off x="7990366" y="2480706"/>
              <a:ext cx="63624" cy="87350"/>
            </a:xfrm>
            <a:custGeom>
              <a:avLst/>
              <a:gdLst/>
              <a:ahLst/>
              <a:cxnLst/>
              <a:rect l="l" t="t" r="r" b="b"/>
              <a:pathLst>
                <a:path w="1263" h="1734" extrusionOk="0">
                  <a:moveTo>
                    <a:pt x="391" y="116"/>
                  </a:moveTo>
                  <a:cubicBezTo>
                    <a:pt x="424" y="116"/>
                    <a:pt x="459" y="121"/>
                    <a:pt x="495" y="130"/>
                  </a:cubicBezTo>
                  <a:cubicBezTo>
                    <a:pt x="635" y="165"/>
                    <a:pt x="785" y="242"/>
                    <a:pt x="894" y="340"/>
                  </a:cubicBezTo>
                  <a:cubicBezTo>
                    <a:pt x="1093" y="520"/>
                    <a:pt x="1144" y="789"/>
                    <a:pt x="1101" y="1044"/>
                  </a:cubicBezTo>
                  <a:cubicBezTo>
                    <a:pt x="1070" y="1231"/>
                    <a:pt x="1003" y="1509"/>
                    <a:pt x="814" y="1594"/>
                  </a:cubicBezTo>
                  <a:cubicBezTo>
                    <a:pt x="777" y="1610"/>
                    <a:pt x="742" y="1618"/>
                    <a:pt x="707" y="1618"/>
                  </a:cubicBezTo>
                  <a:cubicBezTo>
                    <a:pt x="515" y="1618"/>
                    <a:pt x="355" y="1390"/>
                    <a:pt x="285" y="1235"/>
                  </a:cubicBezTo>
                  <a:cubicBezTo>
                    <a:pt x="145" y="931"/>
                    <a:pt x="152" y="590"/>
                    <a:pt x="118" y="263"/>
                  </a:cubicBezTo>
                  <a:cubicBezTo>
                    <a:pt x="189" y="165"/>
                    <a:pt x="283" y="116"/>
                    <a:pt x="391" y="116"/>
                  </a:cubicBezTo>
                  <a:close/>
                  <a:moveTo>
                    <a:pt x="394" y="0"/>
                  </a:moveTo>
                  <a:cubicBezTo>
                    <a:pt x="243" y="0"/>
                    <a:pt x="117" y="74"/>
                    <a:pt x="24" y="201"/>
                  </a:cubicBezTo>
                  <a:cubicBezTo>
                    <a:pt x="14" y="206"/>
                    <a:pt x="7" y="215"/>
                    <a:pt x="4" y="229"/>
                  </a:cubicBezTo>
                  <a:lnTo>
                    <a:pt x="4" y="232"/>
                  </a:lnTo>
                  <a:cubicBezTo>
                    <a:pt x="0" y="243"/>
                    <a:pt x="2" y="256"/>
                    <a:pt x="7" y="267"/>
                  </a:cubicBezTo>
                  <a:cubicBezTo>
                    <a:pt x="43" y="609"/>
                    <a:pt x="38" y="957"/>
                    <a:pt x="180" y="1278"/>
                  </a:cubicBezTo>
                  <a:cubicBezTo>
                    <a:pt x="271" y="1484"/>
                    <a:pt x="466" y="1733"/>
                    <a:pt x="712" y="1733"/>
                  </a:cubicBezTo>
                  <a:cubicBezTo>
                    <a:pt x="748" y="1733"/>
                    <a:pt x="786" y="1728"/>
                    <a:pt x="825" y="1716"/>
                  </a:cubicBezTo>
                  <a:cubicBezTo>
                    <a:pt x="1071" y="1638"/>
                    <a:pt x="1171" y="1326"/>
                    <a:pt x="1210" y="1099"/>
                  </a:cubicBezTo>
                  <a:cubicBezTo>
                    <a:pt x="1263" y="800"/>
                    <a:pt x="1216" y="487"/>
                    <a:pt x="989" y="270"/>
                  </a:cubicBezTo>
                  <a:cubicBezTo>
                    <a:pt x="923" y="206"/>
                    <a:pt x="845" y="155"/>
                    <a:pt x="761" y="114"/>
                  </a:cubicBezTo>
                  <a:cubicBezTo>
                    <a:pt x="675" y="73"/>
                    <a:pt x="584" y="29"/>
                    <a:pt x="489" y="9"/>
                  </a:cubicBezTo>
                  <a:cubicBezTo>
                    <a:pt x="456" y="3"/>
                    <a:pt x="424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1"/>
            <p:cNvSpPr/>
            <p:nvPr/>
          </p:nvSpPr>
          <p:spPr>
            <a:xfrm>
              <a:off x="8067642" y="2390331"/>
              <a:ext cx="97526" cy="169613"/>
            </a:xfrm>
            <a:custGeom>
              <a:avLst/>
              <a:gdLst/>
              <a:ahLst/>
              <a:cxnLst/>
              <a:rect l="l" t="t" r="r" b="b"/>
              <a:pathLst>
                <a:path w="1936" h="3367" extrusionOk="0">
                  <a:moveTo>
                    <a:pt x="764" y="114"/>
                  </a:moveTo>
                  <a:cubicBezTo>
                    <a:pt x="946" y="114"/>
                    <a:pt x="1120" y="252"/>
                    <a:pt x="1248" y="364"/>
                  </a:cubicBezTo>
                  <a:cubicBezTo>
                    <a:pt x="1616" y="688"/>
                    <a:pt x="1762" y="1200"/>
                    <a:pt x="1805" y="1674"/>
                  </a:cubicBezTo>
                  <a:cubicBezTo>
                    <a:pt x="1822" y="1917"/>
                    <a:pt x="1822" y="2165"/>
                    <a:pt x="1785" y="2404"/>
                  </a:cubicBezTo>
                  <a:cubicBezTo>
                    <a:pt x="1744" y="2661"/>
                    <a:pt x="1672" y="2963"/>
                    <a:pt x="1487" y="3157"/>
                  </a:cubicBezTo>
                  <a:cubicBezTo>
                    <a:pt x="1435" y="3210"/>
                    <a:pt x="1375" y="3248"/>
                    <a:pt x="1314" y="3248"/>
                  </a:cubicBezTo>
                  <a:cubicBezTo>
                    <a:pt x="1275" y="3248"/>
                    <a:pt x="1236" y="3232"/>
                    <a:pt x="1198" y="3195"/>
                  </a:cubicBezTo>
                  <a:cubicBezTo>
                    <a:pt x="1099" y="3093"/>
                    <a:pt x="1062" y="2936"/>
                    <a:pt x="1025" y="2803"/>
                  </a:cubicBezTo>
                  <a:cubicBezTo>
                    <a:pt x="943" y="2522"/>
                    <a:pt x="889" y="2214"/>
                    <a:pt x="722" y="1968"/>
                  </a:cubicBezTo>
                  <a:cubicBezTo>
                    <a:pt x="639" y="1845"/>
                    <a:pt x="532" y="1740"/>
                    <a:pt x="430" y="1632"/>
                  </a:cubicBezTo>
                  <a:cubicBezTo>
                    <a:pt x="332" y="1531"/>
                    <a:pt x="218" y="1419"/>
                    <a:pt x="171" y="1285"/>
                  </a:cubicBezTo>
                  <a:cubicBezTo>
                    <a:pt x="134" y="1170"/>
                    <a:pt x="133" y="1040"/>
                    <a:pt x="150" y="922"/>
                  </a:cubicBezTo>
                  <a:cubicBezTo>
                    <a:pt x="164" y="811"/>
                    <a:pt x="195" y="685"/>
                    <a:pt x="269" y="597"/>
                  </a:cubicBezTo>
                  <a:cubicBezTo>
                    <a:pt x="270" y="596"/>
                    <a:pt x="274" y="592"/>
                    <a:pt x="276" y="589"/>
                  </a:cubicBezTo>
                  <a:cubicBezTo>
                    <a:pt x="280" y="585"/>
                    <a:pt x="281" y="582"/>
                    <a:pt x="284" y="576"/>
                  </a:cubicBezTo>
                  <a:cubicBezTo>
                    <a:pt x="287" y="575"/>
                    <a:pt x="287" y="571"/>
                    <a:pt x="288" y="569"/>
                  </a:cubicBezTo>
                  <a:cubicBezTo>
                    <a:pt x="372" y="391"/>
                    <a:pt x="497" y="150"/>
                    <a:pt x="715" y="117"/>
                  </a:cubicBezTo>
                  <a:cubicBezTo>
                    <a:pt x="731" y="115"/>
                    <a:pt x="748" y="114"/>
                    <a:pt x="764" y="114"/>
                  </a:cubicBezTo>
                  <a:close/>
                  <a:moveTo>
                    <a:pt x="764" y="0"/>
                  </a:moveTo>
                  <a:cubicBezTo>
                    <a:pt x="755" y="0"/>
                    <a:pt x="746" y="0"/>
                    <a:pt x="738" y="1"/>
                  </a:cubicBezTo>
                  <a:cubicBezTo>
                    <a:pt x="457" y="15"/>
                    <a:pt x="288" y="290"/>
                    <a:pt x="182" y="518"/>
                  </a:cubicBezTo>
                  <a:lnTo>
                    <a:pt x="182" y="520"/>
                  </a:lnTo>
                  <a:cubicBezTo>
                    <a:pt x="35" y="698"/>
                    <a:pt x="1" y="973"/>
                    <a:pt x="32" y="1194"/>
                  </a:cubicBezTo>
                  <a:cubicBezTo>
                    <a:pt x="72" y="1478"/>
                    <a:pt x="304" y="1662"/>
                    <a:pt x="487" y="1860"/>
                  </a:cubicBezTo>
                  <a:cubicBezTo>
                    <a:pt x="602" y="1986"/>
                    <a:pt x="687" y="2122"/>
                    <a:pt x="748" y="2282"/>
                  </a:cubicBezTo>
                  <a:cubicBezTo>
                    <a:pt x="807" y="2441"/>
                    <a:pt x="848" y="2607"/>
                    <a:pt x="894" y="2771"/>
                  </a:cubicBezTo>
                  <a:cubicBezTo>
                    <a:pt x="950" y="2968"/>
                    <a:pt x="1044" y="3367"/>
                    <a:pt x="1308" y="3367"/>
                  </a:cubicBezTo>
                  <a:cubicBezTo>
                    <a:pt x="1324" y="3367"/>
                    <a:pt x="1341" y="3365"/>
                    <a:pt x="1358" y="3362"/>
                  </a:cubicBezTo>
                  <a:cubicBezTo>
                    <a:pt x="1489" y="3338"/>
                    <a:pt x="1587" y="3226"/>
                    <a:pt x="1657" y="3120"/>
                  </a:cubicBezTo>
                  <a:cubicBezTo>
                    <a:pt x="1740" y="2997"/>
                    <a:pt x="1793" y="2856"/>
                    <a:pt x="1835" y="2715"/>
                  </a:cubicBezTo>
                  <a:cubicBezTo>
                    <a:pt x="1913" y="2441"/>
                    <a:pt x="1935" y="2155"/>
                    <a:pt x="1928" y="1873"/>
                  </a:cubicBezTo>
                  <a:cubicBezTo>
                    <a:pt x="1913" y="1343"/>
                    <a:pt x="1789" y="759"/>
                    <a:pt x="1411" y="364"/>
                  </a:cubicBezTo>
                  <a:cubicBezTo>
                    <a:pt x="1251" y="194"/>
                    <a:pt x="1012" y="0"/>
                    <a:pt x="76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1"/>
            <p:cNvSpPr/>
            <p:nvPr/>
          </p:nvSpPr>
          <p:spPr>
            <a:xfrm>
              <a:off x="8096508" y="2589316"/>
              <a:ext cx="129917" cy="162409"/>
            </a:xfrm>
            <a:custGeom>
              <a:avLst/>
              <a:gdLst/>
              <a:ahLst/>
              <a:cxnLst/>
              <a:rect l="l" t="t" r="r" b="b"/>
              <a:pathLst>
                <a:path w="2579" h="3224" extrusionOk="0">
                  <a:moveTo>
                    <a:pt x="833" y="122"/>
                  </a:moveTo>
                  <a:cubicBezTo>
                    <a:pt x="867" y="122"/>
                    <a:pt x="902" y="124"/>
                    <a:pt x="936" y="126"/>
                  </a:cubicBezTo>
                  <a:cubicBezTo>
                    <a:pt x="1226" y="152"/>
                    <a:pt x="1508" y="272"/>
                    <a:pt x="1736" y="452"/>
                  </a:cubicBezTo>
                  <a:cubicBezTo>
                    <a:pt x="1986" y="651"/>
                    <a:pt x="2174" y="926"/>
                    <a:pt x="2288" y="1222"/>
                  </a:cubicBezTo>
                  <a:cubicBezTo>
                    <a:pt x="2343" y="1366"/>
                    <a:pt x="2383" y="1517"/>
                    <a:pt x="2408" y="1671"/>
                  </a:cubicBezTo>
                  <a:cubicBezTo>
                    <a:pt x="2426" y="1799"/>
                    <a:pt x="2443" y="1939"/>
                    <a:pt x="2425" y="2068"/>
                  </a:cubicBezTo>
                  <a:cubicBezTo>
                    <a:pt x="2401" y="2261"/>
                    <a:pt x="2339" y="2458"/>
                    <a:pt x="2259" y="2636"/>
                  </a:cubicBezTo>
                  <a:cubicBezTo>
                    <a:pt x="2187" y="2799"/>
                    <a:pt x="2082" y="3007"/>
                    <a:pt x="1911" y="3085"/>
                  </a:cubicBezTo>
                  <a:cubicBezTo>
                    <a:pt x="1873" y="3103"/>
                    <a:pt x="1837" y="3110"/>
                    <a:pt x="1802" y="3110"/>
                  </a:cubicBezTo>
                  <a:cubicBezTo>
                    <a:pt x="1622" y="3110"/>
                    <a:pt x="1482" y="2904"/>
                    <a:pt x="1419" y="2750"/>
                  </a:cubicBezTo>
                  <a:cubicBezTo>
                    <a:pt x="1297" y="2445"/>
                    <a:pt x="1273" y="2109"/>
                    <a:pt x="1168" y="1796"/>
                  </a:cubicBezTo>
                  <a:cubicBezTo>
                    <a:pt x="1104" y="1606"/>
                    <a:pt x="1021" y="1422"/>
                    <a:pt x="907" y="1257"/>
                  </a:cubicBezTo>
                  <a:cubicBezTo>
                    <a:pt x="829" y="1147"/>
                    <a:pt x="743" y="1063"/>
                    <a:pt x="638" y="978"/>
                  </a:cubicBezTo>
                  <a:cubicBezTo>
                    <a:pt x="528" y="892"/>
                    <a:pt x="413" y="805"/>
                    <a:pt x="315" y="702"/>
                  </a:cubicBezTo>
                  <a:cubicBezTo>
                    <a:pt x="237" y="621"/>
                    <a:pt x="159" y="516"/>
                    <a:pt x="194" y="401"/>
                  </a:cubicBezTo>
                  <a:cubicBezTo>
                    <a:pt x="194" y="401"/>
                    <a:pt x="197" y="401"/>
                    <a:pt x="197" y="400"/>
                  </a:cubicBezTo>
                  <a:cubicBezTo>
                    <a:pt x="346" y="196"/>
                    <a:pt x="590" y="122"/>
                    <a:pt x="833" y="122"/>
                  </a:cubicBezTo>
                  <a:close/>
                  <a:moveTo>
                    <a:pt x="810" y="1"/>
                  </a:moveTo>
                  <a:cubicBezTo>
                    <a:pt x="534" y="1"/>
                    <a:pt x="274" y="97"/>
                    <a:pt x="94" y="340"/>
                  </a:cubicBezTo>
                  <a:cubicBezTo>
                    <a:pt x="87" y="350"/>
                    <a:pt x="85" y="359"/>
                    <a:pt x="85" y="366"/>
                  </a:cubicBezTo>
                  <a:cubicBezTo>
                    <a:pt x="84" y="367"/>
                    <a:pt x="84" y="369"/>
                    <a:pt x="84" y="370"/>
                  </a:cubicBezTo>
                  <a:cubicBezTo>
                    <a:pt x="0" y="615"/>
                    <a:pt x="271" y="834"/>
                    <a:pt x="438" y="967"/>
                  </a:cubicBezTo>
                  <a:cubicBezTo>
                    <a:pt x="530" y="1041"/>
                    <a:pt x="631" y="1110"/>
                    <a:pt x="715" y="1195"/>
                  </a:cubicBezTo>
                  <a:cubicBezTo>
                    <a:pt x="845" y="1330"/>
                    <a:pt x="940" y="1517"/>
                    <a:pt x="1008" y="1688"/>
                  </a:cubicBezTo>
                  <a:cubicBezTo>
                    <a:pt x="1143" y="2028"/>
                    <a:pt x="1171" y="2397"/>
                    <a:pt x="1294" y="2740"/>
                  </a:cubicBezTo>
                  <a:cubicBezTo>
                    <a:pt x="1372" y="2959"/>
                    <a:pt x="1537" y="3223"/>
                    <a:pt x="1798" y="3223"/>
                  </a:cubicBezTo>
                  <a:cubicBezTo>
                    <a:pt x="1814" y="3223"/>
                    <a:pt x="1830" y="3222"/>
                    <a:pt x="1847" y="3220"/>
                  </a:cubicBezTo>
                  <a:cubicBezTo>
                    <a:pt x="2055" y="3195"/>
                    <a:pt x="2201" y="2996"/>
                    <a:pt x="2293" y="2825"/>
                  </a:cubicBezTo>
                  <a:cubicBezTo>
                    <a:pt x="2402" y="2623"/>
                    <a:pt x="2479" y="2402"/>
                    <a:pt x="2521" y="2180"/>
                  </a:cubicBezTo>
                  <a:cubicBezTo>
                    <a:pt x="2578" y="1902"/>
                    <a:pt x="2528" y="1600"/>
                    <a:pt x="2445" y="1331"/>
                  </a:cubicBezTo>
                  <a:cubicBezTo>
                    <a:pt x="2346" y="1009"/>
                    <a:pt x="2173" y="702"/>
                    <a:pt x="1926" y="467"/>
                  </a:cubicBezTo>
                  <a:cubicBezTo>
                    <a:pt x="1658" y="210"/>
                    <a:pt x="1217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1"/>
            <p:cNvSpPr/>
            <p:nvPr/>
          </p:nvSpPr>
          <p:spPr>
            <a:xfrm>
              <a:off x="8253982" y="2657071"/>
              <a:ext cx="70676" cy="106946"/>
            </a:xfrm>
            <a:custGeom>
              <a:avLst/>
              <a:gdLst/>
              <a:ahLst/>
              <a:cxnLst/>
              <a:rect l="l" t="t" r="r" b="b"/>
              <a:pathLst>
                <a:path w="1403" h="2123" extrusionOk="0">
                  <a:moveTo>
                    <a:pt x="527" y="118"/>
                  </a:moveTo>
                  <a:cubicBezTo>
                    <a:pt x="536" y="118"/>
                    <a:pt x="544" y="119"/>
                    <a:pt x="553" y="119"/>
                  </a:cubicBezTo>
                  <a:cubicBezTo>
                    <a:pt x="720" y="131"/>
                    <a:pt x="883" y="240"/>
                    <a:pt x="995" y="357"/>
                  </a:cubicBezTo>
                  <a:cubicBezTo>
                    <a:pt x="1226" y="601"/>
                    <a:pt x="1287" y="961"/>
                    <a:pt x="1259" y="1284"/>
                  </a:cubicBezTo>
                  <a:cubicBezTo>
                    <a:pt x="1239" y="1508"/>
                    <a:pt x="1201" y="1806"/>
                    <a:pt x="1019" y="1962"/>
                  </a:cubicBezTo>
                  <a:cubicBezTo>
                    <a:pt x="983" y="1993"/>
                    <a:pt x="945" y="2006"/>
                    <a:pt x="908" y="2006"/>
                  </a:cubicBezTo>
                  <a:cubicBezTo>
                    <a:pt x="852" y="2006"/>
                    <a:pt x="797" y="1976"/>
                    <a:pt x="747" y="1933"/>
                  </a:cubicBezTo>
                  <a:cubicBezTo>
                    <a:pt x="630" y="1828"/>
                    <a:pt x="538" y="1694"/>
                    <a:pt x="458" y="1560"/>
                  </a:cubicBezTo>
                  <a:cubicBezTo>
                    <a:pt x="248" y="1205"/>
                    <a:pt x="110" y="771"/>
                    <a:pt x="180" y="356"/>
                  </a:cubicBezTo>
                  <a:cubicBezTo>
                    <a:pt x="257" y="226"/>
                    <a:pt x="370" y="118"/>
                    <a:pt x="527" y="118"/>
                  </a:cubicBezTo>
                  <a:close/>
                  <a:moveTo>
                    <a:pt x="526" y="1"/>
                  </a:moveTo>
                  <a:cubicBezTo>
                    <a:pt x="331" y="1"/>
                    <a:pt x="183" y="130"/>
                    <a:pt x="84" y="291"/>
                  </a:cubicBezTo>
                  <a:cubicBezTo>
                    <a:pt x="76" y="298"/>
                    <a:pt x="71" y="305"/>
                    <a:pt x="70" y="318"/>
                  </a:cubicBezTo>
                  <a:lnTo>
                    <a:pt x="70" y="319"/>
                  </a:lnTo>
                  <a:cubicBezTo>
                    <a:pt x="69" y="325"/>
                    <a:pt x="69" y="328"/>
                    <a:pt x="69" y="333"/>
                  </a:cubicBezTo>
                  <a:cubicBezTo>
                    <a:pt x="0" y="757"/>
                    <a:pt x="124" y="1192"/>
                    <a:pt x="329" y="1563"/>
                  </a:cubicBezTo>
                  <a:cubicBezTo>
                    <a:pt x="416" y="1719"/>
                    <a:pt x="522" y="1875"/>
                    <a:pt x="652" y="2000"/>
                  </a:cubicBezTo>
                  <a:cubicBezTo>
                    <a:pt x="724" y="2069"/>
                    <a:pt x="817" y="2122"/>
                    <a:pt x="912" y="2122"/>
                  </a:cubicBezTo>
                  <a:cubicBezTo>
                    <a:pt x="948" y="2122"/>
                    <a:pt x="985" y="2115"/>
                    <a:pt x="1021" y="2098"/>
                  </a:cubicBezTo>
                  <a:cubicBezTo>
                    <a:pt x="1146" y="2039"/>
                    <a:pt x="1218" y="1906"/>
                    <a:pt x="1269" y="1786"/>
                  </a:cubicBezTo>
                  <a:cubicBezTo>
                    <a:pt x="1324" y="1653"/>
                    <a:pt x="1352" y="1514"/>
                    <a:pt x="1367" y="1368"/>
                  </a:cubicBezTo>
                  <a:cubicBezTo>
                    <a:pt x="1402" y="994"/>
                    <a:pt x="1358" y="600"/>
                    <a:pt x="1104" y="303"/>
                  </a:cubicBezTo>
                  <a:cubicBezTo>
                    <a:pt x="970" y="148"/>
                    <a:pt x="764" y="14"/>
                    <a:pt x="556" y="2"/>
                  </a:cubicBezTo>
                  <a:cubicBezTo>
                    <a:pt x="546" y="1"/>
                    <a:pt x="536" y="1"/>
                    <a:pt x="5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1"/>
            <p:cNvSpPr/>
            <p:nvPr/>
          </p:nvSpPr>
          <p:spPr>
            <a:xfrm>
              <a:off x="7965279" y="2361416"/>
              <a:ext cx="385772" cy="528535"/>
            </a:xfrm>
            <a:custGeom>
              <a:avLst/>
              <a:gdLst/>
              <a:ahLst/>
              <a:cxnLst/>
              <a:rect l="l" t="t" r="r" b="b"/>
              <a:pathLst>
                <a:path w="7658" h="10492" extrusionOk="0">
                  <a:moveTo>
                    <a:pt x="2797" y="574"/>
                  </a:moveTo>
                  <a:cubicBezTo>
                    <a:pt x="3046" y="574"/>
                    <a:pt x="3284" y="768"/>
                    <a:pt x="3444" y="938"/>
                  </a:cubicBezTo>
                  <a:cubicBezTo>
                    <a:pt x="3821" y="1333"/>
                    <a:pt x="3945" y="1917"/>
                    <a:pt x="3960" y="2447"/>
                  </a:cubicBezTo>
                  <a:cubicBezTo>
                    <a:pt x="3969" y="2729"/>
                    <a:pt x="3945" y="3015"/>
                    <a:pt x="3867" y="3289"/>
                  </a:cubicBezTo>
                  <a:cubicBezTo>
                    <a:pt x="3825" y="3430"/>
                    <a:pt x="3772" y="3569"/>
                    <a:pt x="3689" y="3694"/>
                  </a:cubicBezTo>
                  <a:cubicBezTo>
                    <a:pt x="3620" y="3800"/>
                    <a:pt x="3524" y="3914"/>
                    <a:pt x="3390" y="3936"/>
                  </a:cubicBezTo>
                  <a:cubicBezTo>
                    <a:pt x="3373" y="3940"/>
                    <a:pt x="3355" y="3941"/>
                    <a:pt x="3339" y="3941"/>
                  </a:cubicBezTo>
                  <a:cubicBezTo>
                    <a:pt x="3075" y="3941"/>
                    <a:pt x="2982" y="3543"/>
                    <a:pt x="2926" y="3345"/>
                  </a:cubicBezTo>
                  <a:cubicBezTo>
                    <a:pt x="2880" y="3182"/>
                    <a:pt x="2841" y="3015"/>
                    <a:pt x="2780" y="2856"/>
                  </a:cubicBezTo>
                  <a:cubicBezTo>
                    <a:pt x="2719" y="2696"/>
                    <a:pt x="2634" y="2560"/>
                    <a:pt x="2519" y="2434"/>
                  </a:cubicBezTo>
                  <a:cubicBezTo>
                    <a:pt x="2337" y="2236"/>
                    <a:pt x="2107" y="2052"/>
                    <a:pt x="2065" y="1768"/>
                  </a:cubicBezTo>
                  <a:cubicBezTo>
                    <a:pt x="2033" y="1547"/>
                    <a:pt x="2067" y="1272"/>
                    <a:pt x="2216" y="1094"/>
                  </a:cubicBezTo>
                  <a:lnTo>
                    <a:pt x="2216" y="1092"/>
                  </a:lnTo>
                  <a:cubicBezTo>
                    <a:pt x="2320" y="863"/>
                    <a:pt x="2488" y="589"/>
                    <a:pt x="2771" y="575"/>
                  </a:cubicBezTo>
                  <a:cubicBezTo>
                    <a:pt x="2780" y="574"/>
                    <a:pt x="2788" y="574"/>
                    <a:pt x="2797" y="574"/>
                  </a:cubicBezTo>
                  <a:close/>
                  <a:moveTo>
                    <a:pt x="889" y="2367"/>
                  </a:moveTo>
                  <a:cubicBezTo>
                    <a:pt x="920" y="2367"/>
                    <a:pt x="952" y="2370"/>
                    <a:pt x="984" y="2376"/>
                  </a:cubicBezTo>
                  <a:cubicBezTo>
                    <a:pt x="1082" y="2393"/>
                    <a:pt x="1171" y="2438"/>
                    <a:pt x="1258" y="2481"/>
                  </a:cubicBezTo>
                  <a:cubicBezTo>
                    <a:pt x="1341" y="2521"/>
                    <a:pt x="1419" y="2573"/>
                    <a:pt x="1486" y="2637"/>
                  </a:cubicBezTo>
                  <a:cubicBezTo>
                    <a:pt x="1714" y="2855"/>
                    <a:pt x="1761" y="3168"/>
                    <a:pt x="1707" y="3466"/>
                  </a:cubicBezTo>
                  <a:cubicBezTo>
                    <a:pt x="1667" y="3693"/>
                    <a:pt x="1568" y="4004"/>
                    <a:pt x="1321" y="4082"/>
                  </a:cubicBezTo>
                  <a:cubicBezTo>
                    <a:pt x="1283" y="4094"/>
                    <a:pt x="1245" y="4100"/>
                    <a:pt x="1208" y="4100"/>
                  </a:cubicBezTo>
                  <a:cubicBezTo>
                    <a:pt x="964" y="4100"/>
                    <a:pt x="768" y="3851"/>
                    <a:pt x="677" y="3644"/>
                  </a:cubicBezTo>
                  <a:cubicBezTo>
                    <a:pt x="534" y="3324"/>
                    <a:pt x="536" y="2977"/>
                    <a:pt x="502" y="2633"/>
                  </a:cubicBezTo>
                  <a:cubicBezTo>
                    <a:pt x="498" y="2623"/>
                    <a:pt x="498" y="2610"/>
                    <a:pt x="501" y="2597"/>
                  </a:cubicBezTo>
                  <a:lnTo>
                    <a:pt x="501" y="2596"/>
                  </a:lnTo>
                  <a:cubicBezTo>
                    <a:pt x="502" y="2583"/>
                    <a:pt x="509" y="2574"/>
                    <a:pt x="521" y="2567"/>
                  </a:cubicBezTo>
                  <a:cubicBezTo>
                    <a:pt x="614" y="2439"/>
                    <a:pt x="740" y="2367"/>
                    <a:pt x="889" y="2367"/>
                  </a:cubicBezTo>
                  <a:close/>
                  <a:moveTo>
                    <a:pt x="3415" y="4525"/>
                  </a:moveTo>
                  <a:cubicBezTo>
                    <a:pt x="3821" y="4525"/>
                    <a:pt x="4262" y="4734"/>
                    <a:pt x="4531" y="4991"/>
                  </a:cubicBezTo>
                  <a:cubicBezTo>
                    <a:pt x="4776" y="5226"/>
                    <a:pt x="4951" y="5533"/>
                    <a:pt x="5050" y="5855"/>
                  </a:cubicBezTo>
                  <a:cubicBezTo>
                    <a:pt x="5133" y="6124"/>
                    <a:pt x="5183" y="6426"/>
                    <a:pt x="5128" y="6705"/>
                  </a:cubicBezTo>
                  <a:cubicBezTo>
                    <a:pt x="5084" y="6929"/>
                    <a:pt x="5007" y="7150"/>
                    <a:pt x="4900" y="7350"/>
                  </a:cubicBezTo>
                  <a:cubicBezTo>
                    <a:pt x="4805" y="7522"/>
                    <a:pt x="4662" y="7719"/>
                    <a:pt x="4453" y="7745"/>
                  </a:cubicBezTo>
                  <a:cubicBezTo>
                    <a:pt x="4437" y="7747"/>
                    <a:pt x="4421" y="7748"/>
                    <a:pt x="4406" y="7748"/>
                  </a:cubicBezTo>
                  <a:cubicBezTo>
                    <a:pt x="4143" y="7748"/>
                    <a:pt x="3977" y="7483"/>
                    <a:pt x="3898" y="7264"/>
                  </a:cubicBezTo>
                  <a:cubicBezTo>
                    <a:pt x="3774" y="6922"/>
                    <a:pt x="3748" y="6554"/>
                    <a:pt x="3613" y="6214"/>
                  </a:cubicBezTo>
                  <a:cubicBezTo>
                    <a:pt x="3543" y="6039"/>
                    <a:pt x="3450" y="5854"/>
                    <a:pt x="3320" y="5719"/>
                  </a:cubicBezTo>
                  <a:cubicBezTo>
                    <a:pt x="3236" y="5634"/>
                    <a:pt x="3137" y="5565"/>
                    <a:pt x="3043" y="5491"/>
                  </a:cubicBezTo>
                  <a:cubicBezTo>
                    <a:pt x="2876" y="5358"/>
                    <a:pt x="2605" y="5139"/>
                    <a:pt x="2689" y="4896"/>
                  </a:cubicBezTo>
                  <a:cubicBezTo>
                    <a:pt x="2689" y="4893"/>
                    <a:pt x="2689" y="4891"/>
                    <a:pt x="2690" y="4890"/>
                  </a:cubicBezTo>
                  <a:cubicBezTo>
                    <a:pt x="2690" y="4881"/>
                    <a:pt x="2692" y="4874"/>
                    <a:pt x="2699" y="4864"/>
                  </a:cubicBezTo>
                  <a:cubicBezTo>
                    <a:pt x="2879" y="4621"/>
                    <a:pt x="3139" y="4525"/>
                    <a:pt x="3415" y="4525"/>
                  </a:cubicBezTo>
                  <a:close/>
                  <a:moveTo>
                    <a:pt x="6254" y="5870"/>
                  </a:moveTo>
                  <a:cubicBezTo>
                    <a:pt x="6264" y="5870"/>
                    <a:pt x="6274" y="5870"/>
                    <a:pt x="6284" y="5871"/>
                  </a:cubicBezTo>
                  <a:cubicBezTo>
                    <a:pt x="6494" y="5883"/>
                    <a:pt x="6699" y="6018"/>
                    <a:pt x="6834" y="6172"/>
                  </a:cubicBezTo>
                  <a:cubicBezTo>
                    <a:pt x="7089" y="6469"/>
                    <a:pt x="7133" y="6863"/>
                    <a:pt x="7096" y="7237"/>
                  </a:cubicBezTo>
                  <a:cubicBezTo>
                    <a:pt x="7082" y="7380"/>
                    <a:pt x="7054" y="7520"/>
                    <a:pt x="6998" y="7655"/>
                  </a:cubicBezTo>
                  <a:cubicBezTo>
                    <a:pt x="6947" y="7775"/>
                    <a:pt x="6874" y="7910"/>
                    <a:pt x="6750" y="7967"/>
                  </a:cubicBezTo>
                  <a:cubicBezTo>
                    <a:pt x="6714" y="7984"/>
                    <a:pt x="6677" y="7992"/>
                    <a:pt x="6640" y="7992"/>
                  </a:cubicBezTo>
                  <a:cubicBezTo>
                    <a:pt x="6545" y="7992"/>
                    <a:pt x="6454" y="7939"/>
                    <a:pt x="6382" y="7869"/>
                  </a:cubicBezTo>
                  <a:cubicBezTo>
                    <a:pt x="6252" y="7744"/>
                    <a:pt x="6145" y="7588"/>
                    <a:pt x="6057" y="7432"/>
                  </a:cubicBezTo>
                  <a:cubicBezTo>
                    <a:pt x="5852" y="7061"/>
                    <a:pt x="5730" y="6626"/>
                    <a:pt x="5798" y="6202"/>
                  </a:cubicBezTo>
                  <a:cubicBezTo>
                    <a:pt x="5798" y="6197"/>
                    <a:pt x="5800" y="6194"/>
                    <a:pt x="5800" y="6188"/>
                  </a:cubicBezTo>
                  <a:lnTo>
                    <a:pt x="5800" y="6187"/>
                  </a:lnTo>
                  <a:cubicBezTo>
                    <a:pt x="5801" y="6174"/>
                    <a:pt x="5805" y="6167"/>
                    <a:pt x="5814" y="6160"/>
                  </a:cubicBezTo>
                  <a:cubicBezTo>
                    <a:pt x="5911" y="5999"/>
                    <a:pt x="6060" y="5870"/>
                    <a:pt x="6254" y="5870"/>
                  </a:cubicBezTo>
                  <a:close/>
                  <a:moveTo>
                    <a:pt x="5517" y="8018"/>
                  </a:moveTo>
                  <a:cubicBezTo>
                    <a:pt x="5551" y="8018"/>
                    <a:pt x="5587" y="8023"/>
                    <a:pt x="5624" y="8032"/>
                  </a:cubicBezTo>
                  <a:cubicBezTo>
                    <a:pt x="5753" y="8064"/>
                    <a:pt x="5873" y="8137"/>
                    <a:pt x="5985" y="8209"/>
                  </a:cubicBezTo>
                  <a:cubicBezTo>
                    <a:pt x="6090" y="8278"/>
                    <a:pt x="6178" y="8366"/>
                    <a:pt x="6243" y="8475"/>
                  </a:cubicBezTo>
                  <a:cubicBezTo>
                    <a:pt x="6468" y="8852"/>
                    <a:pt x="6388" y="9375"/>
                    <a:pt x="6124" y="9710"/>
                  </a:cubicBezTo>
                  <a:cubicBezTo>
                    <a:pt x="5972" y="9901"/>
                    <a:pt x="5763" y="10051"/>
                    <a:pt x="5540" y="10149"/>
                  </a:cubicBezTo>
                  <a:cubicBezTo>
                    <a:pt x="5380" y="10220"/>
                    <a:pt x="5197" y="10274"/>
                    <a:pt x="5016" y="10274"/>
                  </a:cubicBezTo>
                  <a:cubicBezTo>
                    <a:pt x="4963" y="10274"/>
                    <a:pt x="4910" y="10270"/>
                    <a:pt x="4859" y="10259"/>
                  </a:cubicBezTo>
                  <a:cubicBezTo>
                    <a:pt x="4467" y="10181"/>
                    <a:pt x="4662" y="9653"/>
                    <a:pt x="4754" y="9419"/>
                  </a:cubicBezTo>
                  <a:cubicBezTo>
                    <a:pt x="4813" y="9272"/>
                    <a:pt x="4894" y="9127"/>
                    <a:pt x="4921" y="8970"/>
                  </a:cubicBezTo>
                  <a:cubicBezTo>
                    <a:pt x="4958" y="8753"/>
                    <a:pt x="4945" y="8497"/>
                    <a:pt x="5077" y="8308"/>
                  </a:cubicBezTo>
                  <a:cubicBezTo>
                    <a:pt x="5187" y="8148"/>
                    <a:pt x="5329" y="8018"/>
                    <a:pt x="5517" y="8018"/>
                  </a:cubicBezTo>
                  <a:close/>
                  <a:moveTo>
                    <a:pt x="2417" y="1"/>
                  </a:moveTo>
                  <a:cubicBezTo>
                    <a:pt x="1900" y="1"/>
                    <a:pt x="1393" y="273"/>
                    <a:pt x="1010" y="651"/>
                  </a:cubicBezTo>
                  <a:cubicBezTo>
                    <a:pt x="417" y="1234"/>
                    <a:pt x="1" y="2087"/>
                    <a:pt x="39" y="2930"/>
                  </a:cubicBezTo>
                  <a:cubicBezTo>
                    <a:pt x="79" y="3855"/>
                    <a:pt x="743" y="4509"/>
                    <a:pt x="1449" y="5020"/>
                  </a:cubicBezTo>
                  <a:cubicBezTo>
                    <a:pt x="2159" y="5535"/>
                    <a:pt x="2961" y="6012"/>
                    <a:pt x="3361" y="6827"/>
                  </a:cubicBezTo>
                  <a:lnTo>
                    <a:pt x="3362" y="6830"/>
                  </a:lnTo>
                  <a:cubicBezTo>
                    <a:pt x="3372" y="6841"/>
                    <a:pt x="3382" y="6860"/>
                    <a:pt x="3385" y="6881"/>
                  </a:cubicBezTo>
                  <a:cubicBezTo>
                    <a:pt x="3437" y="7170"/>
                    <a:pt x="3456" y="7462"/>
                    <a:pt x="3433" y="7754"/>
                  </a:cubicBezTo>
                  <a:cubicBezTo>
                    <a:pt x="3396" y="8222"/>
                    <a:pt x="3222" y="8681"/>
                    <a:pt x="3220" y="9148"/>
                  </a:cubicBezTo>
                  <a:cubicBezTo>
                    <a:pt x="3216" y="9591"/>
                    <a:pt x="3548" y="9985"/>
                    <a:pt x="3913" y="10199"/>
                  </a:cubicBezTo>
                  <a:cubicBezTo>
                    <a:pt x="4252" y="10399"/>
                    <a:pt x="4641" y="10491"/>
                    <a:pt x="5033" y="10491"/>
                  </a:cubicBezTo>
                  <a:cubicBezTo>
                    <a:pt x="5570" y="10491"/>
                    <a:pt x="6112" y="10317"/>
                    <a:pt x="6539" y="10009"/>
                  </a:cubicBezTo>
                  <a:cubicBezTo>
                    <a:pt x="7217" y="9520"/>
                    <a:pt x="7621" y="8695"/>
                    <a:pt x="7647" y="7866"/>
                  </a:cubicBezTo>
                  <a:cubicBezTo>
                    <a:pt x="7657" y="7454"/>
                    <a:pt x="7578" y="7037"/>
                    <a:pt x="7399" y="6664"/>
                  </a:cubicBezTo>
                  <a:cubicBezTo>
                    <a:pt x="7180" y="6216"/>
                    <a:pt x="6833" y="5906"/>
                    <a:pt x="6451" y="5597"/>
                  </a:cubicBezTo>
                  <a:cubicBezTo>
                    <a:pt x="6018" y="5243"/>
                    <a:pt x="5566" y="4898"/>
                    <a:pt x="5216" y="4456"/>
                  </a:cubicBezTo>
                  <a:cubicBezTo>
                    <a:pt x="4871" y="4018"/>
                    <a:pt x="4674" y="3511"/>
                    <a:pt x="4534" y="2977"/>
                  </a:cubicBezTo>
                  <a:cubicBezTo>
                    <a:pt x="4270" y="1972"/>
                    <a:pt x="4123" y="741"/>
                    <a:pt x="3117" y="184"/>
                  </a:cubicBezTo>
                  <a:cubicBezTo>
                    <a:pt x="2888" y="57"/>
                    <a:pt x="2652" y="1"/>
                    <a:pt x="2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1"/>
            <p:cNvSpPr/>
            <p:nvPr/>
          </p:nvSpPr>
          <p:spPr>
            <a:xfrm>
              <a:off x="8190307" y="2765329"/>
              <a:ext cx="100851" cy="113646"/>
            </a:xfrm>
            <a:custGeom>
              <a:avLst/>
              <a:gdLst/>
              <a:ahLst/>
              <a:cxnLst/>
              <a:rect l="l" t="t" r="r" b="b"/>
              <a:pathLst>
                <a:path w="2002" h="2256" extrusionOk="0">
                  <a:moveTo>
                    <a:pt x="1050" y="115"/>
                  </a:moveTo>
                  <a:cubicBezTo>
                    <a:pt x="1077" y="115"/>
                    <a:pt x="1106" y="119"/>
                    <a:pt x="1136" y="127"/>
                  </a:cubicBezTo>
                  <a:cubicBezTo>
                    <a:pt x="1236" y="155"/>
                    <a:pt x="1328" y="209"/>
                    <a:pt x="1418" y="263"/>
                  </a:cubicBezTo>
                  <a:cubicBezTo>
                    <a:pt x="1511" y="323"/>
                    <a:pt x="1595" y="391"/>
                    <a:pt x="1657" y="483"/>
                  </a:cubicBezTo>
                  <a:cubicBezTo>
                    <a:pt x="1872" y="804"/>
                    <a:pt x="1816" y="1269"/>
                    <a:pt x="1600" y="1577"/>
                  </a:cubicBezTo>
                  <a:cubicBezTo>
                    <a:pt x="1376" y="1896"/>
                    <a:pt x="947" y="2141"/>
                    <a:pt x="548" y="2141"/>
                  </a:cubicBezTo>
                  <a:cubicBezTo>
                    <a:pt x="524" y="2141"/>
                    <a:pt x="499" y="2140"/>
                    <a:pt x="475" y="2138"/>
                  </a:cubicBezTo>
                  <a:cubicBezTo>
                    <a:pt x="414" y="2132"/>
                    <a:pt x="348" y="2120"/>
                    <a:pt x="308" y="2067"/>
                  </a:cubicBezTo>
                  <a:cubicBezTo>
                    <a:pt x="273" y="2019"/>
                    <a:pt x="271" y="1954"/>
                    <a:pt x="273" y="1897"/>
                  </a:cubicBezTo>
                  <a:cubicBezTo>
                    <a:pt x="280" y="1743"/>
                    <a:pt x="336" y="1588"/>
                    <a:pt x="393" y="1446"/>
                  </a:cubicBezTo>
                  <a:cubicBezTo>
                    <a:pt x="448" y="1303"/>
                    <a:pt x="530" y="1160"/>
                    <a:pt x="560" y="1010"/>
                  </a:cubicBezTo>
                  <a:cubicBezTo>
                    <a:pt x="603" y="797"/>
                    <a:pt x="577" y="534"/>
                    <a:pt x="709" y="348"/>
                  </a:cubicBezTo>
                  <a:cubicBezTo>
                    <a:pt x="796" y="224"/>
                    <a:pt x="903" y="115"/>
                    <a:pt x="1050" y="115"/>
                  </a:cubicBezTo>
                  <a:close/>
                  <a:moveTo>
                    <a:pt x="1049" y="0"/>
                  </a:moveTo>
                  <a:cubicBezTo>
                    <a:pt x="862" y="0"/>
                    <a:pt x="720" y="129"/>
                    <a:pt x="610" y="290"/>
                  </a:cubicBezTo>
                  <a:cubicBezTo>
                    <a:pt x="478" y="479"/>
                    <a:pt x="492" y="735"/>
                    <a:pt x="454" y="952"/>
                  </a:cubicBezTo>
                  <a:cubicBezTo>
                    <a:pt x="426" y="1109"/>
                    <a:pt x="346" y="1254"/>
                    <a:pt x="287" y="1401"/>
                  </a:cubicBezTo>
                  <a:cubicBezTo>
                    <a:pt x="195" y="1635"/>
                    <a:pt x="0" y="2165"/>
                    <a:pt x="392" y="2241"/>
                  </a:cubicBezTo>
                  <a:cubicBezTo>
                    <a:pt x="443" y="2251"/>
                    <a:pt x="495" y="2256"/>
                    <a:pt x="547" y="2256"/>
                  </a:cubicBezTo>
                  <a:cubicBezTo>
                    <a:pt x="728" y="2256"/>
                    <a:pt x="912" y="2202"/>
                    <a:pt x="1073" y="2131"/>
                  </a:cubicBezTo>
                  <a:cubicBezTo>
                    <a:pt x="1297" y="2033"/>
                    <a:pt x="1505" y="1883"/>
                    <a:pt x="1657" y="1692"/>
                  </a:cubicBezTo>
                  <a:cubicBezTo>
                    <a:pt x="1921" y="1357"/>
                    <a:pt x="2001" y="834"/>
                    <a:pt x="1777" y="457"/>
                  </a:cubicBezTo>
                  <a:cubicBezTo>
                    <a:pt x="1714" y="348"/>
                    <a:pt x="1623" y="260"/>
                    <a:pt x="1518" y="191"/>
                  </a:cubicBezTo>
                  <a:cubicBezTo>
                    <a:pt x="1409" y="119"/>
                    <a:pt x="1286" y="48"/>
                    <a:pt x="1157" y="14"/>
                  </a:cubicBezTo>
                  <a:cubicBezTo>
                    <a:pt x="1119" y="5"/>
                    <a:pt x="1084" y="0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1"/>
            <p:cNvSpPr/>
            <p:nvPr/>
          </p:nvSpPr>
          <p:spPr>
            <a:xfrm>
              <a:off x="8171165" y="2689312"/>
              <a:ext cx="31384" cy="19848"/>
            </a:xfrm>
            <a:custGeom>
              <a:avLst/>
              <a:gdLst/>
              <a:ahLst/>
              <a:cxnLst/>
              <a:rect l="l" t="t" r="r" b="b"/>
              <a:pathLst>
                <a:path w="623" h="394" extrusionOk="0">
                  <a:moveTo>
                    <a:pt x="64" y="0"/>
                  </a:moveTo>
                  <a:cubicBezTo>
                    <a:pt x="45" y="0"/>
                    <a:pt x="27" y="8"/>
                    <a:pt x="15" y="28"/>
                  </a:cubicBezTo>
                  <a:cubicBezTo>
                    <a:pt x="1" y="53"/>
                    <a:pt x="8" y="93"/>
                    <a:pt x="36" y="107"/>
                  </a:cubicBezTo>
                  <a:cubicBezTo>
                    <a:pt x="213" y="188"/>
                    <a:pt x="359" y="324"/>
                    <a:pt x="543" y="390"/>
                  </a:cubicBezTo>
                  <a:cubicBezTo>
                    <a:pt x="549" y="393"/>
                    <a:pt x="554" y="393"/>
                    <a:pt x="560" y="393"/>
                  </a:cubicBezTo>
                  <a:cubicBezTo>
                    <a:pt x="585" y="393"/>
                    <a:pt x="608" y="374"/>
                    <a:pt x="614" y="351"/>
                  </a:cubicBezTo>
                  <a:cubicBezTo>
                    <a:pt x="623" y="317"/>
                    <a:pt x="603" y="288"/>
                    <a:pt x="573" y="279"/>
                  </a:cubicBezTo>
                  <a:cubicBezTo>
                    <a:pt x="400" y="216"/>
                    <a:pt x="261" y="83"/>
                    <a:pt x="94" y="6"/>
                  </a:cubicBezTo>
                  <a:cubicBezTo>
                    <a:pt x="84" y="2"/>
                    <a:pt x="74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1"/>
            <p:cNvSpPr/>
            <p:nvPr/>
          </p:nvSpPr>
          <p:spPr>
            <a:xfrm>
              <a:off x="8186781" y="2665131"/>
              <a:ext cx="17682" cy="14256"/>
            </a:xfrm>
            <a:custGeom>
              <a:avLst/>
              <a:gdLst/>
              <a:ahLst/>
              <a:cxnLst/>
              <a:rect l="l" t="t" r="r" b="b"/>
              <a:pathLst>
                <a:path w="351" h="283" extrusionOk="0">
                  <a:moveTo>
                    <a:pt x="228" y="48"/>
                  </a:moveTo>
                  <a:lnTo>
                    <a:pt x="228" y="48"/>
                  </a:lnTo>
                  <a:cubicBezTo>
                    <a:pt x="228" y="48"/>
                    <a:pt x="225" y="50"/>
                    <a:pt x="223" y="51"/>
                  </a:cubicBezTo>
                  <a:lnTo>
                    <a:pt x="223" y="51"/>
                  </a:lnTo>
                  <a:cubicBezTo>
                    <a:pt x="226" y="48"/>
                    <a:pt x="228" y="48"/>
                    <a:pt x="228" y="48"/>
                  </a:cubicBezTo>
                  <a:close/>
                  <a:moveTo>
                    <a:pt x="291" y="1"/>
                  </a:moveTo>
                  <a:cubicBezTo>
                    <a:pt x="287" y="1"/>
                    <a:pt x="282" y="1"/>
                    <a:pt x="277" y="3"/>
                  </a:cubicBezTo>
                  <a:cubicBezTo>
                    <a:pt x="262" y="9"/>
                    <a:pt x="252" y="17"/>
                    <a:pt x="243" y="30"/>
                  </a:cubicBezTo>
                  <a:lnTo>
                    <a:pt x="243" y="30"/>
                  </a:lnTo>
                  <a:cubicBezTo>
                    <a:pt x="242" y="32"/>
                    <a:pt x="240" y="34"/>
                    <a:pt x="239" y="36"/>
                  </a:cubicBezTo>
                  <a:cubicBezTo>
                    <a:pt x="235" y="39"/>
                    <a:pt x="229" y="43"/>
                    <a:pt x="226" y="47"/>
                  </a:cubicBezTo>
                  <a:lnTo>
                    <a:pt x="222" y="51"/>
                  </a:lnTo>
                  <a:lnTo>
                    <a:pt x="222" y="51"/>
                  </a:lnTo>
                  <a:lnTo>
                    <a:pt x="206" y="61"/>
                  </a:lnTo>
                  <a:cubicBezTo>
                    <a:pt x="185" y="74"/>
                    <a:pt x="164" y="85"/>
                    <a:pt x="143" y="95"/>
                  </a:cubicBezTo>
                  <a:cubicBezTo>
                    <a:pt x="121" y="107"/>
                    <a:pt x="100" y="117"/>
                    <a:pt x="79" y="131"/>
                  </a:cubicBezTo>
                  <a:cubicBezTo>
                    <a:pt x="52" y="149"/>
                    <a:pt x="29" y="170"/>
                    <a:pt x="9" y="196"/>
                  </a:cubicBezTo>
                  <a:cubicBezTo>
                    <a:pt x="1" y="207"/>
                    <a:pt x="1" y="229"/>
                    <a:pt x="5" y="241"/>
                  </a:cubicBezTo>
                  <a:cubicBezTo>
                    <a:pt x="8" y="255"/>
                    <a:pt x="19" y="270"/>
                    <a:pt x="31" y="274"/>
                  </a:cubicBezTo>
                  <a:cubicBezTo>
                    <a:pt x="40" y="279"/>
                    <a:pt x="51" y="282"/>
                    <a:pt x="62" y="282"/>
                  </a:cubicBezTo>
                  <a:cubicBezTo>
                    <a:pt x="67" y="282"/>
                    <a:pt x="72" y="281"/>
                    <a:pt x="76" y="280"/>
                  </a:cubicBezTo>
                  <a:cubicBezTo>
                    <a:pt x="89" y="274"/>
                    <a:pt x="99" y="266"/>
                    <a:pt x="107" y="255"/>
                  </a:cubicBezTo>
                  <a:lnTo>
                    <a:pt x="107" y="255"/>
                  </a:lnTo>
                  <a:cubicBezTo>
                    <a:pt x="105" y="257"/>
                    <a:pt x="105" y="258"/>
                    <a:pt x="105" y="258"/>
                  </a:cubicBezTo>
                  <a:cubicBezTo>
                    <a:pt x="106" y="258"/>
                    <a:pt x="112" y="250"/>
                    <a:pt x="114" y="247"/>
                  </a:cubicBezTo>
                  <a:cubicBezTo>
                    <a:pt x="119" y="244"/>
                    <a:pt x="123" y="241"/>
                    <a:pt x="127" y="236"/>
                  </a:cubicBezTo>
                  <a:lnTo>
                    <a:pt x="133" y="230"/>
                  </a:lnTo>
                  <a:lnTo>
                    <a:pt x="133" y="230"/>
                  </a:lnTo>
                  <a:cubicBezTo>
                    <a:pt x="128" y="234"/>
                    <a:pt x="126" y="236"/>
                    <a:pt x="125" y="236"/>
                  </a:cubicBezTo>
                  <a:cubicBezTo>
                    <a:pt x="125" y="236"/>
                    <a:pt x="128" y="232"/>
                    <a:pt x="130" y="231"/>
                  </a:cubicBezTo>
                  <a:lnTo>
                    <a:pt x="146" y="221"/>
                  </a:lnTo>
                  <a:cubicBezTo>
                    <a:pt x="168" y="209"/>
                    <a:pt x="188" y="197"/>
                    <a:pt x="209" y="187"/>
                  </a:cubicBezTo>
                  <a:cubicBezTo>
                    <a:pt x="232" y="176"/>
                    <a:pt x="252" y="166"/>
                    <a:pt x="274" y="152"/>
                  </a:cubicBezTo>
                  <a:cubicBezTo>
                    <a:pt x="300" y="135"/>
                    <a:pt x="323" y="114"/>
                    <a:pt x="343" y="87"/>
                  </a:cubicBezTo>
                  <a:cubicBezTo>
                    <a:pt x="351" y="75"/>
                    <a:pt x="351" y="54"/>
                    <a:pt x="348" y="43"/>
                  </a:cubicBezTo>
                  <a:cubicBezTo>
                    <a:pt x="344" y="29"/>
                    <a:pt x="334" y="15"/>
                    <a:pt x="321" y="9"/>
                  </a:cubicBezTo>
                  <a:cubicBezTo>
                    <a:pt x="312" y="4"/>
                    <a:pt x="301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1"/>
            <p:cNvSpPr/>
            <p:nvPr/>
          </p:nvSpPr>
          <p:spPr>
            <a:xfrm>
              <a:off x="8167084" y="2625385"/>
              <a:ext cx="16120" cy="15163"/>
            </a:xfrm>
            <a:custGeom>
              <a:avLst/>
              <a:gdLst/>
              <a:ahLst/>
              <a:cxnLst/>
              <a:rect l="l" t="t" r="r" b="b"/>
              <a:pathLst>
                <a:path w="320" h="301" extrusionOk="0">
                  <a:moveTo>
                    <a:pt x="111" y="121"/>
                  </a:moveTo>
                  <a:cubicBezTo>
                    <a:pt x="111" y="121"/>
                    <a:pt x="110" y="122"/>
                    <a:pt x="110" y="122"/>
                  </a:cubicBezTo>
                  <a:cubicBezTo>
                    <a:pt x="109" y="123"/>
                    <a:pt x="108" y="123"/>
                    <a:pt x="108" y="123"/>
                  </a:cubicBezTo>
                  <a:cubicBezTo>
                    <a:pt x="108" y="123"/>
                    <a:pt x="110" y="122"/>
                    <a:pt x="111" y="121"/>
                  </a:cubicBezTo>
                  <a:close/>
                  <a:moveTo>
                    <a:pt x="165" y="227"/>
                  </a:moveTo>
                  <a:cubicBezTo>
                    <a:pt x="165" y="227"/>
                    <a:pt x="164" y="228"/>
                    <a:pt x="164" y="228"/>
                  </a:cubicBezTo>
                  <a:cubicBezTo>
                    <a:pt x="164" y="228"/>
                    <a:pt x="165" y="227"/>
                    <a:pt x="165" y="227"/>
                  </a:cubicBezTo>
                  <a:close/>
                  <a:moveTo>
                    <a:pt x="255" y="0"/>
                  </a:moveTo>
                  <a:cubicBezTo>
                    <a:pt x="235" y="0"/>
                    <a:pt x="215" y="9"/>
                    <a:pt x="205" y="28"/>
                  </a:cubicBezTo>
                  <a:cubicBezTo>
                    <a:pt x="201" y="34"/>
                    <a:pt x="199" y="40"/>
                    <a:pt x="195" y="43"/>
                  </a:cubicBezTo>
                  <a:cubicBezTo>
                    <a:pt x="194" y="44"/>
                    <a:pt x="192" y="48"/>
                    <a:pt x="191" y="50"/>
                  </a:cubicBezTo>
                  <a:cubicBezTo>
                    <a:pt x="188" y="51"/>
                    <a:pt x="188" y="54"/>
                    <a:pt x="187" y="55"/>
                  </a:cubicBezTo>
                  <a:cubicBezTo>
                    <a:pt x="188" y="54"/>
                    <a:pt x="191" y="50"/>
                    <a:pt x="192" y="48"/>
                  </a:cubicBezTo>
                  <a:lnTo>
                    <a:pt x="192" y="48"/>
                  </a:lnTo>
                  <a:cubicBezTo>
                    <a:pt x="187" y="57"/>
                    <a:pt x="178" y="65"/>
                    <a:pt x="169" y="72"/>
                  </a:cubicBezTo>
                  <a:cubicBezTo>
                    <a:pt x="152" y="89"/>
                    <a:pt x="135" y="103"/>
                    <a:pt x="117" y="118"/>
                  </a:cubicBezTo>
                  <a:cubicBezTo>
                    <a:pt x="117" y="118"/>
                    <a:pt x="116" y="118"/>
                    <a:pt x="116" y="119"/>
                  </a:cubicBezTo>
                  <a:lnTo>
                    <a:pt x="116" y="119"/>
                  </a:lnTo>
                  <a:cubicBezTo>
                    <a:pt x="116" y="119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15" y="118"/>
                    <a:pt x="113" y="120"/>
                    <a:pt x="111" y="121"/>
                  </a:cubicBezTo>
                  <a:lnTo>
                    <a:pt x="111" y="121"/>
                  </a:lnTo>
                  <a:cubicBezTo>
                    <a:pt x="113" y="120"/>
                    <a:pt x="115" y="120"/>
                    <a:pt x="116" y="119"/>
                  </a:cubicBezTo>
                  <a:lnTo>
                    <a:pt x="116" y="119"/>
                  </a:lnTo>
                  <a:cubicBezTo>
                    <a:pt x="116" y="119"/>
                    <a:pt x="115" y="119"/>
                    <a:pt x="114" y="120"/>
                  </a:cubicBezTo>
                  <a:cubicBezTo>
                    <a:pt x="109" y="125"/>
                    <a:pt x="106" y="128"/>
                    <a:pt x="100" y="132"/>
                  </a:cubicBezTo>
                  <a:cubicBezTo>
                    <a:pt x="87" y="140"/>
                    <a:pt x="75" y="149"/>
                    <a:pt x="65" y="160"/>
                  </a:cubicBezTo>
                  <a:cubicBezTo>
                    <a:pt x="49" y="174"/>
                    <a:pt x="32" y="188"/>
                    <a:pt x="18" y="204"/>
                  </a:cubicBezTo>
                  <a:cubicBezTo>
                    <a:pt x="8" y="217"/>
                    <a:pt x="1" y="228"/>
                    <a:pt x="1" y="245"/>
                  </a:cubicBezTo>
                  <a:cubicBezTo>
                    <a:pt x="1" y="259"/>
                    <a:pt x="8" y="276"/>
                    <a:pt x="18" y="286"/>
                  </a:cubicBezTo>
                  <a:cubicBezTo>
                    <a:pt x="30" y="295"/>
                    <a:pt x="46" y="300"/>
                    <a:pt x="62" y="300"/>
                  </a:cubicBezTo>
                  <a:cubicBezTo>
                    <a:pt x="76" y="300"/>
                    <a:pt x="91" y="295"/>
                    <a:pt x="101" y="283"/>
                  </a:cubicBezTo>
                  <a:cubicBezTo>
                    <a:pt x="116" y="268"/>
                    <a:pt x="131" y="252"/>
                    <a:pt x="150" y="240"/>
                  </a:cubicBezTo>
                  <a:cubicBezTo>
                    <a:pt x="155" y="237"/>
                    <a:pt x="158" y="232"/>
                    <a:pt x="164" y="228"/>
                  </a:cubicBezTo>
                  <a:cubicBezTo>
                    <a:pt x="165" y="227"/>
                    <a:pt x="167" y="225"/>
                    <a:pt x="171" y="224"/>
                  </a:cubicBezTo>
                  <a:lnTo>
                    <a:pt x="171" y="224"/>
                  </a:lnTo>
                  <a:cubicBezTo>
                    <a:pt x="170" y="225"/>
                    <a:pt x="167" y="226"/>
                    <a:pt x="165" y="227"/>
                  </a:cubicBezTo>
                  <a:lnTo>
                    <a:pt x="165" y="227"/>
                  </a:lnTo>
                  <a:cubicBezTo>
                    <a:pt x="166" y="227"/>
                    <a:pt x="168" y="226"/>
                    <a:pt x="169" y="225"/>
                  </a:cubicBezTo>
                  <a:cubicBezTo>
                    <a:pt x="181" y="217"/>
                    <a:pt x="194" y="205"/>
                    <a:pt x="205" y="197"/>
                  </a:cubicBezTo>
                  <a:cubicBezTo>
                    <a:pt x="243" y="167"/>
                    <a:pt x="280" y="132"/>
                    <a:pt x="306" y="86"/>
                  </a:cubicBezTo>
                  <a:cubicBezTo>
                    <a:pt x="320" y="61"/>
                    <a:pt x="313" y="23"/>
                    <a:pt x="284" y="7"/>
                  </a:cubicBezTo>
                  <a:cubicBezTo>
                    <a:pt x="275" y="2"/>
                    <a:pt x="265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1"/>
            <p:cNvSpPr/>
            <p:nvPr/>
          </p:nvSpPr>
          <p:spPr>
            <a:xfrm>
              <a:off x="8135750" y="2610171"/>
              <a:ext cx="13400" cy="17379"/>
            </a:xfrm>
            <a:custGeom>
              <a:avLst/>
              <a:gdLst/>
              <a:ahLst/>
              <a:cxnLst/>
              <a:rect l="l" t="t" r="r" b="b"/>
              <a:pathLst>
                <a:path w="266" h="345" extrusionOk="0">
                  <a:moveTo>
                    <a:pt x="208" y="208"/>
                  </a:moveTo>
                  <a:lnTo>
                    <a:pt x="208" y="208"/>
                  </a:lnTo>
                  <a:cubicBezTo>
                    <a:pt x="210" y="210"/>
                    <a:pt x="210" y="210"/>
                    <a:pt x="210" y="210"/>
                  </a:cubicBezTo>
                  <a:cubicBezTo>
                    <a:pt x="210" y="210"/>
                    <a:pt x="210" y="209"/>
                    <a:pt x="208" y="208"/>
                  </a:cubicBezTo>
                  <a:close/>
                  <a:moveTo>
                    <a:pt x="66" y="0"/>
                  </a:moveTo>
                  <a:cubicBezTo>
                    <a:pt x="61" y="0"/>
                    <a:pt x="56" y="1"/>
                    <a:pt x="52" y="3"/>
                  </a:cubicBezTo>
                  <a:cubicBezTo>
                    <a:pt x="25" y="12"/>
                    <a:pt x="1" y="44"/>
                    <a:pt x="11" y="74"/>
                  </a:cubicBezTo>
                  <a:cubicBezTo>
                    <a:pt x="46" y="165"/>
                    <a:pt x="87" y="262"/>
                    <a:pt x="162" y="328"/>
                  </a:cubicBezTo>
                  <a:cubicBezTo>
                    <a:pt x="174" y="338"/>
                    <a:pt x="190" y="344"/>
                    <a:pt x="205" y="344"/>
                  </a:cubicBezTo>
                  <a:cubicBezTo>
                    <a:pt x="219" y="344"/>
                    <a:pt x="233" y="339"/>
                    <a:pt x="243" y="328"/>
                  </a:cubicBezTo>
                  <a:cubicBezTo>
                    <a:pt x="263" y="302"/>
                    <a:pt x="266" y="265"/>
                    <a:pt x="242" y="244"/>
                  </a:cubicBezTo>
                  <a:lnTo>
                    <a:pt x="220" y="223"/>
                  </a:lnTo>
                  <a:cubicBezTo>
                    <a:pt x="216" y="220"/>
                    <a:pt x="213" y="214"/>
                    <a:pt x="209" y="210"/>
                  </a:cubicBezTo>
                  <a:cubicBezTo>
                    <a:pt x="208" y="208"/>
                    <a:pt x="206" y="207"/>
                    <a:pt x="206" y="206"/>
                  </a:cubicBezTo>
                  <a:lnTo>
                    <a:pt x="206" y="206"/>
                  </a:lnTo>
                  <a:cubicBezTo>
                    <a:pt x="207" y="206"/>
                    <a:pt x="208" y="207"/>
                    <a:pt x="208" y="208"/>
                  </a:cubicBezTo>
                  <a:lnTo>
                    <a:pt x="208" y="208"/>
                  </a:lnTo>
                  <a:cubicBezTo>
                    <a:pt x="208" y="208"/>
                    <a:pt x="208" y="207"/>
                    <a:pt x="208" y="207"/>
                  </a:cubicBezTo>
                  <a:cubicBezTo>
                    <a:pt x="195" y="189"/>
                    <a:pt x="184" y="170"/>
                    <a:pt x="172" y="150"/>
                  </a:cubicBezTo>
                  <a:cubicBezTo>
                    <a:pt x="162" y="131"/>
                    <a:pt x="152" y="111"/>
                    <a:pt x="144" y="92"/>
                  </a:cubicBezTo>
                  <a:cubicBezTo>
                    <a:pt x="143" y="89"/>
                    <a:pt x="139" y="79"/>
                    <a:pt x="139" y="79"/>
                  </a:cubicBezTo>
                  <a:lnTo>
                    <a:pt x="139" y="79"/>
                  </a:lnTo>
                  <a:cubicBezTo>
                    <a:pt x="139" y="79"/>
                    <a:pt x="139" y="81"/>
                    <a:pt x="141" y="87"/>
                  </a:cubicBezTo>
                  <a:cubicBezTo>
                    <a:pt x="138" y="81"/>
                    <a:pt x="137" y="78"/>
                    <a:pt x="135" y="72"/>
                  </a:cubicBezTo>
                  <a:cubicBezTo>
                    <a:pt x="131" y="61"/>
                    <a:pt x="127" y="53"/>
                    <a:pt x="123" y="43"/>
                  </a:cubicBezTo>
                  <a:cubicBezTo>
                    <a:pt x="117" y="29"/>
                    <a:pt x="110" y="16"/>
                    <a:pt x="96" y="9"/>
                  </a:cubicBezTo>
                  <a:cubicBezTo>
                    <a:pt x="88" y="4"/>
                    <a:pt x="77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1"/>
            <p:cNvSpPr/>
            <p:nvPr/>
          </p:nvSpPr>
          <p:spPr>
            <a:xfrm>
              <a:off x="8122149" y="2504382"/>
              <a:ext cx="18387" cy="8665"/>
            </a:xfrm>
            <a:custGeom>
              <a:avLst/>
              <a:gdLst/>
              <a:ahLst/>
              <a:cxnLst/>
              <a:rect l="l" t="t" r="r" b="b"/>
              <a:pathLst>
                <a:path w="365" h="172" extrusionOk="0">
                  <a:moveTo>
                    <a:pt x="68" y="1"/>
                  </a:moveTo>
                  <a:cubicBezTo>
                    <a:pt x="41" y="1"/>
                    <a:pt x="13" y="15"/>
                    <a:pt x="7" y="43"/>
                  </a:cubicBezTo>
                  <a:cubicBezTo>
                    <a:pt x="0" y="71"/>
                    <a:pt x="16" y="108"/>
                    <a:pt x="48" y="113"/>
                  </a:cubicBezTo>
                  <a:cubicBezTo>
                    <a:pt x="129" y="128"/>
                    <a:pt x="206" y="156"/>
                    <a:pt x="286" y="170"/>
                  </a:cubicBezTo>
                  <a:cubicBezTo>
                    <a:pt x="291" y="171"/>
                    <a:pt x="295" y="171"/>
                    <a:pt x="300" y="171"/>
                  </a:cubicBezTo>
                  <a:cubicBezTo>
                    <a:pt x="326" y="171"/>
                    <a:pt x="351" y="157"/>
                    <a:pt x="357" y="129"/>
                  </a:cubicBezTo>
                  <a:cubicBezTo>
                    <a:pt x="364" y="101"/>
                    <a:pt x="349" y="64"/>
                    <a:pt x="318" y="58"/>
                  </a:cubicBezTo>
                  <a:cubicBezTo>
                    <a:pt x="235" y="44"/>
                    <a:pt x="159" y="17"/>
                    <a:pt x="78" y="1"/>
                  </a:cubicBezTo>
                  <a:cubicBezTo>
                    <a:pt x="75" y="1"/>
                    <a:pt x="71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1"/>
            <p:cNvSpPr/>
            <p:nvPr/>
          </p:nvSpPr>
          <p:spPr>
            <a:xfrm>
              <a:off x="8134642" y="2452747"/>
              <a:ext cx="12946" cy="24785"/>
            </a:xfrm>
            <a:custGeom>
              <a:avLst/>
              <a:gdLst/>
              <a:ahLst/>
              <a:cxnLst/>
              <a:rect l="l" t="t" r="r" b="b"/>
              <a:pathLst>
                <a:path w="257" h="492" extrusionOk="0">
                  <a:moveTo>
                    <a:pt x="68" y="1"/>
                  </a:moveTo>
                  <a:cubicBezTo>
                    <a:pt x="63" y="1"/>
                    <a:pt x="58" y="2"/>
                    <a:pt x="53" y="3"/>
                  </a:cubicBezTo>
                  <a:cubicBezTo>
                    <a:pt x="27" y="12"/>
                    <a:pt x="0" y="44"/>
                    <a:pt x="13" y="74"/>
                  </a:cubicBezTo>
                  <a:cubicBezTo>
                    <a:pt x="62" y="196"/>
                    <a:pt x="99" y="322"/>
                    <a:pt x="136" y="448"/>
                  </a:cubicBezTo>
                  <a:cubicBezTo>
                    <a:pt x="143" y="472"/>
                    <a:pt x="168" y="491"/>
                    <a:pt x="193" y="491"/>
                  </a:cubicBezTo>
                  <a:cubicBezTo>
                    <a:pt x="198" y="491"/>
                    <a:pt x="202" y="491"/>
                    <a:pt x="207" y="489"/>
                  </a:cubicBezTo>
                  <a:cubicBezTo>
                    <a:pt x="237" y="479"/>
                    <a:pt x="257" y="450"/>
                    <a:pt x="248" y="418"/>
                  </a:cubicBezTo>
                  <a:cubicBezTo>
                    <a:pt x="211" y="292"/>
                    <a:pt x="172" y="166"/>
                    <a:pt x="123" y="44"/>
                  </a:cubicBezTo>
                  <a:cubicBezTo>
                    <a:pt x="115" y="21"/>
                    <a:pt x="94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1"/>
            <p:cNvSpPr/>
            <p:nvPr/>
          </p:nvSpPr>
          <p:spPr>
            <a:xfrm>
              <a:off x="8109051" y="2428415"/>
              <a:ext cx="19898" cy="22769"/>
            </a:xfrm>
            <a:custGeom>
              <a:avLst/>
              <a:gdLst/>
              <a:ahLst/>
              <a:cxnLst/>
              <a:rect l="l" t="t" r="r" b="b"/>
              <a:pathLst>
                <a:path w="395" h="452" extrusionOk="0">
                  <a:moveTo>
                    <a:pt x="326" y="1"/>
                  </a:moveTo>
                  <a:cubicBezTo>
                    <a:pt x="307" y="1"/>
                    <a:pt x="289" y="12"/>
                    <a:pt x="276" y="30"/>
                  </a:cubicBezTo>
                  <a:cubicBezTo>
                    <a:pt x="275" y="31"/>
                    <a:pt x="270" y="37"/>
                    <a:pt x="270" y="37"/>
                  </a:cubicBezTo>
                  <a:cubicBezTo>
                    <a:pt x="270" y="37"/>
                    <a:pt x="270" y="37"/>
                    <a:pt x="271" y="37"/>
                  </a:cubicBezTo>
                  <a:lnTo>
                    <a:pt x="271" y="37"/>
                  </a:lnTo>
                  <a:cubicBezTo>
                    <a:pt x="270" y="38"/>
                    <a:pt x="269" y="39"/>
                    <a:pt x="269" y="40"/>
                  </a:cubicBezTo>
                  <a:cubicBezTo>
                    <a:pt x="263" y="47"/>
                    <a:pt x="259" y="54"/>
                    <a:pt x="252" y="61"/>
                  </a:cubicBezTo>
                  <a:cubicBezTo>
                    <a:pt x="239" y="75"/>
                    <a:pt x="227" y="88"/>
                    <a:pt x="216" y="102"/>
                  </a:cubicBezTo>
                  <a:lnTo>
                    <a:pt x="141" y="182"/>
                  </a:lnTo>
                  <a:cubicBezTo>
                    <a:pt x="91" y="237"/>
                    <a:pt x="42" y="295"/>
                    <a:pt x="14" y="364"/>
                  </a:cubicBezTo>
                  <a:cubicBezTo>
                    <a:pt x="1" y="393"/>
                    <a:pt x="5" y="428"/>
                    <a:pt x="35" y="444"/>
                  </a:cubicBezTo>
                  <a:cubicBezTo>
                    <a:pt x="42" y="449"/>
                    <a:pt x="52" y="451"/>
                    <a:pt x="63" y="451"/>
                  </a:cubicBezTo>
                  <a:cubicBezTo>
                    <a:pt x="82" y="451"/>
                    <a:pt x="103" y="442"/>
                    <a:pt x="111" y="424"/>
                  </a:cubicBezTo>
                  <a:cubicBezTo>
                    <a:pt x="125" y="393"/>
                    <a:pt x="142" y="363"/>
                    <a:pt x="164" y="335"/>
                  </a:cubicBezTo>
                  <a:cubicBezTo>
                    <a:pt x="167" y="330"/>
                    <a:pt x="168" y="329"/>
                    <a:pt x="171" y="325"/>
                  </a:cubicBezTo>
                  <a:cubicBezTo>
                    <a:pt x="174" y="321"/>
                    <a:pt x="175" y="320"/>
                    <a:pt x="175" y="320"/>
                  </a:cubicBezTo>
                  <a:lnTo>
                    <a:pt x="175" y="320"/>
                  </a:lnTo>
                  <a:cubicBezTo>
                    <a:pt x="175" y="320"/>
                    <a:pt x="171" y="325"/>
                    <a:pt x="171" y="325"/>
                  </a:cubicBezTo>
                  <a:cubicBezTo>
                    <a:pt x="171" y="325"/>
                    <a:pt x="172" y="324"/>
                    <a:pt x="175" y="320"/>
                  </a:cubicBezTo>
                  <a:cubicBezTo>
                    <a:pt x="181" y="313"/>
                    <a:pt x="185" y="305"/>
                    <a:pt x="192" y="299"/>
                  </a:cubicBezTo>
                  <a:lnTo>
                    <a:pt x="230" y="257"/>
                  </a:lnTo>
                  <a:cubicBezTo>
                    <a:pt x="280" y="201"/>
                    <a:pt x="332" y="148"/>
                    <a:pt x="376" y="88"/>
                  </a:cubicBezTo>
                  <a:cubicBezTo>
                    <a:pt x="395" y="63"/>
                    <a:pt x="382" y="23"/>
                    <a:pt x="355" y="9"/>
                  </a:cubicBezTo>
                  <a:cubicBezTo>
                    <a:pt x="345" y="3"/>
                    <a:pt x="336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1"/>
            <p:cNvSpPr/>
            <p:nvPr/>
          </p:nvSpPr>
          <p:spPr>
            <a:xfrm>
              <a:off x="8016914" y="2527656"/>
              <a:ext cx="18941" cy="10276"/>
            </a:xfrm>
            <a:custGeom>
              <a:avLst/>
              <a:gdLst/>
              <a:ahLst/>
              <a:cxnLst/>
              <a:rect l="l" t="t" r="r" b="b"/>
              <a:pathLst>
                <a:path w="376" h="204" extrusionOk="0">
                  <a:moveTo>
                    <a:pt x="68" y="118"/>
                  </a:moveTo>
                  <a:cubicBezTo>
                    <a:pt x="69" y="118"/>
                    <a:pt x="70" y="118"/>
                    <a:pt x="71" y="118"/>
                  </a:cubicBezTo>
                  <a:lnTo>
                    <a:pt x="71" y="118"/>
                  </a:lnTo>
                  <a:cubicBezTo>
                    <a:pt x="69" y="118"/>
                    <a:pt x="68" y="119"/>
                    <a:pt x="69" y="119"/>
                  </a:cubicBezTo>
                  <a:lnTo>
                    <a:pt x="69" y="119"/>
                  </a:lnTo>
                  <a:cubicBezTo>
                    <a:pt x="59" y="119"/>
                    <a:pt x="63" y="118"/>
                    <a:pt x="68" y="118"/>
                  </a:cubicBezTo>
                  <a:close/>
                  <a:moveTo>
                    <a:pt x="74" y="119"/>
                  </a:moveTo>
                  <a:lnTo>
                    <a:pt x="74" y="119"/>
                  </a:lnTo>
                  <a:cubicBezTo>
                    <a:pt x="75" y="119"/>
                    <a:pt x="75" y="119"/>
                    <a:pt x="75" y="119"/>
                  </a:cubicBezTo>
                  <a:lnTo>
                    <a:pt x="75" y="119"/>
                  </a:lnTo>
                  <a:cubicBezTo>
                    <a:pt x="74" y="119"/>
                    <a:pt x="74" y="119"/>
                    <a:pt x="73" y="119"/>
                  </a:cubicBezTo>
                  <a:lnTo>
                    <a:pt x="73" y="119"/>
                  </a:lnTo>
                  <a:cubicBezTo>
                    <a:pt x="74" y="119"/>
                    <a:pt x="74" y="119"/>
                    <a:pt x="74" y="119"/>
                  </a:cubicBezTo>
                  <a:close/>
                  <a:moveTo>
                    <a:pt x="74" y="1"/>
                  </a:moveTo>
                  <a:cubicBezTo>
                    <a:pt x="66" y="1"/>
                    <a:pt x="58" y="2"/>
                    <a:pt x="50" y="4"/>
                  </a:cubicBezTo>
                  <a:cubicBezTo>
                    <a:pt x="22" y="11"/>
                    <a:pt x="0" y="45"/>
                    <a:pt x="9" y="75"/>
                  </a:cubicBezTo>
                  <a:cubicBezTo>
                    <a:pt x="18" y="103"/>
                    <a:pt x="39" y="120"/>
                    <a:pt x="64" y="120"/>
                  </a:cubicBezTo>
                  <a:cubicBezTo>
                    <a:pt x="67" y="120"/>
                    <a:pt x="70" y="120"/>
                    <a:pt x="73" y="119"/>
                  </a:cubicBezTo>
                  <a:lnTo>
                    <a:pt x="75" y="119"/>
                  </a:lnTo>
                  <a:cubicBezTo>
                    <a:pt x="81" y="121"/>
                    <a:pt x="88" y="123"/>
                    <a:pt x="94" y="125"/>
                  </a:cubicBezTo>
                  <a:cubicBezTo>
                    <a:pt x="118" y="132"/>
                    <a:pt x="142" y="140"/>
                    <a:pt x="165" y="149"/>
                  </a:cubicBezTo>
                  <a:cubicBezTo>
                    <a:pt x="177" y="154"/>
                    <a:pt x="190" y="160"/>
                    <a:pt x="203" y="163"/>
                  </a:cubicBezTo>
                  <a:cubicBezTo>
                    <a:pt x="206" y="166"/>
                    <a:pt x="210" y="167"/>
                    <a:pt x="213" y="167"/>
                  </a:cubicBezTo>
                  <a:cubicBezTo>
                    <a:pt x="214" y="168"/>
                    <a:pt x="215" y="168"/>
                    <a:pt x="215" y="168"/>
                  </a:cubicBezTo>
                  <a:cubicBezTo>
                    <a:pt x="215" y="168"/>
                    <a:pt x="214" y="167"/>
                    <a:pt x="213" y="167"/>
                  </a:cubicBezTo>
                  <a:lnTo>
                    <a:pt x="213" y="167"/>
                  </a:lnTo>
                  <a:cubicBezTo>
                    <a:pt x="217" y="168"/>
                    <a:pt x="222" y="171"/>
                    <a:pt x="227" y="173"/>
                  </a:cubicBezTo>
                  <a:cubicBezTo>
                    <a:pt x="247" y="181"/>
                    <a:pt x="264" y="188"/>
                    <a:pt x="284" y="197"/>
                  </a:cubicBezTo>
                  <a:cubicBezTo>
                    <a:pt x="293" y="201"/>
                    <a:pt x="304" y="204"/>
                    <a:pt x="314" y="204"/>
                  </a:cubicBezTo>
                  <a:cubicBezTo>
                    <a:pt x="334" y="204"/>
                    <a:pt x="353" y="195"/>
                    <a:pt x="363" y="176"/>
                  </a:cubicBezTo>
                  <a:cubicBezTo>
                    <a:pt x="376" y="152"/>
                    <a:pt x="373" y="111"/>
                    <a:pt x="342" y="96"/>
                  </a:cubicBezTo>
                  <a:cubicBezTo>
                    <a:pt x="292" y="75"/>
                    <a:pt x="245" y="54"/>
                    <a:pt x="196" y="34"/>
                  </a:cubicBezTo>
                  <a:cubicBezTo>
                    <a:pt x="172" y="25"/>
                    <a:pt x="148" y="17"/>
                    <a:pt x="122" y="10"/>
                  </a:cubicBezTo>
                  <a:cubicBezTo>
                    <a:pt x="107" y="5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1"/>
            <p:cNvSpPr/>
            <p:nvPr/>
          </p:nvSpPr>
          <p:spPr>
            <a:xfrm>
              <a:off x="8012179" y="2499294"/>
              <a:ext cx="20855" cy="11435"/>
            </a:xfrm>
            <a:custGeom>
              <a:avLst/>
              <a:gdLst/>
              <a:ahLst/>
              <a:cxnLst/>
              <a:rect l="l" t="t" r="r" b="b"/>
              <a:pathLst>
                <a:path w="414" h="227" extrusionOk="0">
                  <a:moveTo>
                    <a:pt x="346" y="0"/>
                  </a:moveTo>
                  <a:cubicBezTo>
                    <a:pt x="337" y="0"/>
                    <a:pt x="327" y="2"/>
                    <a:pt x="318" y="7"/>
                  </a:cubicBezTo>
                  <a:cubicBezTo>
                    <a:pt x="305" y="15"/>
                    <a:pt x="293" y="22"/>
                    <a:pt x="278" y="27"/>
                  </a:cubicBezTo>
                  <a:cubicBezTo>
                    <a:pt x="273" y="29"/>
                    <a:pt x="269" y="33"/>
                    <a:pt x="263" y="34"/>
                  </a:cubicBezTo>
                  <a:cubicBezTo>
                    <a:pt x="261" y="36"/>
                    <a:pt x="257" y="36"/>
                    <a:pt x="256" y="37"/>
                  </a:cubicBezTo>
                  <a:cubicBezTo>
                    <a:pt x="233" y="47"/>
                    <a:pt x="209" y="56"/>
                    <a:pt x="185" y="63"/>
                  </a:cubicBezTo>
                  <a:cubicBezTo>
                    <a:pt x="134" y="78"/>
                    <a:pt x="84" y="97"/>
                    <a:pt x="36" y="118"/>
                  </a:cubicBezTo>
                  <a:cubicBezTo>
                    <a:pt x="8" y="129"/>
                    <a:pt x="1" y="172"/>
                    <a:pt x="15" y="197"/>
                  </a:cubicBezTo>
                  <a:cubicBezTo>
                    <a:pt x="26" y="217"/>
                    <a:pt x="43" y="226"/>
                    <a:pt x="63" y="226"/>
                  </a:cubicBezTo>
                  <a:cubicBezTo>
                    <a:pt x="72" y="226"/>
                    <a:pt x="83" y="224"/>
                    <a:pt x="93" y="220"/>
                  </a:cubicBezTo>
                  <a:cubicBezTo>
                    <a:pt x="96" y="219"/>
                    <a:pt x="100" y="217"/>
                    <a:pt x="103" y="217"/>
                  </a:cubicBezTo>
                  <a:cubicBezTo>
                    <a:pt x="110" y="214"/>
                    <a:pt x="116" y="212"/>
                    <a:pt x="123" y="210"/>
                  </a:cubicBezTo>
                  <a:cubicBezTo>
                    <a:pt x="134" y="206"/>
                    <a:pt x="144" y="203"/>
                    <a:pt x="155" y="197"/>
                  </a:cubicBezTo>
                  <a:cubicBezTo>
                    <a:pt x="178" y="190"/>
                    <a:pt x="201" y="182"/>
                    <a:pt x="223" y="175"/>
                  </a:cubicBezTo>
                  <a:cubicBezTo>
                    <a:pt x="274" y="156"/>
                    <a:pt x="327" y="136"/>
                    <a:pt x="376" y="108"/>
                  </a:cubicBezTo>
                  <a:cubicBezTo>
                    <a:pt x="403" y="94"/>
                    <a:pt x="413" y="56"/>
                    <a:pt x="398" y="29"/>
                  </a:cubicBezTo>
                  <a:cubicBezTo>
                    <a:pt x="385" y="11"/>
                    <a:pt x="366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1"/>
            <p:cNvSpPr/>
            <p:nvPr/>
          </p:nvSpPr>
          <p:spPr>
            <a:xfrm>
              <a:off x="8248290" y="2798678"/>
              <a:ext cx="13904" cy="16674"/>
            </a:xfrm>
            <a:custGeom>
              <a:avLst/>
              <a:gdLst/>
              <a:ahLst/>
              <a:cxnLst/>
              <a:rect l="l" t="t" r="r" b="b"/>
              <a:pathLst>
                <a:path w="276" h="331" extrusionOk="0">
                  <a:moveTo>
                    <a:pt x="70" y="1"/>
                  </a:moveTo>
                  <a:cubicBezTo>
                    <a:pt x="59" y="1"/>
                    <a:pt x="49" y="3"/>
                    <a:pt x="40" y="8"/>
                  </a:cubicBezTo>
                  <a:cubicBezTo>
                    <a:pt x="14" y="23"/>
                    <a:pt x="0" y="60"/>
                    <a:pt x="19" y="87"/>
                  </a:cubicBezTo>
                  <a:cubicBezTo>
                    <a:pt x="67" y="157"/>
                    <a:pt x="106" y="233"/>
                    <a:pt x="156" y="301"/>
                  </a:cubicBezTo>
                  <a:cubicBezTo>
                    <a:pt x="165" y="314"/>
                    <a:pt x="176" y="325"/>
                    <a:pt x="190" y="328"/>
                  </a:cubicBezTo>
                  <a:cubicBezTo>
                    <a:pt x="195" y="329"/>
                    <a:pt x="199" y="330"/>
                    <a:pt x="204" y="330"/>
                  </a:cubicBezTo>
                  <a:cubicBezTo>
                    <a:pt x="215" y="330"/>
                    <a:pt x="225" y="327"/>
                    <a:pt x="234" y="322"/>
                  </a:cubicBezTo>
                  <a:cubicBezTo>
                    <a:pt x="259" y="307"/>
                    <a:pt x="275" y="270"/>
                    <a:pt x="255" y="243"/>
                  </a:cubicBezTo>
                  <a:cubicBezTo>
                    <a:pt x="207" y="174"/>
                    <a:pt x="167" y="99"/>
                    <a:pt x="118" y="29"/>
                  </a:cubicBezTo>
                  <a:cubicBezTo>
                    <a:pt x="109" y="16"/>
                    <a:pt x="98" y="5"/>
                    <a:pt x="84" y="2"/>
                  </a:cubicBezTo>
                  <a:cubicBezTo>
                    <a:pt x="79" y="1"/>
                    <a:pt x="74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1"/>
            <p:cNvSpPr/>
            <p:nvPr/>
          </p:nvSpPr>
          <p:spPr>
            <a:xfrm>
              <a:off x="8229903" y="2830465"/>
              <a:ext cx="21006" cy="9219"/>
            </a:xfrm>
            <a:custGeom>
              <a:avLst/>
              <a:gdLst/>
              <a:ahLst/>
              <a:cxnLst/>
              <a:rect l="l" t="t" r="r" b="b"/>
              <a:pathLst>
                <a:path w="417" h="183" extrusionOk="0">
                  <a:moveTo>
                    <a:pt x="351" y="1"/>
                  </a:moveTo>
                  <a:cubicBezTo>
                    <a:pt x="346" y="1"/>
                    <a:pt x="341" y="1"/>
                    <a:pt x="337" y="2"/>
                  </a:cubicBezTo>
                  <a:cubicBezTo>
                    <a:pt x="289" y="9"/>
                    <a:pt x="245" y="29"/>
                    <a:pt x="201" y="44"/>
                  </a:cubicBezTo>
                  <a:cubicBezTo>
                    <a:pt x="178" y="53"/>
                    <a:pt x="154" y="60"/>
                    <a:pt x="131" y="64"/>
                  </a:cubicBezTo>
                  <a:cubicBezTo>
                    <a:pt x="131" y="64"/>
                    <a:pt x="130" y="64"/>
                    <a:pt x="128" y="65"/>
                  </a:cubicBezTo>
                  <a:lnTo>
                    <a:pt x="128" y="65"/>
                  </a:lnTo>
                  <a:cubicBezTo>
                    <a:pt x="121" y="53"/>
                    <a:pt x="109" y="44"/>
                    <a:pt x="96" y="41"/>
                  </a:cubicBezTo>
                  <a:cubicBezTo>
                    <a:pt x="91" y="40"/>
                    <a:pt x="86" y="40"/>
                    <a:pt x="82" y="40"/>
                  </a:cubicBezTo>
                  <a:cubicBezTo>
                    <a:pt x="61" y="40"/>
                    <a:pt x="41" y="50"/>
                    <a:pt x="30" y="69"/>
                  </a:cubicBezTo>
                  <a:lnTo>
                    <a:pt x="30" y="69"/>
                  </a:lnTo>
                  <a:cubicBezTo>
                    <a:pt x="29" y="70"/>
                    <a:pt x="29" y="71"/>
                    <a:pt x="28" y="73"/>
                  </a:cubicBezTo>
                  <a:cubicBezTo>
                    <a:pt x="17" y="81"/>
                    <a:pt x="11" y="94"/>
                    <a:pt x="8" y="108"/>
                  </a:cubicBezTo>
                  <a:cubicBezTo>
                    <a:pt x="1" y="136"/>
                    <a:pt x="17" y="173"/>
                    <a:pt x="49" y="179"/>
                  </a:cubicBezTo>
                  <a:cubicBezTo>
                    <a:pt x="65" y="181"/>
                    <a:pt x="80" y="182"/>
                    <a:pt x="95" y="182"/>
                  </a:cubicBezTo>
                  <a:cubicBezTo>
                    <a:pt x="138" y="182"/>
                    <a:pt x="180" y="174"/>
                    <a:pt x="222" y="159"/>
                  </a:cubicBezTo>
                  <a:cubicBezTo>
                    <a:pt x="270" y="144"/>
                    <a:pt x="317" y="121"/>
                    <a:pt x="368" y="114"/>
                  </a:cubicBezTo>
                  <a:cubicBezTo>
                    <a:pt x="398" y="108"/>
                    <a:pt x="416" y="68"/>
                    <a:pt x="408" y="43"/>
                  </a:cubicBezTo>
                  <a:cubicBezTo>
                    <a:pt x="399" y="15"/>
                    <a:pt x="377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1"/>
            <p:cNvSpPr/>
            <p:nvPr/>
          </p:nvSpPr>
          <p:spPr>
            <a:xfrm>
              <a:off x="8283704" y="2725532"/>
              <a:ext cx="21006" cy="10679"/>
            </a:xfrm>
            <a:custGeom>
              <a:avLst/>
              <a:gdLst/>
              <a:ahLst/>
              <a:cxnLst/>
              <a:rect l="l" t="t" r="r" b="b"/>
              <a:pathLst>
                <a:path w="417" h="212" extrusionOk="0">
                  <a:moveTo>
                    <a:pt x="128" y="172"/>
                  </a:moveTo>
                  <a:lnTo>
                    <a:pt x="128" y="172"/>
                  </a:lnTo>
                  <a:cubicBezTo>
                    <a:pt x="127" y="173"/>
                    <a:pt x="127" y="175"/>
                    <a:pt x="126" y="176"/>
                  </a:cubicBezTo>
                  <a:lnTo>
                    <a:pt x="126" y="176"/>
                  </a:lnTo>
                  <a:cubicBezTo>
                    <a:pt x="126" y="176"/>
                    <a:pt x="126" y="177"/>
                    <a:pt x="125" y="177"/>
                  </a:cubicBezTo>
                  <a:lnTo>
                    <a:pt x="125" y="177"/>
                  </a:lnTo>
                  <a:cubicBezTo>
                    <a:pt x="126" y="175"/>
                    <a:pt x="127" y="173"/>
                    <a:pt x="128" y="172"/>
                  </a:cubicBezTo>
                  <a:close/>
                  <a:moveTo>
                    <a:pt x="351" y="0"/>
                  </a:moveTo>
                  <a:cubicBezTo>
                    <a:pt x="342" y="0"/>
                    <a:pt x="332" y="3"/>
                    <a:pt x="322" y="7"/>
                  </a:cubicBezTo>
                  <a:cubicBezTo>
                    <a:pt x="323" y="7"/>
                    <a:pt x="324" y="6"/>
                    <a:pt x="325" y="6"/>
                  </a:cubicBezTo>
                  <a:lnTo>
                    <a:pt x="325" y="6"/>
                  </a:lnTo>
                  <a:cubicBezTo>
                    <a:pt x="323" y="6"/>
                    <a:pt x="322" y="7"/>
                    <a:pt x="317" y="7"/>
                  </a:cubicBezTo>
                  <a:cubicBezTo>
                    <a:pt x="312" y="9"/>
                    <a:pt x="308" y="10"/>
                    <a:pt x="300" y="13"/>
                  </a:cubicBezTo>
                  <a:cubicBezTo>
                    <a:pt x="288" y="16"/>
                    <a:pt x="274" y="17"/>
                    <a:pt x="259" y="21"/>
                  </a:cubicBezTo>
                  <a:cubicBezTo>
                    <a:pt x="230" y="27"/>
                    <a:pt x="198" y="31"/>
                    <a:pt x="170" y="37"/>
                  </a:cubicBezTo>
                  <a:cubicBezTo>
                    <a:pt x="139" y="44"/>
                    <a:pt x="109" y="53"/>
                    <a:pt x="81" y="65"/>
                  </a:cubicBezTo>
                  <a:cubicBezTo>
                    <a:pt x="48" y="81"/>
                    <a:pt x="26" y="105"/>
                    <a:pt x="13" y="136"/>
                  </a:cubicBezTo>
                  <a:cubicBezTo>
                    <a:pt x="0" y="165"/>
                    <a:pt x="26" y="200"/>
                    <a:pt x="54" y="207"/>
                  </a:cubicBezTo>
                  <a:cubicBezTo>
                    <a:pt x="62" y="210"/>
                    <a:pt x="70" y="211"/>
                    <a:pt x="76" y="211"/>
                  </a:cubicBezTo>
                  <a:cubicBezTo>
                    <a:pt x="98" y="211"/>
                    <a:pt x="115" y="198"/>
                    <a:pt x="124" y="179"/>
                  </a:cubicBezTo>
                  <a:lnTo>
                    <a:pt x="124" y="179"/>
                  </a:lnTo>
                  <a:lnTo>
                    <a:pt x="126" y="178"/>
                  </a:lnTo>
                  <a:lnTo>
                    <a:pt x="126" y="178"/>
                  </a:lnTo>
                  <a:cubicBezTo>
                    <a:pt x="125" y="182"/>
                    <a:pt x="124" y="184"/>
                    <a:pt x="124" y="184"/>
                  </a:cubicBezTo>
                  <a:cubicBezTo>
                    <a:pt x="124" y="184"/>
                    <a:pt x="125" y="180"/>
                    <a:pt x="126" y="177"/>
                  </a:cubicBezTo>
                  <a:lnTo>
                    <a:pt x="126" y="177"/>
                  </a:lnTo>
                  <a:cubicBezTo>
                    <a:pt x="130" y="175"/>
                    <a:pt x="134" y="171"/>
                    <a:pt x="137" y="170"/>
                  </a:cubicBezTo>
                  <a:cubicBezTo>
                    <a:pt x="139" y="168"/>
                    <a:pt x="140" y="168"/>
                    <a:pt x="143" y="167"/>
                  </a:cubicBezTo>
                  <a:lnTo>
                    <a:pt x="143" y="167"/>
                  </a:lnTo>
                  <a:cubicBezTo>
                    <a:pt x="140" y="168"/>
                    <a:pt x="138" y="169"/>
                    <a:pt x="138" y="169"/>
                  </a:cubicBezTo>
                  <a:cubicBezTo>
                    <a:pt x="139" y="169"/>
                    <a:pt x="139" y="169"/>
                    <a:pt x="140" y="169"/>
                  </a:cubicBezTo>
                  <a:cubicBezTo>
                    <a:pt x="167" y="159"/>
                    <a:pt x="194" y="152"/>
                    <a:pt x="220" y="148"/>
                  </a:cubicBezTo>
                  <a:cubicBezTo>
                    <a:pt x="274" y="136"/>
                    <a:pt x="330" y="133"/>
                    <a:pt x="380" y="108"/>
                  </a:cubicBezTo>
                  <a:cubicBezTo>
                    <a:pt x="407" y="94"/>
                    <a:pt x="417" y="55"/>
                    <a:pt x="401" y="29"/>
                  </a:cubicBezTo>
                  <a:cubicBezTo>
                    <a:pt x="389" y="10"/>
                    <a:pt x="371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1"/>
            <p:cNvSpPr/>
            <p:nvPr/>
          </p:nvSpPr>
          <p:spPr>
            <a:xfrm>
              <a:off x="8282193" y="2682259"/>
              <a:ext cx="19294" cy="25036"/>
            </a:xfrm>
            <a:custGeom>
              <a:avLst/>
              <a:gdLst/>
              <a:ahLst/>
              <a:cxnLst/>
              <a:rect l="l" t="t" r="r" b="b"/>
              <a:pathLst>
                <a:path w="383" h="497" extrusionOk="0">
                  <a:moveTo>
                    <a:pt x="65" y="0"/>
                  </a:moveTo>
                  <a:cubicBezTo>
                    <a:pt x="55" y="0"/>
                    <a:pt x="45" y="3"/>
                    <a:pt x="36" y="8"/>
                  </a:cubicBezTo>
                  <a:cubicBezTo>
                    <a:pt x="7" y="23"/>
                    <a:pt x="0" y="59"/>
                    <a:pt x="14" y="87"/>
                  </a:cubicBezTo>
                  <a:cubicBezTo>
                    <a:pt x="85" y="227"/>
                    <a:pt x="163" y="369"/>
                    <a:pt x="278" y="479"/>
                  </a:cubicBezTo>
                  <a:cubicBezTo>
                    <a:pt x="290" y="490"/>
                    <a:pt x="306" y="496"/>
                    <a:pt x="321" y="496"/>
                  </a:cubicBezTo>
                  <a:cubicBezTo>
                    <a:pt x="335" y="496"/>
                    <a:pt x="349" y="491"/>
                    <a:pt x="360" y="479"/>
                  </a:cubicBezTo>
                  <a:cubicBezTo>
                    <a:pt x="383" y="458"/>
                    <a:pt x="383" y="421"/>
                    <a:pt x="362" y="399"/>
                  </a:cubicBezTo>
                  <a:cubicBezTo>
                    <a:pt x="255" y="295"/>
                    <a:pt x="184" y="163"/>
                    <a:pt x="116" y="29"/>
                  </a:cubicBezTo>
                  <a:cubicBezTo>
                    <a:pt x="107" y="10"/>
                    <a:pt x="86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1"/>
            <p:cNvSpPr/>
            <p:nvPr/>
          </p:nvSpPr>
          <p:spPr>
            <a:xfrm>
              <a:off x="8180333" y="2719588"/>
              <a:ext cx="15012" cy="11687"/>
            </a:xfrm>
            <a:custGeom>
              <a:avLst/>
              <a:gdLst/>
              <a:ahLst/>
              <a:cxnLst/>
              <a:rect l="l" t="t" r="r" b="b"/>
              <a:pathLst>
                <a:path w="298" h="232" extrusionOk="0">
                  <a:moveTo>
                    <a:pt x="149" y="1"/>
                  </a:moveTo>
                  <a:cubicBezTo>
                    <a:pt x="0" y="1"/>
                    <a:pt x="0" y="232"/>
                    <a:pt x="149" y="232"/>
                  </a:cubicBezTo>
                  <a:cubicBezTo>
                    <a:pt x="298" y="232"/>
                    <a:pt x="298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1"/>
            <p:cNvSpPr/>
            <p:nvPr/>
          </p:nvSpPr>
          <p:spPr>
            <a:xfrm>
              <a:off x="8177462" y="2652487"/>
              <a:ext cx="12443" cy="11888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88" y="226"/>
                  </a:moveTo>
                  <a:cubicBezTo>
                    <a:pt x="88" y="226"/>
                    <a:pt x="88" y="226"/>
                    <a:pt x="88" y="226"/>
                  </a:cubicBezTo>
                  <a:lnTo>
                    <a:pt x="88" y="226"/>
                  </a:lnTo>
                  <a:cubicBezTo>
                    <a:pt x="87" y="226"/>
                    <a:pt x="86" y="226"/>
                    <a:pt x="85" y="226"/>
                  </a:cubicBezTo>
                  <a:close/>
                  <a:moveTo>
                    <a:pt x="136" y="227"/>
                  </a:moveTo>
                  <a:lnTo>
                    <a:pt x="136" y="227"/>
                  </a:lnTo>
                  <a:cubicBezTo>
                    <a:pt x="134" y="228"/>
                    <a:pt x="132" y="228"/>
                    <a:pt x="130" y="228"/>
                  </a:cubicBezTo>
                  <a:lnTo>
                    <a:pt x="130" y="228"/>
                  </a:lnTo>
                  <a:cubicBezTo>
                    <a:pt x="131" y="228"/>
                    <a:pt x="133" y="228"/>
                    <a:pt x="135" y="227"/>
                  </a:cubicBezTo>
                  <a:cubicBezTo>
                    <a:pt x="135" y="227"/>
                    <a:pt x="136" y="227"/>
                    <a:pt x="136" y="227"/>
                  </a:cubicBezTo>
                  <a:close/>
                  <a:moveTo>
                    <a:pt x="115" y="1"/>
                  </a:moveTo>
                  <a:cubicBezTo>
                    <a:pt x="104" y="1"/>
                    <a:pt x="94" y="1"/>
                    <a:pt x="85" y="5"/>
                  </a:cubicBezTo>
                  <a:cubicBezTo>
                    <a:pt x="75" y="8"/>
                    <a:pt x="67" y="12"/>
                    <a:pt x="57" y="18"/>
                  </a:cubicBezTo>
                  <a:cubicBezTo>
                    <a:pt x="43" y="23"/>
                    <a:pt x="32" y="35"/>
                    <a:pt x="24" y="47"/>
                  </a:cubicBezTo>
                  <a:cubicBezTo>
                    <a:pt x="17" y="54"/>
                    <a:pt x="12" y="63"/>
                    <a:pt x="10" y="71"/>
                  </a:cubicBezTo>
                  <a:cubicBezTo>
                    <a:pt x="3" y="86"/>
                    <a:pt x="0" y="100"/>
                    <a:pt x="0" y="115"/>
                  </a:cubicBezTo>
                  <a:cubicBezTo>
                    <a:pt x="2" y="127"/>
                    <a:pt x="3" y="137"/>
                    <a:pt x="3" y="146"/>
                  </a:cubicBezTo>
                  <a:cubicBezTo>
                    <a:pt x="7" y="155"/>
                    <a:pt x="10" y="163"/>
                    <a:pt x="16" y="175"/>
                  </a:cubicBezTo>
                  <a:cubicBezTo>
                    <a:pt x="23" y="189"/>
                    <a:pt x="34" y="199"/>
                    <a:pt x="46" y="206"/>
                  </a:cubicBezTo>
                  <a:cubicBezTo>
                    <a:pt x="57" y="217"/>
                    <a:pt x="71" y="224"/>
                    <a:pt x="85" y="227"/>
                  </a:cubicBezTo>
                  <a:cubicBezTo>
                    <a:pt x="87" y="227"/>
                    <a:pt x="88" y="227"/>
                    <a:pt x="91" y="230"/>
                  </a:cubicBezTo>
                  <a:cubicBezTo>
                    <a:pt x="94" y="230"/>
                    <a:pt x="98" y="232"/>
                    <a:pt x="100" y="232"/>
                  </a:cubicBezTo>
                  <a:lnTo>
                    <a:pt x="101" y="232"/>
                  </a:lnTo>
                  <a:cubicBezTo>
                    <a:pt x="109" y="235"/>
                    <a:pt x="117" y="236"/>
                    <a:pt x="125" y="236"/>
                  </a:cubicBezTo>
                  <a:cubicBezTo>
                    <a:pt x="133" y="236"/>
                    <a:pt x="140" y="235"/>
                    <a:pt x="148" y="233"/>
                  </a:cubicBezTo>
                  <a:cubicBezTo>
                    <a:pt x="163" y="233"/>
                    <a:pt x="177" y="227"/>
                    <a:pt x="190" y="219"/>
                  </a:cubicBezTo>
                  <a:cubicBezTo>
                    <a:pt x="204" y="212"/>
                    <a:pt x="214" y="202"/>
                    <a:pt x="221" y="189"/>
                  </a:cubicBezTo>
                  <a:cubicBezTo>
                    <a:pt x="233" y="178"/>
                    <a:pt x="240" y="163"/>
                    <a:pt x="243" y="149"/>
                  </a:cubicBezTo>
                  <a:cubicBezTo>
                    <a:pt x="244" y="139"/>
                    <a:pt x="247" y="128"/>
                    <a:pt x="247" y="120"/>
                  </a:cubicBezTo>
                  <a:cubicBezTo>
                    <a:pt x="247" y="98"/>
                    <a:pt x="241" y="78"/>
                    <a:pt x="230" y="61"/>
                  </a:cubicBezTo>
                  <a:cubicBezTo>
                    <a:pt x="226" y="54"/>
                    <a:pt x="219" y="46"/>
                    <a:pt x="213" y="39"/>
                  </a:cubicBezTo>
                  <a:cubicBezTo>
                    <a:pt x="199" y="25"/>
                    <a:pt x="180" y="13"/>
                    <a:pt x="162" y="8"/>
                  </a:cubicBezTo>
                  <a:cubicBezTo>
                    <a:pt x="158" y="6"/>
                    <a:pt x="154" y="6"/>
                    <a:pt x="151" y="5"/>
                  </a:cubicBezTo>
                  <a:lnTo>
                    <a:pt x="151" y="5"/>
                  </a:lnTo>
                  <a:cubicBezTo>
                    <a:pt x="150" y="5"/>
                    <a:pt x="150" y="5"/>
                    <a:pt x="149" y="5"/>
                  </a:cubicBezTo>
                  <a:lnTo>
                    <a:pt x="145" y="5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1"/>
            <p:cNvSpPr/>
            <p:nvPr/>
          </p:nvSpPr>
          <p:spPr>
            <a:xfrm>
              <a:off x="8143307" y="2635561"/>
              <a:ext cx="12140" cy="13047"/>
            </a:xfrm>
            <a:custGeom>
              <a:avLst/>
              <a:gdLst/>
              <a:ahLst/>
              <a:cxnLst/>
              <a:rect l="l" t="t" r="r" b="b"/>
              <a:pathLst>
                <a:path w="241" h="259" extrusionOk="0">
                  <a:moveTo>
                    <a:pt x="123" y="1"/>
                  </a:moveTo>
                  <a:cubicBezTo>
                    <a:pt x="102" y="1"/>
                    <a:pt x="83" y="6"/>
                    <a:pt x="65" y="16"/>
                  </a:cubicBezTo>
                  <a:cubicBezTo>
                    <a:pt x="58" y="22"/>
                    <a:pt x="49" y="29"/>
                    <a:pt x="42" y="35"/>
                  </a:cubicBezTo>
                  <a:cubicBezTo>
                    <a:pt x="28" y="49"/>
                    <a:pt x="18" y="66"/>
                    <a:pt x="12" y="86"/>
                  </a:cubicBezTo>
                  <a:cubicBezTo>
                    <a:pt x="9" y="94"/>
                    <a:pt x="8" y="106"/>
                    <a:pt x="7" y="114"/>
                  </a:cubicBezTo>
                  <a:cubicBezTo>
                    <a:pt x="1" y="130"/>
                    <a:pt x="1" y="144"/>
                    <a:pt x="5" y="159"/>
                  </a:cubicBezTo>
                  <a:cubicBezTo>
                    <a:pt x="5" y="176"/>
                    <a:pt x="9" y="191"/>
                    <a:pt x="19" y="202"/>
                  </a:cubicBezTo>
                  <a:cubicBezTo>
                    <a:pt x="26" y="216"/>
                    <a:pt x="36" y="227"/>
                    <a:pt x="49" y="234"/>
                  </a:cubicBezTo>
                  <a:cubicBezTo>
                    <a:pt x="60" y="244"/>
                    <a:pt x="75" y="251"/>
                    <a:pt x="89" y="256"/>
                  </a:cubicBezTo>
                  <a:cubicBezTo>
                    <a:pt x="99" y="257"/>
                    <a:pt x="110" y="259"/>
                    <a:pt x="119" y="259"/>
                  </a:cubicBezTo>
                  <a:cubicBezTo>
                    <a:pt x="140" y="259"/>
                    <a:pt x="160" y="253"/>
                    <a:pt x="177" y="243"/>
                  </a:cubicBezTo>
                  <a:cubicBezTo>
                    <a:pt x="184" y="237"/>
                    <a:pt x="192" y="230"/>
                    <a:pt x="199" y="226"/>
                  </a:cubicBezTo>
                  <a:cubicBezTo>
                    <a:pt x="216" y="209"/>
                    <a:pt x="225" y="193"/>
                    <a:pt x="231" y="174"/>
                  </a:cubicBezTo>
                  <a:cubicBezTo>
                    <a:pt x="232" y="165"/>
                    <a:pt x="233" y="155"/>
                    <a:pt x="235" y="145"/>
                  </a:cubicBezTo>
                  <a:cubicBezTo>
                    <a:pt x="240" y="130"/>
                    <a:pt x="240" y="115"/>
                    <a:pt x="238" y="100"/>
                  </a:cubicBezTo>
                  <a:cubicBezTo>
                    <a:pt x="238" y="84"/>
                    <a:pt x="232" y="70"/>
                    <a:pt x="223" y="57"/>
                  </a:cubicBezTo>
                  <a:cubicBezTo>
                    <a:pt x="216" y="43"/>
                    <a:pt x="205" y="32"/>
                    <a:pt x="192" y="25"/>
                  </a:cubicBezTo>
                  <a:cubicBezTo>
                    <a:pt x="182" y="15"/>
                    <a:pt x="168" y="8"/>
                    <a:pt x="154" y="3"/>
                  </a:cubicBezTo>
                  <a:cubicBezTo>
                    <a:pt x="143" y="2"/>
                    <a:pt x="133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1"/>
            <p:cNvSpPr/>
            <p:nvPr/>
          </p:nvSpPr>
          <p:spPr>
            <a:xfrm>
              <a:off x="8231867" y="2779182"/>
              <a:ext cx="13450" cy="14206"/>
            </a:xfrm>
            <a:custGeom>
              <a:avLst/>
              <a:gdLst/>
              <a:ahLst/>
              <a:cxnLst/>
              <a:rect l="l" t="t" r="r" b="b"/>
              <a:pathLst>
                <a:path w="267" h="282" extrusionOk="0">
                  <a:moveTo>
                    <a:pt x="122" y="1"/>
                  </a:moveTo>
                  <a:cubicBezTo>
                    <a:pt x="115" y="1"/>
                    <a:pt x="107" y="2"/>
                    <a:pt x="99" y="4"/>
                  </a:cubicBezTo>
                  <a:cubicBezTo>
                    <a:pt x="84" y="4"/>
                    <a:pt x="70" y="8"/>
                    <a:pt x="57" y="18"/>
                  </a:cubicBezTo>
                  <a:cubicBezTo>
                    <a:pt x="50" y="22"/>
                    <a:pt x="41" y="29"/>
                    <a:pt x="34" y="35"/>
                  </a:cubicBezTo>
                  <a:cubicBezTo>
                    <a:pt x="20" y="49"/>
                    <a:pt x="10" y="68"/>
                    <a:pt x="4" y="86"/>
                  </a:cubicBezTo>
                  <a:cubicBezTo>
                    <a:pt x="3" y="97"/>
                    <a:pt x="0" y="107"/>
                    <a:pt x="0" y="117"/>
                  </a:cubicBezTo>
                  <a:cubicBezTo>
                    <a:pt x="0" y="138"/>
                    <a:pt x="6" y="157"/>
                    <a:pt x="17" y="175"/>
                  </a:cubicBezTo>
                  <a:cubicBezTo>
                    <a:pt x="29" y="191"/>
                    <a:pt x="40" y="209"/>
                    <a:pt x="53" y="225"/>
                  </a:cubicBezTo>
                  <a:cubicBezTo>
                    <a:pt x="58" y="239"/>
                    <a:pt x="70" y="249"/>
                    <a:pt x="82" y="256"/>
                  </a:cubicBezTo>
                  <a:cubicBezTo>
                    <a:pt x="92" y="267"/>
                    <a:pt x="106" y="274"/>
                    <a:pt x="121" y="277"/>
                  </a:cubicBezTo>
                  <a:cubicBezTo>
                    <a:pt x="131" y="281"/>
                    <a:pt x="140" y="282"/>
                    <a:pt x="148" y="282"/>
                  </a:cubicBezTo>
                  <a:cubicBezTo>
                    <a:pt x="155" y="282"/>
                    <a:pt x="161" y="281"/>
                    <a:pt x="167" y="280"/>
                  </a:cubicBezTo>
                  <a:cubicBezTo>
                    <a:pt x="183" y="280"/>
                    <a:pt x="197" y="274"/>
                    <a:pt x="210" y="266"/>
                  </a:cubicBezTo>
                  <a:cubicBezTo>
                    <a:pt x="217" y="260"/>
                    <a:pt x="226" y="253"/>
                    <a:pt x="233" y="247"/>
                  </a:cubicBezTo>
                  <a:cubicBezTo>
                    <a:pt x="247" y="233"/>
                    <a:pt x="258" y="216"/>
                    <a:pt x="262" y="196"/>
                  </a:cubicBezTo>
                  <a:cubicBezTo>
                    <a:pt x="265" y="185"/>
                    <a:pt x="267" y="175"/>
                    <a:pt x="267" y="167"/>
                  </a:cubicBezTo>
                  <a:cubicBezTo>
                    <a:pt x="267" y="145"/>
                    <a:pt x="261" y="126"/>
                    <a:pt x="251" y="107"/>
                  </a:cubicBezTo>
                  <a:cubicBezTo>
                    <a:pt x="238" y="92"/>
                    <a:pt x="227" y="75"/>
                    <a:pt x="216" y="58"/>
                  </a:cubicBezTo>
                  <a:cubicBezTo>
                    <a:pt x="209" y="43"/>
                    <a:pt x="197" y="33"/>
                    <a:pt x="184" y="26"/>
                  </a:cubicBezTo>
                  <a:cubicBezTo>
                    <a:pt x="174" y="15"/>
                    <a:pt x="160" y="8"/>
                    <a:pt x="146" y="5"/>
                  </a:cubicBezTo>
                  <a:cubicBezTo>
                    <a:pt x="138" y="2"/>
                    <a:pt x="130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1"/>
            <p:cNvSpPr/>
            <p:nvPr/>
          </p:nvSpPr>
          <p:spPr>
            <a:xfrm>
              <a:off x="8257861" y="2824571"/>
              <a:ext cx="12140" cy="12493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14" y="98"/>
                  </a:moveTo>
                  <a:cubicBezTo>
                    <a:pt x="14" y="98"/>
                    <a:pt x="14" y="98"/>
                    <a:pt x="14" y="98"/>
                  </a:cubicBezTo>
                  <a:lnTo>
                    <a:pt x="14" y="98"/>
                  </a:lnTo>
                  <a:cubicBezTo>
                    <a:pt x="14" y="98"/>
                    <a:pt x="14" y="98"/>
                    <a:pt x="14" y="98"/>
                  </a:cubicBezTo>
                  <a:close/>
                  <a:moveTo>
                    <a:pt x="120" y="1"/>
                  </a:moveTo>
                  <a:cubicBezTo>
                    <a:pt x="113" y="1"/>
                    <a:pt x="106" y="2"/>
                    <a:pt x="99" y="4"/>
                  </a:cubicBezTo>
                  <a:cubicBezTo>
                    <a:pt x="84" y="4"/>
                    <a:pt x="69" y="8"/>
                    <a:pt x="57" y="18"/>
                  </a:cubicBezTo>
                  <a:cubicBezTo>
                    <a:pt x="43" y="25"/>
                    <a:pt x="33" y="35"/>
                    <a:pt x="26" y="48"/>
                  </a:cubicBezTo>
                  <a:cubicBezTo>
                    <a:pt x="14" y="58"/>
                    <a:pt x="7" y="72"/>
                    <a:pt x="3" y="86"/>
                  </a:cubicBezTo>
                  <a:cubicBezTo>
                    <a:pt x="1" y="98"/>
                    <a:pt x="0" y="107"/>
                    <a:pt x="0" y="117"/>
                  </a:cubicBezTo>
                  <a:cubicBezTo>
                    <a:pt x="0" y="138"/>
                    <a:pt x="5" y="156"/>
                    <a:pt x="15" y="174"/>
                  </a:cubicBezTo>
                  <a:lnTo>
                    <a:pt x="15" y="174"/>
                  </a:lnTo>
                  <a:cubicBezTo>
                    <a:pt x="17" y="180"/>
                    <a:pt x="20" y="186"/>
                    <a:pt x="24" y="191"/>
                  </a:cubicBezTo>
                  <a:cubicBezTo>
                    <a:pt x="31" y="205"/>
                    <a:pt x="43" y="217"/>
                    <a:pt x="55" y="224"/>
                  </a:cubicBezTo>
                  <a:cubicBezTo>
                    <a:pt x="65" y="234"/>
                    <a:pt x="79" y="241"/>
                    <a:pt x="94" y="245"/>
                  </a:cubicBezTo>
                  <a:cubicBezTo>
                    <a:pt x="105" y="246"/>
                    <a:pt x="115" y="248"/>
                    <a:pt x="123" y="248"/>
                  </a:cubicBezTo>
                  <a:cubicBezTo>
                    <a:pt x="145" y="248"/>
                    <a:pt x="164" y="242"/>
                    <a:pt x="183" y="232"/>
                  </a:cubicBezTo>
                  <a:cubicBezTo>
                    <a:pt x="190" y="227"/>
                    <a:pt x="198" y="219"/>
                    <a:pt x="205" y="215"/>
                  </a:cubicBezTo>
                  <a:cubicBezTo>
                    <a:pt x="221" y="195"/>
                    <a:pt x="232" y="180"/>
                    <a:pt x="238" y="160"/>
                  </a:cubicBezTo>
                  <a:lnTo>
                    <a:pt x="238" y="156"/>
                  </a:lnTo>
                  <a:lnTo>
                    <a:pt x="238" y="154"/>
                  </a:lnTo>
                  <a:cubicBezTo>
                    <a:pt x="240" y="144"/>
                    <a:pt x="241" y="133"/>
                    <a:pt x="241" y="123"/>
                  </a:cubicBezTo>
                  <a:lnTo>
                    <a:pt x="241" y="120"/>
                  </a:lnTo>
                  <a:lnTo>
                    <a:pt x="241" y="119"/>
                  </a:lnTo>
                  <a:lnTo>
                    <a:pt x="238" y="89"/>
                  </a:lnTo>
                  <a:lnTo>
                    <a:pt x="225" y="61"/>
                  </a:lnTo>
                  <a:lnTo>
                    <a:pt x="207" y="37"/>
                  </a:lnTo>
                  <a:lnTo>
                    <a:pt x="184" y="20"/>
                  </a:lnTo>
                  <a:lnTo>
                    <a:pt x="183" y="20"/>
                  </a:lnTo>
                  <a:cubicBezTo>
                    <a:pt x="180" y="20"/>
                    <a:pt x="156" y="8"/>
                    <a:pt x="154" y="7"/>
                  </a:cubicBezTo>
                  <a:lnTo>
                    <a:pt x="152" y="7"/>
                  </a:lnTo>
                  <a:cubicBezTo>
                    <a:pt x="150" y="7"/>
                    <a:pt x="147" y="5"/>
                    <a:pt x="145" y="5"/>
                  </a:cubicBezTo>
                  <a:cubicBezTo>
                    <a:pt x="136" y="2"/>
                    <a:pt x="12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1"/>
            <p:cNvSpPr/>
            <p:nvPr/>
          </p:nvSpPr>
          <p:spPr>
            <a:xfrm>
              <a:off x="8214639" y="2850666"/>
              <a:ext cx="11888" cy="12392"/>
            </a:xfrm>
            <a:custGeom>
              <a:avLst/>
              <a:gdLst/>
              <a:ahLst/>
              <a:cxnLst/>
              <a:rect l="l" t="t" r="r" b="b"/>
              <a:pathLst>
                <a:path w="236" h="246" extrusionOk="0">
                  <a:moveTo>
                    <a:pt x="120" y="0"/>
                  </a:moveTo>
                  <a:cubicBezTo>
                    <a:pt x="98" y="0"/>
                    <a:pt x="79" y="6"/>
                    <a:pt x="62" y="17"/>
                  </a:cubicBezTo>
                  <a:cubicBezTo>
                    <a:pt x="55" y="22"/>
                    <a:pt x="45" y="29"/>
                    <a:pt x="38" y="34"/>
                  </a:cubicBezTo>
                  <a:cubicBezTo>
                    <a:pt x="23" y="49"/>
                    <a:pt x="13" y="67"/>
                    <a:pt x="8" y="85"/>
                  </a:cubicBezTo>
                  <a:cubicBezTo>
                    <a:pt x="8" y="91"/>
                    <a:pt x="6" y="95"/>
                    <a:pt x="6" y="100"/>
                  </a:cubicBezTo>
                  <a:cubicBezTo>
                    <a:pt x="1" y="117"/>
                    <a:pt x="1" y="131"/>
                    <a:pt x="5" y="146"/>
                  </a:cubicBezTo>
                  <a:cubicBezTo>
                    <a:pt x="5" y="162"/>
                    <a:pt x="9" y="176"/>
                    <a:pt x="18" y="189"/>
                  </a:cubicBezTo>
                  <a:cubicBezTo>
                    <a:pt x="25" y="203"/>
                    <a:pt x="36" y="213"/>
                    <a:pt x="49" y="220"/>
                  </a:cubicBezTo>
                  <a:cubicBezTo>
                    <a:pt x="59" y="231"/>
                    <a:pt x="73" y="239"/>
                    <a:pt x="87" y="241"/>
                  </a:cubicBezTo>
                  <a:cubicBezTo>
                    <a:pt x="98" y="244"/>
                    <a:pt x="108" y="246"/>
                    <a:pt x="118" y="246"/>
                  </a:cubicBezTo>
                  <a:cubicBezTo>
                    <a:pt x="140" y="246"/>
                    <a:pt x="158" y="240"/>
                    <a:pt x="176" y="230"/>
                  </a:cubicBezTo>
                  <a:cubicBezTo>
                    <a:pt x="183" y="224"/>
                    <a:pt x="192" y="217"/>
                    <a:pt x="199" y="212"/>
                  </a:cubicBezTo>
                  <a:cubicBezTo>
                    <a:pt x="213" y="197"/>
                    <a:pt x="222" y="180"/>
                    <a:pt x="229" y="161"/>
                  </a:cubicBezTo>
                  <a:cubicBezTo>
                    <a:pt x="229" y="155"/>
                    <a:pt x="232" y="152"/>
                    <a:pt x="232" y="146"/>
                  </a:cubicBezTo>
                  <a:cubicBezTo>
                    <a:pt x="236" y="131"/>
                    <a:pt x="236" y="117"/>
                    <a:pt x="233" y="100"/>
                  </a:cubicBezTo>
                  <a:cubicBezTo>
                    <a:pt x="233" y="84"/>
                    <a:pt x="227" y="70"/>
                    <a:pt x="219" y="57"/>
                  </a:cubicBezTo>
                  <a:cubicBezTo>
                    <a:pt x="212" y="43"/>
                    <a:pt x="200" y="33"/>
                    <a:pt x="189" y="26"/>
                  </a:cubicBezTo>
                  <a:cubicBezTo>
                    <a:pt x="178" y="15"/>
                    <a:pt x="164" y="8"/>
                    <a:pt x="149" y="5"/>
                  </a:cubicBezTo>
                  <a:cubicBezTo>
                    <a:pt x="140" y="3"/>
                    <a:pt x="12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1"/>
            <p:cNvSpPr/>
            <p:nvPr/>
          </p:nvSpPr>
          <p:spPr>
            <a:xfrm>
              <a:off x="8277810" y="2701251"/>
              <a:ext cx="11939" cy="12342"/>
            </a:xfrm>
            <a:custGeom>
              <a:avLst/>
              <a:gdLst/>
              <a:ahLst/>
              <a:cxnLst/>
              <a:rect l="l" t="t" r="r" b="b"/>
              <a:pathLst>
                <a:path w="237" h="245" extrusionOk="0">
                  <a:moveTo>
                    <a:pt x="120" y="0"/>
                  </a:moveTo>
                  <a:cubicBezTo>
                    <a:pt x="99" y="0"/>
                    <a:pt x="79" y="6"/>
                    <a:pt x="62" y="16"/>
                  </a:cubicBezTo>
                  <a:cubicBezTo>
                    <a:pt x="55" y="22"/>
                    <a:pt x="45" y="29"/>
                    <a:pt x="38" y="33"/>
                  </a:cubicBezTo>
                  <a:cubicBezTo>
                    <a:pt x="23" y="47"/>
                    <a:pt x="14" y="66"/>
                    <a:pt x="8" y="85"/>
                  </a:cubicBezTo>
                  <a:cubicBezTo>
                    <a:pt x="8" y="90"/>
                    <a:pt x="6" y="94"/>
                    <a:pt x="6" y="100"/>
                  </a:cubicBezTo>
                  <a:cubicBezTo>
                    <a:pt x="1" y="115"/>
                    <a:pt x="1" y="129"/>
                    <a:pt x="4" y="145"/>
                  </a:cubicBezTo>
                  <a:cubicBezTo>
                    <a:pt x="4" y="161"/>
                    <a:pt x="9" y="175"/>
                    <a:pt x="18" y="187"/>
                  </a:cubicBezTo>
                  <a:cubicBezTo>
                    <a:pt x="25" y="202"/>
                    <a:pt x="36" y="213"/>
                    <a:pt x="49" y="220"/>
                  </a:cubicBezTo>
                  <a:cubicBezTo>
                    <a:pt x="59" y="230"/>
                    <a:pt x="73" y="237"/>
                    <a:pt x="87" y="241"/>
                  </a:cubicBezTo>
                  <a:cubicBezTo>
                    <a:pt x="99" y="243"/>
                    <a:pt x="109" y="244"/>
                    <a:pt x="118" y="244"/>
                  </a:cubicBezTo>
                  <a:cubicBezTo>
                    <a:pt x="140" y="244"/>
                    <a:pt x="158" y="238"/>
                    <a:pt x="177" y="229"/>
                  </a:cubicBezTo>
                  <a:cubicBezTo>
                    <a:pt x="184" y="223"/>
                    <a:pt x="192" y="216"/>
                    <a:pt x="199" y="210"/>
                  </a:cubicBezTo>
                  <a:cubicBezTo>
                    <a:pt x="213" y="197"/>
                    <a:pt x="225" y="179"/>
                    <a:pt x="229" y="159"/>
                  </a:cubicBezTo>
                  <a:cubicBezTo>
                    <a:pt x="229" y="153"/>
                    <a:pt x="232" y="151"/>
                    <a:pt x="232" y="145"/>
                  </a:cubicBezTo>
                  <a:cubicBezTo>
                    <a:pt x="236" y="129"/>
                    <a:pt x="236" y="115"/>
                    <a:pt x="233" y="100"/>
                  </a:cubicBezTo>
                  <a:cubicBezTo>
                    <a:pt x="233" y="83"/>
                    <a:pt x="228" y="68"/>
                    <a:pt x="219" y="57"/>
                  </a:cubicBezTo>
                  <a:cubicBezTo>
                    <a:pt x="212" y="43"/>
                    <a:pt x="201" y="32"/>
                    <a:pt x="189" y="25"/>
                  </a:cubicBezTo>
                  <a:cubicBezTo>
                    <a:pt x="178" y="15"/>
                    <a:pt x="164" y="7"/>
                    <a:pt x="150" y="3"/>
                  </a:cubicBezTo>
                  <a:cubicBezTo>
                    <a:pt x="138" y="2"/>
                    <a:pt x="12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1"/>
            <p:cNvSpPr/>
            <p:nvPr/>
          </p:nvSpPr>
          <p:spPr>
            <a:xfrm>
              <a:off x="8113837" y="2469875"/>
              <a:ext cx="14911" cy="11637"/>
            </a:xfrm>
            <a:custGeom>
              <a:avLst/>
              <a:gdLst/>
              <a:ahLst/>
              <a:cxnLst/>
              <a:rect l="l" t="t" r="r" b="b"/>
              <a:pathLst>
                <a:path w="296" h="231" extrusionOk="0">
                  <a:moveTo>
                    <a:pt x="147" y="1"/>
                  </a:moveTo>
                  <a:cubicBezTo>
                    <a:pt x="1" y="1"/>
                    <a:pt x="1" y="230"/>
                    <a:pt x="147" y="230"/>
                  </a:cubicBezTo>
                  <a:cubicBezTo>
                    <a:pt x="295" y="230"/>
                    <a:pt x="29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1"/>
            <p:cNvSpPr/>
            <p:nvPr/>
          </p:nvSpPr>
          <p:spPr>
            <a:xfrm>
              <a:off x="8129252" y="2519696"/>
              <a:ext cx="15062" cy="11687"/>
            </a:xfrm>
            <a:custGeom>
              <a:avLst/>
              <a:gdLst/>
              <a:ahLst/>
              <a:cxnLst/>
              <a:rect l="l" t="t" r="r" b="b"/>
              <a:pathLst>
                <a:path w="299" h="232" extrusionOk="0">
                  <a:moveTo>
                    <a:pt x="150" y="1"/>
                  </a:moveTo>
                  <a:cubicBezTo>
                    <a:pt x="2" y="1"/>
                    <a:pt x="1" y="232"/>
                    <a:pt x="150" y="232"/>
                  </a:cubicBezTo>
                  <a:cubicBezTo>
                    <a:pt x="298" y="232"/>
                    <a:pt x="298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1"/>
            <p:cNvSpPr/>
            <p:nvPr/>
          </p:nvSpPr>
          <p:spPr>
            <a:xfrm>
              <a:off x="8096054" y="2400104"/>
              <a:ext cx="12291" cy="12543"/>
            </a:xfrm>
            <a:custGeom>
              <a:avLst/>
              <a:gdLst/>
              <a:ahLst/>
              <a:cxnLst/>
              <a:rect l="l" t="t" r="r" b="b"/>
              <a:pathLst>
                <a:path w="244" h="249" extrusionOk="0">
                  <a:moveTo>
                    <a:pt x="121" y="1"/>
                  </a:moveTo>
                  <a:cubicBezTo>
                    <a:pt x="114" y="1"/>
                    <a:pt x="107" y="2"/>
                    <a:pt x="100" y="4"/>
                  </a:cubicBezTo>
                  <a:cubicBezTo>
                    <a:pt x="84" y="4"/>
                    <a:pt x="70" y="8"/>
                    <a:pt x="58" y="18"/>
                  </a:cubicBezTo>
                  <a:cubicBezTo>
                    <a:pt x="50" y="22"/>
                    <a:pt x="42" y="29"/>
                    <a:pt x="35" y="35"/>
                  </a:cubicBezTo>
                  <a:cubicBezTo>
                    <a:pt x="21" y="49"/>
                    <a:pt x="9" y="68"/>
                    <a:pt x="4" y="86"/>
                  </a:cubicBezTo>
                  <a:cubicBezTo>
                    <a:pt x="2" y="97"/>
                    <a:pt x="1" y="107"/>
                    <a:pt x="1" y="117"/>
                  </a:cubicBezTo>
                  <a:cubicBezTo>
                    <a:pt x="1" y="136"/>
                    <a:pt x="7" y="155"/>
                    <a:pt x="16" y="175"/>
                  </a:cubicBezTo>
                  <a:cubicBezTo>
                    <a:pt x="21" y="181"/>
                    <a:pt x="24" y="184"/>
                    <a:pt x="28" y="189"/>
                  </a:cubicBezTo>
                  <a:lnTo>
                    <a:pt x="29" y="191"/>
                  </a:lnTo>
                  <a:cubicBezTo>
                    <a:pt x="36" y="205"/>
                    <a:pt x="46" y="216"/>
                    <a:pt x="59" y="224"/>
                  </a:cubicBezTo>
                  <a:cubicBezTo>
                    <a:pt x="70" y="233"/>
                    <a:pt x="84" y="241"/>
                    <a:pt x="99" y="245"/>
                  </a:cubicBezTo>
                  <a:cubicBezTo>
                    <a:pt x="107" y="247"/>
                    <a:pt x="115" y="248"/>
                    <a:pt x="124" y="248"/>
                  </a:cubicBezTo>
                  <a:cubicBezTo>
                    <a:pt x="130" y="248"/>
                    <a:pt x="137" y="247"/>
                    <a:pt x="144" y="246"/>
                  </a:cubicBezTo>
                  <a:cubicBezTo>
                    <a:pt x="160" y="246"/>
                    <a:pt x="174" y="241"/>
                    <a:pt x="186" y="232"/>
                  </a:cubicBezTo>
                  <a:cubicBezTo>
                    <a:pt x="194" y="226"/>
                    <a:pt x="202" y="219"/>
                    <a:pt x="209" y="214"/>
                  </a:cubicBezTo>
                  <a:cubicBezTo>
                    <a:pt x="223" y="199"/>
                    <a:pt x="235" y="182"/>
                    <a:pt x="240" y="163"/>
                  </a:cubicBezTo>
                  <a:cubicBezTo>
                    <a:pt x="242" y="153"/>
                    <a:pt x="243" y="141"/>
                    <a:pt x="243" y="133"/>
                  </a:cubicBezTo>
                  <a:cubicBezTo>
                    <a:pt x="243" y="112"/>
                    <a:pt x="237" y="92"/>
                    <a:pt x="228" y="75"/>
                  </a:cubicBezTo>
                  <a:cubicBezTo>
                    <a:pt x="223" y="69"/>
                    <a:pt x="220" y="65"/>
                    <a:pt x="216" y="61"/>
                  </a:cubicBezTo>
                  <a:lnTo>
                    <a:pt x="215" y="58"/>
                  </a:lnTo>
                  <a:cubicBezTo>
                    <a:pt x="208" y="44"/>
                    <a:pt x="198" y="34"/>
                    <a:pt x="185" y="27"/>
                  </a:cubicBezTo>
                  <a:cubicBezTo>
                    <a:pt x="174" y="15"/>
                    <a:pt x="160" y="8"/>
                    <a:pt x="145" y="5"/>
                  </a:cubicBezTo>
                  <a:cubicBezTo>
                    <a:pt x="137" y="2"/>
                    <a:pt x="129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1"/>
            <p:cNvSpPr/>
            <p:nvPr/>
          </p:nvSpPr>
          <p:spPr>
            <a:xfrm>
              <a:off x="8080942" y="2444082"/>
              <a:ext cx="12241" cy="12493"/>
            </a:xfrm>
            <a:custGeom>
              <a:avLst/>
              <a:gdLst/>
              <a:ahLst/>
              <a:cxnLst/>
              <a:rect l="l" t="t" r="r" b="b"/>
              <a:pathLst>
                <a:path w="243" h="248" extrusionOk="0">
                  <a:moveTo>
                    <a:pt x="15" y="97"/>
                  </a:moveTo>
                  <a:cubicBezTo>
                    <a:pt x="15" y="97"/>
                    <a:pt x="15" y="98"/>
                    <a:pt x="15" y="98"/>
                  </a:cubicBezTo>
                  <a:lnTo>
                    <a:pt x="15" y="98"/>
                  </a:lnTo>
                  <a:cubicBezTo>
                    <a:pt x="15" y="98"/>
                    <a:pt x="15" y="97"/>
                    <a:pt x="15" y="97"/>
                  </a:cubicBezTo>
                  <a:close/>
                  <a:moveTo>
                    <a:pt x="122" y="1"/>
                  </a:moveTo>
                  <a:cubicBezTo>
                    <a:pt x="115" y="1"/>
                    <a:pt x="107" y="2"/>
                    <a:pt x="100" y="4"/>
                  </a:cubicBezTo>
                  <a:cubicBezTo>
                    <a:pt x="84" y="4"/>
                    <a:pt x="70" y="8"/>
                    <a:pt x="57" y="18"/>
                  </a:cubicBezTo>
                  <a:cubicBezTo>
                    <a:pt x="43" y="25"/>
                    <a:pt x="33" y="35"/>
                    <a:pt x="26" y="48"/>
                  </a:cubicBezTo>
                  <a:cubicBezTo>
                    <a:pt x="15" y="58"/>
                    <a:pt x="7" y="72"/>
                    <a:pt x="5" y="86"/>
                  </a:cubicBezTo>
                  <a:cubicBezTo>
                    <a:pt x="3" y="97"/>
                    <a:pt x="0" y="107"/>
                    <a:pt x="0" y="117"/>
                  </a:cubicBezTo>
                  <a:cubicBezTo>
                    <a:pt x="0" y="138"/>
                    <a:pt x="6" y="157"/>
                    <a:pt x="17" y="175"/>
                  </a:cubicBezTo>
                  <a:cubicBezTo>
                    <a:pt x="17" y="175"/>
                    <a:pt x="17" y="175"/>
                    <a:pt x="17" y="175"/>
                  </a:cubicBezTo>
                  <a:lnTo>
                    <a:pt x="17" y="175"/>
                  </a:lnTo>
                  <a:cubicBezTo>
                    <a:pt x="20" y="181"/>
                    <a:pt x="23" y="186"/>
                    <a:pt x="26" y="191"/>
                  </a:cubicBezTo>
                  <a:cubicBezTo>
                    <a:pt x="33" y="205"/>
                    <a:pt x="43" y="216"/>
                    <a:pt x="56" y="223"/>
                  </a:cubicBezTo>
                  <a:cubicBezTo>
                    <a:pt x="67" y="233"/>
                    <a:pt x="81" y="240"/>
                    <a:pt x="95" y="245"/>
                  </a:cubicBezTo>
                  <a:cubicBezTo>
                    <a:pt x="105" y="246"/>
                    <a:pt x="117" y="248"/>
                    <a:pt x="125" y="248"/>
                  </a:cubicBezTo>
                  <a:cubicBezTo>
                    <a:pt x="146" y="248"/>
                    <a:pt x="166" y="242"/>
                    <a:pt x="183" y="232"/>
                  </a:cubicBezTo>
                  <a:cubicBezTo>
                    <a:pt x="190" y="226"/>
                    <a:pt x="199" y="219"/>
                    <a:pt x="206" y="214"/>
                  </a:cubicBezTo>
                  <a:cubicBezTo>
                    <a:pt x="224" y="195"/>
                    <a:pt x="233" y="180"/>
                    <a:pt x="238" y="160"/>
                  </a:cubicBezTo>
                  <a:lnTo>
                    <a:pt x="238" y="155"/>
                  </a:lnTo>
                  <a:lnTo>
                    <a:pt x="238" y="154"/>
                  </a:lnTo>
                  <a:cubicBezTo>
                    <a:pt x="240" y="143"/>
                    <a:pt x="243" y="133"/>
                    <a:pt x="243" y="121"/>
                  </a:cubicBezTo>
                  <a:lnTo>
                    <a:pt x="243" y="120"/>
                  </a:lnTo>
                  <a:lnTo>
                    <a:pt x="243" y="119"/>
                  </a:lnTo>
                  <a:lnTo>
                    <a:pt x="238" y="89"/>
                  </a:lnTo>
                  <a:lnTo>
                    <a:pt x="226" y="60"/>
                  </a:lnTo>
                  <a:lnTo>
                    <a:pt x="209" y="36"/>
                  </a:lnTo>
                  <a:lnTo>
                    <a:pt x="185" y="19"/>
                  </a:lnTo>
                  <a:lnTo>
                    <a:pt x="183" y="19"/>
                  </a:lnTo>
                  <a:cubicBezTo>
                    <a:pt x="182" y="19"/>
                    <a:pt x="156" y="8"/>
                    <a:pt x="155" y="7"/>
                  </a:cubicBezTo>
                  <a:lnTo>
                    <a:pt x="153" y="7"/>
                  </a:lnTo>
                  <a:cubicBezTo>
                    <a:pt x="152" y="7"/>
                    <a:pt x="148" y="5"/>
                    <a:pt x="146" y="5"/>
                  </a:cubicBezTo>
                  <a:cubicBezTo>
                    <a:pt x="138" y="2"/>
                    <a:pt x="130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1"/>
            <p:cNvSpPr/>
            <p:nvPr/>
          </p:nvSpPr>
          <p:spPr>
            <a:xfrm>
              <a:off x="8011524" y="2539545"/>
              <a:ext cx="15062" cy="11637"/>
            </a:xfrm>
            <a:custGeom>
              <a:avLst/>
              <a:gdLst/>
              <a:ahLst/>
              <a:cxnLst/>
              <a:rect l="l" t="t" r="r" b="b"/>
              <a:pathLst>
                <a:path w="299" h="231" extrusionOk="0">
                  <a:moveTo>
                    <a:pt x="150" y="1"/>
                  </a:moveTo>
                  <a:cubicBezTo>
                    <a:pt x="1" y="1"/>
                    <a:pt x="1" y="230"/>
                    <a:pt x="150" y="230"/>
                  </a:cubicBezTo>
                  <a:cubicBezTo>
                    <a:pt x="299" y="230"/>
                    <a:pt x="299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1"/>
            <p:cNvSpPr/>
            <p:nvPr/>
          </p:nvSpPr>
          <p:spPr>
            <a:xfrm>
              <a:off x="8031473" y="2510629"/>
              <a:ext cx="14961" cy="11637"/>
            </a:xfrm>
            <a:custGeom>
              <a:avLst/>
              <a:gdLst/>
              <a:ahLst/>
              <a:cxnLst/>
              <a:rect l="l" t="t" r="r" b="b"/>
              <a:pathLst>
                <a:path w="297" h="231" extrusionOk="0">
                  <a:moveTo>
                    <a:pt x="148" y="1"/>
                  </a:moveTo>
                  <a:cubicBezTo>
                    <a:pt x="0" y="1"/>
                    <a:pt x="0" y="230"/>
                    <a:pt x="148" y="230"/>
                  </a:cubicBezTo>
                  <a:cubicBezTo>
                    <a:pt x="297" y="230"/>
                    <a:pt x="297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2" name="Google Shape;5352;p40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5353" name="Google Shape;5353;p40"/>
          <p:cNvSpPr txBox="1">
            <a:spLocks noGrp="1"/>
          </p:cNvSpPr>
          <p:nvPr>
            <p:ph type="title"/>
          </p:nvPr>
        </p:nvSpPr>
        <p:spPr>
          <a:xfrm>
            <a:off x="2106668" y="1504583"/>
            <a:ext cx="29976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TRAINER</a:t>
            </a:r>
            <a:endParaRPr dirty="0"/>
          </a:p>
        </p:txBody>
      </p:sp>
      <p:sp>
        <p:nvSpPr>
          <p:cNvPr id="5354" name="Google Shape;5354;p40"/>
          <p:cNvSpPr txBox="1">
            <a:spLocks noGrp="1"/>
          </p:cNvSpPr>
          <p:nvPr>
            <p:ph type="subTitle" idx="1"/>
          </p:nvPr>
        </p:nvSpPr>
        <p:spPr>
          <a:xfrm>
            <a:off x="2106668" y="2056248"/>
            <a:ext cx="29976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Nikoleta Ruseva</a:t>
            </a:r>
            <a:endParaRPr b="1" dirty="0"/>
          </a:p>
        </p:txBody>
      </p:sp>
      <p:sp>
        <p:nvSpPr>
          <p:cNvPr id="5355" name="Google Shape;5355;p40"/>
          <p:cNvSpPr txBox="1">
            <a:spLocks noGrp="1"/>
          </p:cNvSpPr>
          <p:nvPr>
            <p:ph type="title" idx="2"/>
          </p:nvPr>
        </p:nvSpPr>
        <p:spPr>
          <a:xfrm>
            <a:off x="5824147" y="1776877"/>
            <a:ext cx="29976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BACKEND DEVELOPER</a:t>
            </a:r>
            <a:endParaRPr dirty="0"/>
          </a:p>
        </p:txBody>
      </p:sp>
      <p:sp>
        <p:nvSpPr>
          <p:cNvPr id="5356" name="Google Shape;5356;p40"/>
          <p:cNvSpPr txBox="1">
            <a:spLocks noGrp="1"/>
          </p:cNvSpPr>
          <p:nvPr>
            <p:ph type="subTitle" idx="3"/>
          </p:nvPr>
        </p:nvSpPr>
        <p:spPr>
          <a:xfrm>
            <a:off x="5953451" y="2141425"/>
            <a:ext cx="29976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dirty="0"/>
              <a:t>Filipa Popova</a:t>
            </a:r>
            <a:endParaRPr b="1" dirty="0"/>
          </a:p>
        </p:txBody>
      </p:sp>
      <p:sp>
        <p:nvSpPr>
          <p:cNvPr id="5357" name="Google Shape;5357;p40"/>
          <p:cNvSpPr txBox="1">
            <a:spLocks noGrp="1"/>
          </p:cNvSpPr>
          <p:nvPr>
            <p:ph type="title" idx="4"/>
          </p:nvPr>
        </p:nvSpPr>
        <p:spPr>
          <a:xfrm>
            <a:off x="1986723" y="3288966"/>
            <a:ext cx="29976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BACKEND DEVELOPER</a:t>
            </a:r>
            <a:endParaRPr dirty="0"/>
          </a:p>
        </p:txBody>
      </p:sp>
      <p:sp>
        <p:nvSpPr>
          <p:cNvPr id="5358" name="Google Shape;5358;p40"/>
          <p:cNvSpPr txBox="1">
            <a:spLocks noGrp="1"/>
          </p:cNvSpPr>
          <p:nvPr>
            <p:ph type="subTitle" idx="5"/>
          </p:nvPr>
        </p:nvSpPr>
        <p:spPr>
          <a:xfrm>
            <a:off x="2106668" y="3731461"/>
            <a:ext cx="29976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Kaloyan Georgiev</a:t>
            </a:r>
            <a:endParaRPr dirty="0"/>
          </a:p>
        </p:txBody>
      </p:sp>
      <p:sp>
        <p:nvSpPr>
          <p:cNvPr id="5359" name="Google Shape;5359;p40"/>
          <p:cNvSpPr txBox="1">
            <a:spLocks noGrp="1"/>
          </p:cNvSpPr>
          <p:nvPr>
            <p:ph type="title" idx="6"/>
          </p:nvPr>
        </p:nvSpPr>
        <p:spPr>
          <a:xfrm>
            <a:off x="6071797" y="3388404"/>
            <a:ext cx="29976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FRONTEND DEVELOPER</a:t>
            </a:r>
            <a:endParaRPr dirty="0"/>
          </a:p>
        </p:txBody>
      </p:sp>
      <p:sp>
        <p:nvSpPr>
          <p:cNvPr id="5360" name="Google Shape;5360;p40"/>
          <p:cNvSpPr txBox="1">
            <a:spLocks noGrp="1"/>
          </p:cNvSpPr>
          <p:nvPr>
            <p:ph type="subTitle" idx="7"/>
          </p:nvPr>
        </p:nvSpPr>
        <p:spPr>
          <a:xfrm>
            <a:off x="6071797" y="3872382"/>
            <a:ext cx="29976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/>
              <a:t>Steliyan Nikolov</a:t>
            </a:r>
            <a:endParaRPr b="1" dirty="0"/>
          </a:p>
        </p:txBody>
      </p:sp>
      <p:grpSp>
        <p:nvGrpSpPr>
          <p:cNvPr id="5390" name="Google Shape;5390;p40"/>
          <p:cNvGrpSpPr/>
          <p:nvPr/>
        </p:nvGrpSpPr>
        <p:grpSpPr>
          <a:xfrm>
            <a:off x="3151029" y="4332189"/>
            <a:ext cx="733410" cy="752149"/>
            <a:chOff x="3782679" y="1667539"/>
            <a:chExt cx="733410" cy="752149"/>
          </a:xfrm>
        </p:grpSpPr>
        <p:sp>
          <p:nvSpPr>
            <p:cNvPr id="5391" name="Google Shape;5391;p40"/>
            <p:cNvSpPr/>
            <p:nvPr/>
          </p:nvSpPr>
          <p:spPr>
            <a:xfrm>
              <a:off x="3941060" y="2111350"/>
              <a:ext cx="105334" cy="137473"/>
            </a:xfrm>
            <a:custGeom>
              <a:avLst/>
              <a:gdLst/>
              <a:ahLst/>
              <a:cxnLst/>
              <a:rect l="l" t="t" r="r" b="b"/>
              <a:pathLst>
                <a:path w="2091" h="2729" extrusionOk="0">
                  <a:moveTo>
                    <a:pt x="1299" y="423"/>
                  </a:moveTo>
                  <a:cubicBezTo>
                    <a:pt x="1557" y="423"/>
                    <a:pt x="1783" y="601"/>
                    <a:pt x="1875" y="867"/>
                  </a:cubicBezTo>
                  <a:cubicBezTo>
                    <a:pt x="2003" y="1235"/>
                    <a:pt x="1827" y="1681"/>
                    <a:pt x="1622" y="1993"/>
                  </a:cubicBezTo>
                  <a:cubicBezTo>
                    <a:pt x="1495" y="2187"/>
                    <a:pt x="1269" y="2345"/>
                    <a:pt x="1044" y="2345"/>
                  </a:cubicBezTo>
                  <a:cubicBezTo>
                    <a:pt x="937" y="2345"/>
                    <a:pt x="830" y="2309"/>
                    <a:pt x="733" y="2224"/>
                  </a:cubicBezTo>
                  <a:cubicBezTo>
                    <a:pt x="584" y="2094"/>
                    <a:pt x="543" y="1898"/>
                    <a:pt x="563" y="1701"/>
                  </a:cubicBezTo>
                  <a:cubicBezTo>
                    <a:pt x="433" y="1222"/>
                    <a:pt x="581" y="655"/>
                    <a:pt x="1082" y="464"/>
                  </a:cubicBezTo>
                  <a:cubicBezTo>
                    <a:pt x="1155" y="436"/>
                    <a:pt x="1228" y="423"/>
                    <a:pt x="1299" y="423"/>
                  </a:cubicBezTo>
                  <a:close/>
                  <a:moveTo>
                    <a:pt x="980" y="1"/>
                  </a:moveTo>
                  <a:cubicBezTo>
                    <a:pt x="936" y="1"/>
                    <a:pt x="892" y="6"/>
                    <a:pt x="848" y="16"/>
                  </a:cubicBezTo>
                  <a:cubicBezTo>
                    <a:pt x="481" y="106"/>
                    <a:pt x="387" y="510"/>
                    <a:pt x="297" y="807"/>
                  </a:cubicBezTo>
                  <a:cubicBezTo>
                    <a:pt x="154" y="1279"/>
                    <a:pt x="0" y="1827"/>
                    <a:pt x="254" y="2294"/>
                  </a:cubicBezTo>
                  <a:cubicBezTo>
                    <a:pt x="427" y="2608"/>
                    <a:pt x="634" y="2728"/>
                    <a:pt x="847" y="2728"/>
                  </a:cubicBezTo>
                  <a:cubicBezTo>
                    <a:pt x="1246" y="2728"/>
                    <a:pt x="1664" y="2301"/>
                    <a:pt x="1904" y="1929"/>
                  </a:cubicBezTo>
                  <a:cubicBezTo>
                    <a:pt x="1905" y="1927"/>
                    <a:pt x="1905" y="1921"/>
                    <a:pt x="1906" y="1918"/>
                  </a:cubicBezTo>
                  <a:cubicBezTo>
                    <a:pt x="2091" y="1497"/>
                    <a:pt x="1899" y="698"/>
                    <a:pt x="1623" y="349"/>
                  </a:cubicBezTo>
                  <a:cubicBezTo>
                    <a:pt x="1476" y="163"/>
                    <a:pt x="1231" y="1"/>
                    <a:pt x="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40"/>
            <p:cNvSpPr/>
            <p:nvPr/>
          </p:nvSpPr>
          <p:spPr>
            <a:xfrm>
              <a:off x="4078334" y="2133616"/>
              <a:ext cx="34255" cy="10226"/>
            </a:xfrm>
            <a:custGeom>
              <a:avLst/>
              <a:gdLst/>
              <a:ahLst/>
              <a:cxnLst/>
              <a:rect l="l" t="t" r="r" b="b"/>
              <a:pathLst>
                <a:path w="680" h="203" extrusionOk="0">
                  <a:moveTo>
                    <a:pt x="489" y="0"/>
                  </a:moveTo>
                  <a:cubicBezTo>
                    <a:pt x="443" y="0"/>
                    <a:pt x="397" y="5"/>
                    <a:pt x="351" y="14"/>
                  </a:cubicBezTo>
                  <a:cubicBezTo>
                    <a:pt x="215" y="41"/>
                    <a:pt x="118" y="120"/>
                    <a:pt x="1" y="175"/>
                  </a:cubicBezTo>
                  <a:lnTo>
                    <a:pt x="2" y="181"/>
                  </a:lnTo>
                  <a:cubicBezTo>
                    <a:pt x="8" y="180"/>
                    <a:pt x="13" y="179"/>
                    <a:pt x="19" y="179"/>
                  </a:cubicBezTo>
                  <a:cubicBezTo>
                    <a:pt x="26" y="179"/>
                    <a:pt x="33" y="180"/>
                    <a:pt x="42" y="182"/>
                  </a:cubicBezTo>
                  <a:cubicBezTo>
                    <a:pt x="97" y="196"/>
                    <a:pt x="153" y="202"/>
                    <a:pt x="209" y="202"/>
                  </a:cubicBezTo>
                  <a:cubicBezTo>
                    <a:pt x="381" y="202"/>
                    <a:pt x="546" y="139"/>
                    <a:pt x="679" y="26"/>
                  </a:cubicBezTo>
                  <a:cubicBezTo>
                    <a:pt x="617" y="9"/>
                    <a:pt x="553" y="0"/>
                    <a:pt x="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40"/>
            <p:cNvSpPr/>
            <p:nvPr/>
          </p:nvSpPr>
          <p:spPr>
            <a:xfrm>
              <a:off x="4170723" y="2071049"/>
              <a:ext cx="14659" cy="27303"/>
            </a:xfrm>
            <a:custGeom>
              <a:avLst/>
              <a:gdLst/>
              <a:ahLst/>
              <a:cxnLst/>
              <a:rect l="l" t="t" r="r" b="b"/>
              <a:pathLst>
                <a:path w="291" h="542" extrusionOk="0">
                  <a:moveTo>
                    <a:pt x="139" y="0"/>
                  </a:moveTo>
                  <a:cubicBezTo>
                    <a:pt x="104" y="38"/>
                    <a:pt x="61" y="68"/>
                    <a:pt x="37" y="113"/>
                  </a:cubicBezTo>
                  <a:cubicBezTo>
                    <a:pt x="10" y="166"/>
                    <a:pt x="0" y="224"/>
                    <a:pt x="3" y="281"/>
                  </a:cubicBezTo>
                  <a:cubicBezTo>
                    <a:pt x="9" y="390"/>
                    <a:pt x="58" y="490"/>
                    <a:pt x="151" y="541"/>
                  </a:cubicBezTo>
                  <a:cubicBezTo>
                    <a:pt x="291" y="393"/>
                    <a:pt x="285" y="149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40"/>
            <p:cNvSpPr/>
            <p:nvPr/>
          </p:nvSpPr>
          <p:spPr>
            <a:xfrm>
              <a:off x="4183116" y="1872568"/>
              <a:ext cx="36320" cy="19949"/>
            </a:xfrm>
            <a:custGeom>
              <a:avLst/>
              <a:gdLst/>
              <a:ahLst/>
              <a:cxnLst/>
              <a:rect l="l" t="t" r="r" b="b"/>
              <a:pathLst>
                <a:path w="721" h="396" extrusionOk="0">
                  <a:moveTo>
                    <a:pt x="582" y="0"/>
                  </a:moveTo>
                  <a:cubicBezTo>
                    <a:pt x="507" y="0"/>
                    <a:pt x="405" y="71"/>
                    <a:pt x="347" y="98"/>
                  </a:cubicBezTo>
                  <a:cubicBezTo>
                    <a:pt x="303" y="120"/>
                    <a:pt x="1" y="249"/>
                    <a:pt x="113" y="297"/>
                  </a:cubicBezTo>
                  <a:cubicBezTo>
                    <a:pt x="153" y="312"/>
                    <a:pt x="177" y="355"/>
                    <a:pt x="171" y="394"/>
                  </a:cubicBezTo>
                  <a:lnTo>
                    <a:pt x="177" y="396"/>
                  </a:lnTo>
                  <a:cubicBezTo>
                    <a:pt x="178" y="390"/>
                    <a:pt x="184" y="386"/>
                    <a:pt x="189" y="383"/>
                  </a:cubicBezTo>
                  <a:cubicBezTo>
                    <a:pt x="255" y="355"/>
                    <a:pt x="259" y="336"/>
                    <a:pt x="327" y="324"/>
                  </a:cubicBezTo>
                  <a:cubicBezTo>
                    <a:pt x="386" y="312"/>
                    <a:pt x="443" y="305"/>
                    <a:pt x="500" y="287"/>
                  </a:cubicBezTo>
                  <a:cubicBezTo>
                    <a:pt x="588" y="254"/>
                    <a:pt x="721" y="155"/>
                    <a:pt x="656" y="42"/>
                  </a:cubicBezTo>
                  <a:cubicBezTo>
                    <a:pt x="638" y="12"/>
                    <a:pt x="612" y="0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40"/>
            <p:cNvSpPr/>
            <p:nvPr/>
          </p:nvSpPr>
          <p:spPr>
            <a:xfrm>
              <a:off x="4264926" y="1820026"/>
              <a:ext cx="21561" cy="32442"/>
            </a:xfrm>
            <a:custGeom>
              <a:avLst/>
              <a:gdLst/>
              <a:ahLst/>
              <a:cxnLst/>
              <a:rect l="l" t="t" r="r" b="b"/>
              <a:pathLst>
                <a:path w="428" h="644" extrusionOk="0">
                  <a:moveTo>
                    <a:pt x="86" y="1"/>
                  </a:moveTo>
                  <a:cubicBezTo>
                    <a:pt x="73" y="94"/>
                    <a:pt x="60" y="189"/>
                    <a:pt x="39" y="283"/>
                  </a:cubicBezTo>
                  <a:cubicBezTo>
                    <a:pt x="32" y="311"/>
                    <a:pt x="18" y="328"/>
                    <a:pt x="1" y="338"/>
                  </a:cubicBezTo>
                  <a:cubicBezTo>
                    <a:pt x="36" y="426"/>
                    <a:pt x="93" y="508"/>
                    <a:pt x="168" y="565"/>
                  </a:cubicBezTo>
                  <a:cubicBezTo>
                    <a:pt x="211" y="597"/>
                    <a:pt x="270" y="637"/>
                    <a:pt x="324" y="642"/>
                  </a:cubicBezTo>
                  <a:cubicBezTo>
                    <a:pt x="331" y="643"/>
                    <a:pt x="338" y="644"/>
                    <a:pt x="345" y="644"/>
                  </a:cubicBezTo>
                  <a:cubicBezTo>
                    <a:pt x="428" y="644"/>
                    <a:pt x="419" y="584"/>
                    <a:pt x="419" y="511"/>
                  </a:cubicBezTo>
                  <a:cubicBezTo>
                    <a:pt x="415" y="290"/>
                    <a:pt x="274" y="98"/>
                    <a:pt x="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40"/>
            <p:cNvSpPr/>
            <p:nvPr/>
          </p:nvSpPr>
          <p:spPr>
            <a:xfrm>
              <a:off x="4133445" y="1945261"/>
              <a:ext cx="91733" cy="82010"/>
            </a:xfrm>
            <a:custGeom>
              <a:avLst/>
              <a:gdLst/>
              <a:ahLst/>
              <a:cxnLst/>
              <a:rect l="l" t="t" r="r" b="b"/>
              <a:pathLst>
                <a:path w="1821" h="1628" extrusionOk="0">
                  <a:moveTo>
                    <a:pt x="955" y="247"/>
                  </a:moveTo>
                  <a:cubicBezTo>
                    <a:pt x="1162" y="247"/>
                    <a:pt x="1354" y="359"/>
                    <a:pt x="1394" y="610"/>
                  </a:cubicBezTo>
                  <a:cubicBezTo>
                    <a:pt x="1428" y="821"/>
                    <a:pt x="1340" y="978"/>
                    <a:pt x="1198" y="1080"/>
                  </a:cubicBezTo>
                  <a:cubicBezTo>
                    <a:pt x="1125" y="1217"/>
                    <a:pt x="983" y="1315"/>
                    <a:pt x="823" y="1315"/>
                  </a:cubicBezTo>
                  <a:cubicBezTo>
                    <a:pt x="778" y="1315"/>
                    <a:pt x="731" y="1307"/>
                    <a:pt x="684" y="1290"/>
                  </a:cubicBezTo>
                  <a:cubicBezTo>
                    <a:pt x="305" y="1154"/>
                    <a:pt x="263" y="675"/>
                    <a:pt x="535" y="414"/>
                  </a:cubicBezTo>
                  <a:cubicBezTo>
                    <a:pt x="648" y="306"/>
                    <a:pt x="806" y="247"/>
                    <a:pt x="955" y="247"/>
                  </a:cubicBezTo>
                  <a:close/>
                  <a:moveTo>
                    <a:pt x="1144" y="0"/>
                  </a:moveTo>
                  <a:cubicBezTo>
                    <a:pt x="1067" y="0"/>
                    <a:pt x="991" y="9"/>
                    <a:pt x="922" y="23"/>
                  </a:cubicBezTo>
                  <a:cubicBezTo>
                    <a:pt x="237" y="165"/>
                    <a:pt x="1" y="945"/>
                    <a:pt x="404" y="1397"/>
                  </a:cubicBezTo>
                  <a:cubicBezTo>
                    <a:pt x="481" y="1482"/>
                    <a:pt x="580" y="1558"/>
                    <a:pt x="703" y="1611"/>
                  </a:cubicBezTo>
                  <a:cubicBezTo>
                    <a:pt x="760" y="1623"/>
                    <a:pt x="816" y="1628"/>
                    <a:pt x="870" y="1628"/>
                  </a:cubicBezTo>
                  <a:cubicBezTo>
                    <a:pt x="1292" y="1628"/>
                    <a:pt x="1628" y="1306"/>
                    <a:pt x="1744" y="896"/>
                  </a:cubicBezTo>
                  <a:cubicBezTo>
                    <a:pt x="1820" y="627"/>
                    <a:pt x="1805" y="276"/>
                    <a:pt x="1551" y="106"/>
                  </a:cubicBezTo>
                  <a:cubicBezTo>
                    <a:pt x="1437" y="30"/>
                    <a:pt x="1289" y="0"/>
                    <a:pt x="1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40"/>
            <p:cNvSpPr/>
            <p:nvPr/>
          </p:nvSpPr>
          <p:spPr>
            <a:xfrm>
              <a:off x="3899601" y="1770154"/>
              <a:ext cx="522137" cy="514429"/>
            </a:xfrm>
            <a:custGeom>
              <a:avLst/>
              <a:gdLst/>
              <a:ahLst/>
              <a:cxnLst/>
              <a:rect l="l" t="t" r="r" b="b"/>
              <a:pathLst>
                <a:path w="10365" h="10212" extrusionOk="0">
                  <a:moveTo>
                    <a:pt x="6911" y="371"/>
                  </a:moveTo>
                  <a:cubicBezTo>
                    <a:pt x="6939" y="371"/>
                    <a:pt x="6968" y="382"/>
                    <a:pt x="6992" y="410"/>
                  </a:cubicBezTo>
                  <a:cubicBezTo>
                    <a:pt x="7067" y="493"/>
                    <a:pt x="6985" y="601"/>
                    <a:pt x="6899" y="601"/>
                  </a:cubicBezTo>
                  <a:cubicBezTo>
                    <a:pt x="6872" y="601"/>
                    <a:pt x="6844" y="590"/>
                    <a:pt x="6821" y="564"/>
                  </a:cubicBezTo>
                  <a:cubicBezTo>
                    <a:pt x="6744" y="479"/>
                    <a:pt x="6824" y="371"/>
                    <a:pt x="6911" y="371"/>
                  </a:cubicBezTo>
                  <a:close/>
                  <a:moveTo>
                    <a:pt x="6375" y="753"/>
                  </a:moveTo>
                  <a:cubicBezTo>
                    <a:pt x="6432" y="753"/>
                    <a:pt x="6490" y="779"/>
                    <a:pt x="6533" y="819"/>
                  </a:cubicBezTo>
                  <a:lnTo>
                    <a:pt x="6584" y="864"/>
                  </a:lnTo>
                  <a:cubicBezTo>
                    <a:pt x="6669" y="945"/>
                    <a:pt x="6642" y="1084"/>
                    <a:pt x="6568" y="1155"/>
                  </a:cubicBezTo>
                  <a:cubicBezTo>
                    <a:pt x="6534" y="1190"/>
                    <a:pt x="6481" y="1207"/>
                    <a:pt x="6429" y="1207"/>
                  </a:cubicBezTo>
                  <a:cubicBezTo>
                    <a:pt x="6370" y="1207"/>
                    <a:pt x="6312" y="1185"/>
                    <a:pt x="6278" y="1139"/>
                  </a:cubicBezTo>
                  <a:lnTo>
                    <a:pt x="6237" y="1084"/>
                  </a:lnTo>
                  <a:cubicBezTo>
                    <a:pt x="6170" y="995"/>
                    <a:pt x="6170" y="884"/>
                    <a:pt x="6252" y="803"/>
                  </a:cubicBezTo>
                  <a:cubicBezTo>
                    <a:pt x="6288" y="768"/>
                    <a:pt x="6331" y="753"/>
                    <a:pt x="6375" y="753"/>
                  </a:cubicBezTo>
                  <a:close/>
                  <a:moveTo>
                    <a:pt x="5703" y="1277"/>
                  </a:moveTo>
                  <a:cubicBezTo>
                    <a:pt x="5755" y="1277"/>
                    <a:pt x="5809" y="1301"/>
                    <a:pt x="5850" y="1336"/>
                  </a:cubicBezTo>
                  <a:cubicBezTo>
                    <a:pt x="5885" y="1367"/>
                    <a:pt x="5918" y="1400"/>
                    <a:pt x="5952" y="1431"/>
                  </a:cubicBezTo>
                  <a:cubicBezTo>
                    <a:pt x="6030" y="1509"/>
                    <a:pt x="6009" y="1637"/>
                    <a:pt x="5938" y="1708"/>
                  </a:cubicBezTo>
                  <a:cubicBezTo>
                    <a:pt x="5904" y="1741"/>
                    <a:pt x="5855" y="1757"/>
                    <a:pt x="5807" y="1757"/>
                  </a:cubicBezTo>
                  <a:cubicBezTo>
                    <a:pt x="5751" y="1757"/>
                    <a:pt x="5695" y="1736"/>
                    <a:pt x="5661" y="1692"/>
                  </a:cubicBezTo>
                  <a:cubicBezTo>
                    <a:pt x="5633" y="1655"/>
                    <a:pt x="5606" y="1618"/>
                    <a:pt x="5578" y="1579"/>
                  </a:cubicBezTo>
                  <a:cubicBezTo>
                    <a:pt x="5520" y="1495"/>
                    <a:pt x="5514" y="1399"/>
                    <a:pt x="5592" y="1322"/>
                  </a:cubicBezTo>
                  <a:cubicBezTo>
                    <a:pt x="5624" y="1290"/>
                    <a:pt x="5663" y="1277"/>
                    <a:pt x="5703" y="1277"/>
                  </a:cubicBezTo>
                  <a:close/>
                  <a:moveTo>
                    <a:pt x="7248" y="730"/>
                  </a:moveTo>
                  <a:cubicBezTo>
                    <a:pt x="7258" y="730"/>
                    <a:pt x="7268" y="731"/>
                    <a:pt x="7278" y="734"/>
                  </a:cubicBezTo>
                  <a:cubicBezTo>
                    <a:pt x="7505" y="796"/>
                    <a:pt x="7696" y="952"/>
                    <a:pt x="7803" y="1162"/>
                  </a:cubicBezTo>
                  <a:cubicBezTo>
                    <a:pt x="7884" y="1325"/>
                    <a:pt x="7949" y="1611"/>
                    <a:pt x="7824" y="1769"/>
                  </a:cubicBezTo>
                  <a:cubicBezTo>
                    <a:pt x="7777" y="1828"/>
                    <a:pt x="7715" y="1851"/>
                    <a:pt x="7648" y="1851"/>
                  </a:cubicBezTo>
                  <a:cubicBezTo>
                    <a:pt x="7523" y="1851"/>
                    <a:pt x="7383" y="1769"/>
                    <a:pt x="7303" y="1691"/>
                  </a:cubicBezTo>
                  <a:cubicBezTo>
                    <a:pt x="7178" y="1572"/>
                    <a:pt x="7120" y="1427"/>
                    <a:pt x="7118" y="1267"/>
                  </a:cubicBezTo>
                  <a:cubicBezTo>
                    <a:pt x="7114" y="1258"/>
                    <a:pt x="7113" y="1250"/>
                    <a:pt x="7113" y="1239"/>
                  </a:cubicBezTo>
                  <a:cubicBezTo>
                    <a:pt x="7108" y="1104"/>
                    <a:pt x="7123" y="968"/>
                    <a:pt x="7137" y="832"/>
                  </a:cubicBezTo>
                  <a:cubicBezTo>
                    <a:pt x="7143" y="772"/>
                    <a:pt x="7192" y="730"/>
                    <a:pt x="7248" y="730"/>
                  </a:cubicBezTo>
                  <a:close/>
                  <a:moveTo>
                    <a:pt x="6838" y="1672"/>
                  </a:moveTo>
                  <a:cubicBezTo>
                    <a:pt x="6861" y="1672"/>
                    <a:pt x="6885" y="1681"/>
                    <a:pt x="6904" y="1703"/>
                  </a:cubicBezTo>
                  <a:cubicBezTo>
                    <a:pt x="6966" y="1773"/>
                    <a:pt x="6901" y="1863"/>
                    <a:pt x="6829" y="1863"/>
                  </a:cubicBezTo>
                  <a:cubicBezTo>
                    <a:pt x="6806" y="1863"/>
                    <a:pt x="6782" y="1854"/>
                    <a:pt x="6761" y="1831"/>
                  </a:cubicBezTo>
                  <a:cubicBezTo>
                    <a:pt x="6700" y="1762"/>
                    <a:pt x="6767" y="1672"/>
                    <a:pt x="6838" y="1672"/>
                  </a:cubicBezTo>
                  <a:close/>
                  <a:moveTo>
                    <a:pt x="7707" y="2063"/>
                  </a:moveTo>
                  <a:cubicBezTo>
                    <a:pt x="7743" y="2063"/>
                    <a:pt x="7779" y="2077"/>
                    <a:pt x="7810" y="2111"/>
                  </a:cubicBezTo>
                  <a:cubicBezTo>
                    <a:pt x="7905" y="2219"/>
                    <a:pt x="7803" y="2357"/>
                    <a:pt x="7693" y="2357"/>
                  </a:cubicBezTo>
                  <a:cubicBezTo>
                    <a:pt x="7657" y="2357"/>
                    <a:pt x="7621" y="2343"/>
                    <a:pt x="7590" y="2308"/>
                  </a:cubicBezTo>
                  <a:cubicBezTo>
                    <a:pt x="7494" y="2201"/>
                    <a:pt x="7597" y="2063"/>
                    <a:pt x="7707" y="2063"/>
                  </a:cubicBezTo>
                  <a:close/>
                  <a:moveTo>
                    <a:pt x="6231" y="1800"/>
                  </a:moveTo>
                  <a:cubicBezTo>
                    <a:pt x="6248" y="1800"/>
                    <a:pt x="6265" y="1801"/>
                    <a:pt x="6282" y="1804"/>
                  </a:cubicBezTo>
                  <a:cubicBezTo>
                    <a:pt x="6510" y="1842"/>
                    <a:pt x="6571" y="2119"/>
                    <a:pt x="6476" y="2301"/>
                  </a:cubicBezTo>
                  <a:cubicBezTo>
                    <a:pt x="6418" y="2413"/>
                    <a:pt x="6305" y="2480"/>
                    <a:pt x="6182" y="2508"/>
                  </a:cubicBezTo>
                  <a:cubicBezTo>
                    <a:pt x="6131" y="2521"/>
                    <a:pt x="6074" y="2527"/>
                    <a:pt x="6019" y="2527"/>
                  </a:cubicBezTo>
                  <a:cubicBezTo>
                    <a:pt x="6002" y="2527"/>
                    <a:pt x="5985" y="2526"/>
                    <a:pt x="5969" y="2525"/>
                  </a:cubicBezTo>
                  <a:cubicBezTo>
                    <a:pt x="5895" y="2518"/>
                    <a:pt x="5885" y="2494"/>
                    <a:pt x="5822" y="2464"/>
                  </a:cubicBezTo>
                  <a:cubicBezTo>
                    <a:pt x="5809" y="2459"/>
                    <a:pt x="5802" y="2443"/>
                    <a:pt x="5805" y="2430"/>
                  </a:cubicBezTo>
                  <a:lnTo>
                    <a:pt x="5800" y="2429"/>
                  </a:lnTo>
                  <a:cubicBezTo>
                    <a:pt x="5796" y="2443"/>
                    <a:pt x="5789" y="2459"/>
                    <a:pt x="5773" y="2471"/>
                  </a:cubicBezTo>
                  <a:cubicBezTo>
                    <a:pt x="5737" y="2501"/>
                    <a:pt x="5701" y="2514"/>
                    <a:pt x="5669" y="2514"/>
                  </a:cubicBezTo>
                  <a:cubicBezTo>
                    <a:pt x="5528" y="2514"/>
                    <a:pt x="5437" y="2278"/>
                    <a:pt x="5528" y="2145"/>
                  </a:cubicBezTo>
                  <a:cubicBezTo>
                    <a:pt x="5613" y="2019"/>
                    <a:pt x="5789" y="1964"/>
                    <a:pt x="5921" y="1905"/>
                  </a:cubicBezTo>
                  <a:cubicBezTo>
                    <a:pt x="6016" y="1859"/>
                    <a:pt x="6120" y="1800"/>
                    <a:pt x="6231" y="1800"/>
                  </a:cubicBezTo>
                  <a:close/>
                  <a:moveTo>
                    <a:pt x="8471" y="2509"/>
                  </a:moveTo>
                  <a:cubicBezTo>
                    <a:pt x="8505" y="2509"/>
                    <a:pt x="8540" y="2522"/>
                    <a:pt x="8569" y="2555"/>
                  </a:cubicBezTo>
                  <a:cubicBezTo>
                    <a:pt x="8663" y="2657"/>
                    <a:pt x="8565" y="2789"/>
                    <a:pt x="8459" y="2789"/>
                  </a:cubicBezTo>
                  <a:cubicBezTo>
                    <a:pt x="8425" y="2789"/>
                    <a:pt x="8390" y="2775"/>
                    <a:pt x="8361" y="2742"/>
                  </a:cubicBezTo>
                  <a:cubicBezTo>
                    <a:pt x="8269" y="2640"/>
                    <a:pt x="8366" y="2509"/>
                    <a:pt x="8471" y="2509"/>
                  </a:cubicBezTo>
                  <a:close/>
                  <a:moveTo>
                    <a:pt x="7476" y="2665"/>
                  </a:moveTo>
                  <a:cubicBezTo>
                    <a:pt x="7507" y="2665"/>
                    <a:pt x="7538" y="2677"/>
                    <a:pt x="7565" y="2707"/>
                  </a:cubicBezTo>
                  <a:cubicBezTo>
                    <a:pt x="7646" y="2800"/>
                    <a:pt x="7559" y="2918"/>
                    <a:pt x="7465" y="2918"/>
                  </a:cubicBezTo>
                  <a:cubicBezTo>
                    <a:pt x="7434" y="2918"/>
                    <a:pt x="7403" y="2905"/>
                    <a:pt x="7376" y="2875"/>
                  </a:cubicBezTo>
                  <a:cubicBezTo>
                    <a:pt x="7294" y="2783"/>
                    <a:pt x="7381" y="2665"/>
                    <a:pt x="7476" y="2665"/>
                  </a:cubicBezTo>
                  <a:close/>
                  <a:moveTo>
                    <a:pt x="5689" y="2769"/>
                  </a:moveTo>
                  <a:cubicBezTo>
                    <a:pt x="5719" y="2769"/>
                    <a:pt x="5749" y="2781"/>
                    <a:pt x="5775" y="2810"/>
                  </a:cubicBezTo>
                  <a:cubicBezTo>
                    <a:pt x="5854" y="2898"/>
                    <a:pt x="5769" y="3012"/>
                    <a:pt x="5679" y="3012"/>
                  </a:cubicBezTo>
                  <a:cubicBezTo>
                    <a:pt x="5649" y="3012"/>
                    <a:pt x="5620" y="3000"/>
                    <a:pt x="5595" y="2972"/>
                  </a:cubicBezTo>
                  <a:cubicBezTo>
                    <a:pt x="5516" y="2883"/>
                    <a:pt x="5599" y="2769"/>
                    <a:pt x="5689" y="2769"/>
                  </a:cubicBezTo>
                  <a:close/>
                  <a:moveTo>
                    <a:pt x="6722" y="2903"/>
                  </a:moveTo>
                  <a:cubicBezTo>
                    <a:pt x="6744" y="2903"/>
                    <a:pt x="6767" y="2912"/>
                    <a:pt x="6787" y="2933"/>
                  </a:cubicBezTo>
                  <a:cubicBezTo>
                    <a:pt x="6848" y="3002"/>
                    <a:pt x="6782" y="3091"/>
                    <a:pt x="6711" y="3091"/>
                  </a:cubicBezTo>
                  <a:cubicBezTo>
                    <a:pt x="6689" y="3091"/>
                    <a:pt x="6666" y="3082"/>
                    <a:pt x="6646" y="3060"/>
                  </a:cubicBezTo>
                  <a:cubicBezTo>
                    <a:pt x="6585" y="2991"/>
                    <a:pt x="6652" y="2903"/>
                    <a:pt x="6722" y="2903"/>
                  </a:cubicBezTo>
                  <a:close/>
                  <a:moveTo>
                    <a:pt x="5040" y="2915"/>
                  </a:moveTo>
                  <a:cubicBezTo>
                    <a:pt x="5061" y="2915"/>
                    <a:pt x="5083" y="2924"/>
                    <a:pt x="5102" y="2945"/>
                  </a:cubicBezTo>
                  <a:cubicBezTo>
                    <a:pt x="5159" y="3009"/>
                    <a:pt x="5098" y="3092"/>
                    <a:pt x="5031" y="3092"/>
                  </a:cubicBezTo>
                  <a:cubicBezTo>
                    <a:pt x="5009" y="3092"/>
                    <a:pt x="4987" y="3084"/>
                    <a:pt x="4969" y="3062"/>
                  </a:cubicBezTo>
                  <a:cubicBezTo>
                    <a:pt x="4912" y="2998"/>
                    <a:pt x="4973" y="2915"/>
                    <a:pt x="5040" y="2915"/>
                  </a:cubicBezTo>
                  <a:close/>
                  <a:moveTo>
                    <a:pt x="7193" y="3279"/>
                  </a:moveTo>
                  <a:cubicBezTo>
                    <a:pt x="7227" y="3279"/>
                    <a:pt x="7262" y="3293"/>
                    <a:pt x="7291" y="3326"/>
                  </a:cubicBezTo>
                  <a:cubicBezTo>
                    <a:pt x="7383" y="3428"/>
                    <a:pt x="7286" y="3560"/>
                    <a:pt x="7180" y="3560"/>
                  </a:cubicBezTo>
                  <a:cubicBezTo>
                    <a:pt x="7146" y="3560"/>
                    <a:pt x="7111" y="3546"/>
                    <a:pt x="7081" y="3513"/>
                  </a:cubicBezTo>
                  <a:cubicBezTo>
                    <a:pt x="6989" y="3411"/>
                    <a:pt x="7087" y="3279"/>
                    <a:pt x="7193" y="3279"/>
                  </a:cubicBezTo>
                  <a:close/>
                  <a:moveTo>
                    <a:pt x="9317" y="3328"/>
                  </a:moveTo>
                  <a:cubicBezTo>
                    <a:pt x="9356" y="3328"/>
                    <a:pt x="9395" y="3343"/>
                    <a:pt x="9428" y="3380"/>
                  </a:cubicBezTo>
                  <a:cubicBezTo>
                    <a:pt x="9531" y="3496"/>
                    <a:pt x="9422" y="3645"/>
                    <a:pt x="9303" y="3645"/>
                  </a:cubicBezTo>
                  <a:cubicBezTo>
                    <a:pt x="9264" y="3645"/>
                    <a:pt x="9224" y="3630"/>
                    <a:pt x="9190" y="3592"/>
                  </a:cubicBezTo>
                  <a:cubicBezTo>
                    <a:pt x="9087" y="3477"/>
                    <a:pt x="9198" y="3328"/>
                    <a:pt x="9317" y="3328"/>
                  </a:cubicBezTo>
                  <a:close/>
                  <a:moveTo>
                    <a:pt x="9672" y="4947"/>
                  </a:moveTo>
                  <a:cubicBezTo>
                    <a:pt x="9695" y="4947"/>
                    <a:pt x="9718" y="4956"/>
                    <a:pt x="9737" y="4978"/>
                  </a:cubicBezTo>
                  <a:cubicBezTo>
                    <a:pt x="9798" y="5045"/>
                    <a:pt x="9734" y="5132"/>
                    <a:pt x="9664" y="5132"/>
                  </a:cubicBezTo>
                  <a:cubicBezTo>
                    <a:pt x="9642" y="5132"/>
                    <a:pt x="9619" y="5123"/>
                    <a:pt x="9600" y="5102"/>
                  </a:cubicBezTo>
                  <a:cubicBezTo>
                    <a:pt x="9538" y="5035"/>
                    <a:pt x="9602" y="4947"/>
                    <a:pt x="9672" y="4947"/>
                  </a:cubicBezTo>
                  <a:close/>
                  <a:moveTo>
                    <a:pt x="4072" y="4829"/>
                  </a:moveTo>
                  <a:cubicBezTo>
                    <a:pt x="4112" y="4829"/>
                    <a:pt x="4152" y="4844"/>
                    <a:pt x="4181" y="4868"/>
                  </a:cubicBezTo>
                  <a:cubicBezTo>
                    <a:pt x="4232" y="4910"/>
                    <a:pt x="4246" y="4974"/>
                    <a:pt x="4230" y="5038"/>
                  </a:cubicBezTo>
                  <a:cubicBezTo>
                    <a:pt x="4211" y="5118"/>
                    <a:pt x="4140" y="5157"/>
                    <a:pt x="4068" y="5157"/>
                  </a:cubicBezTo>
                  <a:cubicBezTo>
                    <a:pt x="4036" y="5157"/>
                    <a:pt x="4003" y="5149"/>
                    <a:pt x="3974" y="5133"/>
                  </a:cubicBezTo>
                  <a:cubicBezTo>
                    <a:pt x="3911" y="5099"/>
                    <a:pt x="3883" y="5009"/>
                    <a:pt x="3906" y="4944"/>
                  </a:cubicBezTo>
                  <a:cubicBezTo>
                    <a:pt x="3907" y="4940"/>
                    <a:pt x="3907" y="4937"/>
                    <a:pt x="3910" y="4934"/>
                  </a:cubicBezTo>
                  <a:cubicBezTo>
                    <a:pt x="3924" y="4882"/>
                    <a:pt x="3958" y="4838"/>
                    <a:pt x="4018" y="4832"/>
                  </a:cubicBezTo>
                  <a:lnTo>
                    <a:pt x="4042" y="4832"/>
                  </a:lnTo>
                  <a:cubicBezTo>
                    <a:pt x="4052" y="4830"/>
                    <a:pt x="4062" y="4829"/>
                    <a:pt x="4072" y="4829"/>
                  </a:cubicBezTo>
                  <a:close/>
                  <a:moveTo>
                    <a:pt x="5790" y="3234"/>
                  </a:moveTo>
                  <a:cubicBezTo>
                    <a:pt x="5806" y="3234"/>
                    <a:pt x="5822" y="3235"/>
                    <a:pt x="5837" y="3235"/>
                  </a:cubicBezTo>
                  <a:cubicBezTo>
                    <a:pt x="7178" y="3294"/>
                    <a:pt x="6711" y="5282"/>
                    <a:pt x="5619" y="5282"/>
                  </a:cubicBezTo>
                  <a:cubicBezTo>
                    <a:pt x="5545" y="5282"/>
                    <a:pt x="5469" y="5273"/>
                    <a:pt x="5389" y="5253"/>
                  </a:cubicBezTo>
                  <a:cubicBezTo>
                    <a:pt x="5377" y="5258"/>
                    <a:pt x="5364" y="5261"/>
                    <a:pt x="5350" y="5261"/>
                  </a:cubicBezTo>
                  <a:cubicBezTo>
                    <a:pt x="5345" y="5261"/>
                    <a:pt x="5340" y="5261"/>
                    <a:pt x="5334" y="5260"/>
                  </a:cubicBezTo>
                  <a:cubicBezTo>
                    <a:pt x="4817" y="5161"/>
                    <a:pt x="4508" y="4590"/>
                    <a:pt x="4626" y="4087"/>
                  </a:cubicBezTo>
                  <a:cubicBezTo>
                    <a:pt x="4744" y="3570"/>
                    <a:pt x="5276" y="3234"/>
                    <a:pt x="5790" y="3234"/>
                  </a:cubicBezTo>
                  <a:close/>
                  <a:moveTo>
                    <a:pt x="5833" y="5532"/>
                  </a:moveTo>
                  <a:cubicBezTo>
                    <a:pt x="5866" y="5532"/>
                    <a:pt x="5900" y="5545"/>
                    <a:pt x="5928" y="5576"/>
                  </a:cubicBezTo>
                  <a:cubicBezTo>
                    <a:pt x="6015" y="5675"/>
                    <a:pt x="5921" y="5802"/>
                    <a:pt x="5821" y="5802"/>
                  </a:cubicBezTo>
                  <a:cubicBezTo>
                    <a:pt x="5788" y="5802"/>
                    <a:pt x="5755" y="5788"/>
                    <a:pt x="5727" y="5756"/>
                  </a:cubicBezTo>
                  <a:cubicBezTo>
                    <a:pt x="5639" y="5658"/>
                    <a:pt x="5732" y="5532"/>
                    <a:pt x="5833" y="5532"/>
                  </a:cubicBezTo>
                  <a:close/>
                  <a:moveTo>
                    <a:pt x="4438" y="5769"/>
                  </a:moveTo>
                  <a:cubicBezTo>
                    <a:pt x="4466" y="5769"/>
                    <a:pt x="4495" y="5780"/>
                    <a:pt x="4519" y="5807"/>
                  </a:cubicBezTo>
                  <a:cubicBezTo>
                    <a:pt x="4595" y="5893"/>
                    <a:pt x="4513" y="6004"/>
                    <a:pt x="4426" y="6004"/>
                  </a:cubicBezTo>
                  <a:cubicBezTo>
                    <a:pt x="4397" y="6004"/>
                    <a:pt x="4368" y="5992"/>
                    <a:pt x="4344" y="5965"/>
                  </a:cubicBezTo>
                  <a:cubicBezTo>
                    <a:pt x="4267" y="5879"/>
                    <a:pt x="4350" y="5769"/>
                    <a:pt x="4438" y="5769"/>
                  </a:cubicBezTo>
                  <a:close/>
                  <a:moveTo>
                    <a:pt x="8185" y="3242"/>
                  </a:moveTo>
                  <a:cubicBezTo>
                    <a:pt x="8579" y="3242"/>
                    <a:pt x="9028" y="3520"/>
                    <a:pt x="9177" y="3917"/>
                  </a:cubicBezTo>
                  <a:cubicBezTo>
                    <a:pt x="9289" y="4214"/>
                    <a:pt x="9275" y="4519"/>
                    <a:pt x="9172" y="4788"/>
                  </a:cubicBezTo>
                  <a:cubicBezTo>
                    <a:pt x="9201" y="4825"/>
                    <a:pt x="9211" y="4875"/>
                    <a:pt x="9187" y="4930"/>
                  </a:cubicBezTo>
                  <a:cubicBezTo>
                    <a:pt x="8942" y="5460"/>
                    <a:pt x="8076" y="6033"/>
                    <a:pt x="7354" y="6033"/>
                  </a:cubicBezTo>
                  <a:cubicBezTo>
                    <a:pt x="7108" y="6033"/>
                    <a:pt x="6880" y="5966"/>
                    <a:pt x="6697" y="5810"/>
                  </a:cubicBezTo>
                  <a:cubicBezTo>
                    <a:pt x="6390" y="5547"/>
                    <a:pt x="6471" y="5154"/>
                    <a:pt x="6775" y="4927"/>
                  </a:cubicBezTo>
                  <a:cubicBezTo>
                    <a:pt x="6971" y="4781"/>
                    <a:pt x="7276" y="4781"/>
                    <a:pt x="7451" y="4634"/>
                  </a:cubicBezTo>
                  <a:cubicBezTo>
                    <a:pt x="7746" y="4386"/>
                    <a:pt x="7491" y="4129"/>
                    <a:pt x="7531" y="3855"/>
                  </a:cubicBezTo>
                  <a:cubicBezTo>
                    <a:pt x="7592" y="3420"/>
                    <a:pt x="7871" y="3242"/>
                    <a:pt x="8185" y="3242"/>
                  </a:cubicBezTo>
                  <a:close/>
                  <a:moveTo>
                    <a:pt x="2394" y="6025"/>
                  </a:moveTo>
                  <a:cubicBezTo>
                    <a:pt x="2417" y="6025"/>
                    <a:pt x="2440" y="6034"/>
                    <a:pt x="2460" y="6057"/>
                  </a:cubicBezTo>
                  <a:cubicBezTo>
                    <a:pt x="2522" y="6125"/>
                    <a:pt x="2457" y="6214"/>
                    <a:pt x="2386" y="6214"/>
                  </a:cubicBezTo>
                  <a:cubicBezTo>
                    <a:pt x="2363" y="6214"/>
                    <a:pt x="2339" y="6205"/>
                    <a:pt x="2319" y="6183"/>
                  </a:cubicBezTo>
                  <a:cubicBezTo>
                    <a:pt x="2257" y="6114"/>
                    <a:pt x="2323" y="6025"/>
                    <a:pt x="2394" y="6025"/>
                  </a:cubicBezTo>
                  <a:close/>
                  <a:moveTo>
                    <a:pt x="3276" y="5384"/>
                  </a:moveTo>
                  <a:cubicBezTo>
                    <a:pt x="3321" y="5384"/>
                    <a:pt x="3366" y="5392"/>
                    <a:pt x="3410" y="5409"/>
                  </a:cubicBezTo>
                  <a:cubicBezTo>
                    <a:pt x="3584" y="5474"/>
                    <a:pt x="3710" y="5649"/>
                    <a:pt x="3670" y="5838"/>
                  </a:cubicBezTo>
                  <a:cubicBezTo>
                    <a:pt x="3619" y="6078"/>
                    <a:pt x="3377" y="6196"/>
                    <a:pt x="3169" y="6275"/>
                  </a:cubicBezTo>
                  <a:cubicBezTo>
                    <a:pt x="3160" y="6278"/>
                    <a:pt x="3152" y="6280"/>
                    <a:pt x="3144" y="6280"/>
                  </a:cubicBezTo>
                  <a:cubicBezTo>
                    <a:pt x="3084" y="6280"/>
                    <a:pt x="3047" y="6193"/>
                    <a:pt x="3112" y="6160"/>
                  </a:cubicBezTo>
                  <a:cubicBezTo>
                    <a:pt x="3289" y="6075"/>
                    <a:pt x="3686" y="5817"/>
                    <a:pt x="3407" y="5609"/>
                  </a:cubicBezTo>
                  <a:cubicBezTo>
                    <a:pt x="3365" y="5578"/>
                    <a:pt x="3316" y="5561"/>
                    <a:pt x="3268" y="5561"/>
                  </a:cubicBezTo>
                  <a:cubicBezTo>
                    <a:pt x="3208" y="5561"/>
                    <a:pt x="3151" y="5588"/>
                    <a:pt x="3116" y="5650"/>
                  </a:cubicBezTo>
                  <a:cubicBezTo>
                    <a:pt x="3044" y="5780"/>
                    <a:pt x="3115" y="5887"/>
                    <a:pt x="3190" y="5990"/>
                  </a:cubicBezTo>
                  <a:cubicBezTo>
                    <a:pt x="3222" y="6035"/>
                    <a:pt x="3193" y="6087"/>
                    <a:pt x="3144" y="6087"/>
                  </a:cubicBezTo>
                  <a:cubicBezTo>
                    <a:pt x="3139" y="6087"/>
                    <a:pt x="3134" y="6086"/>
                    <a:pt x="3129" y="6085"/>
                  </a:cubicBezTo>
                  <a:cubicBezTo>
                    <a:pt x="2919" y="6044"/>
                    <a:pt x="2888" y="5746"/>
                    <a:pt x="2960" y="5588"/>
                  </a:cubicBezTo>
                  <a:cubicBezTo>
                    <a:pt x="3019" y="5456"/>
                    <a:pt x="3144" y="5384"/>
                    <a:pt x="3276" y="5384"/>
                  </a:cubicBezTo>
                  <a:close/>
                  <a:moveTo>
                    <a:pt x="6392" y="6176"/>
                  </a:moveTo>
                  <a:cubicBezTo>
                    <a:pt x="6420" y="6176"/>
                    <a:pt x="6449" y="6187"/>
                    <a:pt x="6473" y="6214"/>
                  </a:cubicBezTo>
                  <a:cubicBezTo>
                    <a:pt x="6546" y="6298"/>
                    <a:pt x="6466" y="6407"/>
                    <a:pt x="6380" y="6407"/>
                  </a:cubicBezTo>
                  <a:cubicBezTo>
                    <a:pt x="6352" y="6407"/>
                    <a:pt x="6324" y="6395"/>
                    <a:pt x="6301" y="6368"/>
                  </a:cubicBezTo>
                  <a:cubicBezTo>
                    <a:pt x="6226" y="6284"/>
                    <a:pt x="6305" y="6176"/>
                    <a:pt x="6392" y="6176"/>
                  </a:cubicBezTo>
                  <a:close/>
                  <a:moveTo>
                    <a:pt x="5573" y="5808"/>
                  </a:moveTo>
                  <a:cubicBezTo>
                    <a:pt x="5588" y="5808"/>
                    <a:pt x="5603" y="5812"/>
                    <a:pt x="5618" y="5823"/>
                  </a:cubicBezTo>
                  <a:cubicBezTo>
                    <a:pt x="5788" y="5959"/>
                    <a:pt x="5863" y="6172"/>
                    <a:pt x="5819" y="6384"/>
                  </a:cubicBezTo>
                  <a:cubicBezTo>
                    <a:pt x="5800" y="6479"/>
                    <a:pt x="5756" y="6568"/>
                    <a:pt x="5691" y="6641"/>
                  </a:cubicBezTo>
                  <a:cubicBezTo>
                    <a:pt x="5642" y="6696"/>
                    <a:pt x="5600" y="6725"/>
                    <a:pt x="5547" y="6725"/>
                  </a:cubicBezTo>
                  <a:cubicBezTo>
                    <a:pt x="5518" y="6725"/>
                    <a:pt x="5486" y="6716"/>
                    <a:pt x="5448" y="6697"/>
                  </a:cubicBezTo>
                  <a:cubicBezTo>
                    <a:pt x="5279" y="6615"/>
                    <a:pt x="5194" y="6427"/>
                    <a:pt x="5192" y="6247"/>
                  </a:cubicBezTo>
                  <a:cubicBezTo>
                    <a:pt x="5191" y="6091"/>
                    <a:pt x="5277" y="5843"/>
                    <a:pt x="5460" y="5826"/>
                  </a:cubicBezTo>
                  <a:cubicBezTo>
                    <a:pt x="5462" y="5826"/>
                    <a:pt x="5464" y="5825"/>
                    <a:pt x="5466" y="5825"/>
                  </a:cubicBezTo>
                  <a:cubicBezTo>
                    <a:pt x="5480" y="5825"/>
                    <a:pt x="5495" y="5830"/>
                    <a:pt x="5507" y="5838"/>
                  </a:cubicBezTo>
                  <a:cubicBezTo>
                    <a:pt x="5525" y="5820"/>
                    <a:pt x="5548" y="5808"/>
                    <a:pt x="5573" y="5808"/>
                  </a:cubicBezTo>
                  <a:close/>
                  <a:moveTo>
                    <a:pt x="4194" y="6572"/>
                  </a:moveTo>
                  <a:cubicBezTo>
                    <a:pt x="4217" y="6572"/>
                    <a:pt x="4239" y="6581"/>
                    <a:pt x="4259" y="6602"/>
                  </a:cubicBezTo>
                  <a:cubicBezTo>
                    <a:pt x="4319" y="6670"/>
                    <a:pt x="4254" y="6757"/>
                    <a:pt x="4185" y="6757"/>
                  </a:cubicBezTo>
                  <a:cubicBezTo>
                    <a:pt x="4163" y="6757"/>
                    <a:pt x="4140" y="6748"/>
                    <a:pt x="4121" y="6727"/>
                  </a:cubicBezTo>
                  <a:cubicBezTo>
                    <a:pt x="4060" y="6659"/>
                    <a:pt x="4125" y="6572"/>
                    <a:pt x="4194" y="6572"/>
                  </a:cubicBezTo>
                  <a:close/>
                  <a:moveTo>
                    <a:pt x="3016" y="6425"/>
                  </a:moveTo>
                  <a:cubicBezTo>
                    <a:pt x="3057" y="6425"/>
                    <a:pt x="3100" y="6442"/>
                    <a:pt x="3136" y="6482"/>
                  </a:cubicBezTo>
                  <a:cubicBezTo>
                    <a:pt x="3249" y="6608"/>
                    <a:pt x="3128" y="6771"/>
                    <a:pt x="2998" y="6771"/>
                  </a:cubicBezTo>
                  <a:cubicBezTo>
                    <a:pt x="2956" y="6771"/>
                    <a:pt x="2913" y="6755"/>
                    <a:pt x="2877" y="6714"/>
                  </a:cubicBezTo>
                  <a:cubicBezTo>
                    <a:pt x="2764" y="6588"/>
                    <a:pt x="2886" y="6425"/>
                    <a:pt x="3016" y="6425"/>
                  </a:cubicBezTo>
                  <a:close/>
                  <a:moveTo>
                    <a:pt x="4031" y="7001"/>
                  </a:moveTo>
                  <a:cubicBezTo>
                    <a:pt x="4184" y="7001"/>
                    <a:pt x="4331" y="7039"/>
                    <a:pt x="4470" y="7111"/>
                  </a:cubicBezTo>
                  <a:cubicBezTo>
                    <a:pt x="4515" y="7134"/>
                    <a:pt x="4535" y="7215"/>
                    <a:pt x="4501" y="7256"/>
                  </a:cubicBezTo>
                  <a:cubicBezTo>
                    <a:pt x="4328" y="7463"/>
                    <a:pt x="4077" y="7576"/>
                    <a:pt x="3818" y="7576"/>
                  </a:cubicBezTo>
                  <a:cubicBezTo>
                    <a:pt x="3727" y="7576"/>
                    <a:pt x="3635" y="7562"/>
                    <a:pt x="3544" y="7533"/>
                  </a:cubicBezTo>
                  <a:cubicBezTo>
                    <a:pt x="3466" y="7509"/>
                    <a:pt x="3488" y="7410"/>
                    <a:pt x="3550" y="7394"/>
                  </a:cubicBezTo>
                  <a:lnTo>
                    <a:pt x="3549" y="7389"/>
                  </a:lnTo>
                  <a:cubicBezTo>
                    <a:pt x="3536" y="7394"/>
                    <a:pt x="3523" y="7397"/>
                    <a:pt x="3512" y="7403"/>
                  </a:cubicBezTo>
                  <a:cubicBezTo>
                    <a:pt x="3503" y="7407"/>
                    <a:pt x="3493" y="7408"/>
                    <a:pt x="3483" y="7408"/>
                  </a:cubicBezTo>
                  <a:cubicBezTo>
                    <a:pt x="3433" y="7408"/>
                    <a:pt x="3382" y="7367"/>
                    <a:pt x="3405" y="7312"/>
                  </a:cubicBezTo>
                  <a:cubicBezTo>
                    <a:pt x="3478" y="7141"/>
                    <a:pt x="3704" y="7043"/>
                    <a:pt x="3877" y="7013"/>
                  </a:cubicBezTo>
                  <a:cubicBezTo>
                    <a:pt x="3929" y="7005"/>
                    <a:pt x="3980" y="7001"/>
                    <a:pt x="4031" y="7001"/>
                  </a:cubicBezTo>
                  <a:close/>
                  <a:moveTo>
                    <a:pt x="3630" y="7868"/>
                  </a:moveTo>
                  <a:cubicBezTo>
                    <a:pt x="3667" y="7868"/>
                    <a:pt x="3704" y="7882"/>
                    <a:pt x="3734" y="7916"/>
                  </a:cubicBezTo>
                  <a:cubicBezTo>
                    <a:pt x="3795" y="7984"/>
                    <a:pt x="3775" y="8069"/>
                    <a:pt x="3721" y="8131"/>
                  </a:cubicBezTo>
                  <a:lnTo>
                    <a:pt x="3676" y="8184"/>
                  </a:lnTo>
                  <a:cubicBezTo>
                    <a:pt x="3652" y="8213"/>
                    <a:pt x="3617" y="8225"/>
                    <a:pt x="3581" y="8225"/>
                  </a:cubicBezTo>
                  <a:cubicBezTo>
                    <a:pt x="3532" y="8225"/>
                    <a:pt x="3481" y="8202"/>
                    <a:pt x="3449" y="8170"/>
                  </a:cubicBezTo>
                  <a:cubicBezTo>
                    <a:pt x="3394" y="8113"/>
                    <a:pt x="3391" y="7991"/>
                    <a:pt x="3462" y="7943"/>
                  </a:cubicBezTo>
                  <a:lnTo>
                    <a:pt x="3520" y="7905"/>
                  </a:lnTo>
                  <a:cubicBezTo>
                    <a:pt x="3555" y="7882"/>
                    <a:pt x="3593" y="7868"/>
                    <a:pt x="3630" y="7868"/>
                  </a:cubicBezTo>
                  <a:close/>
                  <a:moveTo>
                    <a:pt x="397" y="9020"/>
                  </a:moveTo>
                  <a:cubicBezTo>
                    <a:pt x="412" y="9020"/>
                    <a:pt x="428" y="9023"/>
                    <a:pt x="444" y="9031"/>
                  </a:cubicBezTo>
                  <a:cubicBezTo>
                    <a:pt x="568" y="9034"/>
                    <a:pt x="643" y="9194"/>
                    <a:pt x="540" y="9286"/>
                  </a:cubicBezTo>
                  <a:cubicBezTo>
                    <a:pt x="511" y="9312"/>
                    <a:pt x="478" y="9324"/>
                    <a:pt x="447" y="9324"/>
                  </a:cubicBezTo>
                  <a:cubicBezTo>
                    <a:pt x="366" y="9324"/>
                    <a:pt x="290" y="9251"/>
                    <a:pt x="296" y="9162"/>
                  </a:cubicBezTo>
                  <a:cubicBezTo>
                    <a:pt x="270" y="9090"/>
                    <a:pt x="328" y="9020"/>
                    <a:pt x="397" y="9020"/>
                  </a:cubicBezTo>
                  <a:close/>
                  <a:moveTo>
                    <a:pt x="2447" y="9554"/>
                  </a:moveTo>
                  <a:cubicBezTo>
                    <a:pt x="2466" y="9554"/>
                    <a:pt x="2485" y="9562"/>
                    <a:pt x="2501" y="9580"/>
                  </a:cubicBezTo>
                  <a:cubicBezTo>
                    <a:pt x="2553" y="9638"/>
                    <a:pt x="2498" y="9710"/>
                    <a:pt x="2439" y="9710"/>
                  </a:cubicBezTo>
                  <a:cubicBezTo>
                    <a:pt x="2421" y="9710"/>
                    <a:pt x="2401" y="9702"/>
                    <a:pt x="2385" y="9685"/>
                  </a:cubicBezTo>
                  <a:cubicBezTo>
                    <a:pt x="2335" y="9627"/>
                    <a:pt x="2389" y="9554"/>
                    <a:pt x="2447" y="9554"/>
                  </a:cubicBezTo>
                  <a:close/>
                  <a:moveTo>
                    <a:pt x="1864" y="6520"/>
                  </a:moveTo>
                  <a:cubicBezTo>
                    <a:pt x="2046" y="6520"/>
                    <a:pt x="2242" y="6584"/>
                    <a:pt x="2445" y="6728"/>
                  </a:cubicBezTo>
                  <a:cubicBezTo>
                    <a:pt x="2769" y="6959"/>
                    <a:pt x="2925" y="7349"/>
                    <a:pt x="3006" y="7728"/>
                  </a:cubicBezTo>
                  <a:cubicBezTo>
                    <a:pt x="3081" y="8066"/>
                    <a:pt x="3193" y="8507"/>
                    <a:pt x="2959" y="8800"/>
                  </a:cubicBezTo>
                  <a:cubicBezTo>
                    <a:pt x="2932" y="8835"/>
                    <a:pt x="2888" y="8849"/>
                    <a:pt x="2848" y="8849"/>
                  </a:cubicBezTo>
                  <a:cubicBezTo>
                    <a:pt x="2846" y="8849"/>
                    <a:pt x="2844" y="8849"/>
                    <a:pt x="2841" y="8848"/>
                  </a:cubicBezTo>
                  <a:cubicBezTo>
                    <a:pt x="2608" y="9301"/>
                    <a:pt x="2192" y="9743"/>
                    <a:pt x="1710" y="9743"/>
                  </a:cubicBezTo>
                  <a:cubicBezTo>
                    <a:pt x="1545" y="9743"/>
                    <a:pt x="1372" y="9691"/>
                    <a:pt x="1196" y="9570"/>
                  </a:cubicBezTo>
                  <a:cubicBezTo>
                    <a:pt x="468" y="9068"/>
                    <a:pt x="694" y="8052"/>
                    <a:pt x="928" y="7352"/>
                  </a:cubicBezTo>
                  <a:cubicBezTo>
                    <a:pt x="1091" y="6867"/>
                    <a:pt x="1439" y="6520"/>
                    <a:pt x="1864" y="6520"/>
                  </a:cubicBezTo>
                  <a:close/>
                  <a:moveTo>
                    <a:pt x="6911" y="1"/>
                  </a:moveTo>
                  <a:cubicBezTo>
                    <a:pt x="5979" y="1"/>
                    <a:pt x="5313" y="1377"/>
                    <a:pt x="4995" y="2131"/>
                  </a:cubicBezTo>
                  <a:cubicBezTo>
                    <a:pt x="4650" y="2950"/>
                    <a:pt x="4338" y="3779"/>
                    <a:pt x="3726" y="4441"/>
                  </a:cubicBezTo>
                  <a:cubicBezTo>
                    <a:pt x="3010" y="5212"/>
                    <a:pt x="2054" y="5681"/>
                    <a:pt x="1267" y="6367"/>
                  </a:cubicBezTo>
                  <a:cubicBezTo>
                    <a:pt x="617" y="6934"/>
                    <a:pt x="0" y="7754"/>
                    <a:pt x="53" y="8660"/>
                  </a:cubicBezTo>
                  <a:cubicBezTo>
                    <a:pt x="105" y="9554"/>
                    <a:pt x="909" y="10212"/>
                    <a:pt x="1786" y="10212"/>
                  </a:cubicBezTo>
                  <a:cubicBezTo>
                    <a:pt x="1811" y="10212"/>
                    <a:pt x="1837" y="10211"/>
                    <a:pt x="1862" y="10210"/>
                  </a:cubicBezTo>
                  <a:cubicBezTo>
                    <a:pt x="3011" y="10159"/>
                    <a:pt x="3468" y="8926"/>
                    <a:pt x="4104" y="8167"/>
                  </a:cubicBezTo>
                  <a:cubicBezTo>
                    <a:pt x="4679" y="7481"/>
                    <a:pt x="5473" y="7131"/>
                    <a:pt x="6319" y="6891"/>
                  </a:cubicBezTo>
                  <a:cubicBezTo>
                    <a:pt x="7389" y="6588"/>
                    <a:pt x="8588" y="6461"/>
                    <a:pt x="9474" y="5725"/>
                  </a:cubicBezTo>
                  <a:cubicBezTo>
                    <a:pt x="10028" y="5265"/>
                    <a:pt x="10365" y="4413"/>
                    <a:pt x="10171" y="3720"/>
                  </a:cubicBezTo>
                  <a:cubicBezTo>
                    <a:pt x="10021" y="3556"/>
                    <a:pt x="9899" y="3361"/>
                    <a:pt x="9784" y="3164"/>
                  </a:cubicBezTo>
                  <a:cubicBezTo>
                    <a:pt x="9747" y="3157"/>
                    <a:pt x="9713" y="3137"/>
                    <a:pt x="9688" y="3101"/>
                  </a:cubicBezTo>
                  <a:cubicBezTo>
                    <a:pt x="9308" y="2541"/>
                    <a:pt x="8942" y="1970"/>
                    <a:pt x="8568" y="1406"/>
                  </a:cubicBezTo>
                  <a:cubicBezTo>
                    <a:pt x="8282" y="974"/>
                    <a:pt x="7983" y="489"/>
                    <a:pt x="7533" y="203"/>
                  </a:cubicBezTo>
                  <a:cubicBezTo>
                    <a:pt x="7315" y="62"/>
                    <a:pt x="7107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40"/>
            <p:cNvSpPr/>
            <p:nvPr/>
          </p:nvSpPr>
          <p:spPr>
            <a:xfrm>
              <a:off x="3842323" y="1728090"/>
              <a:ext cx="614424" cy="619915"/>
            </a:xfrm>
            <a:custGeom>
              <a:avLst/>
              <a:gdLst/>
              <a:ahLst/>
              <a:cxnLst/>
              <a:rect l="l" t="t" r="r" b="b"/>
              <a:pathLst>
                <a:path w="12197" h="12306" extrusionOk="0">
                  <a:moveTo>
                    <a:pt x="8098" y="567"/>
                  </a:moveTo>
                  <a:cubicBezTo>
                    <a:pt x="8379" y="567"/>
                    <a:pt x="8668" y="658"/>
                    <a:pt x="8950" y="863"/>
                  </a:cubicBezTo>
                  <a:cubicBezTo>
                    <a:pt x="9334" y="1145"/>
                    <a:pt x="9613" y="1541"/>
                    <a:pt x="9872" y="1930"/>
                  </a:cubicBezTo>
                  <a:cubicBezTo>
                    <a:pt x="10283" y="2548"/>
                    <a:pt x="10688" y="3172"/>
                    <a:pt x="11084" y="3800"/>
                  </a:cubicBezTo>
                  <a:cubicBezTo>
                    <a:pt x="11298" y="3974"/>
                    <a:pt x="11448" y="4196"/>
                    <a:pt x="11540" y="4444"/>
                  </a:cubicBezTo>
                  <a:cubicBezTo>
                    <a:pt x="11547" y="4459"/>
                    <a:pt x="11559" y="4470"/>
                    <a:pt x="11566" y="4484"/>
                  </a:cubicBezTo>
                  <a:cubicBezTo>
                    <a:pt x="11581" y="4512"/>
                    <a:pt x="11581" y="4539"/>
                    <a:pt x="11578" y="4562"/>
                  </a:cubicBezTo>
                  <a:cubicBezTo>
                    <a:pt x="11730" y="5088"/>
                    <a:pt x="11637" y="5704"/>
                    <a:pt x="11342" y="6190"/>
                  </a:cubicBezTo>
                  <a:cubicBezTo>
                    <a:pt x="10629" y="7372"/>
                    <a:pt x="9086" y="7622"/>
                    <a:pt x="7863" y="7929"/>
                  </a:cubicBezTo>
                  <a:cubicBezTo>
                    <a:pt x="7146" y="8112"/>
                    <a:pt x="6400" y="8336"/>
                    <a:pt x="5828" y="8825"/>
                  </a:cubicBezTo>
                  <a:cubicBezTo>
                    <a:pt x="5326" y="9253"/>
                    <a:pt x="5027" y="9849"/>
                    <a:pt x="4627" y="10364"/>
                  </a:cubicBezTo>
                  <a:cubicBezTo>
                    <a:pt x="4173" y="10944"/>
                    <a:pt x="3581" y="11331"/>
                    <a:pt x="2893" y="11331"/>
                  </a:cubicBezTo>
                  <a:cubicBezTo>
                    <a:pt x="2706" y="11331"/>
                    <a:pt x="2511" y="11303"/>
                    <a:pt x="2310" y="11241"/>
                  </a:cubicBezTo>
                  <a:cubicBezTo>
                    <a:pt x="1541" y="11003"/>
                    <a:pt x="956" y="10349"/>
                    <a:pt x="900" y="9533"/>
                  </a:cubicBezTo>
                  <a:cubicBezTo>
                    <a:pt x="838" y="8626"/>
                    <a:pt x="1375" y="7787"/>
                    <a:pt x="1999" y="7178"/>
                  </a:cubicBezTo>
                  <a:cubicBezTo>
                    <a:pt x="2975" y="6220"/>
                    <a:pt x="4330" y="5700"/>
                    <a:pt x="5089" y="4515"/>
                  </a:cubicBezTo>
                  <a:cubicBezTo>
                    <a:pt x="5750" y="3484"/>
                    <a:pt x="5955" y="2202"/>
                    <a:pt x="6774" y="1266"/>
                  </a:cubicBezTo>
                  <a:cubicBezTo>
                    <a:pt x="7145" y="840"/>
                    <a:pt x="7610" y="567"/>
                    <a:pt x="8098" y="567"/>
                  </a:cubicBezTo>
                  <a:close/>
                  <a:moveTo>
                    <a:pt x="7743" y="0"/>
                  </a:moveTo>
                  <a:cubicBezTo>
                    <a:pt x="7416" y="0"/>
                    <a:pt x="7088" y="72"/>
                    <a:pt x="6784" y="211"/>
                  </a:cubicBezTo>
                  <a:cubicBezTo>
                    <a:pt x="6118" y="519"/>
                    <a:pt x="5751" y="1111"/>
                    <a:pt x="5499" y="1773"/>
                  </a:cubicBezTo>
                  <a:cubicBezTo>
                    <a:pt x="5105" y="2803"/>
                    <a:pt x="4858" y="3795"/>
                    <a:pt x="4015" y="4568"/>
                  </a:cubicBezTo>
                  <a:cubicBezTo>
                    <a:pt x="3164" y="5354"/>
                    <a:pt x="2064" y="5805"/>
                    <a:pt x="1207" y="6581"/>
                  </a:cubicBezTo>
                  <a:cubicBezTo>
                    <a:pt x="270" y="7430"/>
                    <a:pt x="1" y="8589"/>
                    <a:pt x="315" y="9795"/>
                  </a:cubicBezTo>
                  <a:cubicBezTo>
                    <a:pt x="596" y="10868"/>
                    <a:pt x="1372" y="12277"/>
                    <a:pt x="2634" y="12305"/>
                  </a:cubicBezTo>
                  <a:cubicBezTo>
                    <a:pt x="2649" y="12305"/>
                    <a:pt x="2664" y="12306"/>
                    <a:pt x="2679" y="12306"/>
                  </a:cubicBezTo>
                  <a:cubicBezTo>
                    <a:pt x="3936" y="12306"/>
                    <a:pt x="4802" y="11092"/>
                    <a:pt x="5550" y="10255"/>
                  </a:cubicBezTo>
                  <a:cubicBezTo>
                    <a:pt x="5991" y="9759"/>
                    <a:pt x="6477" y="9291"/>
                    <a:pt x="7083" y="9007"/>
                  </a:cubicBezTo>
                  <a:cubicBezTo>
                    <a:pt x="7572" y="8781"/>
                    <a:pt x="8106" y="8676"/>
                    <a:pt x="8628" y="8563"/>
                  </a:cubicBezTo>
                  <a:cubicBezTo>
                    <a:pt x="9916" y="8285"/>
                    <a:pt x="11115" y="7733"/>
                    <a:pt x="11744" y="6502"/>
                  </a:cubicBezTo>
                  <a:cubicBezTo>
                    <a:pt x="12196" y="5616"/>
                    <a:pt x="12175" y="4544"/>
                    <a:pt x="11724" y="3675"/>
                  </a:cubicBezTo>
                  <a:cubicBezTo>
                    <a:pt x="11702" y="3661"/>
                    <a:pt x="11689" y="3637"/>
                    <a:pt x="11688" y="3608"/>
                  </a:cubicBezTo>
                  <a:cubicBezTo>
                    <a:pt x="11671" y="3577"/>
                    <a:pt x="11656" y="3547"/>
                    <a:pt x="11638" y="3518"/>
                  </a:cubicBezTo>
                  <a:cubicBezTo>
                    <a:pt x="11621" y="3509"/>
                    <a:pt x="11604" y="3498"/>
                    <a:pt x="11588" y="3484"/>
                  </a:cubicBezTo>
                  <a:cubicBezTo>
                    <a:pt x="11328" y="3244"/>
                    <a:pt x="11101" y="2965"/>
                    <a:pt x="10888" y="2673"/>
                  </a:cubicBezTo>
                  <a:cubicBezTo>
                    <a:pt x="10846" y="2673"/>
                    <a:pt x="10810" y="2628"/>
                    <a:pt x="10830" y="2589"/>
                  </a:cubicBezTo>
                  <a:cubicBezTo>
                    <a:pt x="10228" y="1745"/>
                    <a:pt x="9719" y="791"/>
                    <a:pt x="8818" y="281"/>
                  </a:cubicBezTo>
                  <a:cubicBezTo>
                    <a:pt x="8486" y="92"/>
                    <a:pt x="8115" y="0"/>
                    <a:pt x="77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40"/>
            <p:cNvSpPr/>
            <p:nvPr/>
          </p:nvSpPr>
          <p:spPr>
            <a:xfrm>
              <a:off x="3783182" y="1667539"/>
              <a:ext cx="732906" cy="752149"/>
            </a:xfrm>
            <a:custGeom>
              <a:avLst/>
              <a:gdLst/>
              <a:ahLst/>
              <a:cxnLst/>
              <a:rect l="l" t="t" r="r" b="b"/>
              <a:pathLst>
                <a:path w="14549" h="14931" extrusionOk="0">
                  <a:moveTo>
                    <a:pt x="8917" y="1202"/>
                  </a:moveTo>
                  <a:cubicBezTo>
                    <a:pt x="9290" y="1202"/>
                    <a:pt x="9661" y="1295"/>
                    <a:pt x="9993" y="1484"/>
                  </a:cubicBezTo>
                  <a:cubicBezTo>
                    <a:pt x="10897" y="1994"/>
                    <a:pt x="11405" y="2945"/>
                    <a:pt x="12006" y="3793"/>
                  </a:cubicBezTo>
                  <a:cubicBezTo>
                    <a:pt x="11984" y="3831"/>
                    <a:pt x="12021" y="3874"/>
                    <a:pt x="12064" y="3876"/>
                  </a:cubicBezTo>
                  <a:cubicBezTo>
                    <a:pt x="12279" y="4170"/>
                    <a:pt x="12503" y="4447"/>
                    <a:pt x="12764" y="4687"/>
                  </a:cubicBezTo>
                  <a:cubicBezTo>
                    <a:pt x="12779" y="4701"/>
                    <a:pt x="12796" y="4712"/>
                    <a:pt x="12813" y="4721"/>
                  </a:cubicBezTo>
                  <a:cubicBezTo>
                    <a:pt x="12832" y="4751"/>
                    <a:pt x="12846" y="4781"/>
                    <a:pt x="12863" y="4812"/>
                  </a:cubicBezTo>
                  <a:cubicBezTo>
                    <a:pt x="12864" y="4840"/>
                    <a:pt x="12877" y="4866"/>
                    <a:pt x="12900" y="4878"/>
                  </a:cubicBezTo>
                  <a:cubicBezTo>
                    <a:pt x="13350" y="5747"/>
                    <a:pt x="13372" y="6820"/>
                    <a:pt x="12920" y="7705"/>
                  </a:cubicBezTo>
                  <a:cubicBezTo>
                    <a:pt x="12289" y="8937"/>
                    <a:pt x="11092" y="9488"/>
                    <a:pt x="9803" y="9766"/>
                  </a:cubicBezTo>
                  <a:cubicBezTo>
                    <a:pt x="9279" y="9879"/>
                    <a:pt x="8746" y="9984"/>
                    <a:pt x="8259" y="10211"/>
                  </a:cubicBezTo>
                  <a:cubicBezTo>
                    <a:pt x="7652" y="10491"/>
                    <a:pt x="7166" y="10962"/>
                    <a:pt x="6725" y="11458"/>
                  </a:cubicBezTo>
                  <a:cubicBezTo>
                    <a:pt x="5978" y="12297"/>
                    <a:pt x="5111" y="13509"/>
                    <a:pt x="3855" y="13509"/>
                  </a:cubicBezTo>
                  <a:cubicBezTo>
                    <a:pt x="3839" y="13509"/>
                    <a:pt x="3824" y="13509"/>
                    <a:pt x="3809" y="13509"/>
                  </a:cubicBezTo>
                  <a:cubicBezTo>
                    <a:pt x="2548" y="13480"/>
                    <a:pt x="1773" y="12070"/>
                    <a:pt x="1491" y="10999"/>
                  </a:cubicBezTo>
                  <a:cubicBezTo>
                    <a:pt x="1173" y="9793"/>
                    <a:pt x="1445" y="8634"/>
                    <a:pt x="2382" y="7786"/>
                  </a:cubicBezTo>
                  <a:cubicBezTo>
                    <a:pt x="3239" y="7008"/>
                    <a:pt x="4339" y="6556"/>
                    <a:pt x="5191" y="5771"/>
                  </a:cubicBezTo>
                  <a:cubicBezTo>
                    <a:pt x="6032" y="4996"/>
                    <a:pt x="6278" y="4005"/>
                    <a:pt x="6672" y="2975"/>
                  </a:cubicBezTo>
                  <a:cubicBezTo>
                    <a:pt x="6928" y="2313"/>
                    <a:pt x="7292" y="1721"/>
                    <a:pt x="7958" y="1413"/>
                  </a:cubicBezTo>
                  <a:cubicBezTo>
                    <a:pt x="8262" y="1274"/>
                    <a:pt x="8590" y="1202"/>
                    <a:pt x="8917" y="1202"/>
                  </a:cubicBezTo>
                  <a:close/>
                  <a:moveTo>
                    <a:pt x="9561" y="1"/>
                  </a:moveTo>
                  <a:cubicBezTo>
                    <a:pt x="9529" y="1"/>
                    <a:pt x="9499" y="21"/>
                    <a:pt x="9497" y="62"/>
                  </a:cubicBezTo>
                  <a:cubicBezTo>
                    <a:pt x="9489" y="329"/>
                    <a:pt x="9473" y="586"/>
                    <a:pt x="9395" y="838"/>
                  </a:cubicBezTo>
                  <a:cubicBezTo>
                    <a:pt x="9235" y="810"/>
                    <a:pt x="9072" y="795"/>
                    <a:pt x="8908" y="795"/>
                  </a:cubicBezTo>
                  <a:cubicBezTo>
                    <a:pt x="8819" y="795"/>
                    <a:pt x="8730" y="799"/>
                    <a:pt x="8641" y="808"/>
                  </a:cubicBezTo>
                  <a:cubicBezTo>
                    <a:pt x="8651" y="570"/>
                    <a:pt x="8661" y="329"/>
                    <a:pt x="8631" y="96"/>
                  </a:cubicBezTo>
                  <a:cubicBezTo>
                    <a:pt x="8625" y="50"/>
                    <a:pt x="8592" y="30"/>
                    <a:pt x="8557" y="30"/>
                  </a:cubicBezTo>
                  <a:cubicBezTo>
                    <a:pt x="8515" y="30"/>
                    <a:pt x="8470" y="59"/>
                    <a:pt x="8464" y="108"/>
                  </a:cubicBezTo>
                  <a:cubicBezTo>
                    <a:pt x="8439" y="345"/>
                    <a:pt x="8456" y="590"/>
                    <a:pt x="8470" y="831"/>
                  </a:cubicBezTo>
                  <a:cubicBezTo>
                    <a:pt x="8209" y="874"/>
                    <a:pt x="7957" y="954"/>
                    <a:pt x="7719" y="1072"/>
                  </a:cubicBezTo>
                  <a:cubicBezTo>
                    <a:pt x="7675" y="875"/>
                    <a:pt x="7620" y="671"/>
                    <a:pt x="7526" y="506"/>
                  </a:cubicBezTo>
                  <a:cubicBezTo>
                    <a:pt x="7510" y="479"/>
                    <a:pt x="7477" y="464"/>
                    <a:pt x="7446" y="464"/>
                  </a:cubicBezTo>
                  <a:cubicBezTo>
                    <a:pt x="7405" y="464"/>
                    <a:pt x="7367" y="489"/>
                    <a:pt x="7370" y="539"/>
                  </a:cubicBezTo>
                  <a:cubicBezTo>
                    <a:pt x="7384" y="747"/>
                    <a:pt x="7461" y="964"/>
                    <a:pt x="7540" y="1170"/>
                  </a:cubicBezTo>
                  <a:cubicBezTo>
                    <a:pt x="7413" y="1246"/>
                    <a:pt x="7288" y="1333"/>
                    <a:pt x="7176" y="1432"/>
                  </a:cubicBezTo>
                  <a:cubicBezTo>
                    <a:pt x="7121" y="1480"/>
                    <a:pt x="7070" y="1530"/>
                    <a:pt x="7019" y="1581"/>
                  </a:cubicBezTo>
                  <a:cubicBezTo>
                    <a:pt x="6908" y="1340"/>
                    <a:pt x="6762" y="1100"/>
                    <a:pt x="6553" y="939"/>
                  </a:cubicBezTo>
                  <a:cubicBezTo>
                    <a:pt x="6540" y="929"/>
                    <a:pt x="6526" y="925"/>
                    <a:pt x="6511" y="925"/>
                  </a:cubicBezTo>
                  <a:cubicBezTo>
                    <a:pt x="6453" y="925"/>
                    <a:pt x="6393" y="992"/>
                    <a:pt x="6429" y="1049"/>
                  </a:cubicBezTo>
                  <a:cubicBezTo>
                    <a:pt x="6584" y="1282"/>
                    <a:pt x="6758" y="1487"/>
                    <a:pt x="6874" y="1739"/>
                  </a:cubicBezTo>
                  <a:cubicBezTo>
                    <a:pt x="6711" y="1939"/>
                    <a:pt x="6585" y="2157"/>
                    <a:pt x="6476" y="2388"/>
                  </a:cubicBezTo>
                  <a:cubicBezTo>
                    <a:pt x="6300" y="2191"/>
                    <a:pt x="6096" y="2024"/>
                    <a:pt x="5851" y="1922"/>
                  </a:cubicBezTo>
                  <a:cubicBezTo>
                    <a:pt x="5842" y="1918"/>
                    <a:pt x="5833" y="1917"/>
                    <a:pt x="5824" y="1917"/>
                  </a:cubicBezTo>
                  <a:cubicBezTo>
                    <a:pt x="5760" y="1917"/>
                    <a:pt x="5727" y="2015"/>
                    <a:pt x="5787" y="2055"/>
                  </a:cubicBezTo>
                  <a:cubicBezTo>
                    <a:pt x="6011" y="2200"/>
                    <a:pt x="6222" y="2349"/>
                    <a:pt x="6405" y="2544"/>
                  </a:cubicBezTo>
                  <a:cubicBezTo>
                    <a:pt x="6262" y="2874"/>
                    <a:pt x="6150" y="3226"/>
                    <a:pt x="6031" y="3573"/>
                  </a:cubicBezTo>
                  <a:cubicBezTo>
                    <a:pt x="5886" y="3355"/>
                    <a:pt x="5698" y="3158"/>
                    <a:pt x="5468" y="3035"/>
                  </a:cubicBezTo>
                  <a:cubicBezTo>
                    <a:pt x="5453" y="3027"/>
                    <a:pt x="5439" y="3023"/>
                    <a:pt x="5425" y="3023"/>
                  </a:cubicBezTo>
                  <a:cubicBezTo>
                    <a:pt x="5355" y="3023"/>
                    <a:pt x="5312" y="3117"/>
                    <a:pt x="5381" y="3171"/>
                  </a:cubicBezTo>
                  <a:cubicBezTo>
                    <a:pt x="5614" y="3355"/>
                    <a:pt x="5811" y="3538"/>
                    <a:pt x="5962" y="3781"/>
                  </a:cubicBezTo>
                  <a:cubicBezTo>
                    <a:pt x="5855" y="4083"/>
                    <a:pt x="5735" y="4377"/>
                    <a:pt x="5578" y="4652"/>
                  </a:cubicBezTo>
                  <a:cubicBezTo>
                    <a:pt x="5393" y="4387"/>
                    <a:pt x="5211" y="4092"/>
                    <a:pt x="4972" y="3885"/>
                  </a:cubicBezTo>
                  <a:cubicBezTo>
                    <a:pt x="4960" y="3874"/>
                    <a:pt x="4945" y="3869"/>
                    <a:pt x="4930" y="3869"/>
                  </a:cubicBezTo>
                  <a:cubicBezTo>
                    <a:pt x="4891" y="3869"/>
                    <a:pt x="4856" y="3903"/>
                    <a:pt x="4878" y="3949"/>
                  </a:cubicBezTo>
                  <a:cubicBezTo>
                    <a:pt x="5026" y="4249"/>
                    <a:pt x="5284" y="4514"/>
                    <a:pt x="5504" y="4773"/>
                  </a:cubicBezTo>
                  <a:cubicBezTo>
                    <a:pt x="5461" y="4841"/>
                    <a:pt x="5415" y="4908"/>
                    <a:pt x="5365" y="4975"/>
                  </a:cubicBezTo>
                  <a:cubicBezTo>
                    <a:pt x="5264" y="5106"/>
                    <a:pt x="5154" y="5231"/>
                    <a:pt x="5038" y="5347"/>
                  </a:cubicBezTo>
                  <a:cubicBezTo>
                    <a:pt x="5036" y="5343"/>
                    <a:pt x="5036" y="5340"/>
                    <a:pt x="5033" y="5336"/>
                  </a:cubicBezTo>
                  <a:cubicBezTo>
                    <a:pt x="5026" y="5315"/>
                    <a:pt x="5011" y="5296"/>
                    <a:pt x="4988" y="5295"/>
                  </a:cubicBezTo>
                  <a:cubicBezTo>
                    <a:pt x="4985" y="5295"/>
                    <a:pt x="4982" y="5296"/>
                    <a:pt x="4979" y="5296"/>
                  </a:cubicBezTo>
                  <a:cubicBezTo>
                    <a:pt x="4973" y="5296"/>
                    <a:pt x="4967" y="5295"/>
                    <a:pt x="4961" y="5295"/>
                  </a:cubicBezTo>
                  <a:cubicBezTo>
                    <a:pt x="4940" y="5295"/>
                    <a:pt x="4924" y="5311"/>
                    <a:pt x="4917" y="5329"/>
                  </a:cubicBezTo>
                  <a:cubicBezTo>
                    <a:pt x="4878" y="5244"/>
                    <a:pt x="4809" y="5089"/>
                    <a:pt x="4790" y="5053"/>
                  </a:cubicBezTo>
                  <a:cubicBezTo>
                    <a:pt x="4734" y="4951"/>
                    <a:pt x="4679" y="4851"/>
                    <a:pt x="4622" y="4752"/>
                  </a:cubicBezTo>
                  <a:cubicBezTo>
                    <a:pt x="4530" y="4589"/>
                    <a:pt x="4430" y="4436"/>
                    <a:pt x="4322" y="4283"/>
                  </a:cubicBezTo>
                  <a:cubicBezTo>
                    <a:pt x="4311" y="4266"/>
                    <a:pt x="4295" y="4259"/>
                    <a:pt x="4279" y="4259"/>
                  </a:cubicBezTo>
                  <a:cubicBezTo>
                    <a:pt x="4238" y="4259"/>
                    <a:pt x="4195" y="4308"/>
                    <a:pt x="4217" y="4354"/>
                  </a:cubicBezTo>
                  <a:cubicBezTo>
                    <a:pt x="4338" y="4606"/>
                    <a:pt x="4479" y="4841"/>
                    <a:pt x="4628" y="5077"/>
                  </a:cubicBezTo>
                  <a:cubicBezTo>
                    <a:pt x="4706" y="5203"/>
                    <a:pt x="4781" y="5403"/>
                    <a:pt x="4927" y="5458"/>
                  </a:cubicBezTo>
                  <a:cubicBezTo>
                    <a:pt x="4754" y="5621"/>
                    <a:pt x="4566" y="5770"/>
                    <a:pt x="4373" y="5911"/>
                  </a:cubicBezTo>
                  <a:cubicBezTo>
                    <a:pt x="4129" y="5607"/>
                    <a:pt x="3932" y="5276"/>
                    <a:pt x="3715" y="4949"/>
                  </a:cubicBezTo>
                  <a:cubicBezTo>
                    <a:pt x="3698" y="4922"/>
                    <a:pt x="3672" y="4910"/>
                    <a:pt x="3647" y="4910"/>
                  </a:cubicBezTo>
                  <a:cubicBezTo>
                    <a:pt x="3598" y="4910"/>
                    <a:pt x="3552" y="4956"/>
                    <a:pt x="3579" y="5017"/>
                  </a:cubicBezTo>
                  <a:cubicBezTo>
                    <a:pt x="3737" y="5376"/>
                    <a:pt x="3992" y="5700"/>
                    <a:pt x="4260" y="5992"/>
                  </a:cubicBezTo>
                  <a:cubicBezTo>
                    <a:pt x="4024" y="6158"/>
                    <a:pt x="3779" y="6314"/>
                    <a:pt x="3534" y="6467"/>
                  </a:cubicBezTo>
                  <a:cubicBezTo>
                    <a:pt x="3329" y="6215"/>
                    <a:pt x="3187" y="5940"/>
                    <a:pt x="3032" y="5655"/>
                  </a:cubicBezTo>
                  <a:cubicBezTo>
                    <a:pt x="3017" y="5626"/>
                    <a:pt x="2988" y="5613"/>
                    <a:pt x="2960" y="5613"/>
                  </a:cubicBezTo>
                  <a:cubicBezTo>
                    <a:pt x="2913" y="5613"/>
                    <a:pt x="2867" y="5649"/>
                    <a:pt x="2885" y="5704"/>
                  </a:cubicBezTo>
                  <a:cubicBezTo>
                    <a:pt x="2990" y="6019"/>
                    <a:pt x="3194" y="6300"/>
                    <a:pt x="3424" y="6536"/>
                  </a:cubicBezTo>
                  <a:cubicBezTo>
                    <a:pt x="3147" y="6711"/>
                    <a:pt x="2872" y="6885"/>
                    <a:pt x="2610" y="7075"/>
                  </a:cubicBezTo>
                  <a:cubicBezTo>
                    <a:pt x="2436" y="6838"/>
                    <a:pt x="2233" y="6590"/>
                    <a:pt x="1978" y="6441"/>
                  </a:cubicBezTo>
                  <a:cubicBezTo>
                    <a:pt x="1964" y="6433"/>
                    <a:pt x="1950" y="6429"/>
                    <a:pt x="1936" y="6429"/>
                  </a:cubicBezTo>
                  <a:cubicBezTo>
                    <a:pt x="1872" y="6429"/>
                    <a:pt x="1818" y="6508"/>
                    <a:pt x="1872" y="6569"/>
                  </a:cubicBezTo>
                  <a:cubicBezTo>
                    <a:pt x="2065" y="6781"/>
                    <a:pt x="2284" y="6961"/>
                    <a:pt x="2475" y="7175"/>
                  </a:cubicBezTo>
                  <a:cubicBezTo>
                    <a:pt x="2311" y="7302"/>
                    <a:pt x="2152" y="7435"/>
                    <a:pt x="2001" y="7579"/>
                  </a:cubicBezTo>
                  <a:cubicBezTo>
                    <a:pt x="1788" y="7391"/>
                    <a:pt x="1552" y="7209"/>
                    <a:pt x="1282" y="7123"/>
                  </a:cubicBezTo>
                  <a:cubicBezTo>
                    <a:pt x="1274" y="7120"/>
                    <a:pt x="1265" y="7119"/>
                    <a:pt x="1258" y="7119"/>
                  </a:cubicBezTo>
                  <a:cubicBezTo>
                    <a:pt x="1190" y="7119"/>
                    <a:pt x="1156" y="7216"/>
                    <a:pt x="1219" y="7260"/>
                  </a:cubicBezTo>
                  <a:cubicBezTo>
                    <a:pt x="1438" y="7415"/>
                    <a:pt x="1672" y="7537"/>
                    <a:pt x="1892" y="7691"/>
                  </a:cubicBezTo>
                  <a:cubicBezTo>
                    <a:pt x="1751" y="7837"/>
                    <a:pt x="1628" y="7993"/>
                    <a:pt x="1519" y="8153"/>
                  </a:cubicBezTo>
                  <a:cubicBezTo>
                    <a:pt x="1340" y="8021"/>
                    <a:pt x="1136" y="7919"/>
                    <a:pt x="914" y="7898"/>
                  </a:cubicBezTo>
                  <a:cubicBezTo>
                    <a:pt x="910" y="7898"/>
                    <a:pt x="907" y="7898"/>
                    <a:pt x="904" y="7898"/>
                  </a:cubicBezTo>
                  <a:cubicBezTo>
                    <a:pt x="808" y="7898"/>
                    <a:pt x="792" y="8038"/>
                    <a:pt x="881" y="8072"/>
                  </a:cubicBezTo>
                  <a:cubicBezTo>
                    <a:pt x="1068" y="8145"/>
                    <a:pt x="1247" y="8214"/>
                    <a:pt x="1413" y="8322"/>
                  </a:cubicBezTo>
                  <a:cubicBezTo>
                    <a:pt x="1326" y="8469"/>
                    <a:pt x="1253" y="8622"/>
                    <a:pt x="1190" y="8778"/>
                  </a:cubicBezTo>
                  <a:cubicBezTo>
                    <a:pt x="1038" y="8700"/>
                    <a:pt x="866" y="8643"/>
                    <a:pt x="696" y="8643"/>
                  </a:cubicBezTo>
                  <a:cubicBezTo>
                    <a:pt x="608" y="8643"/>
                    <a:pt x="521" y="8658"/>
                    <a:pt x="438" y="8693"/>
                  </a:cubicBezTo>
                  <a:cubicBezTo>
                    <a:pt x="375" y="8717"/>
                    <a:pt x="399" y="8811"/>
                    <a:pt x="462" y="8815"/>
                  </a:cubicBezTo>
                  <a:cubicBezTo>
                    <a:pt x="697" y="8826"/>
                    <a:pt x="920" y="8822"/>
                    <a:pt x="1141" y="8909"/>
                  </a:cubicBezTo>
                  <a:cubicBezTo>
                    <a:pt x="1023" y="9240"/>
                    <a:pt x="962" y="9593"/>
                    <a:pt x="952" y="9953"/>
                  </a:cubicBezTo>
                  <a:cubicBezTo>
                    <a:pt x="902" y="9952"/>
                    <a:pt x="851" y="9951"/>
                    <a:pt x="801" y="9951"/>
                  </a:cubicBezTo>
                  <a:cubicBezTo>
                    <a:pt x="751" y="9951"/>
                    <a:pt x="701" y="9952"/>
                    <a:pt x="650" y="9953"/>
                  </a:cubicBezTo>
                  <a:cubicBezTo>
                    <a:pt x="605" y="9956"/>
                    <a:pt x="589" y="10000"/>
                    <a:pt x="602" y="10030"/>
                  </a:cubicBezTo>
                  <a:cubicBezTo>
                    <a:pt x="418" y="10059"/>
                    <a:pt x="229" y="10092"/>
                    <a:pt x="59" y="10161"/>
                  </a:cubicBezTo>
                  <a:cubicBezTo>
                    <a:pt x="0" y="10185"/>
                    <a:pt x="19" y="10289"/>
                    <a:pt x="85" y="10289"/>
                  </a:cubicBezTo>
                  <a:cubicBezTo>
                    <a:pt x="85" y="10289"/>
                    <a:pt x="86" y="10289"/>
                    <a:pt x="86" y="10289"/>
                  </a:cubicBezTo>
                  <a:cubicBezTo>
                    <a:pt x="327" y="10277"/>
                    <a:pt x="574" y="10197"/>
                    <a:pt x="806" y="10136"/>
                  </a:cubicBezTo>
                  <a:cubicBezTo>
                    <a:pt x="849" y="10126"/>
                    <a:pt x="863" y="10092"/>
                    <a:pt x="859" y="10059"/>
                  </a:cubicBezTo>
                  <a:lnTo>
                    <a:pt x="859" y="10059"/>
                  </a:lnTo>
                  <a:cubicBezTo>
                    <a:pt x="869" y="10060"/>
                    <a:pt x="880" y="10061"/>
                    <a:pt x="891" y="10061"/>
                  </a:cubicBezTo>
                  <a:cubicBezTo>
                    <a:pt x="912" y="10061"/>
                    <a:pt x="932" y="10059"/>
                    <a:pt x="952" y="10059"/>
                  </a:cubicBezTo>
                  <a:cubicBezTo>
                    <a:pt x="952" y="10226"/>
                    <a:pt x="963" y="10395"/>
                    <a:pt x="986" y="10562"/>
                  </a:cubicBezTo>
                  <a:cubicBezTo>
                    <a:pt x="696" y="10619"/>
                    <a:pt x="411" y="10681"/>
                    <a:pt x="133" y="10782"/>
                  </a:cubicBezTo>
                  <a:cubicBezTo>
                    <a:pt x="67" y="10805"/>
                    <a:pt x="106" y="10894"/>
                    <a:pt x="165" y="10894"/>
                  </a:cubicBezTo>
                  <a:cubicBezTo>
                    <a:pt x="167" y="10894"/>
                    <a:pt x="169" y="10894"/>
                    <a:pt x="171" y="10894"/>
                  </a:cubicBezTo>
                  <a:cubicBezTo>
                    <a:pt x="459" y="10859"/>
                    <a:pt x="732" y="10785"/>
                    <a:pt x="1009" y="10704"/>
                  </a:cubicBezTo>
                  <a:cubicBezTo>
                    <a:pt x="1013" y="10731"/>
                    <a:pt x="1016" y="10758"/>
                    <a:pt x="1022" y="10785"/>
                  </a:cubicBezTo>
                  <a:cubicBezTo>
                    <a:pt x="1047" y="10914"/>
                    <a:pt x="1078" y="11044"/>
                    <a:pt x="1114" y="11176"/>
                  </a:cubicBezTo>
                  <a:cubicBezTo>
                    <a:pt x="900" y="11268"/>
                    <a:pt x="686" y="11366"/>
                    <a:pt x="489" y="11488"/>
                  </a:cubicBezTo>
                  <a:cubicBezTo>
                    <a:pt x="444" y="11516"/>
                    <a:pt x="457" y="11599"/>
                    <a:pt x="508" y="11599"/>
                  </a:cubicBezTo>
                  <a:cubicBezTo>
                    <a:pt x="514" y="11599"/>
                    <a:pt x="520" y="11598"/>
                    <a:pt x="527" y="11595"/>
                  </a:cubicBezTo>
                  <a:cubicBezTo>
                    <a:pt x="744" y="11523"/>
                    <a:pt x="951" y="11420"/>
                    <a:pt x="1155" y="11316"/>
                  </a:cubicBezTo>
                  <a:cubicBezTo>
                    <a:pt x="1204" y="11479"/>
                    <a:pt x="1261" y="11642"/>
                    <a:pt x="1328" y="11802"/>
                  </a:cubicBezTo>
                  <a:cubicBezTo>
                    <a:pt x="1186" y="11950"/>
                    <a:pt x="1022" y="12074"/>
                    <a:pt x="837" y="12178"/>
                  </a:cubicBezTo>
                  <a:cubicBezTo>
                    <a:pt x="778" y="12213"/>
                    <a:pt x="797" y="12316"/>
                    <a:pt x="862" y="12316"/>
                  </a:cubicBezTo>
                  <a:cubicBezTo>
                    <a:pt x="869" y="12316"/>
                    <a:pt x="876" y="12315"/>
                    <a:pt x="884" y="12312"/>
                  </a:cubicBezTo>
                  <a:cubicBezTo>
                    <a:pt x="1090" y="12252"/>
                    <a:pt x="1267" y="12140"/>
                    <a:pt x="1411" y="11992"/>
                  </a:cubicBezTo>
                  <a:cubicBezTo>
                    <a:pt x="1472" y="12125"/>
                    <a:pt x="1539" y="12256"/>
                    <a:pt x="1611" y="12382"/>
                  </a:cubicBezTo>
                  <a:cubicBezTo>
                    <a:pt x="1479" y="12560"/>
                    <a:pt x="1306" y="12699"/>
                    <a:pt x="1105" y="12801"/>
                  </a:cubicBezTo>
                  <a:cubicBezTo>
                    <a:pt x="1041" y="12836"/>
                    <a:pt x="1065" y="12944"/>
                    <a:pt x="1131" y="12944"/>
                  </a:cubicBezTo>
                  <a:cubicBezTo>
                    <a:pt x="1138" y="12944"/>
                    <a:pt x="1145" y="12943"/>
                    <a:pt x="1153" y="12940"/>
                  </a:cubicBezTo>
                  <a:cubicBezTo>
                    <a:pt x="1381" y="12862"/>
                    <a:pt x="1569" y="12728"/>
                    <a:pt x="1709" y="12543"/>
                  </a:cubicBezTo>
                  <a:cubicBezTo>
                    <a:pt x="1826" y="12728"/>
                    <a:pt x="1957" y="12901"/>
                    <a:pt x="2103" y="13061"/>
                  </a:cubicBezTo>
                  <a:cubicBezTo>
                    <a:pt x="1951" y="13282"/>
                    <a:pt x="1774" y="13482"/>
                    <a:pt x="1580" y="13666"/>
                  </a:cubicBezTo>
                  <a:cubicBezTo>
                    <a:pt x="1524" y="13719"/>
                    <a:pt x="1572" y="13790"/>
                    <a:pt x="1631" y="13790"/>
                  </a:cubicBezTo>
                  <a:cubicBezTo>
                    <a:pt x="1647" y="13790"/>
                    <a:pt x="1662" y="13786"/>
                    <a:pt x="1678" y="13775"/>
                  </a:cubicBezTo>
                  <a:cubicBezTo>
                    <a:pt x="1902" y="13615"/>
                    <a:pt x="2082" y="13416"/>
                    <a:pt x="2223" y="13184"/>
                  </a:cubicBezTo>
                  <a:cubicBezTo>
                    <a:pt x="2365" y="13329"/>
                    <a:pt x="2518" y="13456"/>
                    <a:pt x="2687" y="13562"/>
                  </a:cubicBezTo>
                  <a:cubicBezTo>
                    <a:pt x="2539" y="13792"/>
                    <a:pt x="2402" y="14024"/>
                    <a:pt x="2277" y="14267"/>
                  </a:cubicBezTo>
                  <a:cubicBezTo>
                    <a:pt x="2250" y="14322"/>
                    <a:pt x="2294" y="14375"/>
                    <a:pt x="2341" y="14375"/>
                  </a:cubicBezTo>
                  <a:cubicBezTo>
                    <a:pt x="2360" y="14375"/>
                    <a:pt x="2381" y="14366"/>
                    <a:pt x="2396" y="14343"/>
                  </a:cubicBezTo>
                  <a:cubicBezTo>
                    <a:pt x="2552" y="14118"/>
                    <a:pt x="2691" y="13884"/>
                    <a:pt x="2823" y="13646"/>
                  </a:cubicBezTo>
                  <a:cubicBezTo>
                    <a:pt x="2871" y="13671"/>
                    <a:pt x="2919" y="13698"/>
                    <a:pt x="2967" y="13721"/>
                  </a:cubicBezTo>
                  <a:cubicBezTo>
                    <a:pt x="3075" y="13774"/>
                    <a:pt x="3184" y="13812"/>
                    <a:pt x="3293" y="13842"/>
                  </a:cubicBezTo>
                  <a:cubicBezTo>
                    <a:pt x="3261" y="14047"/>
                    <a:pt x="3176" y="14238"/>
                    <a:pt x="3068" y="14415"/>
                  </a:cubicBezTo>
                  <a:cubicBezTo>
                    <a:pt x="3032" y="14473"/>
                    <a:pt x="3083" y="14543"/>
                    <a:pt x="3138" y="14543"/>
                  </a:cubicBezTo>
                  <a:cubicBezTo>
                    <a:pt x="3155" y="14543"/>
                    <a:pt x="3173" y="14536"/>
                    <a:pt x="3188" y="14519"/>
                  </a:cubicBezTo>
                  <a:cubicBezTo>
                    <a:pt x="3358" y="14340"/>
                    <a:pt x="3443" y="14121"/>
                    <a:pt x="3459" y="13881"/>
                  </a:cubicBezTo>
                  <a:cubicBezTo>
                    <a:pt x="3581" y="13904"/>
                    <a:pt x="3705" y="13914"/>
                    <a:pt x="3827" y="13914"/>
                  </a:cubicBezTo>
                  <a:cubicBezTo>
                    <a:pt x="3914" y="13914"/>
                    <a:pt x="4001" y="13909"/>
                    <a:pt x="4087" y="13898"/>
                  </a:cubicBezTo>
                  <a:lnTo>
                    <a:pt x="4087" y="13898"/>
                  </a:lnTo>
                  <a:cubicBezTo>
                    <a:pt x="4066" y="14012"/>
                    <a:pt x="4053" y="14129"/>
                    <a:pt x="4056" y="14258"/>
                  </a:cubicBezTo>
                  <a:cubicBezTo>
                    <a:pt x="4061" y="14476"/>
                    <a:pt x="4101" y="14680"/>
                    <a:pt x="4180" y="14886"/>
                  </a:cubicBezTo>
                  <a:cubicBezTo>
                    <a:pt x="4193" y="14917"/>
                    <a:pt x="4218" y="14931"/>
                    <a:pt x="4245" y="14931"/>
                  </a:cubicBezTo>
                  <a:cubicBezTo>
                    <a:pt x="4292" y="14931"/>
                    <a:pt x="4342" y="14890"/>
                    <a:pt x="4329" y="14834"/>
                  </a:cubicBezTo>
                  <a:cubicBezTo>
                    <a:pt x="4265" y="14526"/>
                    <a:pt x="4219" y="14194"/>
                    <a:pt x="4236" y="13873"/>
                  </a:cubicBezTo>
                  <a:cubicBezTo>
                    <a:pt x="4420" y="13837"/>
                    <a:pt x="4601" y="13782"/>
                    <a:pt x="4777" y="13710"/>
                  </a:cubicBezTo>
                  <a:cubicBezTo>
                    <a:pt x="4931" y="13958"/>
                    <a:pt x="4968" y="14213"/>
                    <a:pt x="4984" y="14501"/>
                  </a:cubicBezTo>
                  <a:cubicBezTo>
                    <a:pt x="4986" y="14555"/>
                    <a:pt x="5041" y="14594"/>
                    <a:pt x="5089" y="14594"/>
                  </a:cubicBezTo>
                  <a:cubicBezTo>
                    <a:pt x="5121" y="14594"/>
                    <a:pt x="5150" y="14576"/>
                    <a:pt x="5158" y="14533"/>
                  </a:cubicBezTo>
                  <a:cubicBezTo>
                    <a:pt x="5216" y="14217"/>
                    <a:pt x="5104" y="13901"/>
                    <a:pt x="4924" y="13642"/>
                  </a:cubicBezTo>
                  <a:cubicBezTo>
                    <a:pt x="5167" y="13527"/>
                    <a:pt x="5398" y="13380"/>
                    <a:pt x="5613" y="13214"/>
                  </a:cubicBezTo>
                  <a:cubicBezTo>
                    <a:pt x="5634" y="13480"/>
                    <a:pt x="5714" y="13863"/>
                    <a:pt x="5936" y="14016"/>
                  </a:cubicBezTo>
                  <a:cubicBezTo>
                    <a:pt x="5948" y="14024"/>
                    <a:pt x="5960" y="14028"/>
                    <a:pt x="5972" y="14028"/>
                  </a:cubicBezTo>
                  <a:cubicBezTo>
                    <a:pt x="6010" y="14028"/>
                    <a:pt x="6045" y="13988"/>
                    <a:pt x="6038" y="13945"/>
                  </a:cubicBezTo>
                  <a:cubicBezTo>
                    <a:pt x="6021" y="13813"/>
                    <a:pt x="5939" y="13703"/>
                    <a:pt x="5888" y="13584"/>
                  </a:cubicBezTo>
                  <a:cubicBezTo>
                    <a:pt x="5827" y="13443"/>
                    <a:pt x="5787" y="13295"/>
                    <a:pt x="5749" y="13147"/>
                  </a:cubicBezTo>
                  <a:cubicBezTo>
                    <a:pt x="5746" y="13136"/>
                    <a:pt x="5739" y="13126"/>
                    <a:pt x="5732" y="13117"/>
                  </a:cubicBezTo>
                  <a:cubicBezTo>
                    <a:pt x="5827" y="13038"/>
                    <a:pt x="5919" y="12956"/>
                    <a:pt x="6008" y="12871"/>
                  </a:cubicBezTo>
                  <a:cubicBezTo>
                    <a:pt x="6071" y="12811"/>
                    <a:pt x="6132" y="12749"/>
                    <a:pt x="6193" y="12687"/>
                  </a:cubicBezTo>
                  <a:cubicBezTo>
                    <a:pt x="6245" y="12892"/>
                    <a:pt x="6337" y="13112"/>
                    <a:pt x="6520" y="13210"/>
                  </a:cubicBezTo>
                  <a:cubicBezTo>
                    <a:pt x="6532" y="13216"/>
                    <a:pt x="6545" y="13219"/>
                    <a:pt x="6557" y="13219"/>
                  </a:cubicBezTo>
                  <a:cubicBezTo>
                    <a:pt x="6606" y="13219"/>
                    <a:pt x="6646" y="13172"/>
                    <a:pt x="6623" y="13117"/>
                  </a:cubicBezTo>
                  <a:cubicBezTo>
                    <a:pt x="6574" y="13005"/>
                    <a:pt x="6477" y="12919"/>
                    <a:pt x="6415" y="12813"/>
                  </a:cubicBezTo>
                  <a:cubicBezTo>
                    <a:pt x="6371" y="12740"/>
                    <a:pt x="6326" y="12663"/>
                    <a:pt x="6288" y="12585"/>
                  </a:cubicBezTo>
                  <a:cubicBezTo>
                    <a:pt x="6456" y="12402"/>
                    <a:pt x="6618" y="12215"/>
                    <a:pt x="6779" y="12026"/>
                  </a:cubicBezTo>
                  <a:cubicBezTo>
                    <a:pt x="6825" y="12096"/>
                    <a:pt x="6869" y="12162"/>
                    <a:pt x="6915" y="12230"/>
                  </a:cubicBezTo>
                  <a:cubicBezTo>
                    <a:pt x="6989" y="12342"/>
                    <a:pt x="7050" y="12473"/>
                    <a:pt x="7166" y="12543"/>
                  </a:cubicBezTo>
                  <a:cubicBezTo>
                    <a:pt x="7178" y="12551"/>
                    <a:pt x="7192" y="12555"/>
                    <a:pt x="7205" y="12555"/>
                  </a:cubicBezTo>
                  <a:cubicBezTo>
                    <a:pt x="7249" y="12555"/>
                    <a:pt x="7290" y="12515"/>
                    <a:pt x="7280" y="12466"/>
                  </a:cubicBezTo>
                  <a:cubicBezTo>
                    <a:pt x="7248" y="12331"/>
                    <a:pt x="7149" y="12233"/>
                    <a:pt x="7066" y="12127"/>
                  </a:cubicBezTo>
                  <a:cubicBezTo>
                    <a:pt x="7007" y="12053"/>
                    <a:pt x="6949" y="11977"/>
                    <a:pt x="6888" y="11903"/>
                  </a:cubicBezTo>
                  <a:cubicBezTo>
                    <a:pt x="7112" y="11645"/>
                    <a:pt x="7340" y="11393"/>
                    <a:pt x="7594" y="11163"/>
                  </a:cubicBezTo>
                  <a:cubicBezTo>
                    <a:pt x="7726" y="11379"/>
                    <a:pt x="7879" y="11598"/>
                    <a:pt x="8056" y="11744"/>
                  </a:cubicBezTo>
                  <a:cubicBezTo>
                    <a:pt x="8068" y="11754"/>
                    <a:pt x="8080" y="11758"/>
                    <a:pt x="8092" y="11758"/>
                  </a:cubicBezTo>
                  <a:cubicBezTo>
                    <a:pt x="8135" y="11758"/>
                    <a:pt x="8170" y="11702"/>
                    <a:pt x="8151" y="11659"/>
                  </a:cubicBezTo>
                  <a:cubicBezTo>
                    <a:pt x="8090" y="11515"/>
                    <a:pt x="7980" y="11394"/>
                    <a:pt x="7880" y="11269"/>
                  </a:cubicBezTo>
                  <a:cubicBezTo>
                    <a:pt x="7828" y="11201"/>
                    <a:pt x="7773" y="11131"/>
                    <a:pt x="7716" y="11061"/>
                  </a:cubicBezTo>
                  <a:cubicBezTo>
                    <a:pt x="7914" y="10900"/>
                    <a:pt x="8120" y="10766"/>
                    <a:pt x="8334" y="10660"/>
                  </a:cubicBezTo>
                  <a:cubicBezTo>
                    <a:pt x="8382" y="10730"/>
                    <a:pt x="8430" y="10799"/>
                    <a:pt x="8470" y="10873"/>
                  </a:cubicBezTo>
                  <a:cubicBezTo>
                    <a:pt x="8539" y="11003"/>
                    <a:pt x="8588" y="11139"/>
                    <a:pt x="8651" y="11269"/>
                  </a:cubicBezTo>
                  <a:cubicBezTo>
                    <a:pt x="8665" y="11298"/>
                    <a:pt x="8691" y="11310"/>
                    <a:pt x="8716" y="11310"/>
                  </a:cubicBezTo>
                  <a:cubicBezTo>
                    <a:pt x="8761" y="11310"/>
                    <a:pt x="8806" y="11275"/>
                    <a:pt x="8793" y="11223"/>
                  </a:cubicBezTo>
                  <a:cubicBezTo>
                    <a:pt x="8745" y="11006"/>
                    <a:pt x="8617" y="10781"/>
                    <a:pt x="8461" y="10602"/>
                  </a:cubicBezTo>
                  <a:cubicBezTo>
                    <a:pt x="8668" y="10508"/>
                    <a:pt x="8885" y="10432"/>
                    <a:pt x="9106" y="10367"/>
                  </a:cubicBezTo>
                  <a:cubicBezTo>
                    <a:pt x="9218" y="10618"/>
                    <a:pt x="9334" y="10871"/>
                    <a:pt x="9487" y="11097"/>
                  </a:cubicBezTo>
                  <a:cubicBezTo>
                    <a:pt x="9503" y="11119"/>
                    <a:pt x="9522" y="11128"/>
                    <a:pt x="9540" y="11128"/>
                  </a:cubicBezTo>
                  <a:cubicBezTo>
                    <a:pt x="9590" y="11128"/>
                    <a:pt x="9639" y="11063"/>
                    <a:pt x="9621" y="11006"/>
                  </a:cubicBezTo>
                  <a:cubicBezTo>
                    <a:pt x="9536" y="10766"/>
                    <a:pt x="9409" y="10540"/>
                    <a:pt x="9282" y="10317"/>
                  </a:cubicBezTo>
                  <a:cubicBezTo>
                    <a:pt x="9507" y="10259"/>
                    <a:pt x="9737" y="10207"/>
                    <a:pt x="9972" y="10156"/>
                  </a:cubicBezTo>
                  <a:cubicBezTo>
                    <a:pt x="10050" y="10140"/>
                    <a:pt x="10128" y="10120"/>
                    <a:pt x="10206" y="10100"/>
                  </a:cubicBezTo>
                  <a:cubicBezTo>
                    <a:pt x="10265" y="10283"/>
                    <a:pt x="10308" y="10469"/>
                    <a:pt x="10340" y="10664"/>
                  </a:cubicBezTo>
                  <a:cubicBezTo>
                    <a:pt x="10346" y="10702"/>
                    <a:pt x="10378" y="10720"/>
                    <a:pt x="10410" y="10720"/>
                  </a:cubicBezTo>
                  <a:cubicBezTo>
                    <a:pt x="10446" y="10720"/>
                    <a:pt x="10482" y="10697"/>
                    <a:pt x="10482" y="10653"/>
                  </a:cubicBezTo>
                  <a:cubicBezTo>
                    <a:pt x="10482" y="10452"/>
                    <a:pt x="10438" y="10249"/>
                    <a:pt x="10362" y="10061"/>
                  </a:cubicBezTo>
                  <a:cubicBezTo>
                    <a:pt x="10594" y="9998"/>
                    <a:pt x="10821" y="9923"/>
                    <a:pt x="11041" y="9835"/>
                  </a:cubicBezTo>
                  <a:cubicBezTo>
                    <a:pt x="11133" y="10048"/>
                    <a:pt x="11202" y="10268"/>
                    <a:pt x="11283" y="10487"/>
                  </a:cubicBezTo>
                  <a:cubicBezTo>
                    <a:pt x="11293" y="10512"/>
                    <a:pt x="11316" y="10523"/>
                    <a:pt x="11340" y="10523"/>
                  </a:cubicBezTo>
                  <a:cubicBezTo>
                    <a:pt x="11375" y="10523"/>
                    <a:pt x="11412" y="10499"/>
                    <a:pt x="11410" y="10460"/>
                  </a:cubicBezTo>
                  <a:cubicBezTo>
                    <a:pt x="11402" y="10217"/>
                    <a:pt x="11321" y="9980"/>
                    <a:pt x="11208" y="9765"/>
                  </a:cubicBezTo>
                  <a:cubicBezTo>
                    <a:pt x="11486" y="9643"/>
                    <a:pt x="11751" y="9501"/>
                    <a:pt x="11999" y="9332"/>
                  </a:cubicBezTo>
                  <a:cubicBezTo>
                    <a:pt x="12084" y="9498"/>
                    <a:pt x="12173" y="9664"/>
                    <a:pt x="12281" y="9813"/>
                  </a:cubicBezTo>
                  <a:cubicBezTo>
                    <a:pt x="12295" y="9833"/>
                    <a:pt x="12314" y="9841"/>
                    <a:pt x="12333" y="9841"/>
                  </a:cubicBezTo>
                  <a:cubicBezTo>
                    <a:pt x="12385" y="9841"/>
                    <a:pt x="12437" y="9780"/>
                    <a:pt x="12409" y="9723"/>
                  </a:cubicBezTo>
                  <a:cubicBezTo>
                    <a:pt x="12332" y="9559"/>
                    <a:pt x="12228" y="9399"/>
                    <a:pt x="12122" y="9246"/>
                  </a:cubicBezTo>
                  <a:cubicBezTo>
                    <a:pt x="12299" y="9115"/>
                    <a:pt x="12465" y="8974"/>
                    <a:pt x="12619" y="8816"/>
                  </a:cubicBezTo>
                  <a:cubicBezTo>
                    <a:pt x="12757" y="9022"/>
                    <a:pt x="12870" y="9240"/>
                    <a:pt x="13015" y="9444"/>
                  </a:cubicBezTo>
                  <a:cubicBezTo>
                    <a:pt x="13026" y="9460"/>
                    <a:pt x="13043" y="9467"/>
                    <a:pt x="13059" y="9467"/>
                  </a:cubicBezTo>
                  <a:cubicBezTo>
                    <a:pt x="13098" y="9467"/>
                    <a:pt x="13139" y="9429"/>
                    <a:pt x="13129" y="9388"/>
                  </a:cubicBezTo>
                  <a:cubicBezTo>
                    <a:pt x="13067" y="9130"/>
                    <a:pt x="12911" y="8899"/>
                    <a:pt x="12738" y="8693"/>
                  </a:cubicBezTo>
                  <a:cubicBezTo>
                    <a:pt x="12903" y="8509"/>
                    <a:pt x="13050" y="8306"/>
                    <a:pt x="13179" y="8085"/>
                  </a:cubicBezTo>
                  <a:cubicBezTo>
                    <a:pt x="13308" y="8223"/>
                    <a:pt x="13444" y="8369"/>
                    <a:pt x="13597" y="8469"/>
                  </a:cubicBezTo>
                  <a:cubicBezTo>
                    <a:pt x="13610" y="8478"/>
                    <a:pt x="13624" y="8482"/>
                    <a:pt x="13637" y="8482"/>
                  </a:cubicBezTo>
                  <a:cubicBezTo>
                    <a:pt x="13695" y="8482"/>
                    <a:pt x="13741" y="8406"/>
                    <a:pt x="13696" y="8353"/>
                  </a:cubicBezTo>
                  <a:cubicBezTo>
                    <a:pt x="13572" y="8211"/>
                    <a:pt x="13400" y="8091"/>
                    <a:pt x="13243" y="7975"/>
                  </a:cubicBezTo>
                  <a:cubicBezTo>
                    <a:pt x="13284" y="7897"/>
                    <a:pt x="13324" y="7816"/>
                    <a:pt x="13362" y="7732"/>
                  </a:cubicBezTo>
                  <a:cubicBezTo>
                    <a:pt x="13400" y="7644"/>
                    <a:pt x="13434" y="7555"/>
                    <a:pt x="13465" y="7465"/>
                  </a:cubicBezTo>
                  <a:cubicBezTo>
                    <a:pt x="13555" y="7632"/>
                    <a:pt x="13675" y="7788"/>
                    <a:pt x="13824" y="7897"/>
                  </a:cubicBezTo>
                  <a:cubicBezTo>
                    <a:pt x="13839" y="7907"/>
                    <a:pt x="13854" y="7912"/>
                    <a:pt x="13869" y="7912"/>
                  </a:cubicBezTo>
                  <a:cubicBezTo>
                    <a:pt x="13937" y="7912"/>
                    <a:pt x="13998" y="7820"/>
                    <a:pt x="13939" y="7762"/>
                  </a:cubicBezTo>
                  <a:cubicBezTo>
                    <a:pt x="13780" y="7610"/>
                    <a:pt x="13640" y="7465"/>
                    <a:pt x="13525" y="7279"/>
                  </a:cubicBezTo>
                  <a:cubicBezTo>
                    <a:pt x="13574" y="7102"/>
                    <a:pt x="13610" y="6922"/>
                    <a:pt x="13631" y="6740"/>
                  </a:cubicBezTo>
                  <a:cubicBezTo>
                    <a:pt x="13822" y="6922"/>
                    <a:pt x="14035" y="7086"/>
                    <a:pt x="14250" y="7235"/>
                  </a:cubicBezTo>
                  <a:cubicBezTo>
                    <a:pt x="14265" y="7244"/>
                    <a:pt x="14280" y="7248"/>
                    <a:pt x="14294" y="7248"/>
                  </a:cubicBezTo>
                  <a:cubicBezTo>
                    <a:pt x="14365" y="7248"/>
                    <a:pt x="14428" y="7155"/>
                    <a:pt x="14365" y="7100"/>
                  </a:cubicBezTo>
                  <a:cubicBezTo>
                    <a:pt x="14150" y="6910"/>
                    <a:pt x="13919" y="6725"/>
                    <a:pt x="13671" y="6573"/>
                  </a:cubicBezTo>
                  <a:cubicBezTo>
                    <a:pt x="13662" y="6569"/>
                    <a:pt x="13654" y="6567"/>
                    <a:pt x="13645" y="6565"/>
                  </a:cubicBezTo>
                  <a:cubicBezTo>
                    <a:pt x="13655" y="6406"/>
                    <a:pt x="13654" y="6247"/>
                    <a:pt x="13641" y="6090"/>
                  </a:cubicBezTo>
                  <a:lnTo>
                    <a:pt x="13641" y="6090"/>
                  </a:lnTo>
                  <a:cubicBezTo>
                    <a:pt x="13905" y="6130"/>
                    <a:pt x="14164" y="6200"/>
                    <a:pt x="14426" y="6260"/>
                  </a:cubicBezTo>
                  <a:cubicBezTo>
                    <a:pt x="14431" y="6261"/>
                    <a:pt x="14436" y="6262"/>
                    <a:pt x="14441" y="6262"/>
                  </a:cubicBezTo>
                  <a:cubicBezTo>
                    <a:pt x="14503" y="6262"/>
                    <a:pt x="14548" y="6178"/>
                    <a:pt x="14483" y="6140"/>
                  </a:cubicBezTo>
                  <a:cubicBezTo>
                    <a:pt x="14221" y="5988"/>
                    <a:pt x="13922" y="5931"/>
                    <a:pt x="13620" y="5924"/>
                  </a:cubicBezTo>
                  <a:cubicBezTo>
                    <a:pt x="13600" y="5784"/>
                    <a:pt x="13576" y="5644"/>
                    <a:pt x="13539" y="5507"/>
                  </a:cubicBezTo>
                  <a:cubicBezTo>
                    <a:pt x="13844" y="5465"/>
                    <a:pt x="14137" y="5373"/>
                    <a:pt x="14399" y="5211"/>
                  </a:cubicBezTo>
                  <a:cubicBezTo>
                    <a:pt x="14482" y="5161"/>
                    <a:pt x="14441" y="5042"/>
                    <a:pt x="14362" y="5042"/>
                  </a:cubicBezTo>
                  <a:cubicBezTo>
                    <a:pt x="14350" y="5042"/>
                    <a:pt x="14336" y="5045"/>
                    <a:pt x="14321" y="5053"/>
                  </a:cubicBezTo>
                  <a:cubicBezTo>
                    <a:pt x="14056" y="5186"/>
                    <a:pt x="13788" y="5299"/>
                    <a:pt x="13499" y="5373"/>
                  </a:cubicBezTo>
                  <a:cubicBezTo>
                    <a:pt x="13437" y="5180"/>
                    <a:pt x="13359" y="4992"/>
                    <a:pt x="13263" y="4813"/>
                  </a:cubicBezTo>
                  <a:cubicBezTo>
                    <a:pt x="13522" y="4745"/>
                    <a:pt x="13780" y="4673"/>
                    <a:pt x="14031" y="4578"/>
                  </a:cubicBezTo>
                  <a:cubicBezTo>
                    <a:pt x="14105" y="4550"/>
                    <a:pt x="14068" y="4440"/>
                    <a:pt x="13999" y="4440"/>
                  </a:cubicBezTo>
                  <a:cubicBezTo>
                    <a:pt x="13994" y="4440"/>
                    <a:pt x="13990" y="4441"/>
                    <a:pt x="13985" y="4442"/>
                  </a:cubicBezTo>
                  <a:cubicBezTo>
                    <a:pt x="13705" y="4491"/>
                    <a:pt x="13435" y="4565"/>
                    <a:pt x="13165" y="4644"/>
                  </a:cubicBezTo>
                  <a:cubicBezTo>
                    <a:pt x="13151" y="4622"/>
                    <a:pt x="13136" y="4598"/>
                    <a:pt x="13121" y="4574"/>
                  </a:cubicBezTo>
                  <a:cubicBezTo>
                    <a:pt x="13129" y="4523"/>
                    <a:pt x="13114" y="4469"/>
                    <a:pt x="13064" y="4422"/>
                  </a:cubicBezTo>
                  <a:cubicBezTo>
                    <a:pt x="13007" y="4365"/>
                    <a:pt x="12951" y="4309"/>
                    <a:pt x="12896" y="4249"/>
                  </a:cubicBezTo>
                  <a:cubicBezTo>
                    <a:pt x="13165" y="4083"/>
                    <a:pt x="13411" y="3885"/>
                    <a:pt x="13613" y="3638"/>
                  </a:cubicBezTo>
                  <a:cubicBezTo>
                    <a:pt x="13651" y="3593"/>
                    <a:pt x="13601" y="3536"/>
                    <a:pt x="13552" y="3536"/>
                  </a:cubicBezTo>
                  <a:cubicBezTo>
                    <a:pt x="13538" y="3536"/>
                    <a:pt x="13524" y="3540"/>
                    <a:pt x="13512" y="3552"/>
                  </a:cubicBezTo>
                  <a:cubicBezTo>
                    <a:pt x="13284" y="3763"/>
                    <a:pt x="13057" y="3967"/>
                    <a:pt x="12806" y="4151"/>
                  </a:cubicBezTo>
                  <a:cubicBezTo>
                    <a:pt x="12665" y="3991"/>
                    <a:pt x="12534" y="3825"/>
                    <a:pt x="12407" y="3651"/>
                  </a:cubicBezTo>
                  <a:cubicBezTo>
                    <a:pt x="12592" y="3518"/>
                    <a:pt x="12774" y="3380"/>
                    <a:pt x="12937" y="3220"/>
                  </a:cubicBezTo>
                  <a:cubicBezTo>
                    <a:pt x="12973" y="3183"/>
                    <a:pt x="12945" y="3116"/>
                    <a:pt x="12898" y="3116"/>
                  </a:cubicBezTo>
                  <a:cubicBezTo>
                    <a:pt x="12889" y="3116"/>
                    <a:pt x="12880" y="3118"/>
                    <a:pt x="12870" y="3124"/>
                  </a:cubicBezTo>
                  <a:cubicBezTo>
                    <a:pt x="12674" y="3242"/>
                    <a:pt x="12493" y="3382"/>
                    <a:pt x="12316" y="3528"/>
                  </a:cubicBezTo>
                  <a:cubicBezTo>
                    <a:pt x="12225" y="3403"/>
                    <a:pt x="12139" y="3276"/>
                    <a:pt x="12052" y="3148"/>
                  </a:cubicBezTo>
                  <a:cubicBezTo>
                    <a:pt x="12075" y="3148"/>
                    <a:pt x="12098" y="3139"/>
                    <a:pt x="12116" y="3114"/>
                  </a:cubicBezTo>
                  <a:cubicBezTo>
                    <a:pt x="12275" y="2886"/>
                    <a:pt x="12479" y="2709"/>
                    <a:pt x="12683" y="2522"/>
                  </a:cubicBezTo>
                  <a:cubicBezTo>
                    <a:pt x="12732" y="2475"/>
                    <a:pt x="12693" y="2394"/>
                    <a:pt x="12636" y="2394"/>
                  </a:cubicBezTo>
                  <a:cubicBezTo>
                    <a:pt x="12626" y="2394"/>
                    <a:pt x="12615" y="2396"/>
                    <a:pt x="12604" y="2403"/>
                  </a:cubicBezTo>
                  <a:cubicBezTo>
                    <a:pt x="12337" y="2546"/>
                    <a:pt x="12143" y="2777"/>
                    <a:pt x="11983" y="3029"/>
                  </a:cubicBezTo>
                  <a:cubicBezTo>
                    <a:pt x="11982" y="3033"/>
                    <a:pt x="11980" y="3039"/>
                    <a:pt x="11977" y="3042"/>
                  </a:cubicBezTo>
                  <a:cubicBezTo>
                    <a:pt x="11891" y="2914"/>
                    <a:pt x="11804" y="2785"/>
                    <a:pt x="11715" y="2659"/>
                  </a:cubicBezTo>
                  <a:cubicBezTo>
                    <a:pt x="11926" y="2489"/>
                    <a:pt x="12103" y="2278"/>
                    <a:pt x="12188" y="2016"/>
                  </a:cubicBezTo>
                  <a:cubicBezTo>
                    <a:pt x="12204" y="1965"/>
                    <a:pt x="12162" y="1925"/>
                    <a:pt x="12120" y="1925"/>
                  </a:cubicBezTo>
                  <a:cubicBezTo>
                    <a:pt x="12099" y="1925"/>
                    <a:pt x="12077" y="1935"/>
                    <a:pt x="12062" y="1958"/>
                  </a:cubicBezTo>
                  <a:cubicBezTo>
                    <a:pt x="11926" y="2165"/>
                    <a:pt x="11796" y="2361"/>
                    <a:pt x="11623" y="2530"/>
                  </a:cubicBezTo>
                  <a:cubicBezTo>
                    <a:pt x="11495" y="2350"/>
                    <a:pt x="11361" y="2177"/>
                    <a:pt x="11222" y="2010"/>
                  </a:cubicBezTo>
                  <a:cubicBezTo>
                    <a:pt x="11378" y="1797"/>
                    <a:pt x="11529" y="1585"/>
                    <a:pt x="11664" y="1358"/>
                  </a:cubicBezTo>
                  <a:cubicBezTo>
                    <a:pt x="11698" y="1303"/>
                    <a:pt x="11653" y="1253"/>
                    <a:pt x="11604" y="1253"/>
                  </a:cubicBezTo>
                  <a:cubicBezTo>
                    <a:pt x="11584" y="1253"/>
                    <a:pt x="11563" y="1262"/>
                    <a:pt x="11548" y="1283"/>
                  </a:cubicBezTo>
                  <a:cubicBezTo>
                    <a:pt x="11395" y="1481"/>
                    <a:pt x="11259" y="1690"/>
                    <a:pt x="11126" y="1901"/>
                  </a:cubicBezTo>
                  <a:cubicBezTo>
                    <a:pt x="10998" y="1758"/>
                    <a:pt x="10862" y="1623"/>
                    <a:pt x="10716" y="1497"/>
                  </a:cubicBezTo>
                  <a:cubicBezTo>
                    <a:pt x="10872" y="1212"/>
                    <a:pt x="11019" y="891"/>
                    <a:pt x="11118" y="584"/>
                  </a:cubicBezTo>
                  <a:cubicBezTo>
                    <a:pt x="11140" y="516"/>
                    <a:pt x="11080" y="459"/>
                    <a:pt x="11022" y="459"/>
                  </a:cubicBezTo>
                  <a:cubicBezTo>
                    <a:pt x="10994" y="459"/>
                    <a:pt x="10966" y="472"/>
                    <a:pt x="10948" y="504"/>
                  </a:cubicBezTo>
                  <a:cubicBezTo>
                    <a:pt x="10795" y="770"/>
                    <a:pt x="10665" y="1078"/>
                    <a:pt x="10562" y="1371"/>
                  </a:cubicBezTo>
                  <a:cubicBezTo>
                    <a:pt x="10475" y="1304"/>
                    <a:pt x="10383" y="1241"/>
                    <a:pt x="10289" y="1181"/>
                  </a:cubicBezTo>
                  <a:cubicBezTo>
                    <a:pt x="10238" y="1150"/>
                    <a:pt x="10186" y="1123"/>
                    <a:pt x="10135" y="1096"/>
                  </a:cubicBezTo>
                  <a:cubicBezTo>
                    <a:pt x="10281" y="837"/>
                    <a:pt x="10383" y="525"/>
                    <a:pt x="10339" y="241"/>
                  </a:cubicBezTo>
                  <a:cubicBezTo>
                    <a:pt x="10332" y="199"/>
                    <a:pt x="10299" y="179"/>
                    <a:pt x="10264" y="179"/>
                  </a:cubicBezTo>
                  <a:cubicBezTo>
                    <a:pt x="10232" y="179"/>
                    <a:pt x="10198" y="197"/>
                    <a:pt x="10185" y="232"/>
                  </a:cubicBezTo>
                  <a:cubicBezTo>
                    <a:pt x="10128" y="383"/>
                    <a:pt x="10100" y="543"/>
                    <a:pt x="10051" y="698"/>
                  </a:cubicBezTo>
                  <a:cubicBezTo>
                    <a:pt x="10020" y="803"/>
                    <a:pt x="9979" y="902"/>
                    <a:pt x="9934" y="1000"/>
                  </a:cubicBezTo>
                  <a:cubicBezTo>
                    <a:pt x="9815" y="947"/>
                    <a:pt x="9691" y="909"/>
                    <a:pt x="9565" y="876"/>
                  </a:cubicBezTo>
                  <a:cubicBezTo>
                    <a:pt x="9665" y="613"/>
                    <a:pt x="9708" y="327"/>
                    <a:pt x="9631" y="53"/>
                  </a:cubicBezTo>
                  <a:cubicBezTo>
                    <a:pt x="9621" y="19"/>
                    <a:pt x="9590" y="1"/>
                    <a:pt x="9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40"/>
            <p:cNvSpPr/>
            <p:nvPr/>
          </p:nvSpPr>
          <p:spPr>
            <a:xfrm>
              <a:off x="3884387" y="1756654"/>
              <a:ext cx="548886" cy="542337"/>
            </a:xfrm>
            <a:custGeom>
              <a:avLst/>
              <a:gdLst/>
              <a:ahLst/>
              <a:cxnLst/>
              <a:rect l="l" t="t" r="r" b="b"/>
              <a:pathLst>
                <a:path w="10896" h="10766" extrusionOk="0">
                  <a:moveTo>
                    <a:pt x="7211" y="269"/>
                  </a:moveTo>
                  <a:cubicBezTo>
                    <a:pt x="7407" y="269"/>
                    <a:pt x="7615" y="330"/>
                    <a:pt x="7834" y="471"/>
                  </a:cubicBezTo>
                  <a:cubicBezTo>
                    <a:pt x="8282" y="757"/>
                    <a:pt x="8582" y="1242"/>
                    <a:pt x="8867" y="1671"/>
                  </a:cubicBezTo>
                  <a:cubicBezTo>
                    <a:pt x="9241" y="2236"/>
                    <a:pt x="9605" y="2807"/>
                    <a:pt x="9987" y="3367"/>
                  </a:cubicBezTo>
                  <a:cubicBezTo>
                    <a:pt x="10011" y="3404"/>
                    <a:pt x="10045" y="3424"/>
                    <a:pt x="10082" y="3431"/>
                  </a:cubicBezTo>
                  <a:cubicBezTo>
                    <a:pt x="10198" y="3627"/>
                    <a:pt x="10320" y="3824"/>
                    <a:pt x="10470" y="3986"/>
                  </a:cubicBezTo>
                  <a:cubicBezTo>
                    <a:pt x="10661" y="4679"/>
                    <a:pt x="10327" y="5533"/>
                    <a:pt x="9773" y="5992"/>
                  </a:cubicBezTo>
                  <a:cubicBezTo>
                    <a:pt x="8888" y="6727"/>
                    <a:pt x="7687" y="6855"/>
                    <a:pt x="6617" y="7158"/>
                  </a:cubicBezTo>
                  <a:cubicBezTo>
                    <a:pt x="5772" y="7395"/>
                    <a:pt x="4979" y="7746"/>
                    <a:pt x="4403" y="8433"/>
                  </a:cubicBezTo>
                  <a:cubicBezTo>
                    <a:pt x="3767" y="9193"/>
                    <a:pt x="3308" y="10426"/>
                    <a:pt x="2160" y="10477"/>
                  </a:cubicBezTo>
                  <a:cubicBezTo>
                    <a:pt x="2134" y="10478"/>
                    <a:pt x="2107" y="10479"/>
                    <a:pt x="2081" y="10479"/>
                  </a:cubicBezTo>
                  <a:cubicBezTo>
                    <a:pt x="1206" y="10479"/>
                    <a:pt x="403" y="9819"/>
                    <a:pt x="352" y="8927"/>
                  </a:cubicBezTo>
                  <a:cubicBezTo>
                    <a:pt x="296" y="8020"/>
                    <a:pt x="916" y="7201"/>
                    <a:pt x="1565" y="6634"/>
                  </a:cubicBezTo>
                  <a:cubicBezTo>
                    <a:pt x="2351" y="5948"/>
                    <a:pt x="3308" y="5476"/>
                    <a:pt x="4023" y="4708"/>
                  </a:cubicBezTo>
                  <a:cubicBezTo>
                    <a:pt x="4638" y="4047"/>
                    <a:pt x="4950" y="3216"/>
                    <a:pt x="5296" y="2399"/>
                  </a:cubicBezTo>
                  <a:cubicBezTo>
                    <a:pt x="5613" y="1645"/>
                    <a:pt x="6279" y="269"/>
                    <a:pt x="7211" y="269"/>
                  </a:cubicBezTo>
                  <a:close/>
                  <a:moveTo>
                    <a:pt x="7263" y="0"/>
                  </a:moveTo>
                  <a:cubicBezTo>
                    <a:pt x="6776" y="0"/>
                    <a:pt x="6310" y="273"/>
                    <a:pt x="5939" y="699"/>
                  </a:cubicBezTo>
                  <a:cubicBezTo>
                    <a:pt x="5120" y="1635"/>
                    <a:pt x="4915" y="2917"/>
                    <a:pt x="4254" y="3948"/>
                  </a:cubicBezTo>
                  <a:cubicBezTo>
                    <a:pt x="3495" y="5133"/>
                    <a:pt x="2140" y="5653"/>
                    <a:pt x="1164" y="6611"/>
                  </a:cubicBezTo>
                  <a:cubicBezTo>
                    <a:pt x="540" y="7220"/>
                    <a:pt x="0" y="8061"/>
                    <a:pt x="65" y="8966"/>
                  </a:cubicBezTo>
                  <a:cubicBezTo>
                    <a:pt x="122" y="9781"/>
                    <a:pt x="705" y="10434"/>
                    <a:pt x="1475" y="10674"/>
                  </a:cubicBezTo>
                  <a:cubicBezTo>
                    <a:pt x="1677" y="10736"/>
                    <a:pt x="1873" y="10765"/>
                    <a:pt x="2061" y="10765"/>
                  </a:cubicBezTo>
                  <a:cubicBezTo>
                    <a:pt x="2748" y="10765"/>
                    <a:pt x="3340" y="10376"/>
                    <a:pt x="3792" y="9797"/>
                  </a:cubicBezTo>
                  <a:cubicBezTo>
                    <a:pt x="4192" y="9282"/>
                    <a:pt x="4491" y="8686"/>
                    <a:pt x="4993" y="8258"/>
                  </a:cubicBezTo>
                  <a:cubicBezTo>
                    <a:pt x="5565" y="7766"/>
                    <a:pt x="6312" y="7543"/>
                    <a:pt x="7028" y="7362"/>
                  </a:cubicBezTo>
                  <a:cubicBezTo>
                    <a:pt x="8249" y="7055"/>
                    <a:pt x="9793" y="6805"/>
                    <a:pt x="10507" y="5623"/>
                  </a:cubicBezTo>
                  <a:cubicBezTo>
                    <a:pt x="10802" y="5137"/>
                    <a:pt x="10895" y="4521"/>
                    <a:pt x="10743" y="3995"/>
                  </a:cubicBezTo>
                  <a:cubicBezTo>
                    <a:pt x="10748" y="3971"/>
                    <a:pt x="10746" y="3945"/>
                    <a:pt x="10731" y="3917"/>
                  </a:cubicBezTo>
                  <a:cubicBezTo>
                    <a:pt x="10724" y="3903"/>
                    <a:pt x="10715" y="3892"/>
                    <a:pt x="10705" y="3877"/>
                  </a:cubicBezTo>
                  <a:cubicBezTo>
                    <a:pt x="10613" y="3629"/>
                    <a:pt x="10463" y="3405"/>
                    <a:pt x="10249" y="3233"/>
                  </a:cubicBezTo>
                  <a:cubicBezTo>
                    <a:pt x="9853" y="2605"/>
                    <a:pt x="9448" y="1981"/>
                    <a:pt x="9037" y="1363"/>
                  </a:cubicBezTo>
                  <a:cubicBezTo>
                    <a:pt x="8776" y="974"/>
                    <a:pt x="8499" y="577"/>
                    <a:pt x="8115" y="296"/>
                  </a:cubicBezTo>
                  <a:cubicBezTo>
                    <a:pt x="7833" y="91"/>
                    <a:pt x="7544" y="0"/>
                    <a:pt x="7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40"/>
            <p:cNvSpPr/>
            <p:nvPr/>
          </p:nvSpPr>
          <p:spPr>
            <a:xfrm>
              <a:off x="3782679" y="2143288"/>
              <a:ext cx="50174" cy="10931"/>
            </a:xfrm>
            <a:custGeom>
              <a:avLst/>
              <a:gdLst/>
              <a:ahLst/>
              <a:cxnLst/>
              <a:rect l="l" t="t" r="r" b="b"/>
              <a:pathLst>
                <a:path w="996" h="217" extrusionOk="0">
                  <a:moveTo>
                    <a:pt x="886" y="1"/>
                  </a:moveTo>
                  <a:cubicBezTo>
                    <a:pt x="879" y="1"/>
                    <a:pt x="871" y="2"/>
                    <a:pt x="863" y="4"/>
                  </a:cubicBezTo>
                  <a:cubicBezTo>
                    <a:pt x="687" y="61"/>
                    <a:pt x="505" y="89"/>
                    <a:pt x="322" y="89"/>
                  </a:cubicBezTo>
                  <a:cubicBezTo>
                    <a:pt x="244" y="89"/>
                    <a:pt x="166" y="84"/>
                    <a:pt x="88" y="74"/>
                  </a:cubicBezTo>
                  <a:cubicBezTo>
                    <a:pt x="84" y="73"/>
                    <a:pt x="80" y="73"/>
                    <a:pt x="77" y="73"/>
                  </a:cubicBezTo>
                  <a:cubicBezTo>
                    <a:pt x="4" y="73"/>
                    <a:pt x="1" y="195"/>
                    <a:pt x="81" y="203"/>
                  </a:cubicBezTo>
                  <a:cubicBezTo>
                    <a:pt x="176" y="212"/>
                    <a:pt x="271" y="217"/>
                    <a:pt x="366" y="217"/>
                  </a:cubicBezTo>
                  <a:cubicBezTo>
                    <a:pt x="543" y="217"/>
                    <a:pt x="719" y="201"/>
                    <a:pt x="897" y="170"/>
                  </a:cubicBezTo>
                  <a:cubicBezTo>
                    <a:pt x="996" y="152"/>
                    <a:pt x="970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40"/>
            <p:cNvSpPr/>
            <p:nvPr/>
          </p:nvSpPr>
          <p:spPr>
            <a:xfrm>
              <a:off x="4177373" y="1834434"/>
              <a:ext cx="25993" cy="24281"/>
            </a:xfrm>
            <a:custGeom>
              <a:avLst/>
              <a:gdLst/>
              <a:ahLst/>
              <a:cxnLst/>
              <a:rect l="l" t="t" r="r" b="b"/>
              <a:pathLst>
                <a:path w="516" h="482" extrusionOk="0">
                  <a:moveTo>
                    <a:pt x="189" y="1"/>
                  </a:moveTo>
                  <a:cubicBezTo>
                    <a:pt x="150" y="1"/>
                    <a:pt x="111" y="14"/>
                    <a:pt x="78" y="46"/>
                  </a:cubicBezTo>
                  <a:cubicBezTo>
                    <a:pt x="0" y="123"/>
                    <a:pt x="6" y="219"/>
                    <a:pt x="64" y="303"/>
                  </a:cubicBezTo>
                  <a:cubicBezTo>
                    <a:pt x="92" y="342"/>
                    <a:pt x="119" y="379"/>
                    <a:pt x="147" y="416"/>
                  </a:cubicBezTo>
                  <a:cubicBezTo>
                    <a:pt x="181" y="460"/>
                    <a:pt x="237" y="481"/>
                    <a:pt x="293" y="481"/>
                  </a:cubicBezTo>
                  <a:cubicBezTo>
                    <a:pt x="341" y="481"/>
                    <a:pt x="390" y="465"/>
                    <a:pt x="424" y="432"/>
                  </a:cubicBezTo>
                  <a:cubicBezTo>
                    <a:pt x="495" y="361"/>
                    <a:pt x="516" y="233"/>
                    <a:pt x="438" y="155"/>
                  </a:cubicBezTo>
                  <a:cubicBezTo>
                    <a:pt x="404" y="124"/>
                    <a:pt x="371" y="91"/>
                    <a:pt x="336" y="60"/>
                  </a:cubicBezTo>
                  <a:cubicBezTo>
                    <a:pt x="295" y="25"/>
                    <a:pt x="242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40"/>
            <p:cNvSpPr/>
            <p:nvPr/>
          </p:nvSpPr>
          <p:spPr>
            <a:xfrm>
              <a:off x="4210419" y="1808087"/>
              <a:ext cx="25188" cy="22921"/>
            </a:xfrm>
            <a:custGeom>
              <a:avLst/>
              <a:gdLst/>
              <a:ahLst/>
              <a:cxnLst/>
              <a:rect l="l" t="t" r="r" b="b"/>
              <a:pathLst>
                <a:path w="500" h="455" extrusionOk="0">
                  <a:moveTo>
                    <a:pt x="205" y="0"/>
                  </a:moveTo>
                  <a:cubicBezTo>
                    <a:pt x="162" y="0"/>
                    <a:pt x="119" y="15"/>
                    <a:pt x="84" y="50"/>
                  </a:cubicBezTo>
                  <a:cubicBezTo>
                    <a:pt x="0" y="131"/>
                    <a:pt x="0" y="242"/>
                    <a:pt x="67" y="331"/>
                  </a:cubicBezTo>
                  <a:lnTo>
                    <a:pt x="108" y="386"/>
                  </a:lnTo>
                  <a:cubicBezTo>
                    <a:pt x="142" y="432"/>
                    <a:pt x="201" y="454"/>
                    <a:pt x="260" y="454"/>
                  </a:cubicBezTo>
                  <a:cubicBezTo>
                    <a:pt x="312" y="454"/>
                    <a:pt x="364" y="437"/>
                    <a:pt x="398" y="402"/>
                  </a:cubicBezTo>
                  <a:cubicBezTo>
                    <a:pt x="474" y="330"/>
                    <a:pt x="499" y="192"/>
                    <a:pt x="414" y="111"/>
                  </a:cubicBezTo>
                  <a:lnTo>
                    <a:pt x="363" y="66"/>
                  </a:lnTo>
                  <a:cubicBezTo>
                    <a:pt x="320" y="26"/>
                    <a:pt x="262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40"/>
            <p:cNvSpPr/>
            <p:nvPr/>
          </p:nvSpPr>
          <p:spPr>
            <a:xfrm>
              <a:off x="4239234" y="1788793"/>
              <a:ext cx="16372" cy="11687"/>
            </a:xfrm>
            <a:custGeom>
              <a:avLst/>
              <a:gdLst/>
              <a:ahLst/>
              <a:cxnLst/>
              <a:rect l="l" t="t" r="r" b="b"/>
              <a:pathLst>
                <a:path w="325" h="232" extrusionOk="0">
                  <a:moveTo>
                    <a:pt x="168" y="1"/>
                  </a:moveTo>
                  <a:cubicBezTo>
                    <a:pt x="81" y="1"/>
                    <a:pt x="1" y="109"/>
                    <a:pt x="76" y="194"/>
                  </a:cubicBezTo>
                  <a:cubicBezTo>
                    <a:pt x="100" y="220"/>
                    <a:pt x="128" y="231"/>
                    <a:pt x="156" y="231"/>
                  </a:cubicBezTo>
                  <a:cubicBezTo>
                    <a:pt x="243" y="231"/>
                    <a:pt x="325" y="123"/>
                    <a:pt x="249" y="40"/>
                  </a:cubicBezTo>
                  <a:cubicBezTo>
                    <a:pt x="224" y="12"/>
                    <a:pt x="196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40"/>
            <p:cNvSpPr/>
            <p:nvPr/>
          </p:nvSpPr>
          <p:spPr>
            <a:xfrm>
              <a:off x="4173443" y="1860680"/>
              <a:ext cx="57075" cy="36673"/>
            </a:xfrm>
            <a:custGeom>
              <a:avLst/>
              <a:gdLst/>
              <a:ahLst/>
              <a:cxnLst/>
              <a:rect l="l" t="t" r="r" b="b"/>
              <a:pathLst>
                <a:path w="1133" h="728" extrusionOk="0">
                  <a:moveTo>
                    <a:pt x="791" y="1"/>
                  </a:moveTo>
                  <a:cubicBezTo>
                    <a:pt x="682" y="1"/>
                    <a:pt x="579" y="62"/>
                    <a:pt x="482" y="108"/>
                  </a:cubicBezTo>
                  <a:cubicBezTo>
                    <a:pt x="353" y="170"/>
                    <a:pt x="177" y="222"/>
                    <a:pt x="91" y="348"/>
                  </a:cubicBezTo>
                  <a:cubicBezTo>
                    <a:pt x="0" y="481"/>
                    <a:pt x="90" y="716"/>
                    <a:pt x="228" y="716"/>
                  </a:cubicBezTo>
                  <a:cubicBezTo>
                    <a:pt x="260" y="716"/>
                    <a:pt x="295" y="703"/>
                    <a:pt x="330" y="673"/>
                  </a:cubicBezTo>
                  <a:cubicBezTo>
                    <a:pt x="346" y="660"/>
                    <a:pt x="353" y="646"/>
                    <a:pt x="357" y="630"/>
                  </a:cubicBezTo>
                  <a:cubicBezTo>
                    <a:pt x="366" y="591"/>
                    <a:pt x="340" y="548"/>
                    <a:pt x="302" y="533"/>
                  </a:cubicBezTo>
                  <a:cubicBezTo>
                    <a:pt x="190" y="485"/>
                    <a:pt x="492" y="354"/>
                    <a:pt x="536" y="334"/>
                  </a:cubicBezTo>
                  <a:cubicBezTo>
                    <a:pt x="594" y="307"/>
                    <a:pt x="695" y="236"/>
                    <a:pt x="770" y="236"/>
                  </a:cubicBezTo>
                  <a:cubicBezTo>
                    <a:pt x="801" y="236"/>
                    <a:pt x="826" y="248"/>
                    <a:pt x="843" y="278"/>
                  </a:cubicBezTo>
                  <a:cubicBezTo>
                    <a:pt x="910" y="391"/>
                    <a:pt x="777" y="490"/>
                    <a:pt x="687" y="523"/>
                  </a:cubicBezTo>
                  <a:cubicBezTo>
                    <a:pt x="634" y="540"/>
                    <a:pt x="574" y="547"/>
                    <a:pt x="516" y="560"/>
                  </a:cubicBezTo>
                  <a:cubicBezTo>
                    <a:pt x="449" y="574"/>
                    <a:pt x="444" y="591"/>
                    <a:pt x="379" y="619"/>
                  </a:cubicBezTo>
                  <a:cubicBezTo>
                    <a:pt x="371" y="623"/>
                    <a:pt x="367" y="629"/>
                    <a:pt x="366" y="632"/>
                  </a:cubicBezTo>
                  <a:cubicBezTo>
                    <a:pt x="362" y="645"/>
                    <a:pt x="369" y="660"/>
                    <a:pt x="381" y="666"/>
                  </a:cubicBezTo>
                  <a:cubicBezTo>
                    <a:pt x="447" y="696"/>
                    <a:pt x="458" y="718"/>
                    <a:pt x="530" y="725"/>
                  </a:cubicBezTo>
                  <a:cubicBezTo>
                    <a:pt x="548" y="727"/>
                    <a:pt x="566" y="728"/>
                    <a:pt x="584" y="728"/>
                  </a:cubicBezTo>
                  <a:cubicBezTo>
                    <a:pt x="638" y="728"/>
                    <a:pt x="693" y="721"/>
                    <a:pt x="743" y="710"/>
                  </a:cubicBezTo>
                  <a:cubicBezTo>
                    <a:pt x="865" y="682"/>
                    <a:pt x="977" y="615"/>
                    <a:pt x="1037" y="503"/>
                  </a:cubicBezTo>
                  <a:cubicBezTo>
                    <a:pt x="1132" y="320"/>
                    <a:pt x="1070" y="44"/>
                    <a:pt x="842" y="6"/>
                  </a:cubicBezTo>
                  <a:cubicBezTo>
                    <a:pt x="825" y="2"/>
                    <a:pt x="808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40"/>
            <p:cNvSpPr/>
            <p:nvPr/>
          </p:nvSpPr>
          <p:spPr>
            <a:xfrm>
              <a:off x="4257672" y="1806878"/>
              <a:ext cx="42365" cy="56521"/>
            </a:xfrm>
            <a:custGeom>
              <a:avLst/>
              <a:gdLst/>
              <a:ahLst/>
              <a:cxnLst/>
              <a:rect l="l" t="t" r="r" b="b"/>
              <a:pathLst>
                <a:path w="841" h="1122" extrusionOk="0">
                  <a:moveTo>
                    <a:pt x="227" y="262"/>
                  </a:moveTo>
                  <a:cubicBezTo>
                    <a:pt x="417" y="359"/>
                    <a:pt x="557" y="549"/>
                    <a:pt x="559" y="772"/>
                  </a:cubicBezTo>
                  <a:cubicBezTo>
                    <a:pt x="560" y="845"/>
                    <a:pt x="570" y="905"/>
                    <a:pt x="486" y="905"/>
                  </a:cubicBezTo>
                  <a:cubicBezTo>
                    <a:pt x="480" y="905"/>
                    <a:pt x="473" y="904"/>
                    <a:pt x="465" y="903"/>
                  </a:cubicBezTo>
                  <a:cubicBezTo>
                    <a:pt x="411" y="898"/>
                    <a:pt x="353" y="858"/>
                    <a:pt x="309" y="826"/>
                  </a:cubicBezTo>
                  <a:cubicBezTo>
                    <a:pt x="233" y="766"/>
                    <a:pt x="175" y="687"/>
                    <a:pt x="141" y="599"/>
                  </a:cubicBezTo>
                  <a:cubicBezTo>
                    <a:pt x="160" y="589"/>
                    <a:pt x="176" y="572"/>
                    <a:pt x="182" y="544"/>
                  </a:cubicBezTo>
                  <a:cubicBezTo>
                    <a:pt x="203" y="451"/>
                    <a:pt x="216" y="358"/>
                    <a:pt x="227" y="262"/>
                  </a:cubicBezTo>
                  <a:close/>
                  <a:moveTo>
                    <a:pt x="139" y="1"/>
                  </a:moveTo>
                  <a:cubicBezTo>
                    <a:pt x="82" y="1"/>
                    <a:pt x="35" y="43"/>
                    <a:pt x="29" y="103"/>
                  </a:cubicBezTo>
                  <a:cubicBezTo>
                    <a:pt x="15" y="237"/>
                    <a:pt x="0" y="373"/>
                    <a:pt x="5" y="510"/>
                  </a:cubicBezTo>
                  <a:cubicBezTo>
                    <a:pt x="3" y="519"/>
                    <a:pt x="6" y="529"/>
                    <a:pt x="10" y="538"/>
                  </a:cubicBezTo>
                  <a:cubicBezTo>
                    <a:pt x="12" y="697"/>
                    <a:pt x="71" y="843"/>
                    <a:pt x="195" y="962"/>
                  </a:cubicBezTo>
                  <a:cubicBezTo>
                    <a:pt x="274" y="1040"/>
                    <a:pt x="414" y="1122"/>
                    <a:pt x="540" y="1122"/>
                  </a:cubicBezTo>
                  <a:cubicBezTo>
                    <a:pt x="607" y="1122"/>
                    <a:pt x="669" y="1099"/>
                    <a:pt x="716" y="1040"/>
                  </a:cubicBezTo>
                  <a:cubicBezTo>
                    <a:pt x="841" y="879"/>
                    <a:pt x="777" y="596"/>
                    <a:pt x="695" y="433"/>
                  </a:cubicBezTo>
                  <a:cubicBezTo>
                    <a:pt x="588" y="223"/>
                    <a:pt x="399" y="67"/>
                    <a:pt x="170" y="5"/>
                  </a:cubicBezTo>
                  <a:cubicBezTo>
                    <a:pt x="160" y="2"/>
                    <a:pt x="149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40"/>
            <p:cNvSpPr/>
            <p:nvPr/>
          </p:nvSpPr>
          <p:spPr>
            <a:xfrm>
              <a:off x="4146996" y="1917000"/>
              <a:ext cx="12543" cy="8967"/>
            </a:xfrm>
            <a:custGeom>
              <a:avLst/>
              <a:gdLst/>
              <a:ahLst/>
              <a:cxnLst/>
              <a:rect l="l" t="t" r="r" b="b"/>
              <a:pathLst>
                <a:path w="249" h="178" extrusionOk="0">
                  <a:moveTo>
                    <a:pt x="129" y="0"/>
                  </a:moveTo>
                  <a:cubicBezTo>
                    <a:pt x="62" y="0"/>
                    <a:pt x="1" y="83"/>
                    <a:pt x="58" y="147"/>
                  </a:cubicBezTo>
                  <a:cubicBezTo>
                    <a:pt x="76" y="169"/>
                    <a:pt x="98" y="177"/>
                    <a:pt x="120" y="177"/>
                  </a:cubicBezTo>
                  <a:cubicBezTo>
                    <a:pt x="187" y="177"/>
                    <a:pt x="248" y="94"/>
                    <a:pt x="191" y="30"/>
                  </a:cubicBezTo>
                  <a:cubicBezTo>
                    <a:pt x="172" y="9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40"/>
            <p:cNvSpPr/>
            <p:nvPr/>
          </p:nvSpPr>
          <p:spPr>
            <a:xfrm>
              <a:off x="4237118" y="1854383"/>
              <a:ext cx="13450" cy="9722"/>
            </a:xfrm>
            <a:custGeom>
              <a:avLst/>
              <a:gdLst/>
              <a:ahLst/>
              <a:cxnLst/>
              <a:rect l="l" t="t" r="r" b="b"/>
              <a:pathLst>
                <a:path w="267" h="193" extrusionOk="0">
                  <a:moveTo>
                    <a:pt x="138" y="1"/>
                  </a:moveTo>
                  <a:cubicBezTo>
                    <a:pt x="66" y="1"/>
                    <a:pt x="0" y="91"/>
                    <a:pt x="61" y="160"/>
                  </a:cubicBezTo>
                  <a:cubicBezTo>
                    <a:pt x="81" y="183"/>
                    <a:pt x="105" y="192"/>
                    <a:pt x="128" y="192"/>
                  </a:cubicBezTo>
                  <a:cubicBezTo>
                    <a:pt x="201" y="192"/>
                    <a:pt x="267" y="101"/>
                    <a:pt x="206" y="33"/>
                  </a:cubicBezTo>
                  <a:cubicBezTo>
                    <a:pt x="185" y="10"/>
                    <a:pt x="161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40"/>
            <p:cNvSpPr/>
            <p:nvPr/>
          </p:nvSpPr>
          <p:spPr>
            <a:xfrm>
              <a:off x="4177373" y="1909645"/>
              <a:ext cx="17128" cy="12241"/>
            </a:xfrm>
            <a:custGeom>
              <a:avLst/>
              <a:gdLst/>
              <a:ahLst/>
              <a:cxnLst/>
              <a:rect l="l" t="t" r="r" b="b"/>
              <a:pathLst>
                <a:path w="340" h="243" extrusionOk="0">
                  <a:moveTo>
                    <a:pt x="174" y="0"/>
                  </a:moveTo>
                  <a:cubicBezTo>
                    <a:pt x="83" y="0"/>
                    <a:pt x="0" y="114"/>
                    <a:pt x="78" y="203"/>
                  </a:cubicBezTo>
                  <a:cubicBezTo>
                    <a:pt x="104" y="231"/>
                    <a:pt x="134" y="243"/>
                    <a:pt x="163" y="243"/>
                  </a:cubicBezTo>
                  <a:cubicBezTo>
                    <a:pt x="255" y="243"/>
                    <a:pt x="340" y="129"/>
                    <a:pt x="259" y="41"/>
                  </a:cubicBezTo>
                  <a:cubicBezTo>
                    <a:pt x="234" y="12"/>
                    <a:pt x="203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40"/>
            <p:cNvSpPr/>
            <p:nvPr/>
          </p:nvSpPr>
          <p:spPr>
            <a:xfrm>
              <a:off x="3923126" y="2098554"/>
              <a:ext cx="137423" cy="162308"/>
            </a:xfrm>
            <a:custGeom>
              <a:avLst/>
              <a:gdLst/>
              <a:ahLst/>
              <a:cxnLst/>
              <a:rect l="l" t="t" r="r" b="b"/>
              <a:pathLst>
                <a:path w="2728" h="3222" extrusionOk="0">
                  <a:moveTo>
                    <a:pt x="1338" y="255"/>
                  </a:moveTo>
                  <a:cubicBezTo>
                    <a:pt x="1588" y="255"/>
                    <a:pt x="1832" y="418"/>
                    <a:pt x="1979" y="602"/>
                  </a:cubicBezTo>
                  <a:cubicBezTo>
                    <a:pt x="2257" y="949"/>
                    <a:pt x="2447" y="1753"/>
                    <a:pt x="2262" y="2171"/>
                  </a:cubicBezTo>
                  <a:cubicBezTo>
                    <a:pt x="2261" y="2174"/>
                    <a:pt x="2261" y="2179"/>
                    <a:pt x="2260" y="2182"/>
                  </a:cubicBezTo>
                  <a:cubicBezTo>
                    <a:pt x="2019" y="2554"/>
                    <a:pt x="1602" y="2981"/>
                    <a:pt x="1202" y="2981"/>
                  </a:cubicBezTo>
                  <a:cubicBezTo>
                    <a:pt x="990" y="2981"/>
                    <a:pt x="783" y="2860"/>
                    <a:pt x="610" y="2546"/>
                  </a:cubicBezTo>
                  <a:cubicBezTo>
                    <a:pt x="355" y="2081"/>
                    <a:pt x="507" y="1533"/>
                    <a:pt x="653" y="1061"/>
                  </a:cubicBezTo>
                  <a:cubicBezTo>
                    <a:pt x="745" y="764"/>
                    <a:pt x="837" y="360"/>
                    <a:pt x="1204" y="272"/>
                  </a:cubicBezTo>
                  <a:cubicBezTo>
                    <a:pt x="1248" y="261"/>
                    <a:pt x="1293" y="255"/>
                    <a:pt x="1338" y="255"/>
                  </a:cubicBezTo>
                  <a:close/>
                  <a:moveTo>
                    <a:pt x="1397" y="0"/>
                  </a:moveTo>
                  <a:cubicBezTo>
                    <a:pt x="971" y="0"/>
                    <a:pt x="623" y="347"/>
                    <a:pt x="461" y="830"/>
                  </a:cubicBezTo>
                  <a:cubicBezTo>
                    <a:pt x="227" y="1530"/>
                    <a:pt x="1" y="2548"/>
                    <a:pt x="731" y="3048"/>
                  </a:cubicBezTo>
                  <a:cubicBezTo>
                    <a:pt x="907" y="3169"/>
                    <a:pt x="1080" y="3221"/>
                    <a:pt x="1245" y="3221"/>
                  </a:cubicBezTo>
                  <a:cubicBezTo>
                    <a:pt x="1727" y="3221"/>
                    <a:pt x="2143" y="2781"/>
                    <a:pt x="2376" y="2328"/>
                  </a:cubicBezTo>
                  <a:cubicBezTo>
                    <a:pt x="2379" y="2328"/>
                    <a:pt x="2383" y="2328"/>
                    <a:pt x="2386" y="2328"/>
                  </a:cubicBezTo>
                  <a:cubicBezTo>
                    <a:pt x="2426" y="2328"/>
                    <a:pt x="2467" y="2314"/>
                    <a:pt x="2493" y="2280"/>
                  </a:cubicBezTo>
                  <a:cubicBezTo>
                    <a:pt x="2727" y="1985"/>
                    <a:pt x="2615" y="1544"/>
                    <a:pt x="2542" y="1206"/>
                  </a:cubicBezTo>
                  <a:cubicBezTo>
                    <a:pt x="2459" y="829"/>
                    <a:pt x="2302" y="439"/>
                    <a:pt x="1978" y="208"/>
                  </a:cubicBezTo>
                  <a:cubicBezTo>
                    <a:pt x="1776" y="64"/>
                    <a:pt x="1579" y="0"/>
                    <a:pt x="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40"/>
            <p:cNvSpPr/>
            <p:nvPr/>
          </p:nvSpPr>
          <p:spPr>
            <a:xfrm>
              <a:off x="4126644" y="1933070"/>
              <a:ext cx="134552" cy="103118"/>
            </a:xfrm>
            <a:custGeom>
              <a:avLst/>
              <a:gdLst/>
              <a:ahLst/>
              <a:cxnLst/>
              <a:rect l="l" t="t" r="r" b="b"/>
              <a:pathLst>
                <a:path w="2671" h="2047" extrusionOk="0">
                  <a:moveTo>
                    <a:pt x="1281" y="241"/>
                  </a:moveTo>
                  <a:cubicBezTo>
                    <a:pt x="1425" y="241"/>
                    <a:pt x="1573" y="271"/>
                    <a:pt x="1686" y="348"/>
                  </a:cubicBezTo>
                  <a:cubicBezTo>
                    <a:pt x="1940" y="518"/>
                    <a:pt x="1955" y="869"/>
                    <a:pt x="1879" y="1138"/>
                  </a:cubicBezTo>
                  <a:cubicBezTo>
                    <a:pt x="1761" y="1548"/>
                    <a:pt x="1425" y="1870"/>
                    <a:pt x="1005" y="1870"/>
                  </a:cubicBezTo>
                  <a:cubicBezTo>
                    <a:pt x="950" y="1870"/>
                    <a:pt x="895" y="1865"/>
                    <a:pt x="838" y="1853"/>
                  </a:cubicBezTo>
                  <a:cubicBezTo>
                    <a:pt x="715" y="1800"/>
                    <a:pt x="616" y="1724"/>
                    <a:pt x="539" y="1639"/>
                  </a:cubicBezTo>
                  <a:cubicBezTo>
                    <a:pt x="136" y="1190"/>
                    <a:pt x="372" y="407"/>
                    <a:pt x="1057" y="265"/>
                  </a:cubicBezTo>
                  <a:cubicBezTo>
                    <a:pt x="1126" y="250"/>
                    <a:pt x="1203" y="241"/>
                    <a:pt x="1281" y="241"/>
                  </a:cubicBezTo>
                  <a:close/>
                  <a:moveTo>
                    <a:pt x="1283" y="0"/>
                  </a:moveTo>
                  <a:cubicBezTo>
                    <a:pt x="769" y="0"/>
                    <a:pt x="237" y="336"/>
                    <a:pt x="119" y="853"/>
                  </a:cubicBezTo>
                  <a:cubicBezTo>
                    <a:pt x="1" y="1356"/>
                    <a:pt x="310" y="1927"/>
                    <a:pt x="824" y="2025"/>
                  </a:cubicBezTo>
                  <a:cubicBezTo>
                    <a:pt x="831" y="2026"/>
                    <a:pt x="836" y="2027"/>
                    <a:pt x="842" y="2027"/>
                  </a:cubicBezTo>
                  <a:cubicBezTo>
                    <a:pt x="856" y="2027"/>
                    <a:pt x="868" y="2023"/>
                    <a:pt x="880" y="2018"/>
                  </a:cubicBezTo>
                  <a:cubicBezTo>
                    <a:pt x="959" y="2037"/>
                    <a:pt x="1036" y="2047"/>
                    <a:pt x="1111" y="2047"/>
                  </a:cubicBezTo>
                  <a:cubicBezTo>
                    <a:pt x="2204" y="2047"/>
                    <a:pt x="2671" y="58"/>
                    <a:pt x="1330" y="1"/>
                  </a:cubicBezTo>
                  <a:cubicBezTo>
                    <a:pt x="1315" y="1"/>
                    <a:pt x="1299" y="0"/>
                    <a:pt x="1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40"/>
            <p:cNvSpPr/>
            <p:nvPr/>
          </p:nvSpPr>
          <p:spPr>
            <a:xfrm>
              <a:off x="4044935" y="2041327"/>
              <a:ext cx="41610" cy="45186"/>
            </a:xfrm>
            <a:custGeom>
              <a:avLst/>
              <a:gdLst/>
              <a:ahLst/>
              <a:cxnLst/>
              <a:rect l="l" t="t" r="r" b="b"/>
              <a:pathLst>
                <a:path w="826" h="897" extrusionOk="0">
                  <a:moveTo>
                    <a:pt x="392" y="1"/>
                  </a:moveTo>
                  <a:cubicBezTo>
                    <a:pt x="258" y="1"/>
                    <a:pt x="133" y="73"/>
                    <a:pt x="74" y="205"/>
                  </a:cubicBezTo>
                  <a:cubicBezTo>
                    <a:pt x="0" y="362"/>
                    <a:pt x="34" y="661"/>
                    <a:pt x="240" y="702"/>
                  </a:cubicBezTo>
                  <a:cubicBezTo>
                    <a:pt x="244" y="703"/>
                    <a:pt x="249" y="703"/>
                    <a:pt x="253" y="703"/>
                  </a:cubicBezTo>
                  <a:cubicBezTo>
                    <a:pt x="304" y="703"/>
                    <a:pt x="335" y="651"/>
                    <a:pt x="302" y="606"/>
                  </a:cubicBezTo>
                  <a:cubicBezTo>
                    <a:pt x="224" y="504"/>
                    <a:pt x="155" y="396"/>
                    <a:pt x="227" y="266"/>
                  </a:cubicBezTo>
                  <a:cubicBezTo>
                    <a:pt x="262" y="205"/>
                    <a:pt x="319" y="178"/>
                    <a:pt x="379" y="178"/>
                  </a:cubicBezTo>
                  <a:cubicBezTo>
                    <a:pt x="427" y="178"/>
                    <a:pt x="476" y="195"/>
                    <a:pt x="518" y="226"/>
                  </a:cubicBezTo>
                  <a:cubicBezTo>
                    <a:pt x="798" y="434"/>
                    <a:pt x="401" y="691"/>
                    <a:pt x="224" y="777"/>
                  </a:cubicBezTo>
                  <a:cubicBezTo>
                    <a:pt x="158" y="811"/>
                    <a:pt x="194" y="897"/>
                    <a:pt x="256" y="897"/>
                  </a:cubicBezTo>
                  <a:cubicBezTo>
                    <a:pt x="264" y="897"/>
                    <a:pt x="272" y="895"/>
                    <a:pt x="281" y="892"/>
                  </a:cubicBezTo>
                  <a:cubicBezTo>
                    <a:pt x="488" y="813"/>
                    <a:pt x="733" y="695"/>
                    <a:pt x="783" y="455"/>
                  </a:cubicBezTo>
                  <a:cubicBezTo>
                    <a:pt x="825" y="266"/>
                    <a:pt x="698" y="91"/>
                    <a:pt x="523" y="25"/>
                  </a:cubicBezTo>
                  <a:cubicBezTo>
                    <a:pt x="480" y="9"/>
                    <a:pt x="435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40"/>
            <p:cNvSpPr/>
            <p:nvPr/>
          </p:nvSpPr>
          <p:spPr>
            <a:xfrm>
              <a:off x="4013400" y="2073618"/>
              <a:ext cx="13349" cy="9622"/>
            </a:xfrm>
            <a:custGeom>
              <a:avLst/>
              <a:gdLst/>
              <a:ahLst/>
              <a:cxnLst/>
              <a:rect l="l" t="t" r="r" b="b"/>
              <a:pathLst>
                <a:path w="265" h="191" extrusionOk="0">
                  <a:moveTo>
                    <a:pt x="137" y="1"/>
                  </a:moveTo>
                  <a:cubicBezTo>
                    <a:pt x="66" y="1"/>
                    <a:pt x="0" y="89"/>
                    <a:pt x="62" y="159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98" y="190"/>
                    <a:pt x="264" y="101"/>
                    <a:pt x="204" y="33"/>
                  </a:cubicBezTo>
                  <a:cubicBezTo>
                    <a:pt x="184" y="10"/>
                    <a:pt x="16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40"/>
            <p:cNvSpPr/>
            <p:nvPr/>
          </p:nvSpPr>
          <p:spPr>
            <a:xfrm>
              <a:off x="4095210" y="2013419"/>
              <a:ext cx="18286" cy="16573"/>
            </a:xfrm>
            <a:custGeom>
              <a:avLst/>
              <a:gdLst/>
              <a:ahLst/>
              <a:cxnLst/>
              <a:rect l="l" t="t" r="r" b="b"/>
              <a:pathLst>
                <a:path w="363" h="329" extrusionOk="0">
                  <a:moveTo>
                    <a:pt x="190" y="0"/>
                  </a:moveTo>
                  <a:cubicBezTo>
                    <a:pt x="180" y="0"/>
                    <a:pt x="170" y="1"/>
                    <a:pt x="160" y="3"/>
                  </a:cubicBezTo>
                  <a:cubicBezTo>
                    <a:pt x="157" y="4"/>
                    <a:pt x="154" y="5"/>
                    <a:pt x="151" y="5"/>
                  </a:cubicBezTo>
                  <a:cubicBezTo>
                    <a:pt x="145" y="5"/>
                    <a:pt x="140" y="3"/>
                    <a:pt x="135" y="3"/>
                  </a:cubicBezTo>
                  <a:cubicBezTo>
                    <a:pt x="75" y="8"/>
                    <a:pt x="41" y="53"/>
                    <a:pt x="27" y="105"/>
                  </a:cubicBezTo>
                  <a:cubicBezTo>
                    <a:pt x="26" y="108"/>
                    <a:pt x="26" y="111"/>
                    <a:pt x="23" y="115"/>
                  </a:cubicBezTo>
                  <a:cubicBezTo>
                    <a:pt x="0" y="179"/>
                    <a:pt x="28" y="268"/>
                    <a:pt x="91" y="304"/>
                  </a:cubicBezTo>
                  <a:cubicBezTo>
                    <a:pt x="120" y="320"/>
                    <a:pt x="153" y="328"/>
                    <a:pt x="185" y="328"/>
                  </a:cubicBezTo>
                  <a:cubicBezTo>
                    <a:pt x="257" y="328"/>
                    <a:pt x="328" y="289"/>
                    <a:pt x="347" y="209"/>
                  </a:cubicBezTo>
                  <a:cubicBezTo>
                    <a:pt x="363" y="145"/>
                    <a:pt x="349" y="84"/>
                    <a:pt x="298" y="39"/>
                  </a:cubicBezTo>
                  <a:cubicBezTo>
                    <a:pt x="269" y="15"/>
                    <a:pt x="229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40"/>
            <p:cNvSpPr/>
            <p:nvPr/>
          </p:nvSpPr>
          <p:spPr>
            <a:xfrm>
              <a:off x="4146644" y="1957653"/>
              <a:ext cx="58838" cy="53851"/>
            </a:xfrm>
            <a:custGeom>
              <a:avLst/>
              <a:gdLst/>
              <a:ahLst/>
              <a:cxnLst/>
              <a:rect l="l" t="t" r="r" b="b"/>
              <a:pathLst>
                <a:path w="1168" h="1069" extrusionOk="0">
                  <a:moveTo>
                    <a:pt x="695" y="0"/>
                  </a:moveTo>
                  <a:cubicBezTo>
                    <a:pt x="546" y="0"/>
                    <a:pt x="388" y="60"/>
                    <a:pt x="274" y="168"/>
                  </a:cubicBezTo>
                  <a:cubicBezTo>
                    <a:pt x="1" y="429"/>
                    <a:pt x="46" y="908"/>
                    <a:pt x="423" y="1044"/>
                  </a:cubicBezTo>
                  <a:cubicBezTo>
                    <a:pt x="470" y="1061"/>
                    <a:pt x="517" y="1069"/>
                    <a:pt x="562" y="1069"/>
                  </a:cubicBezTo>
                  <a:cubicBezTo>
                    <a:pt x="722" y="1069"/>
                    <a:pt x="865" y="971"/>
                    <a:pt x="937" y="834"/>
                  </a:cubicBezTo>
                  <a:cubicBezTo>
                    <a:pt x="1078" y="732"/>
                    <a:pt x="1167" y="575"/>
                    <a:pt x="1133" y="364"/>
                  </a:cubicBezTo>
                  <a:cubicBezTo>
                    <a:pt x="1093" y="113"/>
                    <a:pt x="902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40"/>
            <p:cNvSpPr/>
            <p:nvPr/>
          </p:nvSpPr>
          <p:spPr>
            <a:xfrm>
              <a:off x="3962822" y="2132608"/>
              <a:ext cx="79240" cy="96821"/>
            </a:xfrm>
            <a:custGeom>
              <a:avLst/>
              <a:gdLst/>
              <a:ahLst/>
              <a:cxnLst/>
              <a:rect l="l" t="t" r="r" b="b"/>
              <a:pathLst>
                <a:path w="1573" h="1922" extrusionOk="0">
                  <a:moveTo>
                    <a:pt x="867" y="1"/>
                  </a:moveTo>
                  <a:cubicBezTo>
                    <a:pt x="796" y="1"/>
                    <a:pt x="723" y="14"/>
                    <a:pt x="650" y="42"/>
                  </a:cubicBezTo>
                  <a:cubicBezTo>
                    <a:pt x="149" y="232"/>
                    <a:pt x="1" y="799"/>
                    <a:pt x="131" y="1279"/>
                  </a:cubicBezTo>
                  <a:cubicBezTo>
                    <a:pt x="110" y="1475"/>
                    <a:pt x="152" y="1672"/>
                    <a:pt x="301" y="1801"/>
                  </a:cubicBezTo>
                  <a:cubicBezTo>
                    <a:pt x="398" y="1886"/>
                    <a:pt x="505" y="1922"/>
                    <a:pt x="612" y="1922"/>
                  </a:cubicBezTo>
                  <a:cubicBezTo>
                    <a:pt x="837" y="1922"/>
                    <a:pt x="1063" y="1764"/>
                    <a:pt x="1190" y="1570"/>
                  </a:cubicBezTo>
                  <a:cubicBezTo>
                    <a:pt x="1395" y="1258"/>
                    <a:pt x="1572" y="813"/>
                    <a:pt x="1443" y="443"/>
                  </a:cubicBezTo>
                  <a:cubicBezTo>
                    <a:pt x="1351" y="178"/>
                    <a:pt x="1126" y="1"/>
                    <a:pt x="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40"/>
            <p:cNvSpPr/>
            <p:nvPr/>
          </p:nvSpPr>
          <p:spPr>
            <a:xfrm>
              <a:off x="4231376" y="1916345"/>
              <a:ext cx="13198" cy="9521"/>
            </a:xfrm>
            <a:custGeom>
              <a:avLst/>
              <a:gdLst/>
              <a:ahLst/>
              <a:cxnLst/>
              <a:rect l="l" t="t" r="r" b="b"/>
              <a:pathLst>
                <a:path w="262" h="189" extrusionOk="0">
                  <a:moveTo>
                    <a:pt x="136" y="1"/>
                  </a:moveTo>
                  <a:cubicBezTo>
                    <a:pt x="66" y="1"/>
                    <a:pt x="0" y="89"/>
                    <a:pt x="60" y="158"/>
                  </a:cubicBezTo>
                  <a:cubicBezTo>
                    <a:pt x="80" y="180"/>
                    <a:pt x="103" y="189"/>
                    <a:pt x="125" y="189"/>
                  </a:cubicBezTo>
                  <a:cubicBezTo>
                    <a:pt x="196" y="189"/>
                    <a:pt x="262" y="100"/>
                    <a:pt x="201" y="31"/>
                  </a:cubicBezTo>
                  <a:cubicBezTo>
                    <a:pt x="181" y="10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40"/>
            <p:cNvSpPr/>
            <p:nvPr/>
          </p:nvSpPr>
          <p:spPr>
            <a:xfrm>
              <a:off x="4277066" y="1874080"/>
              <a:ext cx="20805" cy="14911"/>
            </a:xfrm>
            <a:custGeom>
              <a:avLst/>
              <a:gdLst/>
              <a:ahLst/>
              <a:cxnLst/>
              <a:rect l="l" t="t" r="r" b="b"/>
              <a:pathLst>
                <a:path w="413" h="296" extrusionOk="0">
                  <a:moveTo>
                    <a:pt x="213" y="1"/>
                  </a:moveTo>
                  <a:cubicBezTo>
                    <a:pt x="103" y="1"/>
                    <a:pt x="0" y="140"/>
                    <a:pt x="96" y="247"/>
                  </a:cubicBezTo>
                  <a:cubicBezTo>
                    <a:pt x="127" y="281"/>
                    <a:pt x="163" y="295"/>
                    <a:pt x="198" y="295"/>
                  </a:cubicBezTo>
                  <a:cubicBezTo>
                    <a:pt x="309" y="295"/>
                    <a:pt x="412" y="156"/>
                    <a:pt x="315" y="50"/>
                  </a:cubicBezTo>
                  <a:cubicBezTo>
                    <a:pt x="285" y="15"/>
                    <a:pt x="248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40"/>
            <p:cNvSpPr/>
            <p:nvPr/>
          </p:nvSpPr>
          <p:spPr>
            <a:xfrm>
              <a:off x="4038839" y="2093819"/>
              <a:ext cx="24432" cy="17480"/>
            </a:xfrm>
            <a:custGeom>
              <a:avLst/>
              <a:gdLst/>
              <a:ahLst/>
              <a:cxnLst/>
              <a:rect l="l" t="t" r="r" b="b"/>
              <a:pathLst>
                <a:path w="485" h="347" extrusionOk="0">
                  <a:moveTo>
                    <a:pt x="252" y="0"/>
                  </a:moveTo>
                  <a:cubicBezTo>
                    <a:pt x="122" y="0"/>
                    <a:pt x="0" y="163"/>
                    <a:pt x="113" y="289"/>
                  </a:cubicBezTo>
                  <a:cubicBezTo>
                    <a:pt x="149" y="330"/>
                    <a:pt x="192" y="346"/>
                    <a:pt x="234" y="346"/>
                  </a:cubicBezTo>
                  <a:cubicBezTo>
                    <a:pt x="364" y="346"/>
                    <a:pt x="485" y="183"/>
                    <a:pt x="372" y="57"/>
                  </a:cubicBezTo>
                  <a:cubicBezTo>
                    <a:pt x="336" y="17"/>
                    <a:pt x="293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40"/>
            <p:cNvSpPr/>
            <p:nvPr/>
          </p:nvSpPr>
          <p:spPr>
            <a:xfrm>
              <a:off x="3913152" y="2224494"/>
              <a:ext cx="18840" cy="15415"/>
            </a:xfrm>
            <a:custGeom>
              <a:avLst/>
              <a:gdLst/>
              <a:ahLst/>
              <a:cxnLst/>
              <a:rect l="l" t="t" r="r" b="b"/>
              <a:pathLst>
                <a:path w="374" h="306" extrusionOk="0">
                  <a:moveTo>
                    <a:pt x="128" y="1"/>
                  </a:moveTo>
                  <a:cubicBezTo>
                    <a:pt x="59" y="1"/>
                    <a:pt x="1" y="71"/>
                    <a:pt x="27" y="143"/>
                  </a:cubicBezTo>
                  <a:cubicBezTo>
                    <a:pt x="21" y="232"/>
                    <a:pt x="97" y="305"/>
                    <a:pt x="178" y="305"/>
                  </a:cubicBezTo>
                  <a:cubicBezTo>
                    <a:pt x="210" y="305"/>
                    <a:pt x="242" y="294"/>
                    <a:pt x="271" y="269"/>
                  </a:cubicBezTo>
                  <a:cubicBezTo>
                    <a:pt x="373" y="177"/>
                    <a:pt x="299" y="18"/>
                    <a:pt x="175" y="12"/>
                  </a:cubicBezTo>
                  <a:cubicBezTo>
                    <a:pt x="159" y="4"/>
                    <a:pt x="143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40"/>
            <p:cNvSpPr/>
            <p:nvPr/>
          </p:nvSpPr>
          <p:spPr>
            <a:xfrm>
              <a:off x="4266991" y="1904406"/>
              <a:ext cx="17782" cy="12745"/>
            </a:xfrm>
            <a:custGeom>
              <a:avLst/>
              <a:gdLst/>
              <a:ahLst/>
              <a:cxnLst/>
              <a:rect l="l" t="t" r="r" b="b"/>
              <a:pathLst>
                <a:path w="353" h="253" extrusionOk="0">
                  <a:moveTo>
                    <a:pt x="183" y="0"/>
                  </a:moveTo>
                  <a:cubicBezTo>
                    <a:pt x="88" y="0"/>
                    <a:pt x="1" y="118"/>
                    <a:pt x="83" y="210"/>
                  </a:cubicBezTo>
                  <a:cubicBezTo>
                    <a:pt x="110" y="240"/>
                    <a:pt x="141" y="253"/>
                    <a:pt x="172" y="253"/>
                  </a:cubicBezTo>
                  <a:cubicBezTo>
                    <a:pt x="266" y="253"/>
                    <a:pt x="353" y="135"/>
                    <a:pt x="272" y="42"/>
                  </a:cubicBezTo>
                  <a:cubicBezTo>
                    <a:pt x="245" y="12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40"/>
            <p:cNvSpPr/>
            <p:nvPr/>
          </p:nvSpPr>
          <p:spPr>
            <a:xfrm>
              <a:off x="4251727" y="1935337"/>
              <a:ext cx="19848" cy="14155"/>
            </a:xfrm>
            <a:custGeom>
              <a:avLst/>
              <a:gdLst/>
              <a:ahLst/>
              <a:cxnLst/>
              <a:rect l="l" t="t" r="r" b="b"/>
              <a:pathLst>
                <a:path w="394" h="281" extrusionOk="0">
                  <a:moveTo>
                    <a:pt x="203" y="0"/>
                  </a:moveTo>
                  <a:cubicBezTo>
                    <a:pt x="98" y="0"/>
                    <a:pt x="0" y="132"/>
                    <a:pt x="91" y="234"/>
                  </a:cubicBezTo>
                  <a:cubicBezTo>
                    <a:pt x="121" y="267"/>
                    <a:pt x="156" y="281"/>
                    <a:pt x="190" y="281"/>
                  </a:cubicBezTo>
                  <a:cubicBezTo>
                    <a:pt x="296" y="281"/>
                    <a:pt x="393" y="149"/>
                    <a:pt x="301" y="47"/>
                  </a:cubicBezTo>
                  <a:cubicBezTo>
                    <a:pt x="272" y="14"/>
                    <a:pt x="237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40"/>
            <p:cNvSpPr/>
            <p:nvPr/>
          </p:nvSpPr>
          <p:spPr>
            <a:xfrm>
              <a:off x="4114504" y="2060722"/>
              <a:ext cx="16573" cy="11888"/>
            </a:xfrm>
            <a:custGeom>
              <a:avLst/>
              <a:gdLst/>
              <a:ahLst/>
              <a:cxnLst/>
              <a:rect l="l" t="t" r="r" b="b"/>
              <a:pathLst>
                <a:path w="329" h="236" extrusionOk="0">
                  <a:moveTo>
                    <a:pt x="169" y="1"/>
                  </a:moveTo>
                  <a:cubicBezTo>
                    <a:pt x="81" y="1"/>
                    <a:pt x="0" y="111"/>
                    <a:pt x="76" y="197"/>
                  </a:cubicBezTo>
                  <a:cubicBezTo>
                    <a:pt x="101" y="224"/>
                    <a:pt x="130" y="236"/>
                    <a:pt x="159" y="236"/>
                  </a:cubicBezTo>
                  <a:cubicBezTo>
                    <a:pt x="247" y="236"/>
                    <a:pt x="329" y="125"/>
                    <a:pt x="250" y="39"/>
                  </a:cubicBezTo>
                  <a:cubicBezTo>
                    <a:pt x="226" y="12"/>
                    <a:pt x="197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40"/>
            <p:cNvSpPr/>
            <p:nvPr/>
          </p:nvSpPr>
          <p:spPr>
            <a:xfrm>
              <a:off x="4316208" y="1896497"/>
              <a:ext cx="19797" cy="14155"/>
            </a:xfrm>
            <a:custGeom>
              <a:avLst/>
              <a:gdLst/>
              <a:ahLst/>
              <a:cxnLst/>
              <a:rect l="l" t="t" r="r" b="b"/>
              <a:pathLst>
                <a:path w="393" h="281" extrusionOk="0">
                  <a:moveTo>
                    <a:pt x="203" y="1"/>
                  </a:moveTo>
                  <a:cubicBezTo>
                    <a:pt x="98" y="1"/>
                    <a:pt x="0" y="132"/>
                    <a:pt x="91" y="234"/>
                  </a:cubicBezTo>
                  <a:cubicBezTo>
                    <a:pt x="120" y="267"/>
                    <a:pt x="155" y="281"/>
                    <a:pt x="189" y="281"/>
                  </a:cubicBezTo>
                  <a:cubicBezTo>
                    <a:pt x="295" y="281"/>
                    <a:pt x="393" y="149"/>
                    <a:pt x="301" y="47"/>
                  </a:cubicBezTo>
                  <a:cubicBezTo>
                    <a:pt x="271" y="14"/>
                    <a:pt x="237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40"/>
            <p:cNvSpPr/>
            <p:nvPr/>
          </p:nvSpPr>
          <p:spPr>
            <a:xfrm>
              <a:off x="4069921" y="2122836"/>
              <a:ext cx="58133" cy="29217"/>
            </a:xfrm>
            <a:custGeom>
              <a:avLst/>
              <a:gdLst/>
              <a:ahLst/>
              <a:cxnLst/>
              <a:rect l="l" t="t" r="r" b="b"/>
              <a:pathLst>
                <a:path w="1154" h="580" extrusionOk="0">
                  <a:moveTo>
                    <a:pt x="649" y="1"/>
                  </a:moveTo>
                  <a:cubicBezTo>
                    <a:pt x="598" y="1"/>
                    <a:pt x="548" y="5"/>
                    <a:pt x="496" y="14"/>
                  </a:cubicBezTo>
                  <a:cubicBezTo>
                    <a:pt x="323" y="42"/>
                    <a:pt x="97" y="141"/>
                    <a:pt x="24" y="313"/>
                  </a:cubicBezTo>
                  <a:cubicBezTo>
                    <a:pt x="1" y="368"/>
                    <a:pt x="52" y="409"/>
                    <a:pt x="100" y="409"/>
                  </a:cubicBezTo>
                  <a:cubicBezTo>
                    <a:pt x="110" y="409"/>
                    <a:pt x="120" y="407"/>
                    <a:pt x="129" y="403"/>
                  </a:cubicBezTo>
                  <a:cubicBezTo>
                    <a:pt x="142" y="401"/>
                    <a:pt x="155" y="395"/>
                    <a:pt x="168" y="389"/>
                  </a:cubicBezTo>
                  <a:cubicBezTo>
                    <a:pt x="285" y="335"/>
                    <a:pt x="382" y="255"/>
                    <a:pt x="518" y="229"/>
                  </a:cubicBezTo>
                  <a:cubicBezTo>
                    <a:pt x="565" y="220"/>
                    <a:pt x="613" y="215"/>
                    <a:pt x="661" y="215"/>
                  </a:cubicBezTo>
                  <a:cubicBezTo>
                    <a:pt x="723" y="215"/>
                    <a:pt x="786" y="223"/>
                    <a:pt x="846" y="240"/>
                  </a:cubicBezTo>
                  <a:cubicBezTo>
                    <a:pt x="713" y="353"/>
                    <a:pt x="548" y="416"/>
                    <a:pt x="376" y="416"/>
                  </a:cubicBezTo>
                  <a:cubicBezTo>
                    <a:pt x="320" y="416"/>
                    <a:pt x="264" y="410"/>
                    <a:pt x="209" y="396"/>
                  </a:cubicBezTo>
                  <a:cubicBezTo>
                    <a:pt x="201" y="395"/>
                    <a:pt x="194" y="394"/>
                    <a:pt x="188" y="394"/>
                  </a:cubicBezTo>
                  <a:cubicBezTo>
                    <a:pt x="181" y="394"/>
                    <a:pt x="175" y="395"/>
                    <a:pt x="169" y="396"/>
                  </a:cubicBezTo>
                  <a:cubicBezTo>
                    <a:pt x="107" y="413"/>
                    <a:pt x="85" y="513"/>
                    <a:pt x="163" y="537"/>
                  </a:cubicBezTo>
                  <a:cubicBezTo>
                    <a:pt x="253" y="565"/>
                    <a:pt x="345" y="579"/>
                    <a:pt x="436" y="579"/>
                  </a:cubicBezTo>
                  <a:cubicBezTo>
                    <a:pt x="696" y="579"/>
                    <a:pt x="947" y="466"/>
                    <a:pt x="1120" y="259"/>
                  </a:cubicBezTo>
                  <a:cubicBezTo>
                    <a:pt x="1154" y="218"/>
                    <a:pt x="1134" y="138"/>
                    <a:pt x="1089" y="113"/>
                  </a:cubicBezTo>
                  <a:cubicBezTo>
                    <a:pt x="948" y="40"/>
                    <a:pt x="801" y="1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40"/>
            <p:cNvSpPr/>
            <p:nvPr/>
          </p:nvSpPr>
          <p:spPr>
            <a:xfrm>
              <a:off x="4104076" y="2101224"/>
              <a:ext cx="13097" cy="937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35" y="0"/>
                  </a:moveTo>
                  <a:cubicBezTo>
                    <a:pt x="66" y="0"/>
                    <a:pt x="1" y="87"/>
                    <a:pt x="62" y="155"/>
                  </a:cubicBezTo>
                  <a:cubicBezTo>
                    <a:pt x="81" y="176"/>
                    <a:pt x="104" y="185"/>
                    <a:pt x="126" y="185"/>
                  </a:cubicBezTo>
                  <a:cubicBezTo>
                    <a:pt x="195" y="185"/>
                    <a:pt x="260" y="98"/>
                    <a:pt x="200" y="30"/>
                  </a:cubicBezTo>
                  <a:cubicBezTo>
                    <a:pt x="180" y="9"/>
                    <a:pt x="158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40"/>
            <p:cNvSpPr/>
            <p:nvPr/>
          </p:nvSpPr>
          <p:spPr>
            <a:xfrm>
              <a:off x="4221452" y="1933422"/>
              <a:ext cx="146138" cy="140496"/>
            </a:xfrm>
            <a:custGeom>
              <a:avLst/>
              <a:gdLst/>
              <a:ahLst/>
              <a:cxnLst/>
              <a:rect l="l" t="t" r="r" b="b"/>
              <a:pathLst>
                <a:path w="2901" h="2789" extrusionOk="0">
                  <a:moveTo>
                    <a:pt x="1796" y="0"/>
                  </a:moveTo>
                  <a:cubicBezTo>
                    <a:pt x="1482" y="0"/>
                    <a:pt x="1203" y="177"/>
                    <a:pt x="1142" y="612"/>
                  </a:cubicBezTo>
                  <a:cubicBezTo>
                    <a:pt x="1102" y="887"/>
                    <a:pt x="1357" y="1145"/>
                    <a:pt x="1062" y="1390"/>
                  </a:cubicBezTo>
                  <a:cubicBezTo>
                    <a:pt x="887" y="1537"/>
                    <a:pt x="582" y="1537"/>
                    <a:pt x="386" y="1682"/>
                  </a:cubicBezTo>
                  <a:cubicBezTo>
                    <a:pt x="80" y="1909"/>
                    <a:pt x="1" y="2303"/>
                    <a:pt x="308" y="2566"/>
                  </a:cubicBezTo>
                  <a:cubicBezTo>
                    <a:pt x="491" y="2723"/>
                    <a:pt x="719" y="2789"/>
                    <a:pt x="965" y="2789"/>
                  </a:cubicBezTo>
                  <a:cubicBezTo>
                    <a:pt x="1687" y="2789"/>
                    <a:pt x="2553" y="2216"/>
                    <a:pt x="2798" y="1686"/>
                  </a:cubicBezTo>
                  <a:cubicBezTo>
                    <a:pt x="2822" y="1631"/>
                    <a:pt x="2812" y="1581"/>
                    <a:pt x="2783" y="1545"/>
                  </a:cubicBezTo>
                  <a:cubicBezTo>
                    <a:pt x="2885" y="1277"/>
                    <a:pt x="2900" y="972"/>
                    <a:pt x="2788" y="674"/>
                  </a:cubicBezTo>
                  <a:cubicBezTo>
                    <a:pt x="2639" y="277"/>
                    <a:pt x="2190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40"/>
            <p:cNvSpPr/>
            <p:nvPr/>
          </p:nvSpPr>
          <p:spPr>
            <a:xfrm>
              <a:off x="4161001" y="2062536"/>
              <a:ext cx="33902" cy="46244"/>
            </a:xfrm>
            <a:custGeom>
              <a:avLst/>
              <a:gdLst/>
              <a:ahLst/>
              <a:cxnLst/>
              <a:rect l="l" t="t" r="r" b="b"/>
              <a:pathLst>
                <a:path w="673" h="918" extrusionOk="0">
                  <a:moveTo>
                    <a:pt x="332" y="169"/>
                  </a:moveTo>
                  <a:cubicBezTo>
                    <a:pt x="478" y="318"/>
                    <a:pt x="482" y="562"/>
                    <a:pt x="344" y="710"/>
                  </a:cubicBezTo>
                  <a:cubicBezTo>
                    <a:pt x="251" y="659"/>
                    <a:pt x="202" y="562"/>
                    <a:pt x="196" y="450"/>
                  </a:cubicBezTo>
                  <a:cubicBezTo>
                    <a:pt x="192" y="393"/>
                    <a:pt x="203" y="333"/>
                    <a:pt x="230" y="282"/>
                  </a:cubicBezTo>
                  <a:cubicBezTo>
                    <a:pt x="254" y="237"/>
                    <a:pt x="297" y="207"/>
                    <a:pt x="332" y="169"/>
                  </a:cubicBezTo>
                  <a:close/>
                  <a:moveTo>
                    <a:pt x="384" y="1"/>
                  </a:moveTo>
                  <a:cubicBezTo>
                    <a:pt x="360" y="1"/>
                    <a:pt x="336" y="13"/>
                    <a:pt x="318" y="32"/>
                  </a:cubicBezTo>
                  <a:cubicBezTo>
                    <a:pt x="304" y="23"/>
                    <a:pt x="287" y="20"/>
                    <a:pt x="271" y="20"/>
                  </a:cubicBezTo>
                  <a:cubicBezTo>
                    <a:pt x="88" y="37"/>
                    <a:pt x="1" y="287"/>
                    <a:pt x="3" y="441"/>
                  </a:cubicBezTo>
                  <a:cubicBezTo>
                    <a:pt x="5" y="621"/>
                    <a:pt x="90" y="811"/>
                    <a:pt x="259" y="890"/>
                  </a:cubicBezTo>
                  <a:cubicBezTo>
                    <a:pt x="296" y="909"/>
                    <a:pt x="328" y="917"/>
                    <a:pt x="357" y="917"/>
                  </a:cubicBezTo>
                  <a:cubicBezTo>
                    <a:pt x="410" y="917"/>
                    <a:pt x="453" y="889"/>
                    <a:pt x="502" y="834"/>
                  </a:cubicBezTo>
                  <a:cubicBezTo>
                    <a:pt x="567" y="761"/>
                    <a:pt x="610" y="672"/>
                    <a:pt x="630" y="577"/>
                  </a:cubicBezTo>
                  <a:cubicBezTo>
                    <a:pt x="672" y="363"/>
                    <a:pt x="599" y="152"/>
                    <a:pt x="429" y="16"/>
                  </a:cubicBezTo>
                  <a:cubicBezTo>
                    <a:pt x="415" y="5"/>
                    <a:pt x="399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40"/>
            <p:cNvSpPr/>
            <p:nvPr/>
          </p:nvSpPr>
          <p:spPr>
            <a:xfrm>
              <a:off x="4183670" y="2048884"/>
              <a:ext cx="18941" cy="13601"/>
            </a:xfrm>
            <a:custGeom>
              <a:avLst/>
              <a:gdLst/>
              <a:ahLst/>
              <a:cxnLst/>
              <a:rect l="l" t="t" r="r" b="b"/>
              <a:pathLst>
                <a:path w="376" h="270" extrusionOk="0">
                  <a:moveTo>
                    <a:pt x="195" y="0"/>
                  </a:moveTo>
                  <a:cubicBezTo>
                    <a:pt x="94" y="0"/>
                    <a:pt x="1" y="127"/>
                    <a:pt x="88" y="225"/>
                  </a:cubicBezTo>
                  <a:cubicBezTo>
                    <a:pt x="116" y="256"/>
                    <a:pt x="149" y="269"/>
                    <a:pt x="181" y="269"/>
                  </a:cubicBezTo>
                  <a:cubicBezTo>
                    <a:pt x="282" y="269"/>
                    <a:pt x="376" y="142"/>
                    <a:pt x="289" y="45"/>
                  </a:cubicBezTo>
                  <a:cubicBezTo>
                    <a:pt x="261" y="13"/>
                    <a:pt x="227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40"/>
            <p:cNvSpPr/>
            <p:nvPr/>
          </p:nvSpPr>
          <p:spPr>
            <a:xfrm>
              <a:off x="4070425" y="2166360"/>
              <a:ext cx="20402" cy="18135"/>
            </a:xfrm>
            <a:custGeom>
              <a:avLst/>
              <a:gdLst/>
              <a:ahLst/>
              <a:cxnLst/>
              <a:rect l="l" t="t" r="r" b="b"/>
              <a:pathLst>
                <a:path w="405" h="360" extrusionOk="0">
                  <a:moveTo>
                    <a:pt x="239" y="0"/>
                  </a:moveTo>
                  <a:cubicBezTo>
                    <a:pt x="202" y="0"/>
                    <a:pt x="164" y="14"/>
                    <a:pt x="129" y="37"/>
                  </a:cubicBezTo>
                  <a:lnTo>
                    <a:pt x="71" y="78"/>
                  </a:lnTo>
                  <a:cubicBezTo>
                    <a:pt x="0" y="126"/>
                    <a:pt x="3" y="249"/>
                    <a:pt x="58" y="305"/>
                  </a:cubicBezTo>
                  <a:cubicBezTo>
                    <a:pt x="89" y="337"/>
                    <a:pt x="140" y="359"/>
                    <a:pt x="189" y="359"/>
                  </a:cubicBezTo>
                  <a:cubicBezTo>
                    <a:pt x="225" y="359"/>
                    <a:pt x="260" y="347"/>
                    <a:pt x="285" y="317"/>
                  </a:cubicBezTo>
                  <a:lnTo>
                    <a:pt x="330" y="264"/>
                  </a:lnTo>
                  <a:cubicBezTo>
                    <a:pt x="386" y="203"/>
                    <a:pt x="404" y="118"/>
                    <a:pt x="343" y="50"/>
                  </a:cubicBezTo>
                  <a:cubicBezTo>
                    <a:pt x="313" y="15"/>
                    <a:pt x="277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40"/>
            <p:cNvSpPr/>
            <p:nvPr/>
          </p:nvSpPr>
          <p:spPr>
            <a:xfrm>
              <a:off x="4357365" y="1937755"/>
              <a:ext cx="22367" cy="16070"/>
            </a:xfrm>
            <a:custGeom>
              <a:avLst/>
              <a:gdLst/>
              <a:ahLst/>
              <a:cxnLst/>
              <a:rect l="l" t="t" r="r" b="b"/>
              <a:pathLst>
                <a:path w="444" h="319" extrusionOk="0">
                  <a:moveTo>
                    <a:pt x="230" y="1"/>
                  </a:moveTo>
                  <a:cubicBezTo>
                    <a:pt x="111" y="1"/>
                    <a:pt x="0" y="150"/>
                    <a:pt x="103" y="265"/>
                  </a:cubicBezTo>
                  <a:cubicBezTo>
                    <a:pt x="137" y="303"/>
                    <a:pt x="177" y="318"/>
                    <a:pt x="216" y="318"/>
                  </a:cubicBezTo>
                  <a:cubicBezTo>
                    <a:pt x="335" y="318"/>
                    <a:pt x="444" y="169"/>
                    <a:pt x="340" y="53"/>
                  </a:cubicBezTo>
                  <a:cubicBezTo>
                    <a:pt x="307" y="16"/>
                    <a:pt x="268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40"/>
            <p:cNvSpPr/>
            <p:nvPr/>
          </p:nvSpPr>
          <p:spPr>
            <a:xfrm>
              <a:off x="4017127" y="2251445"/>
              <a:ext cx="11082" cy="7909"/>
            </a:xfrm>
            <a:custGeom>
              <a:avLst/>
              <a:gdLst/>
              <a:ahLst/>
              <a:cxnLst/>
              <a:rect l="l" t="t" r="r" b="b"/>
              <a:pathLst>
                <a:path w="220" h="157" extrusionOk="0">
                  <a:moveTo>
                    <a:pt x="115" y="1"/>
                  </a:moveTo>
                  <a:cubicBezTo>
                    <a:pt x="56" y="1"/>
                    <a:pt x="0" y="75"/>
                    <a:pt x="52" y="131"/>
                  </a:cubicBezTo>
                  <a:cubicBezTo>
                    <a:pt x="68" y="148"/>
                    <a:pt x="88" y="156"/>
                    <a:pt x="106" y="156"/>
                  </a:cubicBezTo>
                  <a:cubicBezTo>
                    <a:pt x="165" y="156"/>
                    <a:pt x="220" y="84"/>
                    <a:pt x="168" y="26"/>
                  </a:cubicBezTo>
                  <a:cubicBezTo>
                    <a:pt x="152" y="8"/>
                    <a:pt x="133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40"/>
            <p:cNvSpPr/>
            <p:nvPr/>
          </p:nvSpPr>
          <p:spPr>
            <a:xfrm>
              <a:off x="4213190" y="2081275"/>
              <a:ext cx="16221" cy="11637"/>
            </a:xfrm>
            <a:custGeom>
              <a:avLst/>
              <a:gdLst/>
              <a:ahLst/>
              <a:cxnLst/>
              <a:rect l="l" t="t" r="r" b="b"/>
              <a:pathLst>
                <a:path w="322" h="231" extrusionOk="0">
                  <a:moveTo>
                    <a:pt x="168" y="0"/>
                  </a:moveTo>
                  <a:cubicBezTo>
                    <a:pt x="81" y="0"/>
                    <a:pt x="1" y="108"/>
                    <a:pt x="76" y="192"/>
                  </a:cubicBezTo>
                  <a:cubicBezTo>
                    <a:pt x="99" y="219"/>
                    <a:pt x="127" y="231"/>
                    <a:pt x="155" y="231"/>
                  </a:cubicBezTo>
                  <a:cubicBezTo>
                    <a:pt x="241" y="231"/>
                    <a:pt x="321" y="122"/>
                    <a:pt x="248" y="38"/>
                  </a:cubicBezTo>
                  <a:cubicBezTo>
                    <a:pt x="224" y="11"/>
                    <a:pt x="196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40"/>
            <p:cNvSpPr/>
            <p:nvPr/>
          </p:nvSpPr>
          <p:spPr>
            <a:xfrm>
              <a:off x="4380135" y="2019313"/>
              <a:ext cx="13097" cy="9420"/>
            </a:xfrm>
            <a:custGeom>
              <a:avLst/>
              <a:gdLst/>
              <a:ahLst/>
              <a:cxnLst/>
              <a:rect l="l" t="t" r="r" b="b"/>
              <a:pathLst>
                <a:path w="260" h="187" extrusionOk="0">
                  <a:moveTo>
                    <a:pt x="133" y="1"/>
                  </a:moveTo>
                  <a:cubicBezTo>
                    <a:pt x="64" y="1"/>
                    <a:pt x="1" y="87"/>
                    <a:pt x="61" y="156"/>
                  </a:cubicBezTo>
                  <a:cubicBezTo>
                    <a:pt x="80" y="177"/>
                    <a:pt x="103" y="186"/>
                    <a:pt x="125" y="186"/>
                  </a:cubicBezTo>
                  <a:cubicBezTo>
                    <a:pt x="195" y="186"/>
                    <a:pt x="259" y="99"/>
                    <a:pt x="198" y="32"/>
                  </a:cubicBezTo>
                  <a:cubicBezTo>
                    <a:pt x="179" y="10"/>
                    <a:pt x="155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5" name="Google Shape;5435;p40"/>
          <p:cNvGrpSpPr/>
          <p:nvPr/>
        </p:nvGrpSpPr>
        <p:grpSpPr>
          <a:xfrm>
            <a:off x="378115" y="42468"/>
            <a:ext cx="951439" cy="1019148"/>
            <a:chOff x="399340" y="3499305"/>
            <a:chExt cx="951439" cy="1019148"/>
          </a:xfrm>
        </p:grpSpPr>
        <p:sp>
          <p:nvSpPr>
            <p:cNvPr id="5436" name="Google Shape;5436;p40"/>
            <p:cNvSpPr/>
            <p:nvPr/>
          </p:nvSpPr>
          <p:spPr>
            <a:xfrm>
              <a:off x="687087" y="4088803"/>
              <a:ext cx="31535" cy="25943"/>
            </a:xfrm>
            <a:custGeom>
              <a:avLst/>
              <a:gdLst/>
              <a:ahLst/>
              <a:cxnLst/>
              <a:rect l="l" t="t" r="r" b="b"/>
              <a:pathLst>
                <a:path w="626" h="515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233"/>
                    <a:pt x="162" y="515"/>
                    <a:pt x="392" y="515"/>
                  </a:cubicBezTo>
                  <a:cubicBezTo>
                    <a:pt x="412" y="515"/>
                    <a:pt x="432" y="513"/>
                    <a:pt x="453" y="508"/>
                  </a:cubicBezTo>
                  <a:cubicBezTo>
                    <a:pt x="626" y="471"/>
                    <a:pt x="558" y="233"/>
                    <a:pt x="460" y="150"/>
                  </a:cubicBezTo>
                  <a:cubicBezTo>
                    <a:pt x="338" y="48"/>
                    <a:pt x="158" y="2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40"/>
            <p:cNvSpPr/>
            <p:nvPr/>
          </p:nvSpPr>
          <p:spPr>
            <a:xfrm>
              <a:off x="410171" y="4191116"/>
              <a:ext cx="748371" cy="327337"/>
            </a:xfrm>
            <a:custGeom>
              <a:avLst/>
              <a:gdLst/>
              <a:ahLst/>
              <a:cxnLst/>
              <a:rect l="l" t="t" r="r" b="b"/>
              <a:pathLst>
                <a:path w="14856" h="6498" extrusionOk="0">
                  <a:moveTo>
                    <a:pt x="14346" y="1"/>
                  </a:moveTo>
                  <a:lnTo>
                    <a:pt x="14037" y="39"/>
                  </a:lnTo>
                  <a:cubicBezTo>
                    <a:pt x="14206" y="413"/>
                    <a:pt x="14329" y="861"/>
                    <a:pt x="13791" y="995"/>
                  </a:cubicBezTo>
                  <a:cubicBezTo>
                    <a:pt x="13605" y="1042"/>
                    <a:pt x="13411" y="1001"/>
                    <a:pt x="13230" y="1083"/>
                  </a:cubicBezTo>
                  <a:cubicBezTo>
                    <a:pt x="12917" y="1221"/>
                    <a:pt x="12831" y="1552"/>
                    <a:pt x="12895" y="1871"/>
                  </a:cubicBezTo>
                  <a:cubicBezTo>
                    <a:pt x="13002" y="2401"/>
                    <a:pt x="13428" y="2743"/>
                    <a:pt x="13801" y="3091"/>
                  </a:cubicBezTo>
                  <a:cubicBezTo>
                    <a:pt x="14315" y="3577"/>
                    <a:pt x="14528" y="4153"/>
                    <a:pt x="14300" y="4846"/>
                  </a:cubicBezTo>
                  <a:cubicBezTo>
                    <a:pt x="14131" y="5358"/>
                    <a:pt x="13638" y="6093"/>
                    <a:pt x="13034" y="6093"/>
                  </a:cubicBezTo>
                  <a:cubicBezTo>
                    <a:pt x="12952" y="6093"/>
                    <a:pt x="12868" y="6079"/>
                    <a:pt x="12783" y="6050"/>
                  </a:cubicBezTo>
                  <a:cubicBezTo>
                    <a:pt x="12053" y="5799"/>
                    <a:pt x="11932" y="4897"/>
                    <a:pt x="11825" y="4246"/>
                  </a:cubicBezTo>
                  <a:cubicBezTo>
                    <a:pt x="11760" y="3850"/>
                    <a:pt x="11446" y="2477"/>
                    <a:pt x="10844" y="2477"/>
                  </a:cubicBezTo>
                  <a:cubicBezTo>
                    <a:pt x="10733" y="2477"/>
                    <a:pt x="10613" y="2523"/>
                    <a:pt x="10482" y="2631"/>
                  </a:cubicBezTo>
                  <a:cubicBezTo>
                    <a:pt x="10473" y="2638"/>
                    <a:pt x="10471" y="2645"/>
                    <a:pt x="10463" y="2652"/>
                  </a:cubicBezTo>
                  <a:cubicBezTo>
                    <a:pt x="10180" y="2729"/>
                    <a:pt x="9993" y="2947"/>
                    <a:pt x="9841" y="3317"/>
                  </a:cubicBezTo>
                  <a:cubicBezTo>
                    <a:pt x="9671" y="3733"/>
                    <a:pt x="9588" y="4226"/>
                    <a:pt x="9262" y="4562"/>
                  </a:cubicBezTo>
                  <a:cubicBezTo>
                    <a:pt x="9131" y="4698"/>
                    <a:pt x="8935" y="4815"/>
                    <a:pt x="8740" y="4815"/>
                  </a:cubicBezTo>
                  <a:cubicBezTo>
                    <a:pt x="8660" y="4815"/>
                    <a:pt x="8580" y="4795"/>
                    <a:pt x="8505" y="4749"/>
                  </a:cubicBezTo>
                  <a:cubicBezTo>
                    <a:pt x="8114" y="4510"/>
                    <a:pt x="8420" y="4020"/>
                    <a:pt x="8518" y="3752"/>
                  </a:cubicBezTo>
                  <a:cubicBezTo>
                    <a:pt x="8664" y="3353"/>
                    <a:pt x="8691" y="2744"/>
                    <a:pt x="8189" y="2574"/>
                  </a:cubicBezTo>
                  <a:cubicBezTo>
                    <a:pt x="8129" y="2554"/>
                    <a:pt x="8072" y="2544"/>
                    <a:pt x="8016" y="2544"/>
                  </a:cubicBezTo>
                  <a:cubicBezTo>
                    <a:pt x="7855" y="2544"/>
                    <a:pt x="7709" y="2620"/>
                    <a:pt x="7570" y="2721"/>
                  </a:cubicBezTo>
                  <a:cubicBezTo>
                    <a:pt x="7285" y="2932"/>
                    <a:pt x="7098" y="3116"/>
                    <a:pt x="6824" y="3116"/>
                  </a:cubicBezTo>
                  <a:cubicBezTo>
                    <a:pt x="6708" y="3116"/>
                    <a:pt x="6578" y="3084"/>
                    <a:pt x="6418" y="3006"/>
                  </a:cubicBezTo>
                  <a:cubicBezTo>
                    <a:pt x="6391" y="2993"/>
                    <a:pt x="6365" y="2987"/>
                    <a:pt x="6338" y="2987"/>
                  </a:cubicBezTo>
                  <a:cubicBezTo>
                    <a:pt x="6323" y="2987"/>
                    <a:pt x="6309" y="2989"/>
                    <a:pt x="6294" y="2992"/>
                  </a:cubicBezTo>
                  <a:cubicBezTo>
                    <a:pt x="6150" y="2750"/>
                    <a:pt x="6182" y="2445"/>
                    <a:pt x="6320" y="2133"/>
                  </a:cubicBezTo>
                  <a:cubicBezTo>
                    <a:pt x="6433" y="1878"/>
                    <a:pt x="6554" y="1701"/>
                    <a:pt x="6521" y="1406"/>
                  </a:cubicBezTo>
                  <a:cubicBezTo>
                    <a:pt x="6481" y="1007"/>
                    <a:pt x="6156" y="664"/>
                    <a:pt x="5752" y="664"/>
                  </a:cubicBezTo>
                  <a:cubicBezTo>
                    <a:pt x="5702" y="664"/>
                    <a:pt x="5651" y="670"/>
                    <a:pt x="5599" y="681"/>
                  </a:cubicBezTo>
                  <a:cubicBezTo>
                    <a:pt x="5074" y="794"/>
                    <a:pt x="4754" y="1544"/>
                    <a:pt x="4483" y="1941"/>
                  </a:cubicBezTo>
                  <a:cubicBezTo>
                    <a:pt x="3994" y="2656"/>
                    <a:pt x="3453" y="3312"/>
                    <a:pt x="2623" y="3637"/>
                  </a:cubicBezTo>
                  <a:cubicBezTo>
                    <a:pt x="2374" y="3734"/>
                    <a:pt x="1961" y="3829"/>
                    <a:pt x="1569" y="3829"/>
                  </a:cubicBezTo>
                  <a:cubicBezTo>
                    <a:pt x="1021" y="3829"/>
                    <a:pt x="513" y="3643"/>
                    <a:pt x="548" y="3020"/>
                  </a:cubicBezTo>
                  <a:cubicBezTo>
                    <a:pt x="605" y="2002"/>
                    <a:pt x="1932" y="1880"/>
                    <a:pt x="2681" y="1700"/>
                  </a:cubicBezTo>
                  <a:cubicBezTo>
                    <a:pt x="3123" y="1593"/>
                    <a:pt x="3804" y="1435"/>
                    <a:pt x="3857" y="879"/>
                  </a:cubicBezTo>
                  <a:cubicBezTo>
                    <a:pt x="3898" y="453"/>
                    <a:pt x="3573" y="185"/>
                    <a:pt x="3206" y="185"/>
                  </a:cubicBezTo>
                  <a:cubicBezTo>
                    <a:pt x="3131" y="185"/>
                    <a:pt x="3053" y="196"/>
                    <a:pt x="2977" y="220"/>
                  </a:cubicBezTo>
                  <a:cubicBezTo>
                    <a:pt x="2971" y="219"/>
                    <a:pt x="2968" y="216"/>
                    <a:pt x="2963" y="215"/>
                  </a:cubicBezTo>
                  <a:cubicBezTo>
                    <a:pt x="2907" y="202"/>
                    <a:pt x="2858" y="185"/>
                    <a:pt x="2815" y="165"/>
                  </a:cubicBezTo>
                  <a:lnTo>
                    <a:pt x="2757" y="460"/>
                  </a:lnTo>
                  <a:cubicBezTo>
                    <a:pt x="2780" y="464"/>
                    <a:pt x="2804" y="470"/>
                    <a:pt x="2828" y="474"/>
                  </a:cubicBezTo>
                  <a:cubicBezTo>
                    <a:pt x="2850" y="548"/>
                    <a:pt x="2906" y="608"/>
                    <a:pt x="2989" y="608"/>
                  </a:cubicBezTo>
                  <a:cubicBezTo>
                    <a:pt x="3009" y="608"/>
                    <a:pt x="3030" y="605"/>
                    <a:pt x="3053" y="597"/>
                  </a:cubicBezTo>
                  <a:lnTo>
                    <a:pt x="3053" y="597"/>
                  </a:lnTo>
                  <a:cubicBezTo>
                    <a:pt x="3350" y="973"/>
                    <a:pt x="3310" y="1178"/>
                    <a:pt x="2940" y="1215"/>
                  </a:cubicBezTo>
                  <a:cubicBezTo>
                    <a:pt x="2849" y="1246"/>
                    <a:pt x="2760" y="1269"/>
                    <a:pt x="2668" y="1290"/>
                  </a:cubicBezTo>
                  <a:cubicBezTo>
                    <a:pt x="2453" y="1345"/>
                    <a:pt x="2236" y="1382"/>
                    <a:pt x="2019" y="1430"/>
                  </a:cubicBezTo>
                  <a:cubicBezTo>
                    <a:pt x="1726" y="1496"/>
                    <a:pt x="1429" y="1569"/>
                    <a:pt x="1154" y="1700"/>
                  </a:cubicBezTo>
                  <a:cubicBezTo>
                    <a:pt x="661" y="1928"/>
                    <a:pt x="249" y="2326"/>
                    <a:pt x="158" y="2880"/>
                  </a:cubicBezTo>
                  <a:cubicBezTo>
                    <a:pt x="1" y="3862"/>
                    <a:pt x="887" y="4237"/>
                    <a:pt x="1709" y="4237"/>
                  </a:cubicBezTo>
                  <a:cubicBezTo>
                    <a:pt x="1906" y="4237"/>
                    <a:pt x="2100" y="4215"/>
                    <a:pt x="2274" y="4175"/>
                  </a:cubicBezTo>
                  <a:cubicBezTo>
                    <a:pt x="3704" y="3848"/>
                    <a:pt x="4429" y="2709"/>
                    <a:pt x="5206" y="1581"/>
                  </a:cubicBezTo>
                  <a:cubicBezTo>
                    <a:pt x="5299" y="1446"/>
                    <a:pt x="5547" y="1052"/>
                    <a:pt x="5798" y="1052"/>
                  </a:cubicBezTo>
                  <a:cubicBezTo>
                    <a:pt x="5914" y="1052"/>
                    <a:pt x="6030" y="1136"/>
                    <a:pt x="6131" y="1368"/>
                  </a:cubicBezTo>
                  <a:cubicBezTo>
                    <a:pt x="6242" y="1616"/>
                    <a:pt x="6015" y="1880"/>
                    <a:pt x="5916" y="2084"/>
                  </a:cubicBezTo>
                  <a:cubicBezTo>
                    <a:pt x="5811" y="2298"/>
                    <a:pt x="5761" y="2510"/>
                    <a:pt x="5810" y="2748"/>
                  </a:cubicBezTo>
                  <a:cubicBezTo>
                    <a:pt x="5873" y="3064"/>
                    <a:pt x="6080" y="3291"/>
                    <a:pt x="6355" y="3405"/>
                  </a:cubicBezTo>
                  <a:cubicBezTo>
                    <a:pt x="6507" y="3500"/>
                    <a:pt x="6671" y="3543"/>
                    <a:pt x="6835" y="3543"/>
                  </a:cubicBezTo>
                  <a:cubicBezTo>
                    <a:pt x="7108" y="3543"/>
                    <a:pt x="7384" y="3426"/>
                    <a:pt x="7616" y="3237"/>
                  </a:cubicBezTo>
                  <a:cubicBezTo>
                    <a:pt x="7702" y="3149"/>
                    <a:pt x="7789" y="3071"/>
                    <a:pt x="7884" y="2996"/>
                  </a:cubicBezTo>
                  <a:cubicBezTo>
                    <a:pt x="8215" y="3098"/>
                    <a:pt x="8305" y="3285"/>
                    <a:pt x="8155" y="3560"/>
                  </a:cubicBezTo>
                  <a:cubicBezTo>
                    <a:pt x="8080" y="3798"/>
                    <a:pt x="7950" y="3998"/>
                    <a:pt x="7913" y="4248"/>
                  </a:cubicBezTo>
                  <a:cubicBezTo>
                    <a:pt x="7873" y="4508"/>
                    <a:pt x="7921" y="4762"/>
                    <a:pt x="8105" y="4959"/>
                  </a:cubicBezTo>
                  <a:cubicBezTo>
                    <a:pt x="8278" y="5141"/>
                    <a:pt x="8500" y="5221"/>
                    <a:pt x="8727" y="5221"/>
                  </a:cubicBezTo>
                  <a:cubicBezTo>
                    <a:pt x="9007" y="5221"/>
                    <a:pt x="9293" y="5101"/>
                    <a:pt x="9500" y="4905"/>
                  </a:cubicBezTo>
                  <a:cubicBezTo>
                    <a:pt x="10081" y="4360"/>
                    <a:pt x="10020" y="3259"/>
                    <a:pt x="10721" y="2916"/>
                  </a:cubicBezTo>
                  <a:cubicBezTo>
                    <a:pt x="11419" y="3077"/>
                    <a:pt x="11403" y="4387"/>
                    <a:pt x="11535" y="4946"/>
                  </a:cubicBezTo>
                  <a:cubicBezTo>
                    <a:pt x="11657" y="5469"/>
                    <a:pt x="11888" y="5995"/>
                    <a:pt x="12357" y="6294"/>
                  </a:cubicBezTo>
                  <a:cubicBezTo>
                    <a:pt x="12580" y="6436"/>
                    <a:pt x="12802" y="6498"/>
                    <a:pt x="13015" y="6498"/>
                  </a:cubicBezTo>
                  <a:cubicBezTo>
                    <a:pt x="13788" y="6498"/>
                    <a:pt x="14456" y="5691"/>
                    <a:pt x="14694" y="4955"/>
                  </a:cubicBezTo>
                  <a:cubicBezTo>
                    <a:pt x="14849" y="4466"/>
                    <a:pt x="14855" y="3912"/>
                    <a:pt x="14616" y="3450"/>
                  </a:cubicBezTo>
                  <a:cubicBezTo>
                    <a:pt x="14324" y="2884"/>
                    <a:pt x="13393" y="2486"/>
                    <a:pt x="13327" y="1837"/>
                  </a:cubicBezTo>
                  <a:cubicBezTo>
                    <a:pt x="13272" y="1304"/>
                    <a:pt x="13781" y="1480"/>
                    <a:pt x="14113" y="1334"/>
                  </a:cubicBezTo>
                  <a:cubicBezTo>
                    <a:pt x="14283" y="1258"/>
                    <a:pt x="14413" y="1120"/>
                    <a:pt x="14484" y="946"/>
                  </a:cubicBezTo>
                  <a:cubicBezTo>
                    <a:pt x="14618" y="620"/>
                    <a:pt x="14522" y="290"/>
                    <a:pt x="14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40"/>
            <p:cNvSpPr/>
            <p:nvPr/>
          </p:nvSpPr>
          <p:spPr>
            <a:xfrm>
              <a:off x="781693" y="3499305"/>
              <a:ext cx="569086" cy="709633"/>
            </a:xfrm>
            <a:custGeom>
              <a:avLst/>
              <a:gdLst/>
              <a:ahLst/>
              <a:cxnLst/>
              <a:rect l="l" t="t" r="r" b="b"/>
              <a:pathLst>
                <a:path w="11297" h="14087" extrusionOk="0">
                  <a:moveTo>
                    <a:pt x="4544" y="0"/>
                  </a:moveTo>
                  <a:cubicBezTo>
                    <a:pt x="4081" y="0"/>
                    <a:pt x="3633" y="241"/>
                    <a:pt x="3328" y="637"/>
                  </a:cubicBezTo>
                  <a:cubicBezTo>
                    <a:pt x="3052" y="997"/>
                    <a:pt x="2917" y="1443"/>
                    <a:pt x="2848" y="1884"/>
                  </a:cubicBezTo>
                  <a:cubicBezTo>
                    <a:pt x="2757" y="2451"/>
                    <a:pt x="2808" y="3212"/>
                    <a:pt x="2267" y="3471"/>
                  </a:cubicBezTo>
                  <a:cubicBezTo>
                    <a:pt x="1866" y="3255"/>
                    <a:pt x="2210" y="2571"/>
                    <a:pt x="2234" y="2224"/>
                  </a:cubicBezTo>
                  <a:cubicBezTo>
                    <a:pt x="2259" y="1868"/>
                    <a:pt x="2210" y="1478"/>
                    <a:pt x="2067" y="1150"/>
                  </a:cubicBezTo>
                  <a:cubicBezTo>
                    <a:pt x="1887" y="734"/>
                    <a:pt x="1513" y="321"/>
                    <a:pt x="1035" y="321"/>
                  </a:cubicBezTo>
                  <a:cubicBezTo>
                    <a:pt x="1007" y="321"/>
                    <a:pt x="979" y="322"/>
                    <a:pt x="950" y="325"/>
                  </a:cubicBezTo>
                  <a:cubicBezTo>
                    <a:pt x="447" y="377"/>
                    <a:pt x="151" y="849"/>
                    <a:pt x="62" y="1310"/>
                  </a:cubicBezTo>
                  <a:cubicBezTo>
                    <a:pt x="1" y="1620"/>
                    <a:pt x="29" y="1930"/>
                    <a:pt x="114" y="2234"/>
                  </a:cubicBezTo>
                  <a:cubicBezTo>
                    <a:pt x="233" y="2642"/>
                    <a:pt x="497" y="3084"/>
                    <a:pt x="295" y="3489"/>
                  </a:cubicBezTo>
                  <a:lnTo>
                    <a:pt x="562" y="3546"/>
                  </a:lnTo>
                  <a:cubicBezTo>
                    <a:pt x="682" y="3336"/>
                    <a:pt x="708" y="3081"/>
                    <a:pt x="671" y="2830"/>
                  </a:cubicBezTo>
                  <a:cubicBezTo>
                    <a:pt x="614" y="2436"/>
                    <a:pt x="406" y="2092"/>
                    <a:pt x="404" y="1685"/>
                  </a:cubicBezTo>
                  <a:cubicBezTo>
                    <a:pt x="403" y="1286"/>
                    <a:pt x="580" y="723"/>
                    <a:pt x="1027" y="723"/>
                  </a:cubicBezTo>
                  <a:cubicBezTo>
                    <a:pt x="1073" y="723"/>
                    <a:pt x="1122" y="729"/>
                    <a:pt x="1174" y="741"/>
                  </a:cubicBezTo>
                  <a:cubicBezTo>
                    <a:pt x="2075" y="963"/>
                    <a:pt x="1837" y="2262"/>
                    <a:pt x="1724" y="2890"/>
                  </a:cubicBezTo>
                  <a:cubicBezTo>
                    <a:pt x="1674" y="3163"/>
                    <a:pt x="1701" y="3435"/>
                    <a:pt x="1866" y="3627"/>
                  </a:cubicBezTo>
                  <a:cubicBezTo>
                    <a:pt x="1863" y="3654"/>
                    <a:pt x="1871" y="3683"/>
                    <a:pt x="1901" y="3703"/>
                  </a:cubicBezTo>
                  <a:cubicBezTo>
                    <a:pt x="2027" y="3791"/>
                    <a:pt x="2148" y="3829"/>
                    <a:pt x="2262" y="3829"/>
                  </a:cubicBezTo>
                  <a:cubicBezTo>
                    <a:pt x="2734" y="3829"/>
                    <a:pt x="3082" y="3180"/>
                    <a:pt x="3151" y="2744"/>
                  </a:cubicBezTo>
                  <a:cubicBezTo>
                    <a:pt x="3232" y="2229"/>
                    <a:pt x="3233" y="1712"/>
                    <a:pt x="3453" y="1229"/>
                  </a:cubicBezTo>
                  <a:cubicBezTo>
                    <a:pt x="3659" y="776"/>
                    <a:pt x="4076" y="409"/>
                    <a:pt x="4543" y="409"/>
                  </a:cubicBezTo>
                  <a:cubicBezTo>
                    <a:pt x="4702" y="409"/>
                    <a:pt x="4866" y="451"/>
                    <a:pt x="5030" y="547"/>
                  </a:cubicBezTo>
                  <a:cubicBezTo>
                    <a:pt x="5549" y="852"/>
                    <a:pt x="5819" y="1501"/>
                    <a:pt x="5726" y="2088"/>
                  </a:cubicBezTo>
                  <a:cubicBezTo>
                    <a:pt x="5646" y="2581"/>
                    <a:pt x="5349" y="3009"/>
                    <a:pt x="5097" y="3427"/>
                  </a:cubicBezTo>
                  <a:cubicBezTo>
                    <a:pt x="4847" y="3842"/>
                    <a:pt x="4348" y="4626"/>
                    <a:pt x="4639" y="5127"/>
                  </a:cubicBezTo>
                  <a:cubicBezTo>
                    <a:pt x="4690" y="5334"/>
                    <a:pt x="4851" y="5502"/>
                    <a:pt x="5082" y="5592"/>
                  </a:cubicBezTo>
                  <a:cubicBezTo>
                    <a:pt x="5184" y="5632"/>
                    <a:pt x="5285" y="5650"/>
                    <a:pt x="5384" y="5650"/>
                  </a:cubicBezTo>
                  <a:cubicBezTo>
                    <a:pt x="5690" y="5650"/>
                    <a:pt x="5978" y="5481"/>
                    <a:pt x="6209" y="5268"/>
                  </a:cubicBezTo>
                  <a:cubicBezTo>
                    <a:pt x="6736" y="4786"/>
                    <a:pt x="7090" y="4184"/>
                    <a:pt x="7704" y="3788"/>
                  </a:cubicBezTo>
                  <a:cubicBezTo>
                    <a:pt x="8085" y="3544"/>
                    <a:pt x="8532" y="3389"/>
                    <a:pt x="8971" y="3389"/>
                  </a:cubicBezTo>
                  <a:cubicBezTo>
                    <a:pt x="9339" y="3389"/>
                    <a:pt x="9701" y="3499"/>
                    <a:pt x="10011" y="3759"/>
                  </a:cubicBezTo>
                  <a:cubicBezTo>
                    <a:pt x="11262" y="4807"/>
                    <a:pt x="10412" y="6680"/>
                    <a:pt x="8897" y="6680"/>
                  </a:cubicBezTo>
                  <a:cubicBezTo>
                    <a:pt x="8847" y="6680"/>
                    <a:pt x="8797" y="6678"/>
                    <a:pt x="8746" y="6674"/>
                  </a:cubicBezTo>
                  <a:cubicBezTo>
                    <a:pt x="8529" y="6657"/>
                    <a:pt x="8301" y="6626"/>
                    <a:pt x="8078" y="6626"/>
                  </a:cubicBezTo>
                  <a:cubicBezTo>
                    <a:pt x="7792" y="6626"/>
                    <a:pt x="7515" y="6677"/>
                    <a:pt x="7283" y="6875"/>
                  </a:cubicBezTo>
                  <a:cubicBezTo>
                    <a:pt x="6952" y="7155"/>
                    <a:pt x="6899" y="7607"/>
                    <a:pt x="7191" y="7932"/>
                  </a:cubicBezTo>
                  <a:cubicBezTo>
                    <a:pt x="7219" y="7962"/>
                    <a:pt x="7251" y="7976"/>
                    <a:pt x="7283" y="7982"/>
                  </a:cubicBezTo>
                  <a:cubicBezTo>
                    <a:pt x="7657" y="8395"/>
                    <a:pt x="8628" y="8266"/>
                    <a:pt x="8807" y="8911"/>
                  </a:cubicBezTo>
                  <a:cubicBezTo>
                    <a:pt x="8957" y="9454"/>
                    <a:pt x="8135" y="9324"/>
                    <a:pt x="7873" y="9576"/>
                  </a:cubicBezTo>
                  <a:cubicBezTo>
                    <a:pt x="7724" y="9717"/>
                    <a:pt x="7688" y="9875"/>
                    <a:pt x="7754" y="10029"/>
                  </a:cubicBezTo>
                  <a:cubicBezTo>
                    <a:pt x="7378" y="10503"/>
                    <a:pt x="8303" y="11045"/>
                    <a:pt x="8666" y="11232"/>
                  </a:cubicBezTo>
                  <a:cubicBezTo>
                    <a:pt x="9185" y="11497"/>
                    <a:pt x="9735" y="11733"/>
                    <a:pt x="10151" y="12155"/>
                  </a:cubicBezTo>
                  <a:cubicBezTo>
                    <a:pt x="10355" y="12362"/>
                    <a:pt x="10626" y="12702"/>
                    <a:pt x="10630" y="13014"/>
                  </a:cubicBezTo>
                  <a:cubicBezTo>
                    <a:pt x="10640" y="13499"/>
                    <a:pt x="10285" y="13667"/>
                    <a:pt x="9885" y="13667"/>
                  </a:cubicBezTo>
                  <a:cubicBezTo>
                    <a:pt x="9806" y="13667"/>
                    <a:pt x="9725" y="13660"/>
                    <a:pt x="9645" y="13649"/>
                  </a:cubicBezTo>
                  <a:cubicBezTo>
                    <a:pt x="9025" y="13552"/>
                    <a:pt x="8516" y="13174"/>
                    <a:pt x="8006" y="12834"/>
                  </a:cubicBezTo>
                  <a:cubicBezTo>
                    <a:pt x="7741" y="12658"/>
                    <a:pt x="7333" y="12308"/>
                    <a:pt x="6975" y="12308"/>
                  </a:cubicBezTo>
                  <a:cubicBezTo>
                    <a:pt x="6943" y="12308"/>
                    <a:pt x="6913" y="12311"/>
                    <a:pt x="6882" y="12316"/>
                  </a:cubicBezTo>
                  <a:cubicBezTo>
                    <a:pt x="6300" y="12426"/>
                    <a:pt x="6256" y="13214"/>
                    <a:pt x="6585" y="13609"/>
                  </a:cubicBezTo>
                  <a:cubicBezTo>
                    <a:pt x="6610" y="13660"/>
                    <a:pt x="6637" y="13715"/>
                    <a:pt x="6662" y="13772"/>
                  </a:cubicBezTo>
                  <a:lnTo>
                    <a:pt x="6971" y="13734"/>
                  </a:lnTo>
                  <a:cubicBezTo>
                    <a:pt x="7012" y="13691"/>
                    <a:pt x="7027" y="13629"/>
                    <a:pt x="6984" y="13568"/>
                  </a:cubicBezTo>
                  <a:cubicBezTo>
                    <a:pt x="6868" y="13408"/>
                    <a:pt x="6658" y="13029"/>
                    <a:pt x="6838" y="12852"/>
                  </a:cubicBezTo>
                  <a:cubicBezTo>
                    <a:pt x="6883" y="12808"/>
                    <a:pt x="6940" y="12790"/>
                    <a:pt x="7003" y="12790"/>
                  </a:cubicBezTo>
                  <a:cubicBezTo>
                    <a:pt x="7245" y="12790"/>
                    <a:pt x="7584" y="13057"/>
                    <a:pt x="7721" y="13147"/>
                  </a:cubicBezTo>
                  <a:cubicBezTo>
                    <a:pt x="8094" y="13392"/>
                    <a:pt x="8455" y="13658"/>
                    <a:pt x="8866" y="13843"/>
                  </a:cubicBezTo>
                  <a:cubicBezTo>
                    <a:pt x="9162" y="13974"/>
                    <a:pt x="9558" y="14086"/>
                    <a:pt x="9936" y="14086"/>
                  </a:cubicBezTo>
                  <a:cubicBezTo>
                    <a:pt x="10308" y="14086"/>
                    <a:pt x="10662" y="13979"/>
                    <a:pt x="10888" y="13677"/>
                  </a:cubicBezTo>
                  <a:cubicBezTo>
                    <a:pt x="11296" y="13127"/>
                    <a:pt x="10881" y="12352"/>
                    <a:pt x="10482" y="11930"/>
                  </a:cubicBezTo>
                  <a:cubicBezTo>
                    <a:pt x="10211" y="11643"/>
                    <a:pt x="9872" y="11424"/>
                    <a:pt x="9524" y="11234"/>
                  </a:cubicBezTo>
                  <a:cubicBezTo>
                    <a:pt x="9395" y="11164"/>
                    <a:pt x="7961" y="10556"/>
                    <a:pt x="8029" y="10179"/>
                  </a:cubicBezTo>
                  <a:cubicBezTo>
                    <a:pt x="8074" y="10153"/>
                    <a:pt x="8108" y="10107"/>
                    <a:pt x="8114" y="10056"/>
                  </a:cubicBezTo>
                  <a:cubicBezTo>
                    <a:pt x="8131" y="10029"/>
                    <a:pt x="8136" y="10000"/>
                    <a:pt x="8129" y="9971"/>
                  </a:cubicBezTo>
                  <a:cubicBezTo>
                    <a:pt x="8268" y="9883"/>
                    <a:pt x="8937" y="9662"/>
                    <a:pt x="9036" y="9546"/>
                  </a:cubicBezTo>
                  <a:cubicBezTo>
                    <a:pt x="9193" y="9363"/>
                    <a:pt x="9240" y="9095"/>
                    <a:pt x="9191" y="8866"/>
                  </a:cubicBezTo>
                  <a:cubicBezTo>
                    <a:pt x="9130" y="8578"/>
                    <a:pt x="8921" y="8357"/>
                    <a:pt x="8673" y="8211"/>
                  </a:cubicBezTo>
                  <a:cubicBezTo>
                    <a:pt x="8391" y="8047"/>
                    <a:pt x="7796" y="8010"/>
                    <a:pt x="7476" y="7782"/>
                  </a:cubicBezTo>
                  <a:cubicBezTo>
                    <a:pt x="7473" y="7762"/>
                    <a:pt x="7467" y="7743"/>
                    <a:pt x="7456" y="7725"/>
                  </a:cubicBezTo>
                  <a:cubicBezTo>
                    <a:pt x="7163" y="7215"/>
                    <a:pt x="7724" y="7046"/>
                    <a:pt x="8013" y="7031"/>
                  </a:cubicBezTo>
                  <a:cubicBezTo>
                    <a:pt x="8038" y="7029"/>
                    <a:pt x="8062" y="7028"/>
                    <a:pt x="8087" y="7028"/>
                  </a:cubicBezTo>
                  <a:cubicBezTo>
                    <a:pt x="8222" y="7028"/>
                    <a:pt x="8358" y="7049"/>
                    <a:pt x="8491" y="7062"/>
                  </a:cubicBezTo>
                  <a:cubicBezTo>
                    <a:pt x="8667" y="7080"/>
                    <a:pt x="8840" y="7100"/>
                    <a:pt x="9014" y="7100"/>
                  </a:cubicBezTo>
                  <a:cubicBezTo>
                    <a:pt x="9111" y="7100"/>
                    <a:pt x="9209" y="7094"/>
                    <a:pt x="9307" y="7077"/>
                  </a:cubicBezTo>
                  <a:cubicBezTo>
                    <a:pt x="9777" y="6999"/>
                    <a:pt x="10211" y="6749"/>
                    <a:pt x="10528" y="6400"/>
                  </a:cubicBezTo>
                  <a:cubicBezTo>
                    <a:pt x="11183" y="5679"/>
                    <a:pt x="11231" y="4631"/>
                    <a:pt x="10669" y="3844"/>
                  </a:cubicBezTo>
                  <a:cubicBezTo>
                    <a:pt x="10247" y="3252"/>
                    <a:pt x="9617" y="2968"/>
                    <a:pt x="8953" y="2968"/>
                  </a:cubicBezTo>
                  <a:cubicBezTo>
                    <a:pt x="8634" y="2968"/>
                    <a:pt x="8308" y="3034"/>
                    <a:pt x="7993" y="3162"/>
                  </a:cubicBezTo>
                  <a:cubicBezTo>
                    <a:pt x="7484" y="3369"/>
                    <a:pt x="7045" y="3723"/>
                    <a:pt x="6670" y="4118"/>
                  </a:cubicBezTo>
                  <a:cubicBezTo>
                    <a:pt x="6446" y="4357"/>
                    <a:pt x="6256" y="4629"/>
                    <a:pt x="6030" y="4867"/>
                  </a:cubicBezTo>
                  <a:cubicBezTo>
                    <a:pt x="5883" y="5021"/>
                    <a:pt x="5712" y="5198"/>
                    <a:pt x="5496" y="5248"/>
                  </a:cubicBezTo>
                  <a:cubicBezTo>
                    <a:pt x="5453" y="5258"/>
                    <a:pt x="5408" y="5263"/>
                    <a:pt x="5362" y="5263"/>
                  </a:cubicBezTo>
                  <a:cubicBezTo>
                    <a:pt x="5270" y="5263"/>
                    <a:pt x="5175" y="5243"/>
                    <a:pt x="5089" y="5204"/>
                  </a:cubicBezTo>
                  <a:cubicBezTo>
                    <a:pt x="5095" y="5156"/>
                    <a:pt x="5084" y="5105"/>
                    <a:pt x="5046" y="5055"/>
                  </a:cubicBezTo>
                  <a:cubicBezTo>
                    <a:pt x="4705" y="4630"/>
                    <a:pt x="5354" y="3800"/>
                    <a:pt x="5576" y="3433"/>
                  </a:cubicBezTo>
                  <a:cubicBezTo>
                    <a:pt x="5795" y="3070"/>
                    <a:pt x="6015" y="2690"/>
                    <a:pt x="6106" y="2271"/>
                  </a:cubicBezTo>
                  <a:cubicBezTo>
                    <a:pt x="6277" y="1480"/>
                    <a:pt x="5944" y="611"/>
                    <a:pt x="5235" y="193"/>
                  </a:cubicBezTo>
                  <a:cubicBezTo>
                    <a:pt x="5012" y="61"/>
                    <a:pt x="4776" y="0"/>
                    <a:pt x="4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40"/>
            <p:cNvSpPr/>
            <p:nvPr/>
          </p:nvSpPr>
          <p:spPr>
            <a:xfrm>
              <a:off x="414856" y="3520009"/>
              <a:ext cx="934204" cy="978131"/>
            </a:xfrm>
            <a:custGeom>
              <a:avLst/>
              <a:gdLst/>
              <a:ahLst/>
              <a:cxnLst/>
              <a:rect l="l" t="t" r="r" b="b"/>
              <a:pathLst>
                <a:path w="18545" h="19417" extrusionOk="0">
                  <a:moveTo>
                    <a:pt x="11500" y="583"/>
                  </a:moveTo>
                  <a:cubicBezTo>
                    <a:pt x="11615" y="583"/>
                    <a:pt x="11703" y="688"/>
                    <a:pt x="11705" y="797"/>
                  </a:cubicBezTo>
                  <a:lnTo>
                    <a:pt x="11710" y="868"/>
                  </a:lnTo>
                  <a:cubicBezTo>
                    <a:pt x="11715" y="988"/>
                    <a:pt x="11606" y="1079"/>
                    <a:pt x="11493" y="1084"/>
                  </a:cubicBezTo>
                  <a:cubicBezTo>
                    <a:pt x="11491" y="1084"/>
                    <a:pt x="11488" y="1085"/>
                    <a:pt x="11486" y="1085"/>
                  </a:cubicBezTo>
                  <a:cubicBezTo>
                    <a:pt x="11375" y="1085"/>
                    <a:pt x="11272" y="979"/>
                    <a:pt x="11273" y="868"/>
                  </a:cubicBezTo>
                  <a:lnTo>
                    <a:pt x="11277" y="797"/>
                  </a:lnTo>
                  <a:cubicBezTo>
                    <a:pt x="11283" y="676"/>
                    <a:pt x="11372" y="590"/>
                    <a:pt x="11491" y="583"/>
                  </a:cubicBezTo>
                  <a:cubicBezTo>
                    <a:pt x="11494" y="583"/>
                    <a:pt x="11497" y="583"/>
                    <a:pt x="11500" y="583"/>
                  </a:cubicBezTo>
                  <a:close/>
                  <a:moveTo>
                    <a:pt x="12330" y="1151"/>
                  </a:moveTo>
                  <a:cubicBezTo>
                    <a:pt x="12506" y="1151"/>
                    <a:pt x="12505" y="1422"/>
                    <a:pt x="12330" y="1422"/>
                  </a:cubicBezTo>
                  <a:cubicBezTo>
                    <a:pt x="12156" y="1422"/>
                    <a:pt x="12157" y="1151"/>
                    <a:pt x="12330" y="1151"/>
                  </a:cubicBezTo>
                  <a:close/>
                  <a:moveTo>
                    <a:pt x="8140" y="1230"/>
                  </a:moveTo>
                  <a:cubicBezTo>
                    <a:pt x="8140" y="1230"/>
                    <a:pt x="8141" y="1230"/>
                    <a:pt x="8141" y="1230"/>
                  </a:cubicBezTo>
                  <a:cubicBezTo>
                    <a:pt x="8304" y="1230"/>
                    <a:pt x="8304" y="1483"/>
                    <a:pt x="8141" y="1483"/>
                  </a:cubicBezTo>
                  <a:cubicBezTo>
                    <a:pt x="7979" y="1483"/>
                    <a:pt x="7978" y="1230"/>
                    <a:pt x="8140" y="1230"/>
                  </a:cubicBezTo>
                  <a:close/>
                  <a:moveTo>
                    <a:pt x="8562" y="1789"/>
                  </a:moveTo>
                  <a:cubicBezTo>
                    <a:pt x="8725" y="1789"/>
                    <a:pt x="8725" y="2041"/>
                    <a:pt x="8562" y="2041"/>
                  </a:cubicBezTo>
                  <a:cubicBezTo>
                    <a:pt x="8399" y="2041"/>
                    <a:pt x="8399" y="1789"/>
                    <a:pt x="8562" y="1789"/>
                  </a:cubicBezTo>
                  <a:close/>
                  <a:moveTo>
                    <a:pt x="11436" y="1710"/>
                  </a:moveTo>
                  <a:cubicBezTo>
                    <a:pt x="11676" y="1710"/>
                    <a:pt x="11674" y="2121"/>
                    <a:pt x="11435" y="2121"/>
                  </a:cubicBezTo>
                  <a:cubicBezTo>
                    <a:pt x="11415" y="2121"/>
                    <a:pt x="11393" y="2118"/>
                    <a:pt x="11370" y="2112"/>
                  </a:cubicBezTo>
                  <a:cubicBezTo>
                    <a:pt x="11355" y="2108"/>
                    <a:pt x="11343" y="2102"/>
                    <a:pt x="11328" y="2100"/>
                  </a:cubicBezTo>
                  <a:cubicBezTo>
                    <a:pt x="11146" y="2051"/>
                    <a:pt x="11146" y="1780"/>
                    <a:pt x="11328" y="1731"/>
                  </a:cubicBezTo>
                  <a:cubicBezTo>
                    <a:pt x="11343" y="1726"/>
                    <a:pt x="11355" y="1724"/>
                    <a:pt x="11370" y="1719"/>
                  </a:cubicBezTo>
                  <a:cubicBezTo>
                    <a:pt x="11393" y="1713"/>
                    <a:pt x="11415" y="1710"/>
                    <a:pt x="11436" y="1710"/>
                  </a:cubicBezTo>
                  <a:close/>
                  <a:moveTo>
                    <a:pt x="11561" y="2914"/>
                  </a:moveTo>
                  <a:cubicBezTo>
                    <a:pt x="11561" y="2914"/>
                    <a:pt x="11562" y="2914"/>
                    <a:pt x="11562" y="2914"/>
                  </a:cubicBezTo>
                  <a:cubicBezTo>
                    <a:pt x="11715" y="2914"/>
                    <a:pt x="11715" y="3151"/>
                    <a:pt x="11562" y="3151"/>
                  </a:cubicBezTo>
                  <a:cubicBezTo>
                    <a:pt x="11410" y="3151"/>
                    <a:pt x="11409" y="2914"/>
                    <a:pt x="11561" y="2914"/>
                  </a:cubicBezTo>
                  <a:close/>
                  <a:moveTo>
                    <a:pt x="8351" y="3105"/>
                  </a:moveTo>
                  <a:cubicBezTo>
                    <a:pt x="8527" y="3105"/>
                    <a:pt x="8527" y="3377"/>
                    <a:pt x="8351" y="3377"/>
                  </a:cubicBezTo>
                  <a:cubicBezTo>
                    <a:pt x="8175" y="3377"/>
                    <a:pt x="8177" y="3105"/>
                    <a:pt x="8351" y="3105"/>
                  </a:cubicBezTo>
                  <a:close/>
                  <a:moveTo>
                    <a:pt x="16379" y="3305"/>
                  </a:moveTo>
                  <a:cubicBezTo>
                    <a:pt x="16380" y="3305"/>
                    <a:pt x="16380" y="3305"/>
                    <a:pt x="16380" y="3305"/>
                  </a:cubicBezTo>
                  <a:cubicBezTo>
                    <a:pt x="16658" y="3305"/>
                    <a:pt x="16658" y="3737"/>
                    <a:pt x="16380" y="3737"/>
                  </a:cubicBezTo>
                  <a:cubicBezTo>
                    <a:pt x="16102" y="3737"/>
                    <a:pt x="16103" y="3305"/>
                    <a:pt x="16379" y="3305"/>
                  </a:cubicBezTo>
                  <a:close/>
                  <a:moveTo>
                    <a:pt x="10515" y="3709"/>
                  </a:moveTo>
                  <a:cubicBezTo>
                    <a:pt x="10723" y="3709"/>
                    <a:pt x="10723" y="4029"/>
                    <a:pt x="10515" y="4029"/>
                  </a:cubicBezTo>
                  <a:cubicBezTo>
                    <a:pt x="10308" y="4029"/>
                    <a:pt x="10308" y="3709"/>
                    <a:pt x="10515" y="3709"/>
                  </a:cubicBezTo>
                  <a:close/>
                  <a:moveTo>
                    <a:pt x="7096" y="3912"/>
                  </a:moveTo>
                  <a:cubicBezTo>
                    <a:pt x="7311" y="3912"/>
                    <a:pt x="7311" y="4247"/>
                    <a:pt x="7096" y="4247"/>
                  </a:cubicBezTo>
                  <a:cubicBezTo>
                    <a:pt x="6879" y="4247"/>
                    <a:pt x="6879" y="3912"/>
                    <a:pt x="7096" y="3912"/>
                  </a:cubicBezTo>
                  <a:close/>
                  <a:moveTo>
                    <a:pt x="9198" y="3933"/>
                  </a:moveTo>
                  <a:cubicBezTo>
                    <a:pt x="9315" y="3933"/>
                    <a:pt x="9396" y="4039"/>
                    <a:pt x="9405" y="4148"/>
                  </a:cubicBezTo>
                  <a:lnTo>
                    <a:pt x="9410" y="4219"/>
                  </a:lnTo>
                  <a:cubicBezTo>
                    <a:pt x="9421" y="4341"/>
                    <a:pt x="9301" y="4436"/>
                    <a:pt x="9189" y="4440"/>
                  </a:cubicBezTo>
                  <a:cubicBezTo>
                    <a:pt x="9186" y="4440"/>
                    <a:pt x="9183" y="4440"/>
                    <a:pt x="9180" y="4440"/>
                  </a:cubicBezTo>
                  <a:cubicBezTo>
                    <a:pt x="9070" y="4440"/>
                    <a:pt x="8959" y="4331"/>
                    <a:pt x="8968" y="4219"/>
                  </a:cubicBezTo>
                  <a:lnTo>
                    <a:pt x="8973" y="4148"/>
                  </a:lnTo>
                  <a:cubicBezTo>
                    <a:pt x="8983" y="4028"/>
                    <a:pt x="9065" y="3937"/>
                    <a:pt x="9189" y="3933"/>
                  </a:cubicBezTo>
                  <a:cubicBezTo>
                    <a:pt x="9192" y="3933"/>
                    <a:pt x="9195" y="3933"/>
                    <a:pt x="9198" y="3933"/>
                  </a:cubicBezTo>
                  <a:close/>
                  <a:moveTo>
                    <a:pt x="14844" y="4089"/>
                  </a:moveTo>
                  <a:cubicBezTo>
                    <a:pt x="15104" y="4089"/>
                    <a:pt x="15104" y="4488"/>
                    <a:pt x="14844" y="4488"/>
                  </a:cubicBezTo>
                  <a:cubicBezTo>
                    <a:pt x="14586" y="4488"/>
                    <a:pt x="14586" y="4089"/>
                    <a:pt x="14844" y="4089"/>
                  </a:cubicBezTo>
                  <a:close/>
                  <a:moveTo>
                    <a:pt x="8071" y="4288"/>
                  </a:moveTo>
                  <a:cubicBezTo>
                    <a:pt x="8253" y="4288"/>
                    <a:pt x="8252" y="4568"/>
                    <a:pt x="8071" y="4568"/>
                  </a:cubicBezTo>
                  <a:cubicBezTo>
                    <a:pt x="7891" y="4568"/>
                    <a:pt x="7891" y="4288"/>
                    <a:pt x="8071" y="4288"/>
                  </a:cubicBezTo>
                  <a:close/>
                  <a:moveTo>
                    <a:pt x="3952" y="4896"/>
                  </a:moveTo>
                  <a:cubicBezTo>
                    <a:pt x="4159" y="4896"/>
                    <a:pt x="4159" y="5218"/>
                    <a:pt x="3952" y="5218"/>
                  </a:cubicBezTo>
                  <a:cubicBezTo>
                    <a:pt x="3745" y="5218"/>
                    <a:pt x="3745" y="4896"/>
                    <a:pt x="3952" y="4896"/>
                  </a:cubicBezTo>
                  <a:close/>
                  <a:moveTo>
                    <a:pt x="16667" y="4762"/>
                  </a:moveTo>
                  <a:cubicBezTo>
                    <a:pt x="16780" y="4762"/>
                    <a:pt x="16895" y="4872"/>
                    <a:pt x="16885" y="4986"/>
                  </a:cubicBezTo>
                  <a:lnTo>
                    <a:pt x="16878" y="5057"/>
                  </a:lnTo>
                  <a:cubicBezTo>
                    <a:pt x="16869" y="5181"/>
                    <a:pt x="16786" y="5271"/>
                    <a:pt x="16658" y="5276"/>
                  </a:cubicBezTo>
                  <a:cubicBezTo>
                    <a:pt x="16655" y="5276"/>
                    <a:pt x="16652" y="5276"/>
                    <a:pt x="16649" y="5276"/>
                  </a:cubicBezTo>
                  <a:cubicBezTo>
                    <a:pt x="16531" y="5276"/>
                    <a:pt x="16448" y="5167"/>
                    <a:pt x="16439" y="5057"/>
                  </a:cubicBezTo>
                  <a:lnTo>
                    <a:pt x="16434" y="4986"/>
                  </a:lnTo>
                  <a:cubicBezTo>
                    <a:pt x="16423" y="4861"/>
                    <a:pt x="16545" y="4766"/>
                    <a:pt x="16658" y="4762"/>
                  </a:cubicBezTo>
                  <a:cubicBezTo>
                    <a:pt x="16661" y="4762"/>
                    <a:pt x="16664" y="4762"/>
                    <a:pt x="16667" y="4762"/>
                  </a:cubicBezTo>
                  <a:close/>
                  <a:moveTo>
                    <a:pt x="11008" y="4686"/>
                  </a:moveTo>
                  <a:cubicBezTo>
                    <a:pt x="11109" y="4686"/>
                    <a:pt x="11199" y="4761"/>
                    <a:pt x="11229" y="4855"/>
                  </a:cubicBezTo>
                  <a:cubicBezTo>
                    <a:pt x="11252" y="4925"/>
                    <a:pt x="11276" y="4996"/>
                    <a:pt x="11299" y="5064"/>
                  </a:cubicBezTo>
                  <a:cubicBezTo>
                    <a:pt x="11337" y="5184"/>
                    <a:pt x="11252" y="5307"/>
                    <a:pt x="11141" y="5343"/>
                  </a:cubicBezTo>
                  <a:cubicBezTo>
                    <a:pt x="11121" y="5349"/>
                    <a:pt x="11100" y="5352"/>
                    <a:pt x="11080" y="5352"/>
                  </a:cubicBezTo>
                  <a:cubicBezTo>
                    <a:pt x="10980" y="5352"/>
                    <a:pt x="10894" y="5278"/>
                    <a:pt x="10862" y="5187"/>
                  </a:cubicBezTo>
                  <a:lnTo>
                    <a:pt x="10789" y="4979"/>
                  </a:lnTo>
                  <a:cubicBezTo>
                    <a:pt x="10745" y="4857"/>
                    <a:pt x="10837" y="4733"/>
                    <a:pt x="10947" y="4695"/>
                  </a:cubicBezTo>
                  <a:cubicBezTo>
                    <a:pt x="10968" y="4689"/>
                    <a:pt x="10988" y="4686"/>
                    <a:pt x="11008" y="4686"/>
                  </a:cubicBezTo>
                  <a:close/>
                  <a:moveTo>
                    <a:pt x="9546" y="4912"/>
                  </a:moveTo>
                  <a:cubicBezTo>
                    <a:pt x="9653" y="4912"/>
                    <a:pt x="9761" y="5017"/>
                    <a:pt x="9753" y="5126"/>
                  </a:cubicBezTo>
                  <a:lnTo>
                    <a:pt x="9747" y="5195"/>
                  </a:lnTo>
                  <a:cubicBezTo>
                    <a:pt x="9738" y="5312"/>
                    <a:pt x="9658" y="5400"/>
                    <a:pt x="9537" y="5404"/>
                  </a:cubicBezTo>
                  <a:cubicBezTo>
                    <a:pt x="9534" y="5404"/>
                    <a:pt x="9531" y="5404"/>
                    <a:pt x="9528" y="5404"/>
                  </a:cubicBezTo>
                  <a:cubicBezTo>
                    <a:pt x="9415" y="5404"/>
                    <a:pt x="9337" y="5300"/>
                    <a:pt x="9329" y="5195"/>
                  </a:cubicBezTo>
                  <a:lnTo>
                    <a:pt x="9323" y="5126"/>
                  </a:lnTo>
                  <a:cubicBezTo>
                    <a:pt x="9315" y="5006"/>
                    <a:pt x="9430" y="4918"/>
                    <a:pt x="9537" y="4912"/>
                  </a:cubicBezTo>
                  <a:cubicBezTo>
                    <a:pt x="9540" y="4912"/>
                    <a:pt x="9543" y="4912"/>
                    <a:pt x="9546" y="4912"/>
                  </a:cubicBezTo>
                  <a:close/>
                  <a:moveTo>
                    <a:pt x="7096" y="5259"/>
                  </a:moveTo>
                  <a:cubicBezTo>
                    <a:pt x="7284" y="5259"/>
                    <a:pt x="7284" y="5553"/>
                    <a:pt x="7096" y="5553"/>
                  </a:cubicBezTo>
                  <a:cubicBezTo>
                    <a:pt x="6906" y="5553"/>
                    <a:pt x="6906" y="5259"/>
                    <a:pt x="7096" y="5259"/>
                  </a:cubicBezTo>
                  <a:close/>
                  <a:moveTo>
                    <a:pt x="15543" y="5329"/>
                  </a:moveTo>
                  <a:cubicBezTo>
                    <a:pt x="15822" y="5329"/>
                    <a:pt x="15822" y="5762"/>
                    <a:pt x="15543" y="5762"/>
                  </a:cubicBezTo>
                  <a:cubicBezTo>
                    <a:pt x="15261" y="5762"/>
                    <a:pt x="15262" y="5329"/>
                    <a:pt x="15543" y="5329"/>
                  </a:cubicBezTo>
                  <a:close/>
                  <a:moveTo>
                    <a:pt x="13728" y="5451"/>
                  </a:moveTo>
                  <a:cubicBezTo>
                    <a:pt x="13937" y="5451"/>
                    <a:pt x="13937" y="5778"/>
                    <a:pt x="13728" y="5778"/>
                  </a:cubicBezTo>
                  <a:cubicBezTo>
                    <a:pt x="13516" y="5778"/>
                    <a:pt x="13516" y="5451"/>
                    <a:pt x="13728" y="5451"/>
                  </a:cubicBezTo>
                  <a:close/>
                  <a:moveTo>
                    <a:pt x="11913" y="5417"/>
                  </a:moveTo>
                  <a:cubicBezTo>
                    <a:pt x="11961" y="5417"/>
                    <a:pt x="12009" y="5435"/>
                    <a:pt x="12051" y="5473"/>
                  </a:cubicBezTo>
                  <a:cubicBezTo>
                    <a:pt x="12135" y="5550"/>
                    <a:pt x="12118" y="5676"/>
                    <a:pt x="12051" y="5755"/>
                  </a:cubicBezTo>
                  <a:cubicBezTo>
                    <a:pt x="12031" y="5782"/>
                    <a:pt x="12010" y="5806"/>
                    <a:pt x="11987" y="5832"/>
                  </a:cubicBezTo>
                  <a:cubicBezTo>
                    <a:pt x="11953" y="5873"/>
                    <a:pt x="11902" y="5891"/>
                    <a:pt x="11851" y="5891"/>
                  </a:cubicBezTo>
                  <a:cubicBezTo>
                    <a:pt x="11794" y="5891"/>
                    <a:pt x="11736" y="5869"/>
                    <a:pt x="11695" y="5832"/>
                  </a:cubicBezTo>
                  <a:cubicBezTo>
                    <a:pt x="11618" y="5758"/>
                    <a:pt x="11612" y="5608"/>
                    <a:pt x="11695" y="5537"/>
                  </a:cubicBezTo>
                  <a:cubicBezTo>
                    <a:pt x="11722" y="5516"/>
                    <a:pt x="11747" y="5494"/>
                    <a:pt x="11772" y="5473"/>
                  </a:cubicBezTo>
                  <a:cubicBezTo>
                    <a:pt x="11814" y="5436"/>
                    <a:pt x="11863" y="5417"/>
                    <a:pt x="11913" y="5417"/>
                  </a:cubicBezTo>
                  <a:close/>
                  <a:moveTo>
                    <a:pt x="5766" y="5672"/>
                  </a:moveTo>
                  <a:cubicBezTo>
                    <a:pt x="5767" y="5672"/>
                    <a:pt x="5767" y="5672"/>
                    <a:pt x="5768" y="5672"/>
                  </a:cubicBezTo>
                  <a:cubicBezTo>
                    <a:pt x="5966" y="5672"/>
                    <a:pt x="5966" y="5978"/>
                    <a:pt x="5768" y="5978"/>
                  </a:cubicBezTo>
                  <a:cubicBezTo>
                    <a:pt x="5570" y="5978"/>
                    <a:pt x="5569" y="5672"/>
                    <a:pt x="5766" y="5672"/>
                  </a:cubicBezTo>
                  <a:close/>
                  <a:moveTo>
                    <a:pt x="4164" y="5932"/>
                  </a:moveTo>
                  <a:cubicBezTo>
                    <a:pt x="4385" y="5932"/>
                    <a:pt x="4385" y="6275"/>
                    <a:pt x="4164" y="6275"/>
                  </a:cubicBezTo>
                  <a:cubicBezTo>
                    <a:pt x="3940" y="6275"/>
                    <a:pt x="3940" y="5932"/>
                    <a:pt x="4164" y="5932"/>
                  </a:cubicBezTo>
                  <a:close/>
                  <a:moveTo>
                    <a:pt x="10534" y="6184"/>
                  </a:moveTo>
                  <a:cubicBezTo>
                    <a:pt x="10551" y="6184"/>
                    <a:pt x="10570" y="6186"/>
                    <a:pt x="10589" y="6189"/>
                  </a:cubicBezTo>
                  <a:cubicBezTo>
                    <a:pt x="10594" y="6190"/>
                    <a:pt x="10604" y="6192"/>
                    <a:pt x="10611" y="6195"/>
                  </a:cubicBezTo>
                  <a:cubicBezTo>
                    <a:pt x="10699" y="6223"/>
                    <a:pt x="10740" y="6294"/>
                    <a:pt x="10753" y="6382"/>
                  </a:cubicBezTo>
                  <a:cubicBezTo>
                    <a:pt x="10763" y="6465"/>
                    <a:pt x="10688" y="6549"/>
                    <a:pt x="10611" y="6569"/>
                  </a:cubicBezTo>
                  <a:cubicBezTo>
                    <a:pt x="10597" y="6570"/>
                    <a:pt x="10587" y="6571"/>
                    <a:pt x="10580" y="6572"/>
                  </a:cubicBezTo>
                  <a:lnTo>
                    <a:pt x="10580" y="6572"/>
                  </a:lnTo>
                  <a:cubicBezTo>
                    <a:pt x="10565" y="6574"/>
                    <a:pt x="10550" y="6576"/>
                    <a:pt x="10535" y="6579"/>
                  </a:cubicBezTo>
                  <a:cubicBezTo>
                    <a:pt x="10533" y="6579"/>
                    <a:pt x="10531" y="6579"/>
                    <a:pt x="10529" y="6579"/>
                  </a:cubicBezTo>
                  <a:cubicBezTo>
                    <a:pt x="10509" y="6579"/>
                    <a:pt x="10489" y="6572"/>
                    <a:pt x="10471" y="6566"/>
                  </a:cubicBezTo>
                  <a:cubicBezTo>
                    <a:pt x="10459" y="6569"/>
                    <a:pt x="10448" y="6570"/>
                    <a:pt x="10437" y="6570"/>
                  </a:cubicBezTo>
                  <a:cubicBezTo>
                    <a:pt x="10429" y="6570"/>
                    <a:pt x="10421" y="6570"/>
                    <a:pt x="10413" y="6569"/>
                  </a:cubicBezTo>
                  <a:cubicBezTo>
                    <a:pt x="10369" y="6556"/>
                    <a:pt x="10319" y="6505"/>
                    <a:pt x="10327" y="6452"/>
                  </a:cubicBezTo>
                  <a:cubicBezTo>
                    <a:pt x="10329" y="6431"/>
                    <a:pt x="10334" y="6413"/>
                    <a:pt x="10336" y="6394"/>
                  </a:cubicBezTo>
                  <a:lnTo>
                    <a:pt x="10336" y="6380"/>
                  </a:lnTo>
                  <a:cubicBezTo>
                    <a:pt x="10335" y="6318"/>
                    <a:pt x="10366" y="6261"/>
                    <a:pt x="10414" y="6224"/>
                  </a:cubicBezTo>
                  <a:cubicBezTo>
                    <a:pt x="10453" y="6195"/>
                    <a:pt x="10491" y="6184"/>
                    <a:pt x="10534" y="6184"/>
                  </a:cubicBezTo>
                  <a:close/>
                  <a:moveTo>
                    <a:pt x="5193" y="6274"/>
                  </a:moveTo>
                  <a:cubicBezTo>
                    <a:pt x="5260" y="6274"/>
                    <a:pt x="5310" y="6365"/>
                    <a:pt x="5255" y="6423"/>
                  </a:cubicBezTo>
                  <a:cubicBezTo>
                    <a:pt x="5249" y="6428"/>
                    <a:pt x="5245" y="6434"/>
                    <a:pt x="5241" y="6438"/>
                  </a:cubicBezTo>
                  <a:cubicBezTo>
                    <a:pt x="5262" y="6426"/>
                    <a:pt x="5286" y="6419"/>
                    <a:pt x="5310" y="6419"/>
                  </a:cubicBezTo>
                  <a:cubicBezTo>
                    <a:pt x="5351" y="6419"/>
                    <a:pt x="5392" y="6438"/>
                    <a:pt x="5416" y="6478"/>
                  </a:cubicBezTo>
                  <a:cubicBezTo>
                    <a:pt x="5524" y="6662"/>
                    <a:pt x="5558" y="6948"/>
                    <a:pt x="5435" y="7135"/>
                  </a:cubicBezTo>
                  <a:cubicBezTo>
                    <a:pt x="5362" y="7247"/>
                    <a:pt x="5225" y="7324"/>
                    <a:pt x="5088" y="7324"/>
                  </a:cubicBezTo>
                  <a:cubicBezTo>
                    <a:pt x="5047" y="7324"/>
                    <a:pt x="5005" y="7316"/>
                    <a:pt x="4966" y="7301"/>
                  </a:cubicBezTo>
                  <a:cubicBezTo>
                    <a:pt x="4759" y="7221"/>
                    <a:pt x="4740" y="6975"/>
                    <a:pt x="4783" y="6784"/>
                  </a:cubicBezTo>
                  <a:cubicBezTo>
                    <a:pt x="4832" y="6570"/>
                    <a:pt x="4961" y="6400"/>
                    <a:pt x="5150" y="6287"/>
                  </a:cubicBezTo>
                  <a:cubicBezTo>
                    <a:pt x="5164" y="6278"/>
                    <a:pt x="5179" y="6274"/>
                    <a:pt x="5193" y="6274"/>
                  </a:cubicBezTo>
                  <a:close/>
                  <a:moveTo>
                    <a:pt x="11214" y="7372"/>
                  </a:moveTo>
                  <a:cubicBezTo>
                    <a:pt x="11378" y="7372"/>
                    <a:pt x="11378" y="7627"/>
                    <a:pt x="11214" y="7627"/>
                  </a:cubicBezTo>
                  <a:cubicBezTo>
                    <a:pt x="11049" y="7627"/>
                    <a:pt x="11049" y="7372"/>
                    <a:pt x="11214" y="7372"/>
                  </a:cubicBezTo>
                  <a:close/>
                  <a:moveTo>
                    <a:pt x="5700" y="7362"/>
                  </a:moveTo>
                  <a:cubicBezTo>
                    <a:pt x="5874" y="7362"/>
                    <a:pt x="5874" y="7636"/>
                    <a:pt x="5700" y="7636"/>
                  </a:cubicBezTo>
                  <a:cubicBezTo>
                    <a:pt x="5523" y="7636"/>
                    <a:pt x="5523" y="7362"/>
                    <a:pt x="5700" y="7362"/>
                  </a:cubicBezTo>
                  <a:close/>
                  <a:moveTo>
                    <a:pt x="12118" y="6850"/>
                  </a:moveTo>
                  <a:cubicBezTo>
                    <a:pt x="12125" y="6850"/>
                    <a:pt x="12134" y="6851"/>
                    <a:pt x="12142" y="6853"/>
                  </a:cubicBezTo>
                  <a:cubicBezTo>
                    <a:pt x="12414" y="6919"/>
                    <a:pt x="12661" y="7238"/>
                    <a:pt x="12665" y="7518"/>
                  </a:cubicBezTo>
                  <a:cubicBezTo>
                    <a:pt x="12667" y="7774"/>
                    <a:pt x="12484" y="7997"/>
                    <a:pt x="12227" y="7997"/>
                  </a:cubicBezTo>
                  <a:cubicBezTo>
                    <a:pt x="12211" y="7997"/>
                    <a:pt x="12194" y="7996"/>
                    <a:pt x="12177" y="7994"/>
                  </a:cubicBezTo>
                  <a:cubicBezTo>
                    <a:pt x="11873" y="7959"/>
                    <a:pt x="11701" y="7664"/>
                    <a:pt x="11701" y="7378"/>
                  </a:cubicBezTo>
                  <a:cubicBezTo>
                    <a:pt x="11701" y="7192"/>
                    <a:pt x="11772" y="6852"/>
                    <a:pt x="11999" y="6852"/>
                  </a:cubicBezTo>
                  <a:cubicBezTo>
                    <a:pt x="12021" y="6852"/>
                    <a:pt x="12044" y="6855"/>
                    <a:pt x="12070" y="6862"/>
                  </a:cubicBezTo>
                  <a:lnTo>
                    <a:pt x="12071" y="6862"/>
                  </a:lnTo>
                  <a:cubicBezTo>
                    <a:pt x="12085" y="6855"/>
                    <a:pt x="12100" y="6850"/>
                    <a:pt x="12118" y="6850"/>
                  </a:cubicBezTo>
                  <a:close/>
                  <a:moveTo>
                    <a:pt x="13518" y="7724"/>
                  </a:moveTo>
                  <a:cubicBezTo>
                    <a:pt x="13770" y="7724"/>
                    <a:pt x="13770" y="8115"/>
                    <a:pt x="13518" y="8115"/>
                  </a:cubicBezTo>
                  <a:cubicBezTo>
                    <a:pt x="13267" y="8115"/>
                    <a:pt x="13267" y="7724"/>
                    <a:pt x="13518" y="7724"/>
                  </a:cubicBezTo>
                  <a:close/>
                  <a:moveTo>
                    <a:pt x="4652" y="7898"/>
                  </a:moveTo>
                  <a:cubicBezTo>
                    <a:pt x="4858" y="7898"/>
                    <a:pt x="4856" y="8217"/>
                    <a:pt x="4652" y="8217"/>
                  </a:cubicBezTo>
                  <a:cubicBezTo>
                    <a:pt x="4447" y="8217"/>
                    <a:pt x="4447" y="7898"/>
                    <a:pt x="4652" y="7898"/>
                  </a:cubicBezTo>
                  <a:close/>
                  <a:moveTo>
                    <a:pt x="14896" y="8201"/>
                  </a:moveTo>
                  <a:cubicBezTo>
                    <a:pt x="15004" y="8201"/>
                    <a:pt x="15099" y="8296"/>
                    <a:pt x="15099" y="8407"/>
                  </a:cubicBezTo>
                  <a:cubicBezTo>
                    <a:pt x="15099" y="8516"/>
                    <a:pt x="15006" y="8611"/>
                    <a:pt x="14900" y="8611"/>
                  </a:cubicBezTo>
                  <a:cubicBezTo>
                    <a:pt x="14881" y="8611"/>
                    <a:pt x="14861" y="8608"/>
                    <a:pt x="14841" y="8601"/>
                  </a:cubicBezTo>
                  <a:lnTo>
                    <a:pt x="14793" y="8585"/>
                  </a:lnTo>
                  <a:cubicBezTo>
                    <a:pt x="14616" y="8527"/>
                    <a:pt x="14616" y="8285"/>
                    <a:pt x="14793" y="8225"/>
                  </a:cubicBezTo>
                  <a:lnTo>
                    <a:pt x="14841" y="8210"/>
                  </a:lnTo>
                  <a:cubicBezTo>
                    <a:pt x="14860" y="8204"/>
                    <a:pt x="14878" y="8201"/>
                    <a:pt x="14896" y="8201"/>
                  </a:cubicBezTo>
                  <a:close/>
                  <a:moveTo>
                    <a:pt x="10936" y="8638"/>
                  </a:moveTo>
                  <a:cubicBezTo>
                    <a:pt x="11088" y="8638"/>
                    <a:pt x="11088" y="8874"/>
                    <a:pt x="10936" y="8874"/>
                  </a:cubicBezTo>
                  <a:cubicBezTo>
                    <a:pt x="10781" y="8874"/>
                    <a:pt x="10781" y="8638"/>
                    <a:pt x="10936" y="8638"/>
                  </a:cubicBezTo>
                  <a:close/>
                  <a:moveTo>
                    <a:pt x="1161" y="8683"/>
                  </a:moveTo>
                  <a:cubicBezTo>
                    <a:pt x="1346" y="8683"/>
                    <a:pt x="1346" y="8971"/>
                    <a:pt x="1161" y="8971"/>
                  </a:cubicBezTo>
                  <a:cubicBezTo>
                    <a:pt x="976" y="8971"/>
                    <a:pt x="976" y="8683"/>
                    <a:pt x="1161" y="8683"/>
                  </a:cubicBezTo>
                  <a:close/>
                  <a:moveTo>
                    <a:pt x="2625" y="8755"/>
                  </a:moveTo>
                  <a:cubicBezTo>
                    <a:pt x="2625" y="8755"/>
                    <a:pt x="2625" y="8755"/>
                    <a:pt x="2626" y="8755"/>
                  </a:cubicBezTo>
                  <a:cubicBezTo>
                    <a:pt x="2809" y="8755"/>
                    <a:pt x="2806" y="9037"/>
                    <a:pt x="2626" y="9037"/>
                  </a:cubicBezTo>
                  <a:cubicBezTo>
                    <a:pt x="2445" y="9037"/>
                    <a:pt x="2445" y="8755"/>
                    <a:pt x="2625" y="8755"/>
                  </a:cubicBezTo>
                  <a:close/>
                  <a:moveTo>
                    <a:pt x="3951" y="8725"/>
                  </a:moveTo>
                  <a:cubicBezTo>
                    <a:pt x="3951" y="8725"/>
                    <a:pt x="3952" y="8725"/>
                    <a:pt x="3952" y="8725"/>
                  </a:cubicBezTo>
                  <a:cubicBezTo>
                    <a:pt x="4173" y="8725"/>
                    <a:pt x="4172" y="9067"/>
                    <a:pt x="3952" y="9067"/>
                  </a:cubicBezTo>
                  <a:cubicBezTo>
                    <a:pt x="3733" y="9067"/>
                    <a:pt x="3733" y="8725"/>
                    <a:pt x="3951" y="8725"/>
                  </a:cubicBezTo>
                  <a:close/>
                  <a:moveTo>
                    <a:pt x="12112" y="8782"/>
                  </a:moveTo>
                  <a:cubicBezTo>
                    <a:pt x="12160" y="8782"/>
                    <a:pt x="12209" y="8799"/>
                    <a:pt x="12251" y="8837"/>
                  </a:cubicBezTo>
                  <a:cubicBezTo>
                    <a:pt x="12318" y="8896"/>
                    <a:pt x="12328" y="9007"/>
                    <a:pt x="12284" y="9081"/>
                  </a:cubicBezTo>
                  <a:cubicBezTo>
                    <a:pt x="12244" y="9147"/>
                    <a:pt x="12174" y="9180"/>
                    <a:pt x="12102" y="9180"/>
                  </a:cubicBezTo>
                  <a:cubicBezTo>
                    <a:pt x="12097" y="9180"/>
                    <a:pt x="12091" y="9179"/>
                    <a:pt x="12085" y="9179"/>
                  </a:cubicBezTo>
                  <a:cubicBezTo>
                    <a:pt x="12075" y="9181"/>
                    <a:pt x="12065" y="9182"/>
                    <a:pt x="12055" y="9182"/>
                  </a:cubicBezTo>
                  <a:cubicBezTo>
                    <a:pt x="11967" y="9182"/>
                    <a:pt x="11889" y="9096"/>
                    <a:pt x="11908" y="9006"/>
                  </a:cubicBezTo>
                  <a:cubicBezTo>
                    <a:pt x="11893" y="8877"/>
                    <a:pt x="11999" y="8782"/>
                    <a:pt x="12112" y="8782"/>
                  </a:cubicBezTo>
                  <a:close/>
                  <a:moveTo>
                    <a:pt x="5419" y="9081"/>
                  </a:moveTo>
                  <a:cubicBezTo>
                    <a:pt x="5630" y="9081"/>
                    <a:pt x="5630" y="9407"/>
                    <a:pt x="5419" y="9407"/>
                  </a:cubicBezTo>
                  <a:cubicBezTo>
                    <a:pt x="5208" y="9407"/>
                    <a:pt x="5208" y="9081"/>
                    <a:pt x="5419" y="9081"/>
                  </a:cubicBezTo>
                  <a:close/>
                  <a:moveTo>
                    <a:pt x="2557" y="9440"/>
                  </a:moveTo>
                  <a:cubicBezTo>
                    <a:pt x="2846" y="9440"/>
                    <a:pt x="2846" y="9888"/>
                    <a:pt x="2557" y="9888"/>
                  </a:cubicBezTo>
                  <a:cubicBezTo>
                    <a:pt x="2267" y="9888"/>
                    <a:pt x="2270" y="9440"/>
                    <a:pt x="2557" y="9440"/>
                  </a:cubicBezTo>
                  <a:close/>
                  <a:moveTo>
                    <a:pt x="10241" y="9533"/>
                  </a:moveTo>
                  <a:cubicBezTo>
                    <a:pt x="10319" y="9533"/>
                    <a:pt x="10416" y="9599"/>
                    <a:pt x="10429" y="9681"/>
                  </a:cubicBezTo>
                  <a:cubicBezTo>
                    <a:pt x="10430" y="9703"/>
                    <a:pt x="10434" y="9726"/>
                    <a:pt x="10437" y="9747"/>
                  </a:cubicBezTo>
                  <a:cubicBezTo>
                    <a:pt x="10450" y="9824"/>
                    <a:pt x="10443" y="9893"/>
                    <a:pt x="10385" y="9951"/>
                  </a:cubicBezTo>
                  <a:cubicBezTo>
                    <a:pt x="10345" y="9988"/>
                    <a:pt x="10291" y="10014"/>
                    <a:pt x="10236" y="10014"/>
                  </a:cubicBezTo>
                  <a:cubicBezTo>
                    <a:pt x="10179" y="10014"/>
                    <a:pt x="10130" y="9988"/>
                    <a:pt x="10087" y="9951"/>
                  </a:cubicBezTo>
                  <a:cubicBezTo>
                    <a:pt x="10026" y="9899"/>
                    <a:pt x="10023" y="9822"/>
                    <a:pt x="10033" y="9747"/>
                  </a:cubicBezTo>
                  <a:cubicBezTo>
                    <a:pt x="10035" y="9725"/>
                    <a:pt x="10039" y="9702"/>
                    <a:pt x="10042" y="9681"/>
                  </a:cubicBezTo>
                  <a:cubicBezTo>
                    <a:pt x="10054" y="9591"/>
                    <a:pt x="10154" y="9536"/>
                    <a:pt x="10236" y="9533"/>
                  </a:cubicBezTo>
                  <a:cubicBezTo>
                    <a:pt x="10237" y="9533"/>
                    <a:pt x="10239" y="9533"/>
                    <a:pt x="10241" y="9533"/>
                  </a:cubicBezTo>
                  <a:close/>
                  <a:moveTo>
                    <a:pt x="12718" y="9658"/>
                  </a:moveTo>
                  <a:cubicBezTo>
                    <a:pt x="12800" y="9658"/>
                    <a:pt x="12868" y="9714"/>
                    <a:pt x="12913" y="9778"/>
                  </a:cubicBezTo>
                  <a:cubicBezTo>
                    <a:pt x="12950" y="9829"/>
                    <a:pt x="12950" y="9920"/>
                    <a:pt x="12913" y="9970"/>
                  </a:cubicBezTo>
                  <a:cubicBezTo>
                    <a:pt x="12862" y="10041"/>
                    <a:pt x="12799" y="10086"/>
                    <a:pt x="12709" y="10089"/>
                  </a:cubicBezTo>
                  <a:cubicBezTo>
                    <a:pt x="12705" y="10089"/>
                    <a:pt x="12702" y="10089"/>
                    <a:pt x="12699" y="10089"/>
                  </a:cubicBezTo>
                  <a:cubicBezTo>
                    <a:pt x="12654" y="10089"/>
                    <a:pt x="12599" y="10072"/>
                    <a:pt x="12559" y="10059"/>
                  </a:cubicBezTo>
                  <a:cubicBezTo>
                    <a:pt x="12374" y="10001"/>
                    <a:pt x="12374" y="9746"/>
                    <a:pt x="12559" y="9688"/>
                  </a:cubicBezTo>
                  <a:cubicBezTo>
                    <a:pt x="12604" y="9672"/>
                    <a:pt x="12659" y="9659"/>
                    <a:pt x="12709" y="9658"/>
                  </a:cubicBezTo>
                  <a:cubicBezTo>
                    <a:pt x="12712" y="9658"/>
                    <a:pt x="12715" y="9658"/>
                    <a:pt x="12718" y="9658"/>
                  </a:cubicBezTo>
                  <a:close/>
                  <a:moveTo>
                    <a:pt x="13938" y="9658"/>
                  </a:moveTo>
                  <a:cubicBezTo>
                    <a:pt x="13991" y="9658"/>
                    <a:pt x="14045" y="9678"/>
                    <a:pt x="14090" y="9719"/>
                  </a:cubicBezTo>
                  <a:cubicBezTo>
                    <a:pt x="14181" y="9802"/>
                    <a:pt x="14167" y="9943"/>
                    <a:pt x="14090" y="10028"/>
                  </a:cubicBezTo>
                  <a:cubicBezTo>
                    <a:pt x="14068" y="10050"/>
                    <a:pt x="14046" y="10077"/>
                    <a:pt x="14025" y="10100"/>
                  </a:cubicBezTo>
                  <a:cubicBezTo>
                    <a:pt x="13985" y="10145"/>
                    <a:pt x="13931" y="10165"/>
                    <a:pt x="13876" y="10165"/>
                  </a:cubicBezTo>
                  <a:cubicBezTo>
                    <a:pt x="13815" y="10165"/>
                    <a:pt x="13754" y="10141"/>
                    <a:pt x="13709" y="10100"/>
                  </a:cubicBezTo>
                  <a:cubicBezTo>
                    <a:pt x="13624" y="10022"/>
                    <a:pt x="13623" y="9863"/>
                    <a:pt x="13709" y="9785"/>
                  </a:cubicBezTo>
                  <a:cubicBezTo>
                    <a:pt x="13735" y="9764"/>
                    <a:pt x="13759" y="9740"/>
                    <a:pt x="13784" y="9719"/>
                  </a:cubicBezTo>
                  <a:cubicBezTo>
                    <a:pt x="13829" y="9678"/>
                    <a:pt x="13883" y="9658"/>
                    <a:pt x="13938" y="9658"/>
                  </a:cubicBezTo>
                  <a:close/>
                  <a:moveTo>
                    <a:pt x="3952" y="10002"/>
                  </a:moveTo>
                  <a:cubicBezTo>
                    <a:pt x="4148" y="10002"/>
                    <a:pt x="4145" y="10304"/>
                    <a:pt x="3952" y="10304"/>
                  </a:cubicBezTo>
                  <a:cubicBezTo>
                    <a:pt x="3758" y="10304"/>
                    <a:pt x="3760" y="10002"/>
                    <a:pt x="3952" y="10002"/>
                  </a:cubicBezTo>
                  <a:close/>
                  <a:moveTo>
                    <a:pt x="8334" y="5602"/>
                  </a:moveTo>
                  <a:cubicBezTo>
                    <a:pt x="8408" y="5602"/>
                    <a:pt x="8484" y="5608"/>
                    <a:pt x="8559" y="5622"/>
                  </a:cubicBezTo>
                  <a:cubicBezTo>
                    <a:pt x="8584" y="5622"/>
                    <a:pt x="8609" y="5622"/>
                    <a:pt x="8636" y="5631"/>
                  </a:cubicBezTo>
                  <a:cubicBezTo>
                    <a:pt x="9873" y="5982"/>
                    <a:pt x="10400" y="7242"/>
                    <a:pt x="10098" y="8436"/>
                  </a:cubicBezTo>
                  <a:cubicBezTo>
                    <a:pt x="9858" y="9397"/>
                    <a:pt x="9057" y="10446"/>
                    <a:pt x="7997" y="10446"/>
                  </a:cubicBezTo>
                  <a:cubicBezTo>
                    <a:pt x="7911" y="10446"/>
                    <a:pt x="7824" y="10439"/>
                    <a:pt x="7735" y="10425"/>
                  </a:cubicBezTo>
                  <a:cubicBezTo>
                    <a:pt x="6561" y="10236"/>
                    <a:pt x="5958" y="8956"/>
                    <a:pt x="6183" y="7872"/>
                  </a:cubicBezTo>
                  <a:cubicBezTo>
                    <a:pt x="6376" y="6938"/>
                    <a:pt x="7267" y="5602"/>
                    <a:pt x="8334" y="5602"/>
                  </a:cubicBezTo>
                  <a:close/>
                  <a:moveTo>
                    <a:pt x="5070" y="10187"/>
                  </a:moveTo>
                  <a:cubicBezTo>
                    <a:pt x="5293" y="10187"/>
                    <a:pt x="5292" y="10534"/>
                    <a:pt x="5070" y="10534"/>
                  </a:cubicBezTo>
                  <a:cubicBezTo>
                    <a:pt x="4847" y="10534"/>
                    <a:pt x="4847" y="10189"/>
                    <a:pt x="5070" y="10187"/>
                  </a:cubicBezTo>
                  <a:close/>
                  <a:moveTo>
                    <a:pt x="6680" y="10412"/>
                  </a:moveTo>
                  <a:cubicBezTo>
                    <a:pt x="6779" y="10412"/>
                    <a:pt x="6871" y="10489"/>
                    <a:pt x="6894" y="10580"/>
                  </a:cubicBezTo>
                  <a:cubicBezTo>
                    <a:pt x="6921" y="10680"/>
                    <a:pt x="6874" y="10782"/>
                    <a:pt x="6791" y="10837"/>
                  </a:cubicBezTo>
                  <a:cubicBezTo>
                    <a:pt x="6781" y="10844"/>
                    <a:pt x="6771" y="10850"/>
                    <a:pt x="6760" y="10855"/>
                  </a:cubicBezTo>
                  <a:cubicBezTo>
                    <a:pt x="6736" y="10871"/>
                    <a:pt x="6706" y="10879"/>
                    <a:pt x="6675" y="10879"/>
                  </a:cubicBezTo>
                  <a:cubicBezTo>
                    <a:pt x="6645" y="10879"/>
                    <a:pt x="6614" y="10871"/>
                    <a:pt x="6590" y="10855"/>
                  </a:cubicBezTo>
                  <a:cubicBezTo>
                    <a:pt x="6580" y="10847"/>
                    <a:pt x="6571" y="10843"/>
                    <a:pt x="6560" y="10836"/>
                  </a:cubicBezTo>
                  <a:cubicBezTo>
                    <a:pt x="6463" y="10773"/>
                    <a:pt x="6424" y="10658"/>
                    <a:pt x="6468" y="10552"/>
                  </a:cubicBezTo>
                  <a:cubicBezTo>
                    <a:pt x="6503" y="10467"/>
                    <a:pt x="6583" y="10416"/>
                    <a:pt x="6675" y="10412"/>
                  </a:cubicBezTo>
                  <a:cubicBezTo>
                    <a:pt x="6676" y="10412"/>
                    <a:pt x="6678" y="10412"/>
                    <a:pt x="6680" y="10412"/>
                  </a:cubicBezTo>
                  <a:close/>
                  <a:moveTo>
                    <a:pt x="9537" y="10484"/>
                  </a:moveTo>
                  <a:cubicBezTo>
                    <a:pt x="9663" y="10484"/>
                    <a:pt x="9757" y="10588"/>
                    <a:pt x="9763" y="10709"/>
                  </a:cubicBezTo>
                  <a:cubicBezTo>
                    <a:pt x="9768" y="10831"/>
                    <a:pt x="9656" y="10935"/>
                    <a:pt x="9537" y="10935"/>
                  </a:cubicBezTo>
                  <a:cubicBezTo>
                    <a:pt x="9413" y="10935"/>
                    <a:pt x="9319" y="10831"/>
                    <a:pt x="9313" y="10709"/>
                  </a:cubicBezTo>
                  <a:cubicBezTo>
                    <a:pt x="9309" y="10588"/>
                    <a:pt x="9421" y="10484"/>
                    <a:pt x="9537" y="10484"/>
                  </a:cubicBezTo>
                  <a:close/>
                  <a:moveTo>
                    <a:pt x="8491" y="10919"/>
                  </a:moveTo>
                  <a:cubicBezTo>
                    <a:pt x="8673" y="10919"/>
                    <a:pt x="8673" y="11203"/>
                    <a:pt x="8491" y="11203"/>
                  </a:cubicBezTo>
                  <a:cubicBezTo>
                    <a:pt x="8309" y="11203"/>
                    <a:pt x="8309" y="10919"/>
                    <a:pt x="8491" y="10919"/>
                  </a:cubicBezTo>
                  <a:close/>
                  <a:moveTo>
                    <a:pt x="13587" y="11220"/>
                  </a:moveTo>
                  <a:cubicBezTo>
                    <a:pt x="13834" y="11220"/>
                    <a:pt x="13831" y="11601"/>
                    <a:pt x="13587" y="11601"/>
                  </a:cubicBezTo>
                  <a:cubicBezTo>
                    <a:pt x="13341" y="11601"/>
                    <a:pt x="13342" y="11220"/>
                    <a:pt x="13587" y="11220"/>
                  </a:cubicBezTo>
                  <a:close/>
                  <a:moveTo>
                    <a:pt x="15543" y="11370"/>
                  </a:moveTo>
                  <a:cubicBezTo>
                    <a:pt x="15771" y="11370"/>
                    <a:pt x="15771" y="11728"/>
                    <a:pt x="15543" y="11728"/>
                  </a:cubicBezTo>
                  <a:cubicBezTo>
                    <a:pt x="15312" y="11728"/>
                    <a:pt x="15312" y="11370"/>
                    <a:pt x="15543" y="11370"/>
                  </a:cubicBezTo>
                  <a:close/>
                  <a:moveTo>
                    <a:pt x="4233" y="11599"/>
                  </a:moveTo>
                  <a:cubicBezTo>
                    <a:pt x="4436" y="11599"/>
                    <a:pt x="4436" y="11915"/>
                    <a:pt x="4233" y="11915"/>
                  </a:cubicBezTo>
                  <a:cubicBezTo>
                    <a:pt x="4029" y="11915"/>
                    <a:pt x="4029" y="11601"/>
                    <a:pt x="4233" y="11599"/>
                  </a:cubicBezTo>
                  <a:close/>
                  <a:moveTo>
                    <a:pt x="7096" y="11714"/>
                  </a:moveTo>
                  <a:cubicBezTo>
                    <a:pt x="7331" y="11714"/>
                    <a:pt x="7331" y="12081"/>
                    <a:pt x="7096" y="12081"/>
                  </a:cubicBezTo>
                  <a:cubicBezTo>
                    <a:pt x="6859" y="12081"/>
                    <a:pt x="6859" y="11714"/>
                    <a:pt x="7096" y="11714"/>
                  </a:cubicBezTo>
                  <a:close/>
                  <a:moveTo>
                    <a:pt x="5349" y="11063"/>
                  </a:moveTo>
                  <a:cubicBezTo>
                    <a:pt x="5363" y="11063"/>
                    <a:pt x="5378" y="11069"/>
                    <a:pt x="5389" y="11078"/>
                  </a:cubicBezTo>
                  <a:cubicBezTo>
                    <a:pt x="5396" y="11078"/>
                    <a:pt x="5403" y="11078"/>
                    <a:pt x="5411" y="11079"/>
                  </a:cubicBezTo>
                  <a:cubicBezTo>
                    <a:pt x="5687" y="11122"/>
                    <a:pt x="6024" y="11197"/>
                    <a:pt x="6142" y="11487"/>
                  </a:cubicBezTo>
                  <a:cubicBezTo>
                    <a:pt x="6228" y="11699"/>
                    <a:pt x="6174" y="11985"/>
                    <a:pt x="5941" y="12070"/>
                  </a:cubicBezTo>
                  <a:cubicBezTo>
                    <a:pt x="5892" y="12087"/>
                    <a:pt x="5842" y="12096"/>
                    <a:pt x="5793" y="12096"/>
                  </a:cubicBezTo>
                  <a:cubicBezTo>
                    <a:pt x="5589" y="12096"/>
                    <a:pt x="5391" y="11957"/>
                    <a:pt x="5286" y="11786"/>
                  </a:cubicBezTo>
                  <a:cubicBezTo>
                    <a:pt x="5154" y="11572"/>
                    <a:pt x="5158" y="11305"/>
                    <a:pt x="5296" y="11093"/>
                  </a:cubicBezTo>
                  <a:cubicBezTo>
                    <a:pt x="5310" y="11073"/>
                    <a:pt x="5330" y="11063"/>
                    <a:pt x="5349" y="11063"/>
                  </a:cubicBezTo>
                  <a:close/>
                  <a:moveTo>
                    <a:pt x="12611" y="11949"/>
                  </a:moveTo>
                  <a:cubicBezTo>
                    <a:pt x="12814" y="11949"/>
                    <a:pt x="12814" y="12265"/>
                    <a:pt x="12611" y="12265"/>
                  </a:cubicBezTo>
                  <a:cubicBezTo>
                    <a:pt x="12407" y="12265"/>
                    <a:pt x="12407" y="11949"/>
                    <a:pt x="12611" y="11949"/>
                  </a:cubicBezTo>
                  <a:close/>
                  <a:moveTo>
                    <a:pt x="16799" y="12169"/>
                  </a:moveTo>
                  <a:cubicBezTo>
                    <a:pt x="17079" y="12169"/>
                    <a:pt x="17079" y="12606"/>
                    <a:pt x="16799" y="12606"/>
                  </a:cubicBezTo>
                  <a:cubicBezTo>
                    <a:pt x="16517" y="12606"/>
                    <a:pt x="16519" y="12169"/>
                    <a:pt x="16799" y="12169"/>
                  </a:cubicBezTo>
                  <a:close/>
                  <a:moveTo>
                    <a:pt x="5279" y="12481"/>
                  </a:moveTo>
                  <a:cubicBezTo>
                    <a:pt x="5517" y="12481"/>
                    <a:pt x="5517" y="12851"/>
                    <a:pt x="5279" y="12851"/>
                  </a:cubicBezTo>
                  <a:cubicBezTo>
                    <a:pt x="5042" y="12851"/>
                    <a:pt x="5042" y="12481"/>
                    <a:pt x="5279" y="12481"/>
                  </a:cubicBezTo>
                  <a:close/>
                  <a:moveTo>
                    <a:pt x="3186" y="12583"/>
                  </a:moveTo>
                  <a:cubicBezTo>
                    <a:pt x="3383" y="12583"/>
                    <a:pt x="3380" y="12886"/>
                    <a:pt x="3186" y="12886"/>
                  </a:cubicBezTo>
                  <a:cubicBezTo>
                    <a:pt x="2990" y="12886"/>
                    <a:pt x="2990" y="12584"/>
                    <a:pt x="3186" y="12583"/>
                  </a:cubicBezTo>
                  <a:close/>
                  <a:moveTo>
                    <a:pt x="8002" y="12769"/>
                  </a:moveTo>
                  <a:cubicBezTo>
                    <a:pt x="8139" y="12769"/>
                    <a:pt x="8139" y="12982"/>
                    <a:pt x="8002" y="12982"/>
                  </a:cubicBezTo>
                  <a:cubicBezTo>
                    <a:pt x="7864" y="12982"/>
                    <a:pt x="7864" y="12769"/>
                    <a:pt x="8002" y="12769"/>
                  </a:cubicBezTo>
                  <a:close/>
                  <a:moveTo>
                    <a:pt x="4021" y="12931"/>
                  </a:moveTo>
                  <a:cubicBezTo>
                    <a:pt x="4021" y="12931"/>
                    <a:pt x="4022" y="12931"/>
                    <a:pt x="4023" y="12931"/>
                  </a:cubicBezTo>
                  <a:cubicBezTo>
                    <a:pt x="4222" y="12931"/>
                    <a:pt x="4222" y="13239"/>
                    <a:pt x="4023" y="13239"/>
                  </a:cubicBezTo>
                  <a:cubicBezTo>
                    <a:pt x="3824" y="13239"/>
                    <a:pt x="3825" y="12931"/>
                    <a:pt x="4021" y="12931"/>
                  </a:cubicBezTo>
                  <a:close/>
                  <a:moveTo>
                    <a:pt x="6744" y="13167"/>
                  </a:moveTo>
                  <a:cubicBezTo>
                    <a:pt x="6745" y="13167"/>
                    <a:pt x="6745" y="13167"/>
                    <a:pt x="6746" y="13167"/>
                  </a:cubicBezTo>
                  <a:cubicBezTo>
                    <a:pt x="6910" y="13167"/>
                    <a:pt x="6910" y="13423"/>
                    <a:pt x="6746" y="13423"/>
                  </a:cubicBezTo>
                  <a:cubicBezTo>
                    <a:pt x="6580" y="13423"/>
                    <a:pt x="6580" y="13167"/>
                    <a:pt x="6744" y="13167"/>
                  </a:cubicBezTo>
                  <a:close/>
                  <a:moveTo>
                    <a:pt x="11147" y="9854"/>
                  </a:moveTo>
                  <a:cubicBezTo>
                    <a:pt x="11614" y="9854"/>
                    <a:pt x="12089" y="10214"/>
                    <a:pt x="12206" y="10735"/>
                  </a:cubicBezTo>
                  <a:cubicBezTo>
                    <a:pt x="12441" y="11779"/>
                    <a:pt x="11425" y="12801"/>
                    <a:pt x="10600" y="13276"/>
                  </a:cubicBezTo>
                  <a:cubicBezTo>
                    <a:pt x="10346" y="13422"/>
                    <a:pt x="10018" y="13506"/>
                    <a:pt x="9700" y="13506"/>
                  </a:cubicBezTo>
                  <a:cubicBezTo>
                    <a:pt x="9137" y="13506"/>
                    <a:pt x="8602" y="13242"/>
                    <a:pt x="8544" y="12587"/>
                  </a:cubicBezTo>
                  <a:cubicBezTo>
                    <a:pt x="8445" y="11465"/>
                    <a:pt x="9840" y="11207"/>
                    <a:pt x="10373" y="10432"/>
                  </a:cubicBezTo>
                  <a:cubicBezTo>
                    <a:pt x="10359" y="10385"/>
                    <a:pt x="10365" y="10334"/>
                    <a:pt x="10400" y="10281"/>
                  </a:cubicBezTo>
                  <a:cubicBezTo>
                    <a:pt x="10437" y="10222"/>
                    <a:pt x="10478" y="10171"/>
                    <a:pt x="10522" y="10126"/>
                  </a:cubicBezTo>
                  <a:cubicBezTo>
                    <a:pt x="10529" y="10101"/>
                    <a:pt x="10536" y="10077"/>
                    <a:pt x="10543" y="10052"/>
                  </a:cubicBezTo>
                  <a:cubicBezTo>
                    <a:pt x="10557" y="9993"/>
                    <a:pt x="10600" y="9968"/>
                    <a:pt x="10645" y="9968"/>
                  </a:cubicBezTo>
                  <a:cubicBezTo>
                    <a:pt x="10663" y="9968"/>
                    <a:pt x="10682" y="9972"/>
                    <a:pt x="10699" y="9980"/>
                  </a:cubicBezTo>
                  <a:cubicBezTo>
                    <a:pt x="10839" y="9893"/>
                    <a:pt x="10992" y="9854"/>
                    <a:pt x="11147" y="9854"/>
                  </a:cubicBezTo>
                  <a:close/>
                  <a:moveTo>
                    <a:pt x="12750" y="13267"/>
                  </a:moveTo>
                  <a:cubicBezTo>
                    <a:pt x="12964" y="13267"/>
                    <a:pt x="12964" y="13600"/>
                    <a:pt x="12750" y="13600"/>
                  </a:cubicBezTo>
                  <a:cubicBezTo>
                    <a:pt x="12534" y="13600"/>
                    <a:pt x="12534" y="13267"/>
                    <a:pt x="12750" y="13267"/>
                  </a:cubicBezTo>
                  <a:close/>
                  <a:moveTo>
                    <a:pt x="8502" y="13494"/>
                  </a:moveTo>
                  <a:cubicBezTo>
                    <a:pt x="8618" y="13494"/>
                    <a:pt x="8708" y="13602"/>
                    <a:pt x="8711" y="13714"/>
                  </a:cubicBezTo>
                  <a:lnTo>
                    <a:pt x="8712" y="13783"/>
                  </a:lnTo>
                  <a:cubicBezTo>
                    <a:pt x="8715" y="13906"/>
                    <a:pt x="8609" y="13999"/>
                    <a:pt x="8491" y="14004"/>
                  </a:cubicBezTo>
                  <a:cubicBezTo>
                    <a:pt x="8489" y="14004"/>
                    <a:pt x="8486" y="14004"/>
                    <a:pt x="8483" y="14004"/>
                  </a:cubicBezTo>
                  <a:cubicBezTo>
                    <a:pt x="8369" y="14004"/>
                    <a:pt x="8266" y="13895"/>
                    <a:pt x="8269" y="13783"/>
                  </a:cubicBezTo>
                  <a:lnTo>
                    <a:pt x="8272" y="13714"/>
                  </a:lnTo>
                  <a:cubicBezTo>
                    <a:pt x="8275" y="13590"/>
                    <a:pt x="8368" y="13500"/>
                    <a:pt x="8491" y="13494"/>
                  </a:cubicBezTo>
                  <a:cubicBezTo>
                    <a:pt x="8495" y="13494"/>
                    <a:pt x="8499" y="13494"/>
                    <a:pt x="8502" y="13494"/>
                  </a:cubicBezTo>
                  <a:close/>
                  <a:moveTo>
                    <a:pt x="11004" y="13692"/>
                  </a:moveTo>
                  <a:cubicBezTo>
                    <a:pt x="11209" y="13692"/>
                    <a:pt x="11209" y="14011"/>
                    <a:pt x="11004" y="14011"/>
                  </a:cubicBezTo>
                  <a:cubicBezTo>
                    <a:pt x="10798" y="14011"/>
                    <a:pt x="10798" y="13692"/>
                    <a:pt x="11004" y="13692"/>
                  </a:cubicBezTo>
                  <a:close/>
                  <a:moveTo>
                    <a:pt x="4722" y="13855"/>
                  </a:moveTo>
                  <a:cubicBezTo>
                    <a:pt x="4896" y="13855"/>
                    <a:pt x="4896" y="14129"/>
                    <a:pt x="4722" y="14129"/>
                  </a:cubicBezTo>
                  <a:cubicBezTo>
                    <a:pt x="4546" y="14129"/>
                    <a:pt x="4546" y="13855"/>
                    <a:pt x="4722" y="13855"/>
                  </a:cubicBezTo>
                  <a:close/>
                  <a:moveTo>
                    <a:pt x="9955" y="14587"/>
                  </a:moveTo>
                  <a:cubicBezTo>
                    <a:pt x="9956" y="14587"/>
                    <a:pt x="9956" y="14587"/>
                    <a:pt x="9957" y="14587"/>
                  </a:cubicBezTo>
                  <a:cubicBezTo>
                    <a:pt x="10183" y="14587"/>
                    <a:pt x="10182" y="14937"/>
                    <a:pt x="9957" y="14937"/>
                  </a:cubicBezTo>
                  <a:cubicBezTo>
                    <a:pt x="9732" y="14937"/>
                    <a:pt x="9731" y="14587"/>
                    <a:pt x="9955" y="14587"/>
                  </a:cubicBezTo>
                  <a:close/>
                  <a:moveTo>
                    <a:pt x="11422" y="14748"/>
                  </a:moveTo>
                  <a:cubicBezTo>
                    <a:pt x="11619" y="14748"/>
                    <a:pt x="11619" y="15051"/>
                    <a:pt x="11422" y="15051"/>
                  </a:cubicBezTo>
                  <a:cubicBezTo>
                    <a:pt x="11228" y="15051"/>
                    <a:pt x="11228" y="14748"/>
                    <a:pt x="11422" y="14748"/>
                  </a:cubicBezTo>
                  <a:close/>
                  <a:moveTo>
                    <a:pt x="7444" y="14873"/>
                  </a:moveTo>
                  <a:cubicBezTo>
                    <a:pt x="7658" y="14873"/>
                    <a:pt x="7658" y="15206"/>
                    <a:pt x="7444" y="15206"/>
                  </a:cubicBezTo>
                  <a:cubicBezTo>
                    <a:pt x="7230" y="15206"/>
                    <a:pt x="7230" y="14873"/>
                    <a:pt x="7444" y="14873"/>
                  </a:cubicBezTo>
                  <a:close/>
                  <a:moveTo>
                    <a:pt x="9048" y="15199"/>
                  </a:moveTo>
                  <a:cubicBezTo>
                    <a:pt x="9049" y="15199"/>
                    <a:pt x="9050" y="15199"/>
                    <a:pt x="9051" y="15199"/>
                  </a:cubicBezTo>
                  <a:cubicBezTo>
                    <a:pt x="9207" y="15199"/>
                    <a:pt x="9207" y="15441"/>
                    <a:pt x="9051" y="15441"/>
                  </a:cubicBezTo>
                  <a:cubicBezTo>
                    <a:pt x="8893" y="15441"/>
                    <a:pt x="8892" y="15199"/>
                    <a:pt x="9048" y="15199"/>
                  </a:cubicBezTo>
                  <a:close/>
                  <a:moveTo>
                    <a:pt x="3264" y="15234"/>
                  </a:moveTo>
                  <a:cubicBezTo>
                    <a:pt x="3382" y="15234"/>
                    <a:pt x="3483" y="15345"/>
                    <a:pt x="3482" y="15458"/>
                  </a:cubicBezTo>
                  <a:lnTo>
                    <a:pt x="3482" y="15529"/>
                  </a:lnTo>
                  <a:cubicBezTo>
                    <a:pt x="3479" y="15655"/>
                    <a:pt x="3380" y="15749"/>
                    <a:pt x="3257" y="15754"/>
                  </a:cubicBezTo>
                  <a:cubicBezTo>
                    <a:pt x="3254" y="15755"/>
                    <a:pt x="3251" y="15755"/>
                    <a:pt x="3248" y="15755"/>
                  </a:cubicBezTo>
                  <a:cubicBezTo>
                    <a:pt x="3127" y="15755"/>
                    <a:pt x="3033" y="15644"/>
                    <a:pt x="3031" y="15529"/>
                  </a:cubicBezTo>
                  <a:lnTo>
                    <a:pt x="3030" y="15458"/>
                  </a:lnTo>
                  <a:cubicBezTo>
                    <a:pt x="3028" y="15333"/>
                    <a:pt x="3135" y="15239"/>
                    <a:pt x="3255" y="15234"/>
                  </a:cubicBezTo>
                  <a:cubicBezTo>
                    <a:pt x="3258" y="15234"/>
                    <a:pt x="3261" y="15234"/>
                    <a:pt x="3264" y="15234"/>
                  </a:cubicBezTo>
                  <a:close/>
                  <a:moveTo>
                    <a:pt x="6885" y="15401"/>
                  </a:moveTo>
                  <a:cubicBezTo>
                    <a:pt x="6938" y="15401"/>
                    <a:pt x="6991" y="15420"/>
                    <a:pt x="7026" y="15458"/>
                  </a:cubicBezTo>
                  <a:cubicBezTo>
                    <a:pt x="7049" y="15482"/>
                    <a:pt x="7071" y="15506"/>
                    <a:pt x="7093" y="15532"/>
                  </a:cubicBezTo>
                  <a:cubicBezTo>
                    <a:pt x="7168" y="15610"/>
                    <a:pt x="7168" y="15725"/>
                    <a:pt x="7093" y="15805"/>
                  </a:cubicBezTo>
                  <a:cubicBezTo>
                    <a:pt x="7058" y="15844"/>
                    <a:pt x="7010" y="15862"/>
                    <a:pt x="6961" y="15862"/>
                  </a:cubicBezTo>
                  <a:cubicBezTo>
                    <a:pt x="6909" y="15862"/>
                    <a:pt x="6857" y="15842"/>
                    <a:pt x="6819" y="15807"/>
                  </a:cubicBezTo>
                  <a:cubicBezTo>
                    <a:pt x="6794" y="15784"/>
                    <a:pt x="6771" y="15761"/>
                    <a:pt x="6746" y="15740"/>
                  </a:cubicBezTo>
                  <a:cubicBezTo>
                    <a:pt x="6665" y="15664"/>
                    <a:pt x="6675" y="15536"/>
                    <a:pt x="6746" y="15458"/>
                  </a:cubicBezTo>
                  <a:cubicBezTo>
                    <a:pt x="6780" y="15420"/>
                    <a:pt x="6833" y="15401"/>
                    <a:pt x="6885" y="15401"/>
                  </a:cubicBezTo>
                  <a:close/>
                  <a:moveTo>
                    <a:pt x="1500" y="15663"/>
                  </a:moveTo>
                  <a:cubicBezTo>
                    <a:pt x="1578" y="15663"/>
                    <a:pt x="1659" y="15701"/>
                    <a:pt x="1692" y="15771"/>
                  </a:cubicBezTo>
                  <a:cubicBezTo>
                    <a:pt x="1735" y="15869"/>
                    <a:pt x="1739" y="15974"/>
                    <a:pt x="1658" y="16058"/>
                  </a:cubicBezTo>
                  <a:cubicBezTo>
                    <a:pt x="1611" y="16105"/>
                    <a:pt x="1547" y="16132"/>
                    <a:pt x="1482" y="16132"/>
                  </a:cubicBezTo>
                  <a:cubicBezTo>
                    <a:pt x="1479" y="16132"/>
                    <a:pt x="1476" y="16131"/>
                    <a:pt x="1472" y="16131"/>
                  </a:cubicBezTo>
                  <a:cubicBezTo>
                    <a:pt x="1386" y="16130"/>
                    <a:pt x="1302" y="16087"/>
                    <a:pt x="1258" y="16011"/>
                  </a:cubicBezTo>
                  <a:cubicBezTo>
                    <a:pt x="1202" y="15913"/>
                    <a:pt x="1230" y="15811"/>
                    <a:pt x="1297" y="15727"/>
                  </a:cubicBezTo>
                  <a:cubicBezTo>
                    <a:pt x="1330" y="15686"/>
                    <a:pt x="1383" y="15667"/>
                    <a:pt x="1436" y="15667"/>
                  </a:cubicBezTo>
                  <a:cubicBezTo>
                    <a:pt x="1442" y="15667"/>
                    <a:pt x="1447" y="15668"/>
                    <a:pt x="1453" y="15668"/>
                  </a:cubicBezTo>
                  <a:cubicBezTo>
                    <a:pt x="1468" y="15665"/>
                    <a:pt x="1484" y="15663"/>
                    <a:pt x="1500" y="15663"/>
                  </a:cubicBezTo>
                  <a:close/>
                  <a:moveTo>
                    <a:pt x="12747" y="15648"/>
                  </a:moveTo>
                  <a:cubicBezTo>
                    <a:pt x="12806" y="15648"/>
                    <a:pt x="12866" y="15670"/>
                    <a:pt x="12913" y="15713"/>
                  </a:cubicBezTo>
                  <a:cubicBezTo>
                    <a:pt x="13005" y="15797"/>
                    <a:pt x="12998" y="15954"/>
                    <a:pt x="12913" y="16039"/>
                  </a:cubicBezTo>
                  <a:cubicBezTo>
                    <a:pt x="12889" y="16065"/>
                    <a:pt x="12866" y="16087"/>
                    <a:pt x="12842" y="16110"/>
                  </a:cubicBezTo>
                  <a:cubicBezTo>
                    <a:pt x="12797" y="16155"/>
                    <a:pt x="12740" y="16176"/>
                    <a:pt x="12682" y="16176"/>
                  </a:cubicBezTo>
                  <a:cubicBezTo>
                    <a:pt x="12623" y="16176"/>
                    <a:pt x="12563" y="16153"/>
                    <a:pt x="12516" y="16110"/>
                  </a:cubicBezTo>
                  <a:cubicBezTo>
                    <a:pt x="12425" y="16028"/>
                    <a:pt x="12431" y="15869"/>
                    <a:pt x="12516" y="15784"/>
                  </a:cubicBezTo>
                  <a:lnTo>
                    <a:pt x="12587" y="15713"/>
                  </a:lnTo>
                  <a:cubicBezTo>
                    <a:pt x="12631" y="15669"/>
                    <a:pt x="12689" y="15648"/>
                    <a:pt x="12747" y="15648"/>
                  </a:cubicBezTo>
                  <a:close/>
                  <a:moveTo>
                    <a:pt x="9118" y="16306"/>
                  </a:moveTo>
                  <a:cubicBezTo>
                    <a:pt x="9118" y="16306"/>
                    <a:pt x="9119" y="16306"/>
                    <a:pt x="9119" y="16306"/>
                  </a:cubicBezTo>
                  <a:cubicBezTo>
                    <a:pt x="9289" y="16306"/>
                    <a:pt x="9289" y="16568"/>
                    <a:pt x="9119" y="16568"/>
                  </a:cubicBezTo>
                  <a:cubicBezTo>
                    <a:pt x="8950" y="16568"/>
                    <a:pt x="8949" y="16306"/>
                    <a:pt x="9118" y="16306"/>
                  </a:cubicBezTo>
                  <a:close/>
                  <a:moveTo>
                    <a:pt x="2305" y="16208"/>
                  </a:moveTo>
                  <a:cubicBezTo>
                    <a:pt x="2351" y="16208"/>
                    <a:pt x="2393" y="16220"/>
                    <a:pt x="2436" y="16243"/>
                  </a:cubicBezTo>
                  <a:cubicBezTo>
                    <a:pt x="2557" y="16311"/>
                    <a:pt x="2582" y="16491"/>
                    <a:pt x="2480" y="16585"/>
                  </a:cubicBezTo>
                  <a:cubicBezTo>
                    <a:pt x="2402" y="16660"/>
                    <a:pt x="2314" y="16666"/>
                    <a:pt x="2209" y="16673"/>
                  </a:cubicBezTo>
                  <a:cubicBezTo>
                    <a:pt x="2207" y="16673"/>
                    <a:pt x="2204" y="16673"/>
                    <a:pt x="2202" y="16673"/>
                  </a:cubicBezTo>
                  <a:cubicBezTo>
                    <a:pt x="2106" y="16673"/>
                    <a:pt x="2023" y="16595"/>
                    <a:pt x="1994" y="16507"/>
                  </a:cubicBezTo>
                  <a:cubicBezTo>
                    <a:pt x="1967" y="16420"/>
                    <a:pt x="2012" y="16291"/>
                    <a:pt x="2097" y="16252"/>
                  </a:cubicBezTo>
                  <a:cubicBezTo>
                    <a:pt x="2140" y="16232"/>
                    <a:pt x="2180" y="16221"/>
                    <a:pt x="2222" y="16216"/>
                  </a:cubicBezTo>
                  <a:cubicBezTo>
                    <a:pt x="2232" y="16215"/>
                    <a:pt x="2245" y="16214"/>
                    <a:pt x="2257" y="16212"/>
                  </a:cubicBezTo>
                  <a:cubicBezTo>
                    <a:pt x="2274" y="16209"/>
                    <a:pt x="2290" y="16208"/>
                    <a:pt x="2305" y="16208"/>
                  </a:cubicBezTo>
                  <a:close/>
                  <a:moveTo>
                    <a:pt x="12540" y="16846"/>
                  </a:moveTo>
                  <a:cubicBezTo>
                    <a:pt x="12731" y="16846"/>
                    <a:pt x="12731" y="17143"/>
                    <a:pt x="12540" y="17143"/>
                  </a:cubicBezTo>
                  <a:cubicBezTo>
                    <a:pt x="12349" y="17143"/>
                    <a:pt x="12349" y="16846"/>
                    <a:pt x="12540" y="16846"/>
                  </a:cubicBezTo>
                  <a:close/>
                  <a:moveTo>
                    <a:pt x="13448" y="17035"/>
                  </a:moveTo>
                  <a:cubicBezTo>
                    <a:pt x="13665" y="17035"/>
                    <a:pt x="13665" y="17371"/>
                    <a:pt x="13448" y="17371"/>
                  </a:cubicBezTo>
                  <a:cubicBezTo>
                    <a:pt x="13232" y="17371"/>
                    <a:pt x="13232" y="17035"/>
                    <a:pt x="13448" y="17035"/>
                  </a:cubicBezTo>
                  <a:close/>
                  <a:moveTo>
                    <a:pt x="8980" y="17152"/>
                  </a:moveTo>
                  <a:cubicBezTo>
                    <a:pt x="9225" y="17152"/>
                    <a:pt x="9224" y="17533"/>
                    <a:pt x="8980" y="17533"/>
                  </a:cubicBezTo>
                  <a:cubicBezTo>
                    <a:pt x="8734" y="17533"/>
                    <a:pt x="8735" y="17152"/>
                    <a:pt x="8980" y="17152"/>
                  </a:cubicBezTo>
                  <a:close/>
                  <a:moveTo>
                    <a:pt x="13020" y="17817"/>
                  </a:moveTo>
                  <a:cubicBezTo>
                    <a:pt x="13102" y="17817"/>
                    <a:pt x="13186" y="17857"/>
                    <a:pt x="13222" y="17930"/>
                  </a:cubicBezTo>
                  <a:cubicBezTo>
                    <a:pt x="13244" y="17976"/>
                    <a:pt x="13268" y="18022"/>
                    <a:pt x="13290" y="18070"/>
                  </a:cubicBezTo>
                  <a:cubicBezTo>
                    <a:pt x="13345" y="18185"/>
                    <a:pt x="13315" y="18311"/>
                    <a:pt x="13208" y="18382"/>
                  </a:cubicBezTo>
                  <a:cubicBezTo>
                    <a:pt x="13175" y="18402"/>
                    <a:pt x="13137" y="18412"/>
                    <a:pt x="13098" y="18412"/>
                  </a:cubicBezTo>
                  <a:cubicBezTo>
                    <a:pt x="13017" y="18412"/>
                    <a:pt x="12934" y="18370"/>
                    <a:pt x="12897" y="18298"/>
                  </a:cubicBezTo>
                  <a:cubicBezTo>
                    <a:pt x="12873" y="18253"/>
                    <a:pt x="12850" y="18206"/>
                    <a:pt x="12825" y="18161"/>
                  </a:cubicBezTo>
                  <a:cubicBezTo>
                    <a:pt x="12767" y="18047"/>
                    <a:pt x="12801" y="17917"/>
                    <a:pt x="12909" y="17846"/>
                  </a:cubicBezTo>
                  <a:cubicBezTo>
                    <a:pt x="12941" y="17826"/>
                    <a:pt x="12980" y="17817"/>
                    <a:pt x="13020" y="17817"/>
                  </a:cubicBezTo>
                  <a:close/>
                  <a:moveTo>
                    <a:pt x="11826" y="0"/>
                  </a:moveTo>
                  <a:cubicBezTo>
                    <a:pt x="11358" y="0"/>
                    <a:pt x="10940" y="367"/>
                    <a:pt x="10735" y="819"/>
                  </a:cubicBezTo>
                  <a:cubicBezTo>
                    <a:pt x="10518" y="1301"/>
                    <a:pt x="10515" y="1821"/>
                    <a:pt x="10433" y="2334"/>
                  </a:cubicBezTo>
                  <a:cubicBezTo>
                    <a:pt x="10364" y="2772"/>
                    <a:pt x="10017" y="3420"/>
                    <a:pt x="9544" y="3420"/>
                  </a:cubicBezTo>
                  <a:cubicBezTo>
                    <a:pt x="9430" y="3420"/>
                    <a:pt x="9309" y="3382"/>
                    <a:pt x="9183" y="3295"/>
                  </a:cubicBezTo>
                  <a:cubicBezTo>
                    <a:pt x="9155" y="3275"/>
                    <a:pt x="9145" y="3245"/>
                    <a:pt x="9148" y="3219"/>
                  </a:cubicBezTo>
                  <a:cubicBezTo>
                    <a:pt x="8983" y="3026"/>
                    <a:pt x="8956" y="2754"/>
                    <a:pt x="9006" y="2482"/>
                  </a:cubicBezTo>
                  <a:cubicBezTo>
                    <a:pt x="9119" y="1852"/>
                    <a:pt x="9357" y="554"/>
                    <a:pt x="8456" y="333"/>
                  </a:cubicBezTo>
                  <a:cubicBezTo>
                    <a:pt x="8404" y="320"/>
                    <a:pt x="8355" y="314"/>
                    <a:pt x="8308" y="314"/>
                  </a:cubicBezTo>
                  <a:cubicBezTo>
                    <a:pt x="7862" y="314"/>
                    <a:pt x="7685" y="878"/>
                    <a:pt x="7686" y="1277"/>
                  </a:cubicBezTo>
                  <a:cubicBezTo>
                    <a:pt x="7686" y="1682"/>
                    <a:pt x="7893" y="2028"/>
                    <a:pt x="7953" y="2421"/>
                  </a:cubicBezTo>
                  <a:cubicBezTo>
                    <a:pt x="7990" y="2673"/>
                    <a:pt x="7964" y="2928"/>
                    <a:pt x="7844" y="3136"/>
                  </a:cubicBezTo>
                  <a:cubicBezTo>
                    <a:pt x="7815" y="3186"/>
                    <a:pt x="7780" y="3234"/>
                    <a:pt x="7740" y="3278"/>
                  </a:cubicBezTo>
                  <a:cubicBezTo>
                    <a:pt x="7668" y="3463"/>
                    <a:pt x="7506" y="3531"/>
                    <a:pt x="7321" y="3531"/>
                  </a:cubicBezTo>
                  <a:cubicBezTo>
                    <a:pt x="7270" y="3531"/>
                    <a:pt x="7217" y="3525"/>
                    <a:pt x="7164" y="3516"/>
                  </a:cubicBezTo>
                  <a:cubicBezTo>
                    <a:pt x="6979" y="3482"/>
                    <a:pt x="6840" y="3370"/>
                    <a:pt x="6665" y="3323"/>
                  </a:cubicBezTo>
                  <a:cubicBezTo>
                    <a:pt x="6590" y="3302"/>
                    <a:pt x="6526" y="3293"/>
                    <a:pt x="6472" y="3293"/>
                  </a:cubicBezTo>
                  <a:cubicBezTo>
                    <a:pt x="6141" y="3293"/>
                    <a:pt x="6166" y="3648"/>
                    <a:pt x="6242" y="3941"/>
                  </a:cubicBezTo>
                  <a:cubicBezTo>
                    <a:pt x="6332" y="4281"/>
                    <a:pt x="6462" y="4653"/>
                    <a:pt x="6241" y="4974"/>
                  </a:cubicBezTo>
                  <a:cubicBezTo>
                    <a:pt x="6150" y="5103"/>
                    <a:pt x="6041" y="5183"/>
                    <a:pt x="5914" y="5217"/>
                  </a:cubicBezTo>
                  <a:cubicBezTo>
                    <a:pt x="5899" y="5252"/>
                    <a:pt x="5867" y="5286"/>
                    <a:pt x="5817" y="5302"/>
                  </a:cubicBezTo>
                  <a:cubicBezTo>
                    <a:pt x="5713" y="5336"/>
                    <a:pt x="5617" y="5352"/>
                    <a:pt x="5529" y="5352"/>
                  </a:cubicBezTo>
                  <a:cubicBezTo>
                    <a:pt x="5051" y="5352"/>
                    <a:pt x="4775" y="4906"/>
                    <a:pt x="4403" y="4629"/>
                  </a:cubicBezTo>
                  <a:cubicBezTo>
                    <a:pt x="4278" y="4535"/>
                    <a:pt x="4144" y="4460"/>
                    <a:pt x="3988" y="4429"/>
                  </a:cubicBezTo>
                  <a:cubicBezTo>
                    <a:pt x="3934" y="4417"/>
                    <a:pt x="3878" y="4412"/>
                    <a:pt x="3822" y="4412"/>
                  </a:cubicBezTo>
                  <a:cubicBezTo>
                    <a:pt x="3465" y="4412"/>
                    <a:pt x="3089" y="4636"/>
                    <a:pt x="2929" y="4947"/>
                  </a:cubicBezTo>
                  <a:cubicBezTo>
                    <a:pt x="2633" y="5524"/>
                    <a:pt x="3089" y="6111"/>
                    <a:pt x="3489" y="6495"/>
                  </a:cubicBezTo>
                  <a:cubicBezTo>
                    <a:pt x="3822" y="6818"/>
                    <a:pt x="4454" y="7378"/>
                    <a:pt x="4043" y="7884"/>
                  </a:cubicBezTo>
                  <a:cubicBezTo>
                    <a:pt x="3887" y="8076"/>
                    <a:pt x="3650" y="8141"/>
                    <a:pt x="3387" y="8141"/>
                  </a:cubicBezTo>
                  <a:cubicBezTo>
                    <a:pt x="2926" y="8141"/>
                    <a:pt x="2383" y="7940"/>
                    <a:pt x="2052" y="7872"/>
                  </a:cubicBezTo>
                  <a:cubicBezTo>
                    <a:pt x="1827" y="7826"/>
                    <a:pt x="1592" y="7790"/>
                    <a:pt x="1359" y="7790"/>
                  </a:cubicBezTo>
                  <a:cubicBezTo>
                    <a:pt x="1113" y="7790"/>
                    <a:pt x="869" y="7830"/>
                    <a:pt x="643" y="7943"/>
                  </a:cubicBezTo>
                  <a:cubicBezTo>
                    <a:pt x="112" y="8207"/>
                    <a:pt x="0" y="8803"/>
                    <a:pt x="281" y="9301"/>
                  </a:cubicBezTo>
                  <a:cubicBezTo>
                    <a:pt x="771" y="10171"/>
                    <a:pt x="1736" y="9957"/>
                    <a:pt x="2544" y="10126"/>
                  </a:cubicBezTo>
                  <a:cubicBezTo>
                    <a:pt x="3089" y="10239"/>
                    <a:pt x="3398" y="10658"/>
                    <a:pt x="3312" y="11213"/>
                  </a:cubicBezTo>
                  <a:cubicBezTo>
                    <a:pt x="3231" y="11730"/>
                    <a:pt x="1920" y="13120"/>
                    <a:pt x="2724" y="13488"/>
                  </a:cubicBezTo>
                  <a:cubicBezTo>
                    <a:pt x="2766" y="13508"/>
                    <a:pt x="2816" y="13524"/>
                    <a:pt x="2870" y="13538"/>
                  </a:cubicBezTo>
                  <a:cubicBezTo>
                    <a:pt x="2875" y="13541"/>
                    <a:pt x="2880" y="13542"/>
                    <a:pt x="2884" y="13544"/>
                  </a:cubicBezTo>
                  <a:cubicBezTo>
                    <a:pt x="2960" y="13520"/>
                    <a:pt x="3037" y="13509"/>
                    <a:pt x="3112" y="13509"/>
                  </a:cubicBezTo>
                  <a:cubicBezTo>
                    <a:pt x="3479" y="13509"/>
                    <a:pt x="3806" y="13777"/>
                    <a:pt x="3765" y="14203"/>
                  </a:cubicBezTo>
                  <a:cubicBezTo>
                    <a:pt x="3711" y="14761"/>
                    <a:pt x="3030" y="14917"/>
                    <a:pt x="2589" y="15023"/>
                  </a:cubicBezTo>
                  <a:cubicBezTo>
                    <a:pt x="1839" y="15203"/>
                    <a:pt x="513" y="15326"/>
                    <a:pt x="456" y="16344"/>
                  </a:cubicBezTo>
                  <a:cubicBezTo>
                    <a:pt x="421" y="16967"/>
                    <a:pt x="929" y="17152"/>
                    <a:pt x="1477" y="17152"/>
                  </a:cubicBezTo>
                  <a:cubicBezTo>
                    <a:pt x="1868" y="17152"/>
                    <a:pt x="2281" y="17057"/>
                    <a:pt x="2530" y="16960"/>
                  </a:cubicBezTo>
                  <a:cubicBezTo>
                    <a:pt x="3361" y="16637"/>
                    <a:pt x="3901" y="15980"/>
                    <a:pt x="4390" y="15264"/>
                  </a:cubicBezTo>
                  <a:cubicBezTo>
                    <a:pt x="4660" y="14867"/>
                    <a:pt x="4981" y="14116"/>
                    <a:pt x="5506" y="14004"/>
                  </a:cubicBezTo>
                  <a:cubicBezTo>
                    <a:pt x="5558" y="13993"/>
                    <a:pt x="5610" y="13987"/>
                    <a:pt x="5660" y="13987"/>
                  </a:cubicBezTo>
                  <a:cubicBezTo>
                    <a:pt x="6063" y="13987"/>
                    <a:pt x="6388" y="14331"/>
                    <a:pt x="6429" y="14731"/>
                  </a:cubicBezTo>
                  <a:cubicBezTo>
                    <a:pt x="6461" y="15023"/>
                    <a:pt x="6340" y="15202"/>
                    <a:pt x="6227" y="15457"/>
                  </a:cubicBezTo>
                  <a:cubicBezTo>
                    <a:pt x="6089" y="15769"/>
                    <a:pt x="6057" y="16073"/>
                    <a:pt x="6203" y="16316"/>
                  </a:cubicBezTo>
                  <a:cubicBezTo>
                    <a:pt x="6215" y="16313"/>
                    <a:pt x="6228" y="16312"/>
                    <a:pt x="6242" y="16312"/>
                  </a:cubicBezTo>
                  <a:cubicBezTo>
                    <a:pt x="6269" y="16312"/>
                    <a:pt x="6298" y="16317"/>
                    <a:pt x="6325" y="16330"/>
                  </a:cubicBezTo>
                  <a:cubicBezTo>
                    <a:pt x="6484" y="16407"/>
                    <a:pt x="6615" y="16439"/>
                    <a:pt x="6730" y="16439"/>
                  </a:cubicBezTo>
                  <a:cubicBezTo>
                    <a:pt x="7004" y="16439"/>
                    <a:pt x="7192" y="16254"/>
                    <a:pt x="7478" y="16045"/>
                  </a:cubicBezTo>
                  <a:cubicBezTo>
                    <a:pt x="7615" y="15944"/>
                    <a:pt x="7762" y="15868"/>
                    <a:pt x="7923" y="15868"/>
                  </a:cubicBezTo>
                  <a:cubicBezTo>
                    <a:pt x="7979" y="15868"/>
                    <a:pt x="8037" y="15877"/>
                    <a:pt x="8096" y="15897"/>
                  </a:cubicBezTo>
                  <a:cubicBezTo>
                    <a:pt x="8599" y="16068"/>
                    <a:pt x="8571" y="16677"/>
                    <a:pt x="8425" y="17077"/>
                  </a:cubicBezTo>
                  <a:cubicBezTo>
                    <a:pt x="8328" y="17343"/>
                    <a:pt x="8021" y="17835"/>
                    <a:pt x="8413" y="18073"/>
                  </a:cubicBezTo>
                  <a:cubicBezTo>
                    <a:pt x="8488" y="18118"/>
                    <a:pt x="8568" y="18137"/>
                    <a:pt x="8647" y="18137"/>
                  </a:cubicBezTo>
                  <a:cubicBezTo>
                    <a:pt x="8842" y="18137"/>
                    <a:pt x="9038" y="18022"/>
                    <a:pt x="9169" y="17886"/>
                  </a:cubicBezTo>
                  <a:cubicBezTo>
                    <a:pt x="9495" y="17550"/>
                    <a:pt x="9578" y="17058"/>
                    <a:pt x="9748" y="16640"/>
                  </a:cubicBezTo>
                  <a:cubicBezTo>
                    <a:pt x="9901" y="16270"/>
                    <a:pt x="10087" y="16052"/>
                    <a:pt x="10370" y="15975"/>
                  </a:cubicBezTo>
                  <a:cubicBezTo>
                    <a:pt x="10378" y="15968"/>
                    <a:pt x="10380" y="15961"/>
                    <a:pt x="10390" y="15954"/>
                  </a:cubicBezTo>
                  <a:cubicBezTo>
                    <a:pt x="10521" y="15846"/>
                    <a:pt x="10641" y="15799"/>
                    <a:pt x="10752" y="15799"/>
                  </a:cubicBezTo>
                  <a:cubicBezTo>
                    <a:pt x="11352" y="15799"/>
                    <a:pt x="11667" y="17174"/>
                    <a:pt x="11732" y="17570"/>
                  </a:cubicBezTo>
                  <a:cubicBezTo>
                    <a:pt x="11839" y="18220"/>
                    <a:pt x="11963" y="19123"/>
                    <a:pt x="12690" y="19374"/>
                  </a:cubicBezTo>
                  <a:cubicBezTo>
                    <a:pt x="12775" y="19403"/>
                    <a:pt x="12859" y="19416"/>
                    <a:pt x="12941" y="19416"/>
                  </a:cubicBezTo>
                  <a:cubicBezTo>
                    <a:pt x="13545" y="19416"/>
                    <a:pt x="14038" y="18681"/>
                    <a:pt x="14207" y="18169"/>
                  </a:cubicBezTo>
                  <a:cubicBezTo>
                    <a:pt x="14436" y="17476"/>
                    <a:pt x="14224" y="16901"/>
                    <a:pt x="13708" y="16415"/>
                  </a:cubicBezTo>
                  <a:cubicBezTo>
                    <a:pt x="13334" y="16066"/>
                    <a:pt x="12909" y="15725"/>
                    <a:pt x="12802" y="15195"/>
                  </a:cubicBezTo>
                  <a:cubicBezTo>
                    <a:pt x="12738" y="14876"/>
                    <a:pt x="12825" y="14547"/>
                    <a:pt x="13137" y="14407"/>
                  </a:cubicBezTo>
                  <a:cubicBezTo>
                    <a:pt x="13317" y="14327"/>
                    <a:pt x="13512" y="14366"/>
                    <a:pt x="13699" y="14320"/>
                  </a:cubicBezTo>
                  <a:cubicBezTo>
                    <a:pt x="14239" y="14187"/>
                    <a:pt x="14113" y="13736"/>
                    <a:pt x="13944" y="13364"/>
                  </a:cubicBezTo>
                  <a:cubicBezTo>
                    <a:pt x="13920" y="13307"/>
                    <a:pt x="13893" y="13253"/>
                    <a:pt x="13867" y="13201"/>
                  </a:cubicBezTo>
                  <a:cubicBezTo>
                    <a:pt x="13538" y="12805"/>
                    <a:pt x="13582" y="12017"/>
                    <a:pt x="14164" y="11907"/>
                  </a:cubicBezTo>
                  <a:cubicBezTo>
                    <a:pt x="14195" y="11901"/>
                    <a:pt x="14225" y="11899"/>
                    <a:pt x="14257" y="11899"/>
                  </a:cubicBezTo>
                  <a:cubicBezTo>
                    <a:pt x="14615" y="11899"/>
                    <a:pt x="15023" y="12248"/>
                    <a:pt x="15288" y="12424"/>
                  </a:cubicBezTo>
                  <a:cubicBezTo>
                    <a:pt x="15799" y="12764"/>
                    <a:pt x="16307" y="13144"/>
                    <a:pt x="16927" y="13239"/>
                  </a:cubicBezTo>
                  <a:cubicBezTo>
                    <a:pt x="17008" y="13251"/>
                    <a:pt x="17089" y="13258"/>
                    <a:pt x="17168" y="13258"/>
                  </a:cubicBezTo>
                  <a:cubicBezTo>
                    <a:pt x="17567" y="13258"/>
                    <a:pt x="17921" y="13090"/>
                    <a:pt x="17912" y="12606"/>
                  </a:cubicBezTo>
                  <a:cubicBezTo>
                    <a:pt x="17908" y="12291"/>
                    <a:pt x="17639" y="11954"/>
                    <a:pt x="17433" y="11745"/>
                  </a:cubicBezTo>
                  <a:cubicBezTo>
                    <a:pt x="17015" y="11326"/>
                    <a:pt x="16467" y="11089"/>
                    <a:pt x="15948" y="10823"/>
                  </a:cubicBezTo>
                  <a:cubicBezTo>
                    <a:pt x="15585" y="10639"/>
                    <a:pt x="14660" y="10093"/>
                    <a:pt x="15036" y="9620"/>
                  </a:cubicBezTo>
                  <a:cubicBezTo>
                    <a:pt x="14972" y="9464"/>
                    <a:pt x="15007" y="9308"/>
                    <a:pt x="15155" y="9166"/>
                  </a:cubicBezTo>
                  <a:cubicBezTo>
                    <a:pt x="15417" y="8914"/>
                    <a:pt x="16240" y="9044"/>
                    <a:pt x="16089" y="8503"/>
                  </a:cubicBezTo>
                  <a:cubicBezTo>
                    <a:pt x="15907" y="7858"/>
                    <a:pt x="14936" y="7987"/>
                    <a:pt x="14565" y="7572"/>
                  </a:cubicBezTo>
                  <a:cubicBezTo>
                    <a:pt x="14533" y="7568"/>
                    <a:pt x="14501" y="7554"/>
                    <a:pt x="14473" y="7522"/>
                  </a:cubicBezTo>
                  <a:cubicBezTo>
                    <a:pt x="14181" y="7199"/>
                    <a:pt x="14234" y="6747"/>
                    <a:pt x="14565" y="6465"/>
                  </a:cubicBezTo>
                  <a:cubicBezTo>
                    <a:pt x="14797" y="6268"/>
                    <a:pt x="15073" y="6216"/>
                    <a:pt x="15358" y="6216"/>
                  </a:cubicBezTo>
                  <a:cubicBezTo>
                    <a:pt x="15582" y="6216"/>
                    <a:pt x="15811" y="6248"/>
                    <a:pt x="16028" y="6265"/>
                  </a:cubicBezTo>
                  <a:cubicBezTo>
                    <a:pt x="16078" y="6269"/>
                    <a:pt x="16128" y="6271"/>
                    <a:pt x="16178" y="6271"/>
                  </a:cubicBezTo>
                  <a:cubicBezTo>
                    <a:pt x="17694" y="6271"/>
                    <a:pt x="18545" y="4397"/>
                    <a:pt x="17293" y="3349"/>
                  </a:cubicBezTo>
                  <a:cubicBezTo>
                    <a:pt x="16983" y="3089"/>
                    <a:pt x="16621" y="2979"/>
                    <a:pt x="16253" y="2979"/>
                  </a:cubicBezTo>
                  <a:cubicBezTo>
                    <a:pt x="15815" y="2979"/>
                    <a:pt x="15367" y="3135"/>
                    <a:pt x="14986" y="3380"/>
                  </a:cubicBezTo>
                  <a:cubicBezTo>
                    <a:pt x="14372" y="3774"/>
                    <a:pt x="14015" y="4376"/>
                    <a:pt x="13491" y="4858"/>
                  </a:cubicBezTo>
                  <a:cubicBezTo>
                    <a:pt x="13260" y="5071"/>
                    <a:pt x="12972" y="5240"/>
                    <a:pt x="12666" y="5240"/>
                  </a:cubicBezTo>
                  <a:cubicBezTo>
                    <a:pt x="12567" y="5240"/>
                    <a:pt x="12466" y="5223"/>
                    <a:pt x="12364" y="5183"/>
                  </a:cubicBezTo>
                  <a:cubicBezTo>
                    <a:pt x="12135" y="5095"/>
                    <a:pt x="11972" y="4928"/>
                    <a:pt x="11921" y="4719"/>
                  </a:cubicBezTo>
                  <a:cubicBezTo>
                    <a:pt x="11630" y="4218"/>
                    <a:pt x="12129" y="3433"/>
                    <a:pt x="12379" y="3019"/>
                  </a:cubicBezTo>
                  <a:cubicBezTo>
                    <a:pt x="12631" y="2601"/>
                    <a:pt x="12930" y="2170"/>
                    <a:pt x="13008" y="1680"/>
                  </a:cubicBezTo>
                  <a:cubicBezTo>
                    <a:pt x="13101" y="1093"/>
                    <a:pt x="12831" y="442"/>
                    <a:pt x="12312" y="138"/>
                  </a:cubicBezTo>
                  <a:cubicBezTo>
                    <a:pt x="12148" y="42"/>
                    <a:pt x="11984" y="0"/>
                    <a:pt x="11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40"/>
            <p:cNvSpPr/>
            <p:nvPr/>
          </p:nvSpPr>
          <p:spPr>
            <a:xfrm>
              <a:off x="1242127" y="3759849"/>
              <a:ext cx="23827" cy="25993"/>
            </a:xfrm>
            <a:custGeom>
              <a:avLst/>
              <a:gdLst/>
              <a:ahLst/>
              <a:cxnLst/>
              <a:rect l="l" t="t" r="r" b="b"/>
              <a:pathLst>
                <a:path w="473" h="516" extrusionOk="0">
                  <a:moveTo>
                    <a:pt x="245" y="1"/>
                  </a:moveTo>
                  <a:cubicBezTo>
                    <a:pt x="242" y="1"/>
                    <a:pt x="239" y="1"/>
                    <a:pt x="236" y="1"/>
                  </a:cubicBezTo>
                  <a:cubicBezTo>
                    <a:pt x="123" y="5"/>
                    <a:pt x="1" y="100"/>
                    <a:pt x="11" y="225"/>
                  </a:cubicBezTo>
                  <a:lnTo>
                    <a:pt x="17" y="296"/>
                  </a:lnTo>
                  <a:cubicBezTo>
                    <a:pt x="25" y="406"/>
                    <a:pt x="109" y="515"/>
                    <a:pt x="227" y="515"/>
                  </a:cubicBezTo>
                  <a:cubicBezTo>
                    <a:pt x="230" y="515"/>
                    <a:pt x="233" y="515"/>
                    <a:pt x="236" y="515"/>
                  </a:cubicBezTo>
                  <a:cubicBezTo>
                    <a:pt x="364" y="511"/>
                    <a:pt x="447" y="420"/>
                    <a:pt x="456" y="296"/>
                  </a:cubicBezTo>
                  <a:lnTo>
                    <a:pt x="463" y="225"/>
                  </a:lnTo>
                  <a:cubicBezTo>
                    <a:pt x="473" y="111"/>
                    <a:pt x="358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40"/>
            <p:cNvSpPr/>
            <p:nvPr/>
          </p:nvSpPr>
          <p:spPr>
            <a:xfrm>
              <a:off x="1225957" y="3686401"/>
              <a:ext cx="28109" cy="21812"/>
            </a:xfrm>
            <a:custGeom>
              <a:avLst/>
              <a:gdLst/>
              <a:ahLst/>
              <a:cxnLst/>
              <a:rect l="l" t="t" r="r" b="b"/>
              <a:pathLst>
                <a:path w="558" h="433" extrusionOk="0">
                  <a:moveTo>
                    <a:pt x="279" y="1"/>
                  </a:moveTo>
                  <a:cubicBezTo>
                    <a:pt x="2" y="1"/>
                    <a:pt x="0" y="433"/>
                    <a:pt x="278" y="433"/>
                  </a:cubicBezTo>
                  <a:cubicBezTo>
                    <a:pt x="279" y="433"/>
                    <a:pt x="279" y="433"/>
                    <a:pt x="279" y="433"/>
                  </a:cubicBezTo>
                  <a:cubicBezTo>
                    <a:pt x="557" y="433"/>
                    <a:pt x="557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40"/>
            <p:cNvSpPr/>
            <p:nvPr/>
          </p:nvSpPr>
          <p:spPr>
            <a:xfrm>
              <a:off x="1183591" y="3788412"/>
              <a:ext cx="28361" cy="21913"/>
            </a:xfrm>
            <a:custGeom>
              <a:avLst/>
              <a:gdLst/>
              <a:ahLst/>
              <a:cxnLst/>
              <a:rect l="l" t="t" r="r" b="b"/>
              <a:pathLst>
                <a:path w="563" h="435" extrusionOk="0">
                  <a:moveTo>
                    <a:pt x="283" y="1"/>
                  </a:moveTo>
                  <a:cubicBezTo>
                    <a:pt x="2" y="1"/>
                    <a:pt x="1" y="434"/>
                    <a:pt x="283" y="434"/>
                  </a:cubicBezTo>
                  <a:cubicBezTo>
                    <a:pt x="562" y="434"/>
                    <a:pt x="562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40"/>
            <p:cNvSpPr/>
            <p:nvPr/>
          </p:nvSpPr>
          <p:spPr>
            <a:xfrm>
              <a:off x="1151149" y="3933142"/>
              <a:ext cx="24382" cy="20754"/>
            </a:xfrm>
            <a:custGeom>
              <a:avLst/>
              <a:gdLst/>
              <a:ahLst/>
              <a:cxnLst/>
              <a:rect l="l" t="t" r="r" b="b"/>
              <a:pathLst>
                <a:path w="484" h="412" extrusionOk="0">
                  <a:moveTo>
                    <a:pt x="279" y="1"/>
                  </a:moveTo>
                  <a:cubicBezTo>
                    <a:pt x="261" y="1"/>
                    <a:pt x="243" y="3"/>
                    <a:pt x="225" y="9"/>
                  </a:cubicBezTo>
                  <a:cubicBezTo>
                    <a:pt x="211" y="14"/>
                    <a:pt x="196" y="21"/>
                    <a:pt x="177" y="27"/>
                  </a:cubicBezTo>
                  <a:cubicBezTo>
                    <a:pt x="0" y="85"/>
                    <a:pt x="0" y="328"/>
                    <a:pt x="177" y="387"/>
                  </a:cubicBezTo>
                  <a:lnTo>
                    <a:pt x="225" y="403"/>
                  </a:lnTo>
                  <a:cubicBezTo>
                    <a:pt x="244" y="409"/>
                    <a:pt x="263" y="411"/>
                    <a:pt x="281" y="411"/>
                  </a:cubicBezTo>
                  <a:cubicBezTo>
                    <a:pt x="388" y="411"/>
                    <a:pt x="483" y="316"/>
                    <a:pt x="483" y="206"/>
                  </a:cubicBezTo>
                  <a:cubicBezTo>
                    <a:pt x="483" y="95"/>
                    <a:pt x="387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40"/>
            <p:cNvSpPr/>
            <p:nvPr/>
          </p:nvSpPr>
          <p:spPr>
            <a:xfrm>
              <a:off x="1149637" y="3725946"/>
              <a:ext cx="26094" cy="20200"/>
            </a:xfrm>
            <a:custGeom>
              <a:avLst/>
              <a:gdLst/>
              <a:ahLst/>
              <a:cxnLst/>
              <a:rect l="l" t="t" r="r" b="b"/>
              <a:pathLst>
                <a:path w="518" h="401" extrusionOk="0">
                  <a:moveTo>
                    <a:pt x="258" y="1"/>
                  </a:moveTo>
                  <a:cubicBezTo>
                    <a:pt x="0" y="1"/>
                    <a:pt x="0" y="400"/>
                    <a:pt x="258" y="400"/>
                  </a:cubicBezTo>
                  <a:cubicBezTo>
                    <a:pt x="518" y="400"/>
                    <a:pt x="518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40"/>
            <p:cNvSpPr/>
            <p:nvPr/>
          </p:nvSpPr>
          <p:spPr>
            <a:xfrm>
              <a:off x="1095735" y="3794558"/>
              <a:ext cx="21258" cy="16523"/>
            </a:xfrm>
            <a:custGeom>
              <a:avLst/>
              <a:gdLst/>
              <a:ahLst/>
              <a:cxnLst/>
              <a:rect l="l" t="t" r="r" b="b"/>
              <a:pathLst>
                <a:path w="422" h="328" extrusionOk="0">
                  <a:moveTo>
                    <a:pt x="212" y="1"/>
                  </a:moveTo>
                  <a:cubicBezTo>
                    <a:pt x="0" y="1"/>
                    <a:pt x="0" y="328"/>
                    <a:pt x="212" y="328"/>
                  </a:cubicBezTo>
                  <a:cubicBezTo>
                    <a:pt x="421" y="328"/>
                    <a:pt x="421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40"/>
            <p:cNvSpPr/>
            <p:nvPr/>
          </p:nvSpPr>
          <p:spPr>
            <a:xfrm>
              <a:off x="1083091" y="3909062"/>
              <a:ext cx="25490" cy="19747"/>
            </a:xfrm>
            <a:custGeom>
              <a:avLst/>
              <a:gdLst/>
              <a:ahLst/>
              <a:cxnLst/>
              <a:rect l="l" t="t" r="r" b="b"/>
              <a:pathLst>
                <a:path w="506" h="392" extrusionOk="0">
                  <a:moveTo>
                    <a:pt x="253" y="1"/>
                  </a:moveTo>
                  <a:cubicBezTo>
                    <a:pt x="2" y="1"/>
                    <a:pt x="1" y="392"/>
                    <a:pt x="253" y="392"/>
                  </a:cubicBezTo>
                  <a:cubicBezTo>
                    <a:pt x="505" y="392"/>
                    <a:pt x="505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40"/>
            <p:cNvSpPr/>
            <p:nvPr/>
          </p:nvSpPr>
          <p:spPr>
            <a:xfrm>
              <a:off x="1004353" y="3865084"/>
              <a:ext cx="48713" cy="57831"/>
            </a:xfrm>
            <a:custGeom>
              <a:avLst/>
              <a:gdLst/>
              <a:ahLst/>
              <a:cxnLst/>
              <a:rect l="l" t="t" r="r" b="b"/>
              <a:pathLst>
                <a:path w="967" h="1148" extrusionOk="0">
                  <a:moveTo>
                    <a:pt x="348" y="172"/>
                  </a:moveTo>
                  <a:cubicBezTo>
                    <a:pt x="416" y="285"/>
                    <a:pt x="531" y="356"/>
                    <a:pt x="603" y="467"/>
                  </a:cubicBezTo>
                  <a:cubicBezTo>
                    <a:pt x="667" y="563"/>
                    <a:pt x="723" y="770"/>
                    <a:pt x="589" y="841"/>
                  </a:cubicBezTo>
                  <a:cubicBezTo>
                    <a:pt x="565" y="854"/>
                    <a:pt x="541" y="859"/>
                    <a:pt x="518" y="859"/>
                  </a:cubicBezTo>
                  <a:cubicBezTo>
                    <a:pt x="403" y="859"/>
                    <a:pt x="303" y="722"/>
                    <a:pt x="277" y="626"/>
                  </a:cubicBezTo>
                  <a:cubicBezTo>
                    <a:pt x="264" y="580"/>
                    <a:pt x="219" y="173"/>
                    <a:pt x="319" y="173"/>
                  </a:cubicBezTo>
                  <a:cubicBezTo>
                    <a:pt x="320" y="173"/>
                    <a:pt x="322" y="173"/>
                    <a:pt x="324" y="174"/>
                  </a:cubicBezTo>
                  <a:cubicBezTo>
                    <a:pt x="334" y="174"/>
                    <a:pt x="341" y="174"/>
                    <a:pt x="348" y="172"/>
                  </a:cubicBezTo>
                  <a:close/>
                  <a:moveTo>
                    <a:pt x="417" y="0"/>
                  </a:moveTo>
                  <a:cubicBezTo>
                    <a:pt x="400" y="0"/>
                    <a:pt x="385" y="4"/>
                    <a:pt x="372" y="12"/>
                  </a:cubicBezTo>
                  <a:lnTo>
                    <a:pt x="370" y="12"/>
                  </a:lnTo>
                  <a:cubicBezTo>
                    <a:pt x="345" y="5"/>
                    <a:pt x="322" y="2"/>
                    <a:pt x="300" y="2"/>
                  </a:cubicBezTo>
                  <a:cubicBezTo>
                    <a:pt x="73" y="2"/>
                    <a:pt x="2" y="342"/>
                    <a:pt x="2" y="528"/>
                  </a:cubicBezTo>
                  <a:cubicBezTo>
                    <a:pt x="1" y="814"/>
                    <a:pt x="171" y="1109"/>
                    <a:pt x="477" y="1144"/>
                  </a:cubicBezTo>
                  <a:cubicBezTo>
                    <a:pt x="494" y="1146"/>
                    <a:pt x="510" y="1147"/>
                    <a:pt x="527" y="1147"/>
                  </a:cubicBezTo>
                  <a:cubicBezTo>
                    <a:pt x="783" y="1147"/>
                    <a:pt x="967" y="924"/>
                    <a:pt x="964" y="668"/>
                  </a:cubicBezTo>
                  <a:cubicBezTo>
                    <a:pt x="960" y="388"/>
                    <a:pt x="715" y="70"/>
                    <a:pt x="443" y="3"/>
                  </a:cubicBezTo>
                  <a:cubicBezTo>
                    <a:pt x="434" y="1"/>
                    <a:pt x="425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40"/>
            <p:cNvSpPr/>
            <p:nvPr/>
          </p:nvSpPr>
          <p:spPr>
            <a:xfrm>
              <a:off x="1027224" y="3577942"/>
              <a:ext cx="17682" cy="13702"/>
            </a:xfrm>
            <a:custGeom>
              <a:avLst/>
              <a:gdLst/>
              <a:ahLst/>
              <a:cxnLst/>
              <a:rect l="l" t="t" r="r" b="b"/>
              <a:pathLst>
                <a:path w="351" h="272" extrusionOk="0">
                  <a:moveTo>
                    <a:pt x="174" y="1"/>
                  </a:moveTo>
                  <a:cubicBezTo>
                    <a:pt x="1" y="1"/>
                    <a:pt x="0" y="272"/>
                    <a:pt x="174" y="272"/>
                  </a:cubicBezTo>
                  <a:cubicBezTo>
                    <a:pt x="349" y="272"/>
                    <a:pt x="350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40"/>
            <p:cNvSpPr/>
            <p:nvPr/>
          </p:nvSpPr>
          <p:spPr>
            <a:xfrm>
              <a:off x="1015487" y="3873749"/>
              <a:ext cx="25339" cy="34658"/>
            </a:xfrm>
            <a:custGeom>
              <a:avLst/>
              <a:gdLst/>
              <a:ahLst/>
              <a:cxnLst/>
              <a:rect l="l" t="t" r="r" b="b"/>
              <a:pathLst>
                <a:path w="503" h="688" extrusionOk="0">
                  <a:moveTo>
                    <a:pt x="128" y="0"/>
                  </a:moveTo>
                  <a:cubicBezTo>
                    <a:pt x="123" y="1"/>
                    <a:pt x="118" y="2"/>
                    <a:pt x="113" y="2"/>
                  </a:cubicBezTo>
                  <a:cubicBezTo>
                    <a:pt x="110" y="2"/>
                    <a:pt x="108" y="2"/>
                    <a:pt x="106" y="2"/>
                  </a:cubicBezTo>
                  <a:cubicBezTo>
                    <a:pt x="104" y="1"/>
                    <a:pt x="102" y="1"/>
                    <a:pt x="100" y="1"/>
                  </a:cubicBezTo>
                  <a:cubicBezTo>
                    <a:pt x="1" y="1"/>
                    <a:pt x="45" y="408"/>
                    <a:pt x="57" y="454"/>
                  </a:cubicBezTo>
                  <a:cubicBezTo>
                    <a:pt x="84" y="549"/>
                    <a:pt x="184" y="687"/>
                    <a:pt x="299" y="687"/>
                  </a:cubicBezTo>
                  <a:cubicBezTo>
                    <a:pt x="322" y="687"/>
                    <a:pt x="345" y="682"/>
                    <a:pt x="369" y="669"/>
                  </a:cubicBezTo>
                  <a:cubicBezTo>
                    <a:pt x="502" y="598"/>
                    <a:pt x="446" y="391"/>
                    <a:pt x="383" y="295"/>
                  </a:cubicBezTo>
                  <a:cubicBezTo>
                    <a:pt x="310" y="184"/>
                    <a:pt x="198" y="113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40"/>
            <p:cNvSpPr/>
            <p:nvPr/>
          </p:nvSpPr>
          <p:spPr>
            <a:xfrm>
              <a:off x="1013824" y="3962309"/>
              <a:ext cx="22064" cy="20251"/>
            </a:xfrm>
            <a:custGeom>
              <a:avLst/>
              <a:gdLst/>
              <a:ahLst/>
              <a:cxnLst/>
              <a:rect l="l" t="t" r="r" b="b"/>
              <a:pathLst>
                <a:path w="438" h="402" extrusionOk="0">
                  <a:moveTo>
                    <a:pt x="220" y="1"/>
                  </a:moveTo>
                  <a:cubicBezTo>
                    <a:pt x="107" y="1"/>
                    <a:pt x="3" y="96"/>
                    <a:pt x="19" y="223"/>
                  </a:cubicBezTo>
                  <a:cubicBezTo>
                    <a:pt x="0" y="315"/>
                    <a:pt x="78" y="401"/>
                    <a:pt x="165" y="401"/>
                  </a:cubicBezTo>
                  <a:cubicBezTo>
                    <a:pt x="176" y="401"/>
                    <a:pt x="186" y="400"/>
                    <a:pt x="197" y="398"/>
                  </a:cubicBezTo>
                  <a:cubicBezTo>
                    <a:pt x="204" y="398"/>
                    <a:pt x="211" y="398"/>
                    <a:pt x="217" y="398"/>
                  </a:cubicBezTo>
                  <a:cubicBezTo>
                    <a:pt x="288" y="398"/>
                    <a:pt x="356" y="366"/>
                    <a:pt x="394" y="301"/>
                  </a:cubicBezTo>
                  <a:cubicBezTo>
                    <a:pt x="438" y="227"/>
                    <a:pt x="428" y="117"/>
                    <a:pt x="361" y="57"/>
                  </a:cubicBezTo>
                  <a:cubicBezTo>
                    <a:pt x="318" y="18"/>
                    <a:pt x="268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40"/>
            <p:cNvSpPr/>
            <p:nvPr/>
          </p:nvSpPr>
          <p:spPr>
            <a:xfrm>
              <a:off x="999769" y="3792895"/>
              <a:ext cx="26397" cy="23928"/>
            </a:xfrm>
            <a:custGeom>
              <a:avLst/>
              <a:gdLst/>
              <a:ahLst/>
              <a:cxnLst/>
              <a:rect l="l" t="t" r="r" b="b"/>
              <a:pathLst>
                <a:path w="524" h="475" extrusionOk="0">
                  <a:moveTo>
                    <a:pt x="304" y="1"/>
                  </a:moveTo>
                  <a:cubicBezTo>
                    <a:pt x="254" y="1"/>
                    <a:pt x="204" y="20"/>
                    <a:pt x="161" y="56"/>
                  </a:cubicBezTo>
                  <a:cubicBezTo>
                    <a:pt x="134" y="77"/>
                    <a:pt x="109" y="99"/>
                    <a:pt x="84" y="120"/>
                  </a:cubicBezTo>
                  <a:cubicBezTo>
                    <a:pt x="1" y="191"/>
                    <a:pt x="7" y="344"/>
                    <a:pt x="84" y="415"/>
                  </a:cubicBezTo>
                  <a:cubicBezTo>
                    <a:pt x="125" y="452"/>
                    <a:pt x="183" y="474"/>
                    <a:pt x="240" y="474"/>
                  </a:cubicBezTo>
                  <a:cubicBezTo>
                    <a:pt x="291" y="474"/>
                    <a:pt x="342" y="456"/>
                    <a:pt x="376" y="415"/>
                  </a:cubicBezTo>
                  <a:cubicBezTo>
                    <a:pt x="398" y="388"/>
                    <a:pt x="419" y="362"/>
                    <a:pt x="440" y="338"/>
                  </a:cubicBezTo>
                  <a:cubicBezTo>
                    <a:pt x="507" y="257"/>
                    <a:pt x="524" y="133"/>
                    <a:pt x="440" y="56"/>
                  </a:cubicBezTo>
                  <a:cubicBezTo>
                    <a:pt x="399" y="19"/>
                    <a:pt x="352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40"/>
            <p:cNvSpPr/>
            <p:nvPr/>
          </p:nvSpPr>
          <p:spPr>
            <a:xfrm>
              <a:off x="982642" y="3549328"/>
              <a:ext cx="22266" cy="25339"/>
            </a:xfrm>
            <a:custGeom>
              <a:avLst/>
              <a:gdLst/>
              <a:ahLst/>
              <a:cxnLst/>
              <a:rect l="l" t="t" r="r" b="b"/>
              <a:pathLst>
                <a:path w="442" h="503" extrusionOk="0">
                  <a:moveTo>
                    <a:pt x="232" y="1"/>
                  </a:moveTo>
                  <a:cubicBezTo>
                    <a:pt x="229" y="1"/>
                    <a:pt x="226" y="1"/>
                    <a:pt x="223" y="1"/>
                  </a:cubicBezTo>
                  <a:cubicBezTo>
                    <a:pt x="103" y="8"/>
                    <a:pt x="15" y="96"/>
                    <a:pt x="9" y="215"/>
                  </a:cubicBezTo>
                  <a:lnTo>
                    <a:pt x="6" y="286"/>
                  </a:lnTo>
                  <a:cubicBezTo>
                    <a:pt x="1" y="396"/>
                    <a:pt x="106" y="502"/>
                    <a:pt x="217" y="502"/>
                  </a:cubicBezTo>
                  <a:cubicBezTo>
                    <a:pt x="219" y="502"/>
                    <a:pt x="220" y="502"/>
                    <a:pt x="222" y="502"/>
                  </a:cubicBezTo>
                  <a:cubicBezTo>
                    <a:pt x="334" y="497"/>
                    <a:pt x="441" y="407"/>
                    <a:pt x="439" y="286"/>
                  </a:cubicBezTo>
                  <a:lnTo>
                    <a:pt x="439" y="215"/>
                  </a:lnTo>
                  <a:cubicBezTo>
                    <a:pt x="433" y="106"/>
                    <a:pt x="347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40"/>
            <p:cNvSpPr/>
            <p:nvPr/>
          </p:nvSpPr>
          <p:spPr>
            <a:xfrm>
              <a:off x="989593" y="3666704"/>
              <a:ext cx="15465" cy="11989"/>
            </a:xfrm>
            <a:custGeom>
              <a:avLst/>
              <a:gdLst/>
              <a:ahLst/>
              <a:cxnLst/>
              <a:rect l="l" t="t" r="r" b="b"/>
              <a:pathLst>
                <a:path w="307" h="238" extrusionOk="0">
                  <a:moveTo>
                    <a:pt x="153" y="0"/>
                  </a:moveTo>
                  <a:cubicBezTo>
                    <a:pt x="1" y="0"/>
                    <a:pt x="0" y="237"/>
                    <a:pt x="152" y="237"/>
                  </a:cubicBezTo>
                  <a:cubicBezTo>
                    <a:pt x="152" y="237"/>
                    <a:pt x="153" y="237"/>
                    <a:pt x="153" y="237"/>
                  </a:cubicBezTo>
                  <a:cubicBezTo>
                    <a:pt x="306" y="237"/>
                    <a:pt x="306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40"/>
            <p:cNvSpPr/>
            <p:nvPr/>
          </p:nvSpPr>
          <p:spPr>
            <a:xfrm>
              <a:off x="976294" y="3606051"/>
              <a:ext cx="26749" cy="20704"/>
            </a:xfrm>
            <a:custGeom>
              <a:avLst/>
              <a:gdLst/>
              <a:ahLst/>
              <a:cxnLst/>
              <a:rect l="l" t="t" r="r" b="b"/>
              <a:pathLst>
                <a:path w="531" h="411" extrusionOk="0">
                  <a:moveTo>
                    <a:pt x="291" y="1"/>
                  </a:moveTo>
                  <a:cubicBezTo>
                    <a:pt x="270" y="1"/>
                    <a:pt x="248" y="4"/>
                    <a:pt x="225" y="10"/>
                  </a:cubicBezTo>
                  <a:cubicBezTo>
                    <a:pt x="210" y="14"/>
                    <a:pt x="198" y="18"/>
                    <a:pt x="183" y="21"/>
                  </a:cubicBezTo>
                  <a:cubicBezTo>
                    <a:pt x="1" y="69"/>
                    <a:pt x="1" y="341"/>
                    <a:pt x="183" y="391"/>
                  </a:cubicBezTo>
                  <a:cubicBezTo>
                    <a:pt x="198" y="394"/>
                    <a:pt x="210" y="398"/>
                    <a:pt x="225" y="401"/>
                  </a:cubicBezTo>
                  <a:cubicBezTo>
                    <a:pt x="248" y="408"/>
                    <a:pt x="271" y="411"/>
                    <a:pt x="291" y="411"/>
                  </a:cubicBezTo>
                  <a:cubicBezTo>
                    <a:pt x="529" y="411"/>
                    <a:pt x="531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40"/>
            <p:cNvSpPr/>
            <p:nvPr/>
          </p:nvSpPr>
          <p:spPr>
            <a:xfrm>
              <a:off x="956194" y="3755970"/>
              <a:ext cx="29772" cy="33701"/>
            </a:xfrm>
            <a:custGeom>
              <a:avLst/>
              <a:gdLst/>
              <a:ahLst/>
              <a:cxnLst/>
              <a:rect l="l" t="t" r="r" b="b"/>
              <a:pathLst>
                <a:path w="591" h="669" extrusionOk="0">
                  <a:moveTo>
                    <a:pt x="261" y="1"/>
                  </a:moveTo>
                  <a:cubicBezTo>
                    <a:pt x="241" y="1"/>
                    <a:pt x="221" y="4"/>
                    <a:pt x="201" y="10"/>
                  </a:cubicBezTo>
                  <a:cubicBezTo>
                    <a:pt x="92" y="47"/>
                    <a:pt x="0" y="171"/>
                    <a:pt x="43" y="293"/>
                  </a:cubicBezTo>
                  <a:lnTo>
                    <a:pt x="116" y="500"/>
                  </a:lnTo>
                  <a:cubicBezTo>
                    <a:pt x="149" y="593"/>
                    <a:pt x="236" y="668"/>
                    <a:pt x="334" y="668"/>
                  </a:cubicBezTo>
                  <a:cubicBezTo>
                    <a:pt x="354" y="668"/>
                    <a:pt x="374" y="665"/>
                    <a:pt x="394" y="659"/>
                  </a:cubicBezTo>
                  <a:cubicBezTo>
                    <a:pt x="506" y="623"/>
                    <a:pt x="591" y="503"/>
                    <a:pt x="553" y="380"/>
                  </a:cubicBezTo>
                  <a:cubicBezTo>
                    <a:pt x="530" y="312"/>
                    <a:pt x="506" y="241"/>
                    <a:pt x="483" y="170"/>
                  </a:cubicBezTo>
                  <a:cubicBezTo>
                    <a:pt x="452" y="76"/>
                    <a:pt x="361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40"/>
            <p:cNvSpPr/>
            <p:nvPr/>
          </p:nvSpPr>
          <p:spPr>
            <a:xfrm>
              <a:off x="971458" y="3891380"/>
              <a:ext cx="16624" cy="12896"/>
            </a:xfrm>
            <a:custGeom>
              <a:avLst/>
              <a:gdLst/>
              <a:ahLst/>
              <a:cxnLst/>
              <a:rect l="l" t="t" r="r" b="b"/>
              <a:pathLst>
                <a:path w="330" h="256" extrusionOk="0">
                  <a:moveTo>
                    <a:pt x="165" y="0"/>
                  </a:moveTo>
                  <a:cubicBezTo>
                    <a:pt x="0" y="0"/>
                    <a:pt x="0" y="255"/>
                    <a:pt x="165" y="255"/>
                  </a:cubicBezTo>
                  <a:cubicBezTo>
                    <a:pt x="329" y="255"/>
                    <a:pt x="329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40"/>
            <p:cNvSpPr/>
            <p:nvPr/>
          </p:nvSpPr>
          <p:spPr>
            <a:xfrm>
              <a:off x="957957" y="3955106"/>
              <a:ext cx="15465" cy="11989"/>
            </a:xfrm>
            <a:custGeom>
              <a:avLst/>
              <a:gdLst/>
              <a:ahLst/>
              <a:cxnLst/>
              <a:rect l="l" t="t" r="r" b="b"/>
              <a:pathLst>
                <a:path w="307" h="238" extrusionOk="0">
                  <a:moveTo>
                    <a:pt x="155" y="1"/>
                  </a:moveTo>
                  <a:cubicBezTo>
                    <a:pt x="0" y="1"/>
                    <a:pt x="0" y="237"/>
                    <a:pt x="155" y="237"/>
                  </a:cubicBezTo>
                  <a:cubicBezTo>
                    <a:pt x="307" y="237"/>
                    <a:pt x="30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40"/>
            <p:cNvSpPr/>
            <p:nvPr/>
          </p:nvSpPr>
          <p:spPr>
            <a:xfrm>
              <a:off x="934684" y="3831433"/>
              <a:ext cx="22417" cy="19949"/>
            </a:xfrm>
            <a:custGeom>
              <a:avLst/>
              <a:gdLst/>
              <a:ahLst/>
              <a:cxnLst/>
              <a:rect l="l" t="t" r="r" b="b"/>
              <a:pathLst>
                <a:path w="445" h="396" extrusionOk="0">
                  <a:moveTo>
                    <a:pt x="265" y="389"/>
                  </a:moveTo>
                  <a:cubicBezTo>
                    <a:pt x="262" y="389"/>
                    <a:pt x="260" y="389"/>
                    <a:pt x="257" y="389"/>
                  </a:cubicBezTo>
                  <a:cubicBezTo>
                    <a:pt x="259" y="389"/>
                    <a:pt x="262" y="389"/>
                    <a:pt x="265" y="389"/>
                  </a:cubicBezTo>
                  <a:close/>
                  <a:moveTo>
                    <a:pt x="215" y="0"/>
                  </a:moveTo>
                  <a:cubicBezTo>
                    <a:pt x="172" y="0"/>
                    <a:pt x="134" y="12"/>
                    <a:pt x="95" y="41"/>
                  </a:cubicBezTo>
                  <a:cubicBezTo>
                    <a:pt x="47" y="78"/>
                    <a:pt x="16" y="134"/>
                    <a:pt x="17" y="197"/>
                  </a:cubicBezTo>
                  <a:lnTo>
                    <a:pt x="17" y="211"/>
                  </a:lnTo>
                  <a:cubicBezTo>
                    <a:pt x="15" y="231"/>
                    <a:pt x="10" y="248"/>
                    <a:pt x="8" y="269"/>
                  </a:cubicBezTo>
                  <a:cubicBezTo>
                    <a:pt x="0" y="320"/>
                    <a:pt x="50" y="372"/>
                    <a:pt x="94" y="384"/>
                  </a:cubicBezTo>
                  <a:cubicBezTo>
                    <a:pt x="101" y="385"/>
                    <a:pt x="108" y="386"/>
                    <a:pt x="115" y="386"/>
                  </a:cubicBezTo>
                  <a:cubicBezTo>
                    <a:pt x="128" y="386"/>
                    <a:pt x="140" y="384"/>
                    <a:pt x="152" y="382"/>
                  </a:cubicBezTo>
                  <a:cubicBezTo>
                    <a:pt x="170" y="389"/>
                    <a:pt x="190" y="395"/>
                    <a:pt x="210" y="395"/>
                  </a:cubicBezTo>
                  <a:cubicBezTo>
                    <a:pt x="212" y="395"/>
                    <a:pt x="214" y="395"/>
                    <a:pt x="216" y="395"/>
                  </a:cubicBezTo>
                  <a:cubicBezTo>
                    <a:pt x="234" y="391"/>
                    <a:pt x="251" y="389"/>
                    <a:pt x="270" y="388"/>
                  </a:cubicBezTo>
                  <a:lnTo>
                    <a:pt x="270" y="388"/>
                  </a:lnTo>
                  <a:cubicBezTo>
                    <a:pt x="268" y="389"/>
                    <a:pt x="267" y="389"/>
                    <a:pt x="265" y="389"/>
                  </a:cubicBezTo>
                  <a:lnTo>
                    <a:pt x="265" y="389"/>
                  </a:lnTo>
                  <a:cubicBezTo>
                    <a:pt x="272" y="388"/>
                    <a:pt x="281" y="387"/>
                    <a:pt x="292" y="384"/>
                  </a:cubicBezTo>
                  <a:cubicBezTo>
                    <a:pt x="366" y="364"/>
                    <a:pt x="444" y="282"/>
                    <a:pt x="434" y="198"/>
                  </a:cubicBezTo>
                  <a:cubicBezTo>
                    <a:pt x="423" y="110"/>
                    <a:pt x="380" y="37"/>
                    <a:pt x="292" y="10"/>
                  </a:cubicBezTo>
                  <a:cubicBezTo>
                    <a:pt x="285" y="8"/>
                    <a:pt x="277" y="7"/>
                    <a:pt x="270" y="5"/>
                  </a:cubicBezTo>
                  <a:cubicBezTo>
                    <a:pt x="251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40"/>
            <p:cNvSpPr/>
            <p:nvPr/>
          </p:nvSpPr>
          <p:spPr>
            <a:xfrm>
              <a:off x="934130" y="3706803"/>
              <a:ext cx="20956" cy="16221"/>
            </a:xfrm>
            <a:custGeom>
              <a:avLst/>
              <a:gdLst/>
              <a:ahLst/>
              <a:cxnLst/>
              <a:rect l="l" t="t" r="r" b="b"/>
              <a:pathLst>
                <a:path w="416" h="322" extrusionOk="0">
                  <a:moveTo>
                    <a:pt x="207" y="1"/>
                  </a:moveTo>
                  <a:cubicBezTo>
                    <a:pt x="0" y="1"/>
                    <a:pt x="0" y="321"/>
                    <a:pt x="207" y="321"/>
                  </a:cubicBezTo>
                  <a:cubicBezTo>
                    <a:pt x="415" y="321"/>
                    <a:pt x="41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40"/>
            <p:cNvSpPr/>
            <p:nvPr/>
          </p:nvSpPr>
          <p:spPr>
            <a:xfrm>
              <a:off x="714945" y="3802114"/>
              <a:ext cx="223917" cy="244017"/>
            </a:xfrm>
            <a:custGeom>
              <a:avLst/>
              <a:gdLst/>
              <a:ahLst/>
              <a:cxnLst/>
              <a:rect l="l" t="t" r="r" b="b"/>
              <a:pathLst>
                <a:path w="4445" h="4844" extrusionOk="0">
                  <a:moveTo>
                    <a:pt x="2430" y="307"/>
                  </a:moveTo>
                  <a:cubicBezTo>
                    <a:pt x="2442" y="345"/>
                    <a:pt x="2466" y="381"/>
                    <a:pt x="2503" y="406"/>
                  </a:cubicBezTo>
                  <a:cubicBezTo>
                    <a:pt x="2461" y="440"/>
                    <a:pt x="2431" y="490"/>
                    <a:pt x="2421" y="545"/>
                  </a:cubicBezTo>
                  <a:cubicBezTo>
                    <a:pt x="2407" y="534"/>
                    <a:pt x="2393" y="522"/>
                    <a:pt x="2379" y="509"/>
                  </a:cubicBezTo>
                  <a:cubicBezTo>
                    <a:pt x="2390" y="498"/>
                    <a:pt x="2403" y="490"/>
                    <a:pt x="2415" y="480"/>
                  </a:cubicBezTo>
                  <a:cubicBezTo>
                    <a:pt x="2459" y="434"/>
                    <a:pt x="2461" y="356"/>
                    <a:pt x="2421" y="310"/>
                  </a:cubicBezTo>
                  <a:cubicBezTo>
                    <a:pt x="2422" y="310"/>
                    <a:pt x="2425" y="307"/>
                    <a:pt x="2430" y="307"/>
                  </a:cubicBezTo>
                  <a:close/>
                  <a:moveTo>
                    <a:pt x="1219" y="1168"/>
                  </a:moveTo>
                  <a:cubicBezTo>
                    <a:pt x="1221" y="1188"/>
                    <a:pt x="1226" y="1207"/>
                    <a:pt x="1238" y="1227"/>
                  </a:cubicBezTo>
                  <a:cubicBezTo>
                    <a:pt x="1154" y="1253"/>
                    <a:pt x="1085" y="1327"/>
                    <a:pt x="1085" y="1411"/>
                  </a:cubicBezTo>
                  <a:cubicBezTo>
                    <a:pt x="1072" y="1412"/>
                    <a:pt x="1061" y="1415"/>
                    <a:pt x="1048" y="1418"/>
                  </a:cubicBezTo>
                  <a:cubicBezTo>
                    <a:pt x="1100" y="1333"/>
                    <a:pt x="1160" y="1249"/>
                    <a:pt x="1219" y="1168"/>
                  </a:cubicBezTo>
                  <a:close/>
                  <a:moveTo>
                    <a:pt x="896" y="1693"/>
                  </a:moveTo>
                  <a:cubicBezTo>
                    <a:pt x="900" y="1701"/>
                    <a:pt x="905" y="1710"/>
                    <a:pt x="909" y="1720"/>
                  </a:cubicBezTo>
                  <a:cubicBezTo>
                    <a:pt x="940" y="1771"/>
                    <a:pt x="970" y="1822"/>
                    <a:pt x="1001" y="1876"/>
                  </a:cubicBezTo>
                  <a:cubicBezTo>
                    <a:pt x="984" y="1859"/>
                    <a:pt x="966" y="1843"/>
                    <a:pt x="950" y="1827"/>
                  </a:cubicBezTo>
                  <a:cubicBezTo>
                    <a:pt x="922" y="1802"/>
                    <a:pt x="888" y="1786"/>
                    <a:pt x="854" y="1781"/>
                  </a:cubicBezTo>
                  <a:cubicBezTo>
                    <a:pt x="868" y="1751"/>
                    <a:pt x="882" y="1723"/>
                    <a:pt x="896" y="1693"/>
                  </a:cubicBezTo>
                  <a:close/>
                  <a:moveTo>
                    <a:pt x="3243" y="3705"/>
                  </a:moveTo>
                  <a:cubicBezTo>
                    <a:pt x="3208" y="3755"/>
                    <a:pt x="3169" y="3799"/>
                    <a:pt x="3131" y="3843"/>
                  </a:cubicBezTo>
                  <a:cubicBezTo>
                    <a:pt x="3154" y="3804"/>
                    <a:pt x="3162" y="3760"/>
                    <a:pt x="3152" y="3715"/>
                  </a:cubicBezTo>
                  <a:lnTo>
                    <a:pt x="3152" y="3715"/>
                  </a:lnTo>
                  <a:cubicBezTo>
                    <a:pt x="3162" y="3717"/>
                    <a:pt x="3172" y="3718"/>
                    <a:pt x="3182" y="3718"/>
                  </a:cubicBezTo>
                  <a:cubicBezTo>
                    <a:pt x="3203" y="3718"/>
                    <a:pt x="3224" y="3714"/>
                    <a:pt x="3243" y="3705"/>
                  </a:cubicBezTo>
                  <a:close/>
                  <a:moveTo>
                    <a:pt x="3067" y="3913"/>
                  </a:moveTo>
                  <a:lnTo>
                    <a:pt x="3067" y="3913"/>
                  </a:lnTo>
                  <a:cubicBezTo>
                    <a:pt x="3020" y="3962"/>
                    <a:pt x="2971" y="4008"/>
                    <a:pt x="2921" y="4051"/>
                  </a:cubicBezTo>
                  <a:cubicBezTo>
                    <a:pt x="2933" y="4020"/>
                    <a:pt x="2934" y="3989"/>
                    <a:pt x="2931" y="3956"/>
                  </a:cubicBezTo>
                  <a:lnTo>
                    <a:pt x="2931" y="3956"/>
                  </a:lnTo>
                  <a:cubicBezTo>
                    <a:pt x="2935" y="3956"/>
                    <a:pt x="2938" y="3956"/>
                    <a:pt x="2941" y="3956"/>
                  </a:cubicBezTo>
                  <a:cubicBezTo>
                    <a:pt x="2985" y="3956"/>
                    <a:pt x="3030" y="3940"/>
                    <a:pt x="3067" y="3913"/>
                  </a:cubicBezTo>
                  <a:close/>
                  <a:moveTo>
                    <a:pt x="2551" y="4075"/>
                  </a:moveTo>
                  <a:cubicBezTo>
                    <a:pt x="2570" y="4096"/>
                    <a:pt x="2585" y="4116"/>
                    <a:pt x="2602" y="4133"/>
                  </a:cubicBezTo>
                  <a:cubicBezTo>
                    <a:pt x="2636" y="4176"/>
                    <a:pt x="2679" y="4195"/>
                    <a:pt x="2717" y="4200"/>
                  </a:cubicBezTo>
                  <a:cubicBezTo>
                    <a:pt x="2656" y="4239"/>
                    <a:pt x="2588" y="4273"/>
                    <a:pt x="2522" y="4303"/>
                  </a:cubicBezTo>
                  <a:cubicBezTo>
                    <a:pt x="2583" y="4246"/>
                    <a:pt x="2612" y="4159"/>
                    <a:pt x="2551" y="4075"/>
                  </a:cubicBezTo>
                  <a:close/>
                  <a:moveTo>
                    <a:pt x="2376" y="0"/>
                  </a:moveTo>
                  <a:cubicBezTo>
                    <a:pt x="1309" y="0"/>
                    <a:pt x="418" y="1336"/>
                    <a:pt x="226" y="2270"/>
                  </a:cubicBezTo>
                  <a:cubicBezTo>
                    <a:pt x="1" y="3354"/>
                    <a:pt x="604" y="4635"/>
                    <a:pt x="1778" y="4822"/>
                  </a:cubicBezTo>
                  <a:cubicBezTo>
                    <a:pt x="1867" y="4836"/>
                    <a:pt x="1955" y="4843"/>
                    <a:pt x="2041" y="4843"/>
                  </a:cubicBezTo>
                  <a:cubicBezTo>
                    <a:pt x="3100" y="4843"/>
                    <a:pt x="3902" y="3795"/>
                    <a:pt x="4141" y="2835"/>
                  </a:cubicBezTo>
                  <a:cubicBezTo>
                    <a:pt x="4445" y="1642"/>
                    <a:pt x="3917" y="381"/>
                    <a:pt x="2679" y="29"/>
                  </a:cubicBezTo>
                  <a:cubicBezTo>
                    <a:pt x="2651" y="22"/>
                    <a:pt x="2627" y="21"/>
                    <a:pt x="2602" y="21"/>
                  </a:cubicBezTo>
                  <a:cubicBezTo>
                    <a:pt x="2526" y="7"/>
                    <a:pt x="2450" y="0"/>
                    <a:pt x="2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40"/>
            <p:cNvSpPr/>
            <p:nvPr/>
          </p:nvSpPr>
          <p:spPr>
            <a:xfrm>
              <a:off x="884056" y="3767405"/>
              <a:ext cx="22618" cy="24835"/>
            </a:xfrm>
            <a:custGeom>
              <a:avLst/>
              <a:gdLst/>
              <a:ahLst/>
              <a:cxnLst/>
              <a:rect l="l" t="t" r="r" b="b"/>
              <a:pathLst>
                <a:path w="449" h="493" extrusionOk="0">
                  <a:moveTo>
                    <a:pt x="232" y="1"/>
                  </a:moveTo>
                  <a:cubicBezTo>
                    <a:pt x="229" y="1"/>
                    <a:pt x="226" y="1"/>
                    <a:pt x="223" y="1"/>
                  </a:cubicBezTo>
                  <a:cubicBezTo>
                    <a:pt x="116" y="7"/>
                    <a:pt x="1" y="95"/>
                    <a:pt x="9" y="215"/>
                  </a:cubicBezTo>
                  <a:lnTo>
                    <a:pt x="15" y="284"/>
                  </a:lnTo>
                  <a:cubicBezTo>
                    <a:pt x="23" y="389"/>
                    <a:pt x="101" y="493"/>
                    <a:pt x="214" y="493"/>
                  </a:cubicBezTo>
                  <a:cubicBezTo>
                    <a:pt x="217" y="493"/>
                    <a:pt x="220" y="493"/>
                    <a:pt x="223" y="493"/>
                  </a:cubicBezTo>
                  <a:cubicBezTo>
                    <a:pt x="344" y="489"/>
                    <a:pt x="424" y="401"/>
                    <a:pt x="433" y="284"/>
                  </a:cubicBezTo>
                  <a:lnTo>
                    <a:pt x="439" y="215"/>
                  </a:lnTo>
                  <a:cubicBezTo>
                    <a:pt x="448" y="106"/>
                    <a:pt x="339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40"/>
            <p:cNvSpPr/>
            <p:nvPr/>
          </p:nvSpPr>
          <p:spPr>
            <a:xfrm>
              <a:off x="866173" y="3718087"/>
              <a:ext cx="23324" cy="25641"/>
            </a:xfrm>
            <a:custGeom>
              <a:avLst/>
              <a:gdLst/>
              <a:ahLst/>
              <a:cxnLst/>
              <a:rect l="l" t="t" r="r" b="b"/>
              <a:pathLst>
                <a:path w="463" h="509" extrusionOk="0">
                  <a:moveTo>
                    <a:pt x="240" y="1"/>
                  </a:moveTo>
                  <a:cubicBezTo>
                    <a:pt x="237" y="1"/>
                    <a:pt x="234" y="1"/>
                    <a:pt x="231" y="1"/>
                  </a:cubicBezTo>
                  <a:cubicBezTo>
                    <a:pt x="108" y="5"/>
                    <a:pt x="26" y="96"/>
                    <a:pt x="16" y="216"/>
                  </a:cubicBezTo>
                  <a:lnTo>
                    <a:pt x="10" y="287"/>
                  </a:lnTo>
                  <a:cubicBezTo>
                    <a:pt x="0" y="399"/>
                    <a:pt x="112" y="508"/>
                    <a:pt x="223" y="508"/>
                  </a:cubicBezTo>
                  <a:cubicBezTo>
                    <a:pt x="225" y="508"/>
                    <a:pt x="228" y="508"/>
                    <a:pt x="231" y="508"/>
                  </a:cubicBezTo>
                  <a:cubicBezTo>
                    <a:pt x="343" y="504"/>
                    <a:pt x="462" y="412"/>
                    <a:pt x="454" y="287"/>
                  </a:cubicBezTo>
                  <a:lnTo>
                    <a:pt x="448" y="216"/>
                  </a:lnTo>
                  <a:cubicBezTo>
                    <a:pt x="440" y="107"/>
                    <a:pt x="360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40"/>
            <p:cNvSpPr/>
            <p:nvPr/>
          </p:nvSpPr>
          <p:spPr>
            <a:xfrm>
              <a:off x="837962" y="3610081"/>
              <a:ext cx="16473" cy="12745"/>
            </a:xfrm>
            <a:custGeom>
              <a:avLst/>
              <a:gdLst/>
              <a:ahLst/>
              <a:cxnLst/>
              <a:rect l="l" t="t" r="r" b="b"/>
              <a:pathLst>
                <a:path w="327" h="253" extrusionOk="0">
                  <a:moveTo>
                    <a:pt x="163" y="1"/>
                  </a:moveTo>
                  <a:cubicBezTo>
                    <a:pt x="0" y="1"/>
                    <a:pt x="0" y="253"/>
                    <a:pt x="163" y="253"/>
                  </a:cubicBezTo>
                  <a:cubicBezTo>
                    <a:pt x="326" y="253"/>
                    <a:pt x="326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40"/>
            <p:cNvSpPr/>
            <p:nvPr/>
          </p:nvSpPr>
          <p:spPr>
            <a:xfrm>
              <a:off x="826678" y="3676426"/>
              <a:ext cx="17732" cy="13752"/>
            </a:xfrm>
            <a:custGeom>
              <a:avLst/>
              <a:gdLst/>
              <a:ahLst/>
              <a:cxnLst/>
              <a:rect l="l" t="t" r="r" b="b"/>
              <a:pathLst>
                <a:path w="352" h="273" extrusionOk="0">
                  <a:moveTo>
                    <a:pt x="176" y="0"/>
                  </a:moveTo>
                  <a:cubicBezTo>
                    <a:pt x="2" y="0"/>
                    <a:pt x="0" y="272"/>
                    <a:pt x="176" y="272"/>
                  </a:cubicBezTo>
                  <a:cubicBezTo>
                    <a:pt x="352" y="272"/>
                    <a:pt x="352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40"/>
            <p:cNvSpPr/>
            <p:nvPr/>
          </p:nvSpPr>
          <p:spPr>
            <a:xfrm>
              <a:off x="816754" y="3581871"/>
              <a:ext cx="16473" cy="12795"/>
            </a:xfrm>
            <a:custGeom>
              <a:avLst/>
              <a:gdLst/>
              <a:ahLst/>
              <a:cxnLst/>
              <a:rect l="l" t="t" r="r" b="b"/>
              <a:pathLst>
                <a:path w="327" h="254" extrusionOk="0">
                  <a:moveTo>
                    <a:pt x="163" y="1"/>
                  </a:moveTo>
                  <a:cubicBezTo>
                    <a:pt x="1" y="1"/>
                    <a:pt x="0" y="253"/>
                    <a:pt x="162" y="253"/>
                  </a:cubicBezTo>
                  <a:cubicBezTo>
                    <a:pt x="162" y="253"/>
                    <a:pt x="163" y="253"/>
                    <a:pt x="163" y="253"/>
                  </a:cubicBezTo>
                  <a:cubicBezTo>
                    <a:pt x="326" y="253"/>
                    <a:pt x="326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40"/>
            <p:cNvSpPr/>
            <p:nvPr/>
          </p:nvSpPr>
          <p:spPr>
            <a:xfrm>
              <a:off x="812321" y="3736021"/>
              <a:ext cx="18337" cy="14105"/>
            </a:xfrm>
            <a:custGeom>
              <a:avLst/>
              <a:gdLst/>
              <a:ahLst/>
              <a:cxnLst/>
              <a:rect l="l" t="t" r="r" b="b"/>
              <a:pathLst>
                <a:path w="364" h="280" extrusionOk="0">
                  <a:moveTo>
                    <a:pt x="181" y="0"/>
                  </a:moveTo>
                  <a:cubicBezTo>
                    <a:pt x="1" y="0"/>
                    <a:pt x="1" y="280"/>
                    <a:pt x="181" y="280"/>
                  </a:cubicBezTo>
                  <a:cubicBezTo>
                    <a:pt x="362" y="280"/>
                    <a:pt x="363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40"/>
            <p:cNvSpPr/>
            <p:nvPr/>
          </p:nvSpPr>
          <p:spPr>
            <a:xfrm>
              <a:off x="636661" y="3664639"/>
              <a:ext cx="173340" cy="124930"/>
            </a:xfrm>
            <a:custGeom>
              <a:avLst/>
              <a:gdLst/>
              <a:ahLst/>
              <a:cxnLst/>
              <a:rect l="l" t="t" r="r" b="b"/>
              <a:pathLst>
                <a:path w="3441" h="2480" extrusionOk="0">
                  <a:moveTo>
                    <a:pt x="2029" y="1"/>
                  </a:moveTo>
                  <a:cubicBezTo>
                    <a:pt x="1863" y="1"/>
                    <a:pt x="1705" y="58"/>
                    <a:pt x="1587" y="189"/>
                  </a:cubicBezTo>
                  <a:cubicBezTo>
                    <a:pt x="1436" y="355"/>
                    <a:pt x="1389" y="598"/>
                    <a:pt x="1400" y="815"/>
                  </a:cubicBezTo>
                  <a:cubicBezTo>
                    <a:pt x="1414" y="1077"/>
                    <a:pt x="1911" y="2108"/>
                    <a:pt x="1302" y="2108"/>
                  </a:cubicBezTo>
                  <a:cubicBezTo>
                    <a:pt x="1299" y="2108"/>
                    <a:pt x="1296" y="2108"/>
                    <a:pt x="1292" y="2108"/>
                  </a:cubicBezTo>
                  <a:cubicBezTo>
                    <a:pt x="1254" y="2108"/>
                    <a:pt x="1226" y="2126"/>
                    <a:pt x="1205" y="2150"/>
                  </a:cubicBezTo>
                  <a:cubicBezTo>
                    <a:pt x="1187" y="2152"/>
                    <a:pt x="1169" y="2152"/>
                    <a:pt x="1151" y="2152"/>
                  </a:cubicBezTo>
                  <a:cubicBezTo>
                    <a:pt x="834" y="2152"/>
                    <a:pt x="563" y="1917"/>
                    <a:pt x="288" y="1682"/>
                  </a:cubicBezTo>
                  <a:lnTo>
                    <a:pt x="0" y="1756"/>
                  </a:lnTo>
                  <a:cubicBezTo>
                    <a:pt x="372" y="2034"/>
                    <a:pt x="648" y="2479"/>
                    <a:pt x="1126" y="2479"/>
                  </a:cubicBezTo>
                  <a:cubicBezTo>
                    <a:pt x="1214" y="2479"/>
                    <a:pt x="1310" y="2464"/>
                    <a:pt x="1414" y="2429"/>
                  </a:cubicBezTo>
                  <a:cubicBezTo>
                    <a:pt x="1462" y="2412"/>
                    <a:pt x="1495" y="2381"/>
                    <a:pt x="1511" y="2343"/>
                  </a:cubicBezTo>
                  <a:cubicBezTo>
                    <a:pt x="1638" y="2310"/>
                    <a:pt x="1747" y="2228"/>
                    <a:pt x="1838" y="2101"/>
                  </a:cubicBezTo>
                  <a:cubicBezTo>
                    <a:pt x="2059" y="1780"/>
                    <a:pt x="1929" y="1408"/>
                    <a:pt x="1839" y="1067"/>
                  </a:cubicBezTo>
                  <a:cubicBezTo>
                    <a:pt x="1764" y="774"/>
                    <a:pt x="1739" y="420"/>
                    <a:pt x="2071" y="420"/>
                  </a:cubicBezTo>
                  <a:cubicBezTo>
                    <a:pt x="2125" y="420"/>
                    <a:pt x="2188" y="429"/>
                    <a:pt x="2262" y="450"/>
                  </a:cubicBezTo>
                  <a:cubicBezTo>
                    <a:pt x="2437" y="498"/>
                    <a:pt x="2576" y="611"/>
                    <a:pt x="2761" y="642"/>
                  </a:cubicBezTo>
                  <a:cubicBezTo>
                    <a:pt x="2815" y="652"/>
                    <a:pt x="2868" y="657"/>
                    <a:pt x="2920" y="657"/>
                  </a:cubicBezTo>
                  <a:cubicBezTo>
                    <a:pt x="3103" y="657"/>
                    <a:pt x="3263" y="590"/>
                    <a:pt x="3337" y="406"/>
                  </a:cubicBezTo>
                  <a:cubicBezTo>
                    <a:pt x="3380" y="363"/>
                    <a:pt x="3412" y="314"/>
                    <a:pt x="3441" y="264"/>
                  </a:cubicBezTo>
                  <a:lnTo>
                    <a:pt x="3174" y="207"/>
                  </a:lnTo>
                  <a:cubicBezTo>
                    <a:pt x="3089" y="236"/>
                    <a:pt x="3013" y="248"/>
                    <a:pt x="2942" y="248"/>
                  </a:cubicBezTo>
                  <a:cubicBezTo>
                    <a:pt x="2687" y="248"/>
                    <a:pt x="2497" y="95"/>
                    <a:pt x="2218" y="24"/>
                  </a:cubicBezTo>
                  <a:cubicBezTo>
                    <a:pt x="2155" y="9"/>
                    <a:pt x="2091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40"/>
            <p:cNvSpPr/>
            <p:nvPr/>
          </p:nvSpPr>
          <p:spPr>
            <a:xfrm>
              <a:off x="761341" y="3717029"/>
              <a:ext cx="21812" cy="16976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8" y="1"/>
                  </a:moveTo>
                  <a:cubicBezTo>
                    <a:pt x="1" y="1"/>
                    <a:pt x="1" y="336"/>
                    <a:pt x="218" y="336"/>
                  </a:cubicBezTo>
                  <a:cubicBezTo>
                    <a:pt x="433" y="336"/>
                    <a:pt x="433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40"/>
            <p:cNvSpPr/>
            <p:nvPr/>
          </p:nvSpPr>
          <p:spPr>
            <a:xfrm>
              <a:off x="762701" y="3784936"/>
              <a:ext cx="19143" cy="14810"/>
            </a:xfrm>
            <a:custGeom>
              <a:avLst/>
              <a:gdLst/>
              <a:ahLst/>
              <a:cxnLst/>
              <a:rect l="l" t="t" r="r" b="b"/>
              <a:pathLst>
                <a:path w="380" h="294" extrusionOk="0">
                  <a:moveTo>
                    <a:pt x="191" y="0"/>
                  </a:moveTo>
                  <a:cubicBezTo>
                    <a:pt x="1" y="0"/>
                    <a:pt x="1" y="294"/>
                    <a:pt x="191" y="294"/>
                  </a:cubicBezTo>
                  <a:cubicBezTo>
                    <a:pt x="379" y="294"/>
                    <a:pt x="379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40"/>
            <p:cNvSpPr/>
            <p:nvPr/>
          </p:nvSpPr>
          <p:spPr>
            <a:xfrm>
              <a:off x="695399" y="3805641"/>
              <a:ext cx="20049" cy="15465"/>
            </a:xfrm>
            <a:custGeom>
              <a:avLst/>
              <a:gdLst/>
              <a:ahLst/>
              <a:cxnLst/>
              <a:rect l="l" t="t" r="r" b="b"/>
              <a:pathLst>
                <a:path w="398" h="307" extrusionOk="0">
                  <a:moveTo>
                    <a:pt x="199" y="0"/>
                  </a:moveTo>
                  <a:cubicBezTo>
                    <a:pt x="0" y="0"/>
                    <a:pt x="0" y="306"/>
                    <a:pt x="199" y="306"/>
                  </a:cubicBezTo>
                  <a:cubicBezTo>
                    <a:pt x="397" y="306"/>
                    <a:pt x="397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40"/>
            <p:cNvSpPr/>
            <p:nvPr/>
          </p:nvSpPr>
          <p:spPr>
            <a:xfrm>
              <a:off x="693031" y="3890876"/>
              <a:ext cx="17732" cy="13803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8" y="0"/>
                  </a:moveTo>
                  <a:cubicBezTo>
                    <a:pt x="1" y="0"/>
                    <a:pt x="1" y="274"/>
                    <a:pt x="178" y="274"/>
                  </a:cubicBezTo>
                  <a:cubicBezTo>
                    <a:pt x="352" y="274"/>
                    <a:pt x="352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40"/>
            <p:cNvSpPr/>
            <p:nvPr/>
          </p:nvSpPr>
          <p:spPr>
            <a:xfrm>
              <a:off x="653537" y="3835967"/>
              <a:ext cx="41307" cy="52944"/>
            </a:xfrm>
            <a:custGeom>
              <a:avLst/>
              <a:gdLst/>
              <a:ahLst/>
              <a:cxnLst/>
              <a:rect l="l" t="t" r="r" b="b"/>
              <a:pathLst>
                <a:path w="820" h="1051" extrusionOk="0">
                  <a:moveTo>
                    <a:pt x="453" y="223"/>
                  </a:moveTo>
                  <a:cubicBezTo>
                    <a:pt x="447" y="237"/>
                    <a:pt x="446" y="251"/>
                    <a:pt x="446" y="268"/>
                  </a:cubicBezTo>
                  <a:cubicBezTo>
                    <a:pt x="453" y="382"/>
                    <a:pt x="503" y="492"/>
                    <a:pt x="490" y="606"/>
                  </a:cubicBezTo>
                  <a:cubicBezTo>
                    <a:pt x="485" y="646"/>
                    <a:pt x="434" y="769"/>
                    <a:pt x="368" y="769"/>
                  </a:cubicBezTo>
                  <a:cubicBezTo>
                    <a:pt x="356" y="769"/>
                    <a:pt x="344" y="765"/>
                    <a:pt x="331" y="756"/>
                  </a:cubicBezTo>
                  <a:cubicBezTo>
                    <a:pt x="269" y="710"/>
                    <a:pt x="320" y="499"/>
                    <a:pt x="335" y="448"/>
                  </a:cubicBezTo>
                  <a:cubicBezTo>
                    <a:pt x="361" y="367"/>
                    <a:pt x="402" y="291"/>
                    <a:pt x="453" y="223"/>
                  </a:cubicBezTo>
                  <a:close/>
                  <a:moveTo>
                    <a:pt x="455" y="0"/>
                  </a:moveTo>
                  <a:cubicBezTo>
                    <a:pt x="441" y="0"/>
                    <a:pt x="426" y="4"/>
                    <a:pt x="412" y="13"/>
                  </a:cubicBezTo>
                  <a:cubicBezTo>
                    <a:pt x="225" y="124"/>
                    <a:pt x="94" y="297"/>
                    <a:pt x="45" y="511"/>
                  </a:cubicBezTo>
                  <a:cubicBezTo>
                    <a:pt x="1" y="702"/>
                    <a:pt x="19" y="946"/>
                    <a:pt x="228" y="1028"/>
                  </a:cubicBezTo>
                  <a:cubicBezTo>
                    <a:pt x="267" y="1044"/>
                    <a:pt x="309" y="1051"/>
                    <a:pt x="351" y="1051"/>
                  </a:cubicBezTo>
                  <a:cubicBezTo>
                    <a:pt x="487" y="1051"/>
                    <a:pt x="623" y="975"/>
                    <a:pt x="697" y="863"/>
                  </a:cubicBezTo>
                  <a:cubicBezTo>
                    <a:pt x="820" y="676"/>
                    <a:pt x="786" y="392"/>
                    <a:pt x="678" y="206"/>
                  </a:cubicBezTo>
                  <a:cubicBezTo>
                    <a:pt x="656" y="166"/>
                    <a:pt x="614" y="147"/>
                    <a:pt x="572" y="147"/>
                  </a:cubicBezTo>
                  <a:cubicBezTo>
                    <a:pt x="548" y="147"/>
                    <a:pt x="524" y="153"/>
                    <a:pt x="503" y="164"/>
                  </a:cubicBezTo>
                  <a:lnTo>
                    <a:pt x="503" y="164"/>
                  </a:lnTo>
                  <a:cubicBezTo>
                    <a:pt x="508" y="161"/>
                    <a:pt x="511" y="155"/>
                    <a:pt x="517" y="149"/>
                  </a:cubicBezTo>
                  <a:cubicBezTo>
                    <a:pt x="574" y="92"/>
                    <a:pt x="523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40"/>
            <p:cNvSpPr/>
            <p:nvPr/>
          </p:nvSpPr>
          <p:spPr>
            <a:xfrm>
              <a:off x="667138" y="3847150"/>
              <a:ext cx="11788" cy="27656"/>
            </a:xfrm>
            <a:custGeom>
              <a:avLst/>
              <a:gdLst/>
              <a:ahLst/>
              <a:cxnLst/>
              <a:rect l="l" t="t" r="r" b="b"/>
              <a:pathLst>
                <a:path w="234" h="549" extrusionOk="0">
                  <a:moveTo>
                    <a:pt x="184" y="1"/>
                  </a:moveTo>
                  <a:cubicBezTo>
                    <a:pt x="133" y="70"/>
                    <a:pt x="92" y="145"/>
                    <a:pt x="68" y="226"/>
                  </a:cubicBezTo>
                  <a:cubicBezTo>
                    <a:pt x="50" y="277"/>
                    <a:pt x="0" y="490"/>
                    <a:pt x="62" y="535"/>
                  </a:cubicBezTo>
                  <a:cubicBezTo>
                    <a:pt x="75" y="544"/>
                    <a:pt x="87" y="548"/>
                    <a:pt x="99" y="548"/>
                  </a:cubicBezTo>
                  <a:cubicBezTo>
                    <a:pt x="166" y="548"/>
                    <a:pt x="218" y="424"/>
                    <a:pt x="221" y="384"/>
                  </a:cubicBezTo>
                  <a:cubicBezTo>
                    <a:pt x="234" y="270"/>
                    <a:pt x="184" y="160"/>
                    <a:pt x="177" y="46"/>
                  </a:cubicBezTo>
                  <a:cubicBezTo>
                    <a:pt x="177" y="29"/>
                    <a:pt x="179" y="15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40"/>
            <p:cNvSpPr/>
            <p:nvPr/>
          </p:nvSpPr>
          <p:spPr>
            <a:xfrm>
              <a:off x="399340" y="3726702"/>
              <a:ext cx="251825" cy="487680"/>
            </a:xfrm>
            <a:custGeom>
              <a:avLst/>
              <a:gdLst/>
              <a:ahLst/>
              <a:cxnLst/>
              <a:rect l="l" t="t" r="r" b="b"/>
              <a:pathLst>
                <a:path w="4999" h="9681" extrusionOk="0">
                  <a:moveTo>
                    <a:pt x="4065" y="0"/>
                  </a:moveTo>
                  <a:cubicBezTo>
                    <a:pt x="3647" y="0"/>
                    <a:pt x="3225" y="219"/>
                    <a:pt x="2982" y="557"/>
                  </a:cubicBezTo>
                  <a:cubicBezTo>
                    <a:pt x="2621" y="1058"/>
                    <a:pt x="2772" y="1709"/>
                    <a:pt x="3110" y="2179"/>
                  </a:cubicBezTo>
                  <a:cubicBezTo>
                    <a:pt x="3297" y="2444"/>
                    <a:pt x="3538" y="2640"/>
                    <a:pt x="3764" y="2867"/>
                  </a:cubicBezTo>
                  <a:cubicBezTo>
                    <a:pt x="3837" y="2939"/>
                    <a:pt x="4018" y="3105"/>
                    <a:pt x="4025" y="3181"/>
                  </a:cubicBezTo>
                  <a:cubicBezTo>
                    <a:pt x="4038" y="3306"/>
                    <a:pt x="3818" y="3623"/>
                    <a:pt x="3729" y="3650"/>
                  </a:cubicBezTo>
                  <a:cubicBezTo>
                    <a:pt x="3686" y="3663"/>
                    <a:pt x="3638" y="3669"/>
                    <a:pt x="3586" y="3669"/>
                  </a:cubicBezTo>
                  <a:cubicBezTo>
                    <a:pt x="3348" y="3669"/>
                    <a:pt x="3042" y="3551"/>
                    <a:pt x="2838" y="3503"/>
                  </a:cubicBezTo>
                  <a:cubicBezTo>
                    <a:pt x="2498" y="3424"/>
                    <a:pt x="2066" y="3351"/>
                    <a:pt x="1642" y="3351"/>
                  </a:cubicBezTo>
                  <a:cubicBezTo>
                    <a:pt x="846" y="3351"/>
                    <a:pt x="83" y="3608"/>
                    <a:pt x="32" y="4563"/>
                  </a:cubicBezTo>
                  <a:cubicBezTo>
                    <a:pt x="1" y="5145"/>
                    <a:pt x="328" y="5685"/>
                    <a:pt x="811" y="5994"/>
                  </a:cubicBezTo>
                  <a:cubicBezTo>
                    <a:pt x="1396" y="6366"/>
                    <a:pt x="2006" y="6316"/>
                    <a:pt x="2659" y="6384"/>
                  </a:cubicBezTo>
                  <a:cubicBezTo>
                    <a:pt x="4076" y="6526"/>
                    <a:pt x="2543" y="8050"/>
                    <a:pt x="2427" y="8651"/>
                  </a:cubicBezTo>
                  <a:cubicBezTo>
                    <a:pt x="2342" y="9092"/>
                    <a:pt x="2544" y="9575"/>
                    <a:pt x="2972" y="9680"/>
                  </a:cubicBezTo>
                  <a:lnTo>
                    <a:pt x="3032" y="9385"/>
                  </a:lnTo>
                  <a:cubicBezTo>
                    <a:pt x="2228" y="9017"/>
                    <a:pt x="3538" y="7627"/>
                    <a:pt x="3620" y="7110"/>
                  </a:cubicBezTo>
                  <a:cubicBezTo>
                    <a:pt x="3706" y="6555"/>
                    <a:pt x="3397" y="6136"/>
                    <a:pt x="2852" y="6023"/>
                  </a:cubicBezTo>
                  <a:cubicBezTo>
                    <a:pt x="2044" y="5855"/>
                    <a:pt x="1079" y="6068"/>
                    <a:pt x="589" y="5198"/>
                  </a:cubicBezTo>
                  <a:cubicBezTo>
                    <a:pt x="307" y="4700"/>
                    <a:pt x="420" y="4105"/>
                    <a:pt x="951" y="3840"/>
                  </a:cubicBezTo>
                  <a:cubicBezTo>
                    <a:pt x="1178" y="3727"/>
                    <a:pt x="1421" y="3687"/>
                    <a:pt x="1667" y="3687"/>
                  </a:cubicBezTo>
                  <a:cubicBezTo>
                    <a:pt x="1900" y="3687"/>
                    <a:pt x="2135" y="3723"/>
                    <a:pt x="2360" y="3769"/>
                  </a:cubicBezTo>
                  <a:cubicBezTo>
                    <a:pt x="2691" y="3837"/>
                    <a:pt x="3233" y="4038"/>
                    <a:pt x="3695" y="4038"/>
                  </a:cubicBezTo>
                  <a:cubicBezTo>
                    <a:pt x="3958" y="4038"/>
                    <a:pt x="4194" y="3973"/>
                    <a:pt x="4351" y="3781"/>
                  </a:cubicBezTo>
                  <a:cubicBezTo>
                    <a:pt x="4763" y="3275"/>
                    <a:pt x="4131" y="2715"/>
                    <a:pt x="3797" y="2392"/>
                  </a:cubicBezTo>
                  <a:cubicBezTo>
                    <a:pt x="3400" y="2008"/>
                    <a:pt x="2941" y="1421"/>
                    <a:pt x="3237" y="844"/>
                  </a:cubicBezTo>
                  <a:cubicBezTo>
                    <a:pt x="3396" y="532"/>
                    <a:pt x="3773" y="309"/>
                    <a:pt x="4130" y="309"/>
                  </a:cubicBezTo>
                  <a:cubicBezTo>
                    <a:pt x="4186" y="309"/>
                    <a:pt x="4242" y="314"/>
                    <a:pt x="4296" y="326"/>
                  </a:cubicBezTo>
                  <a:cubicBezTo>
                    <a:pt x="4452" y="357"/>
                    <a:pt x="4586" y="432"/>
                    <a:pt x="4711" y="526"/>
                  </a:cubicBezTo>
                  <a:lnTo>
                    <a:pt x="4999" y="453"/>
                  </a:lnTo>
                  <a:cubicBezTo>
                    <a:pt x="4756" y="249"/>
                    <a:pt x="4508" y="45"/>
                    <a:pt x="4216" y="10"/>
                  </a:cubicBezTo>
                  <a:cubicBezTo>
                    <a:pt x="4166" y="3"/>
                    <a:pt x="4116" y="0"/>
                    <a:pt x="4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40"/>
            <p:cNvSpPr/>
            <p:nvPr/>
          </p:nvSpPr>
          <p:spPr>
            <a:xfrm>
              <a:off x="613286" y="3818839"/>
              <a:ext cx="22467" cy="17329"/>
            </a:xfrm>
            <a:custGeom>
              <a:avLst/>
              <a:gdLst/>
              <a:ahLst/>
              <a:cxnLst/>
              <a:rect l="l" t="t" r="r" b="b"/>
              <a:pathLst>
                <a:path w="446" h="344" extrusionOk="0">
                  <a:moveTo>
                    <a:pt x="225" y="0"/>
                  </a:moveTo>
                  <a:cubicBezTo>
                    <a:pt x="1" y="0"/>
                    <a:pt x="1" y="343"/>
                    <a:pt x="225" y="343"/>
                  </a:cubicBezTo>
                  <a:cubicBezTo>
                    <a:pt x="446" y="343"/>
                    <a:pt x="446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40"/>
            <p:cNvSpPr/>
            <p:nvPr/>
          </p:nvSpPr>
          <p:spPr>
            <a:xfrm>
              <a:off x="603513" y="3766498"/>
              <a:ext cx="20906" cy="16321"/>
            </a:xfrm>
            <a:custGeom>
              <a:avLst/>
              <a:gdLst/>
              <a:ahLst/>
              <a:cxnLst/>
              <a:rect l="l" t="t" r="r" b="b"/>
              <a:pathLst>
                <a:path w="415" h="324" extrusionOk="0">
                  <a:moveTo>
                    <a:pt x="207" y="1"/>
                  </a:moveTo>
                  <a:cubicBezTo>
                    <a:pt x="0" y="1"/>
                    <a:pt x="0" y="324"/>
                    <a:pt x="207" y="324"/>
                  </a:cubicBezTo>
                  <a:cubicBezTo>
                    <a:pt x="414" y="324"/>
                    <a:pt x="41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40"/>
            <p:cNvSpPr/>
            <p:nvPr/>
          </p:nvSpPr>
          <p:spPr>
            <a:xfrm>
              <a:off x="1246863" y="4133033"/>
              <a:ext cx="28411" cy="22014"/>
            </a:xfrm>
            <a:custGeom>
              <a:avLst/>
              <a:gdLst/>
              <a:ahLst/>
              <a:cxnLst/>
              <a:rect l="l" t="t" r="r" b="b"/>
              <a:pathLst>
                <a:path w="564" h="437" extrusionOk="0">
                  <a:moveTo>
                    <a:pt x="283" y="0"/>
                  </a:moveTo>
                  <a:cubicBezTo>
                    <a:pt x="3" y="0"/>
                    <a:pt x="1" y="437"/>
                    <a:pt x="283" y="437"/>
                  </a:cubicBezTo>
                  <a:cubicBezTo>
                    <a:pt x="563" y="437"/>
                    <a:pt x="563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40"/>
            <p:cNvSpPr/>
            <p:nvPr/>
          </p:nvSpPr>
          <p:spPr>
            <a:xfrm>
              <a:off x="1186160" y="4092732"/>
              <a:ext cx="23223" cy="18135"/>
            </a:xfrm>
            <a:custGeom>
              <a:avLst/>
              <a:gdLst/>
              <a:ahLst/>
              <a:cxnLst/>
              <a:rect l="l" t="t" r="r" b="b"/>
              <a:pathLst>
                <a:path w="461" h="360" extrusionOk="0">
                  <a:moveTo>
                    <a:pt x="232" y="1"/>
                  </a:moveTo>
                  <a:cubicBezTo>
                    <a:pt x="1" y="1"/>
                    <a:pt x="1" y="359"/>
                    <a:pt x="232" y="359"/>
                  </a:cubicBezTo>
                  <a:cubicBezTo>
                    <a:pt x="460" y="359"/>
                    <a:pt x="460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40"/>
            <p:cNvSpPr/>
            <p:nvPr/>
          </p:nvSpPr>
          <p:spPr>
            <a:xfrm>
              <a:off x="1101075" y="4006489"/>
              <a:ext cx="28210" cy="25590"/>
            </a:xfrm>
            <a:custGeom>
              <a:avLst/>
              <a:gdLst/>
              <a:ahLst/>
              <a:cxnLst/>
              <a:rect l="l" t="t" r="r" b="b"/>
              <a:pathLst>
                <a:path w="560" h="508" extrusionOk="0">
                  <a:moveTo>
                    <a:pt x="315" y="1"/>
                  </a:moveTo>
                  <a:cubicBezTo>
                    <a:pt x="261" y="1"/>
                    <a:pt x="207" y="21"/>
                    <a:pt x="162" y="62"/>
                  </a:cubicBezTo>
                  <a:cubicBezTo>
                    <a:pt x="137" y="83"/>
                    <a:pt x="113" y="107"/>
                    <a:pt x="87" y="128"/>
                  </a:cubicBezTo>
                  <a:cubicBezTo>
                    <a:pt x="1" y="206"/>
                    <a:pt x="2" y="365"/>
                    <a:pt x="87" y="443"/>
                  </a:cubicBezTo>
                  <a:cubicBezTo>
                    <a:pt x="132" y="484"/>
                    <a:pt x="193" y="508"/>
                    <a:pt x="254" y="508"/>
                  </a:cubicBezTo>
                  <a:cubicBezTo>
                    <a:pt x="309" y="508"/>
                    <a:pt x="363" y="488"/>
                    <a:pt x="403" y="443"/>
                  </a:cubicBezTo>
                  <a:cubicBezTo>
                    <a:pt x="424" y="420"/>
                    <a:pt x="447" y="395"/>
                    <a:pt x="468" y="371"/>
                  </a:cubicBezTo>
                  <a:cubicBezTo>
                    <a:pt x="545" y="286"/>
                    <a:pt x="559" y="145"/>
                    <a:pt x="468" y="62"/>
                  </a:cubicBezTo>
                  <a:cubicBezTo>
                    <a:pt x="423" y="21"/>
                    <a:pt x="36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40"/>
            <p:cNvSpPr/>
            <p:nvPr/>
          </p:nvSpPr>
          <p:spPr>
            <a:xfrm>
              <a:off x="1086869" y="4085176"/>
              <a:ext cx="24885" cy="19243"/>
            </a:xfrm>
            <a:custGeom>
              <a:avLst/>
              <a:gdLst/>
              <a:ahLst/>
              <a:cxnLst/>
              <a:rect l="l" t="t" r="r" b="b"/>
              <a:pathLst>
                <a:path w="494" h="382" extrusionOk="0">
                  <a:moveTo>
                    <a:pt x="247" y="1"/>
                  </a:moveTo>
                  <a:cubicBezTo>
                    <a:pt x="2" y="1"/>
                    <a:pt x="1" y="382"/>
                    <a:pt x="247" y="382"/>
                  </a:cubicBezTo>
                  <a:cubicBezTo>
                    <a:pt x="491" y="382"/>
                    <a:pt x="494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40"/>
            <p:cNvSpPr/>
            <p:nvPr/>
          </p:nvSpPr>
          <p:spPr>
            <a:xfrm>
              <a:off x="1038206" y="4006489"/>
              <a:ext cx="29016" cy="21863"/>
            </a:xfrm>
            <a:custGeom>
              <a:avLst/>
              <a:gdLst/>
              <a:ahLst/>
              <a:cxnLst/>
              <a:rect l="l" t="t" r="r" b="b"/>
              <a:pathLst>
                <a:path w="576" h="434" extrusionOk="0">
                  <a:moveTo>
                    <a:pt x="344" y="1"/>
                  </a:moveTo>
                  <a:cubicBezTo>
                    <a:pt x="341" y="1"/>
                    <a:pt x="338" y="1"/>
                    <a:pt x="335" y="1"/>
                  </a:cubicBezTo>
                  <a:cubicBezTo>
                    <a:pt x="285" y="4"/>
                    <a:pt x="231" y="15"/>
                    <a:pt x="185" y="31"/>
                  </a:cubicBezTo>
                  <a:cubicBezTo>
                    <a:pt x="0" y="89"/>
                    <a:pt x="0" y="344"/>
                    <a:pt x="185" y="402"/>
                  </a:cubicBezTo>
                  <a:cubicBezTo>
                    <a:pt x="227" y="418"/>
                    <a:pt x="283" y="433"/>
                    <a:pt x="329" y="433"/>
                  </a:cubicBezTo>
                  <a:cubicBezTo>
                    <a:pt x="331" y="433"/>
                    <a:pt x="333" y="433"/>
                    <a:pt x="335" y="433"/>
                  </a:cubicBezTo>
                  <a:cubicBezTo>
                    <a:pt x="425" y="429"/>
                    <a:pt x="489" y="384"/>
                    <a:pt x="539" y="313"/>
                  </a:cubicBezTo>
                  <a:cubicBezTo>
                    <a:pt x="576" y="260"/>
                    <a:pt x="576" y="171"/>
                    <a:pt x="539" y="121"/>
                  </a:cubicBezTo>
                  <a:cubicBezTo>
                    <a:pt x="494" y="57"/>
                    <a:pt x="426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40"/>
            <p:cNvSpPr/>
            <p:nvPr/>
          </p:nvSpPr>
          <p:spPr>
            <a:xfrm>
              <a:off x="1039818" y="4121950"/>
              <a:ext cx="20553" cy="15969"/>
            </a:xfrm>
            <a:custGeom>
              <a:avLst/>
              <a:gdLst/>
              <a:ahLst/>
              <a:cxnLst/>
              <a:rect l="l" t="t" r="r" b="b"/>
              <a:pathLst>
                <a:path w="408" h="317" extrusionOk="0">
                  <a:moveTo>
                    <a:pt x="205" y="0"/>
                  </a:moveTo>
                  <a:cubicBezTo>
                    <a:pt x="1" y="0"/>
                    <a:pt x="1" y="316"/>
                    <a:pt x="205" y="316"/>
                  </a:cubicBezTo>
                  <a:cubicBezTo>
                    <a:pt x="408" y="316"/>
                    <a:pt x="408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40"/>
            <p:cNvSpPr/>
            <p:nvPr/>
          </p:nvSpPr>
          <p:spPr>
            <a:xfrm>
              <a:off x="919621" y="4000242"/>
              <a:ext cx="21661" cy="24230"/>
            </a:xfrm>
            <a:custGeom>
              <a:avLst/>
              <a:gdLst/>
              <a:ahLst/>
              <a:cxnLst/>
              <a:rect l="l" t="t" r="r" b="b"/>
              <a:pathLst>
                <a:path w="430" h="481" extrusionOk="0">
                  <a:moveTo>
                    <a:pt x="221" y="0"/>
                  </a:moveTo>
                  <a:cubicBezTo>
                    <a:pt x="219" y="0"/>
                    <a:pt x="217" y="0"/>
                    <a:pt x="216" y="0"/>
                  </a:cubicBezTo>
                  <a:cubicBezTo>
                    <a:pt x="134" y="3"/>
                    <a:pt x="34" y="58"/>
                    <a:pt x="22" y="148"/>
                  </a:cubicBezTo>
                  <a:cubicBezTo>
                    <a:pt x="20" y="170"/>
                    <a:pt x="17" y="193"/>
                    <a:pt x="13" y="214"/>
                  </a:cubicBezTo>
                  <a:cubicBezTo>
                    <a:pt x="0" y="289"/>
                    <a:pt x="6" y="363"/>
                    <a:pt x="67" y="418"/>
                  </a:cubicBezTo>
                  <a:cubicBezTo>
                    <a:pt x="110" y="455"/>
                    <a:pt x="159" y="481"/>
                    <a:pt x="216" y="481"/>
                  </a:cubicBezTo>
                  <a:cubicBezTo>
                    <a:pt x="268" y="481"/>
                    <a:pt x="325" y="455"/>
                    <a:pt x="365" y="418"/>
                  </a:cubicBezTo>
                  <a:cubicBezTo>
                    <a:pt x="421" y="362"/>
                    <a:pt x="430" y="291"/>
                    <a:pt x="417" y="214"/>
                  </a:cubicBezTo>
                  <a:cubicBezTo>
                    <a:pt x="416" y="192"/>
                    <a:pt x="413" y="169"/>
                    <a:pt x="409" y="148"/>
                  </a:cubicBezTo>
                  <a:cubicBezTo>
                    <a:pt x="396" y="66"/>
                    <a:pt x="299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40"/>
            <p:cNvSpPr/>
            <p:nvPr/>
          </p:nvSpPr>
          <p:spPr>
            <a:xfrm>
              <a:off x="883704" y="4048251"/>
              <a:ext cx="23273" cy="22719"/>
            </a:xfrm>
            <a:custGeom>
              <a:avLst/>
              <a:gdLst/>
              <a:ahLst/>
              <a:cxnLst/>
              <a:rect l="l" t="t" r="r" b="b"/>
              <a:pathLst>
                <a:path w="462" h="451" extrusionOk="0">
                  <a:moveTo>
                    <a:pt x="230" y="1"/>
                  </a:moveTo>
                  <a:cubicBezTo>
                    <a:pt x="111" y="1"/>
                    <a:pt x="1" y="103"/>
                    <a:pt x="5" y="225"/>
                  </a:cubicBezTo>
                  <a:cubicBezTo>
                    <a:pt x="11" y="348"/>
                    <a:pt x="106" y="450"/>
                    <a:pt x="230" y="450"/>
                  </a:cubicBezTo>
                  <a:cubicBezTo>
                    <a:pt x="349" y="450"/>
                    <a:pt x="461" y="348"/>
                    <a:pt x="456" y="225"/>
                  </a:cubicBezTo>
                  <a:cubicBezTo>
                    <a:pt x="450" y="103"/>
                    <a:pt x="358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40"/>
            <p:cNvSpPr/>
            <p:nvPr/>
          </p:nvSpPr>
          <p:spPr>
            <a:xfrm>
              <a:off x="833378" y="4070063"/>
              <a:ext cx="18387" cy="14307"/>
            </a:xfrm>
            <a:custGeom>
              <a:avLst/>
              <a:gdLst/>
              <a:ahLst/>
              <a:cxnLst/>
              <a:rect l="l" t="t" r="r" b="b"/>
              <a:pathLst>
                <a:path w="365" h="284" extrusionOk="0">
                  <a:moveTo>
                    <a:pt x="183" y="0"/>
                  </a:moveTo>
                  <a:cubicBezTo>
                    <a:pt x="1" y="0"/>
                    <a:pt x="1" y="284"/>
                    <a:pt x="183" y="284"/>
                  </a:cubicBezTo>
                  <a:cubicBezTo>
                    <a:pt x="365" y="284"/>
                    <a:pt x="36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40"/>
            <p:cNvSpPr/>
            <p:nvPr/>
          </p:nvSpPr>
          <p:spPr>
            <a:xfrm>
              <a:off x="738420" y="4044573"/>
              <a:ext cx="25188" cy="23575"/>
            </a:xfrm>
            <a:custGeom>
              <a:avLst/>
              <a:gdLst/>
              <a:ahLst/>
              <a:cxnLst/>
              <a:rect l="l" t="t" r="r" b="b"/>
              <a:pathLst>
                <a:path w="500" h="468" extrusionOk="0">
                  <a:moveTo>
                    <a:pt x="257" y="0"/>
                  </a:moveTo>
                  <a:cubicBezTo>
                    <a:pt x="255" y="0"/>
                    <a:pt x="253" y="0"/>
                    <a:pt x="252" y="0"/>
                  </a:cubicBezTo>
                  <a:cubicBezTo>
                    <a:pt x="160" y="5"/>
                    <a:pt x="80" y="56"/>
                    <a:pt x="45" y="141"/>
                  </a:cubicBezTo>
                  <a:cubicBezTo>
                    <a:pt x="1" y="247"/>
                    <a:pt x="42" y="362"/>
                    <a:pt x="137" y="424"/>
                  </a:cubicBezTo>
                  <a:cubicBezTo>
                    <a:pt x="148" y="431"/>
                    <a:pt x="157" y="437"/>
                    <a:pt x="167" y="444"/>
                  </a:cubicBezTo>
                  <a:cubicBezTo>
                    <a:pt x="191" y="459"/>
                    <a:pt x="222" y="467"/>
                    <a:pt x="252" y="467"/>
                  </a:cubicBezTo>
                  <a:cubicBezTo>
                    <a:pt x="283" y="467"/>
                    <a:pt x="313" y="459"/>
                    <a:pt x="337" y="444"/>
                  </a:cubicBezTo>
                  <a:cubicBezTo>
                    <a:pt x="348" y="437"/>
                    <a:pt x="357" y="431"/>
                    <a:pt x="368" y="424"/>
                  </a:cubicBezTo>
                  <a:cubicBezTo>
                    <a:pt x="453" y="369"/>
                    <a:pt x="500" y="267"/>
                    <a:pt x="471" y="167"/>
                  </a:cubicBezTo>
                  <a:cubicBezTo>
                    <a:pt x="448" y="77"/>
                    <a:pt x="357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40"/>
            <p:cNvSpPr/>
            <p:nvPr/>
          </p:nvSpPr>
          <p:spPr>
            <a:xfrm>
              <a:off x="677163" y="3977472"/>
              <a:ext cx="21359" cy="16473"/>
            </a:xfrm>
            <a:custGeom>
              <a:avLst/>
              <a:gdLst/>
              <a:ahLst/>
              <a:cxnLst/>
              <a:rect l="l" t="t" r="r" b="b"/>
              <a:pathLst>
                <a:path w="424" h="327" extrusionOk="0">
                  <a:moveTo>
                    <a:pt x="212" y="0"/>
                  </a:moveTo>
                  <a:cubicBezTo>
                    <a:pt x="1" y="0"/>
                    <a:pt x="1" y="326"/>
                    <a:pt x="212" y="326"/>
                  </a:cubicBezTo>
                  <a:cubicBezTo>
                    <a:pt x="423" y="326"/>
                    <a:pt x="423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40"/>
            <p:cNvSpPr/>
            <p:nvPr/>
          </p:nvSpPr>
          <p:spPr>
            <a:xfrm>
              <a:off x="658977" y="4033289"/>
              <a:ext cx="22518" cy="17531"/>
            </a:xfrm>
            <a:custGeom>
              <a:avLst/>
              <a:gdLst/>
              <a:ahLst/>
              <a:cxnLst/>
              <a:rect l="l" t="t" r="r" b="b"/>
              <a:pathLst>
                <a:path w="447" h="348" extrusionOk="0">
                  <a:moveTo>
                    <a:pt x="224" y="0"/>
                  </a:moveTo>
                  <a:cubicBezTo>
                    <a:pt x="1" y="0"/>
                    <a:pt x="1" y="345"/>
                    <a:pt x="224" y="348"/>
                  </a:cubicBezTo>
                  <a:cubicBezTo>
                    <a:pt x="446" y="348"/>
                    <a:pt x="447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40"/>
            <p:cNvSpPr/>
            <p:nvPr/>
          </p:nvSpPr>
          <p:spPr>
            <a:xfrm>
              <a:off x="638827" y="3917827"/>
              <a:ext cx="20755" cy="16120"/>
            </a:xfrm>
            <a:custGeom>
              <a:avLst/>
              <a:gdLst/>
              <a:ahLst/>
              <a:cxnLst/>
              <a:rect l="l" t="t" r="r" b="b"/>
              <a:pathLst>
                <a:path w="412" h="320" extrusionOk="0">
                  <a:moveTo>
                    <a:pt x="206" y="1"/>
                  </a:moveTo>
                  <a:cubicBezTo>
                    <a:pt x="1" y="1"/>
                    <a:pt x="1" y="320"/>
                    <a:pt x="206" y="320"/>
                  </a:cubicBezTo>
                  <a:cubicBezTo>
                    <a:pt x="410" y="320"/>
                    <a:pt x="412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40"/>
            <p:cNvSpPr/>
            <p:nvPr/>
          </p:nvSpPr>
          <p:spPr>
            <a:xfrm>
              <a:off x="602859" y="3959488"/>
              <a:ext cx="22266" cy="17228"/>
            </a:xfrm>
            <a:custGeom>
              <a:avLst/>
              <a:gdLst/>
              <a:ahLst/>
              <a:cxnLst/>
              <a:rect l="l" t="t" r="r" b="b"/>
              <a:pathLst>
                <a:path w="442" h="342" extrusionOk="0">
                  <a:moveTo>
                    <a:pt x="220" y="0"/>
                  </a:moveTo>
                  <a:cubicBezTo>
                    <a:pt x="1" y="0"/>
                    <a:pt x="1" y="342"/>
                    <a:pt x="219" y="342"/>
                  </a:cubicBezTo>
                  <a:cubicBezTo>
                    <a:pt x="219" y="342"/>
                    <a:pt x="220" y="342"/>
                    <a:pt x="220" y="342"/>
                  </a:cubicBezTo>
                  <a:cubicBezTo>
                    <a:pt x="440" y="342"/>
                    <a:pt x="441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40"/>
            <p:cNvSpPr/>
            <p:nvPr/>
          </p:nvSpPr>
          <p:spPr>
            <a:xfrm>
              <a:off x="604168" y="4023869"/>
              <a:ext cx="19646" cy="15264"/>
            </a:xfrm>
            <a:custGeom>
              <a:avLst/>
              <a:gdLst/>
              <a:ahLst/>
              <a:cxnLst/>
              <a:rect l="l" t="t" r="r" b="b"/>
              <a:pathLst>
                <a:path w="390" h="303" extrusionOk="0">
                  <a:moveTo>
                    <a:pt x="194" y="0"/>
                  </a:moveTo>
                  <a:cubicBezTo>
                    <a:pt x="2" y="0"/>
                    <a:pt x="0" y="302"/>
                    <a:pt x="194" y="302"/>
                  </a:cubicBezTo>
                  <a:cubicBezTo>
                    <a:pt x="387" y="302"/>
                    <a:pt x="39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40"/>
            <p:cNvSpPr/>
            <p:nvPr/>
          </p:nvSpPr>
          <p:spPr>
            <a:xfrm>
              <a:off x="537975" y="3960949"/>
              <a:ext cx="18387" cy="14256"/>
            </a:xfrm>
            <a:custGeom>
              <a:avLst/>
              <a:gdLst/>
              <a:ahLst/>
              <a:cxnLst/>
              <a:rect l="l" t="t" r="r" b="b"/>
              <a:pathLst>
                <a:path w="365" h="283" extrusionOk="0">
                  <a:moveTo>
                    <a:pt x="182" y="1"/>
                  </a:moveTo>
                  <a:cubicBezTo>
                    <a:pt x="1" y="1"/>
                    <a:pt x="1" y="283"/>
                    <a:pt x="181" y="283"/>
                  </a:cubicBezTo>
                  <a:cubicBezTo>
                    <a:pt x="181" y="283"/>
                    <a:pt x="181" y="283"/>
                    <a:pt x="182" y="283"/>
                  </a:cubicBezTo>
                  <a:cubicBezTo>
                    <a:pt x="362" y="283"/>
                    <a:pt x="365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40"/>
            <p:cNvSpPr/>
            <p:nvPr/>
          </p:nvSpPr>
          <p:spPr>
            <a:xfrm>
              <a:off x="529058" y="3995507"/>
              <a:ext cx="29167" cy="22618"/>
            </a:xfrm>
            <a:custGeom>
              <a:avLst/>
              <a:gdLst/>
              <a:ahLst/>
              <a:cxnLst/>
              <a:rect l="l" t="t" r="r" b="b"/>
              <a:pathLst>
                <a:path w="579" h="449" extrusionOk="0">
                  <a:moveTo>
                    <a:pt x="290" y="1"/>
                  </a:moveTo>
                  <a:cubicBezTo>
                    <a:pt x="3" y="1"/>
                    <a:pt x="0" y="449"/>
                    <a:pt x="290" y="449"/>
                  </a:cubicBezTo>
                  <a:cubicBezTo>
                    <a:pt x="579" y="449"/>
                    <a:pt x="579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40"/>
            <p:cNvSpPr/>
            <p:nvPr/>
          </p:nvSpPr>
          <p:spPr>
            <a:xfrm>
              <a:off x="1081378" y="4378162"/>
              <a:ext cx="21913" cy="16976"/>
            </a:xfrm>
            <a:custGeom>
              <a:avLst/>
              <a:gdLst/>
              <a:ahLst/>
              <a:cxnLst/>
              <a:rect l="l" t="t" r="r" b="b"/>
              <a:pathLst>
                <a:path w="435" h="337" extrusionOk="0">
                  <a:moveTo>
                    <a:pt x="217" y="0"/>
                  </a:moveTo>
                  <a:cubicBezTo>
                    <a:pt x="1" y="0"/>
                    <a:pt x="1" y="336"/>
                    <a:pt x="217" y="336"/>
                  </a:cubicBezTo>
                  <a:cubicBezTo>
                    <a:pt x="434" y="336"/>
                    <a:pt x="43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40"/>
            <p:cNvSpPr/>
            <p:nvPr/>
          </p:nvSpPr>
          <p:spPr>
            <a:xfrm>
              <a:off x="1057802" y="4417606"/>
              <a:ext cx="29369" cy="29973"/>
            </a:xfrm>
            <a:custGeom>
              <a:avLst/>
              <a:gdLst/>
              <a:ahLst/>
              <a:cxnLst/>
              <a:rect l="l" t="t" r="r" b="b"/>
              <a:pathLst>
                <a:path w="583" h="595" extrusionOk="0">
                  <a:moveTo>
                    <a:pt x="255" y="1"/>
                  </a:moveTo>
                  <a:cubicBezTo>
                    <a:pt x="215" y="1"/>
                    <a:pt x="175" y="10"/>
                    <a:pt x="143" y="31"/>
                  </a:cubicBezTo>
                  <a:cubicBezTo>
                    <a:pt x="32" y="99"/>
                    <a:pt x="1" y="231"/>
                    <a:pt x="59" y="344"/>
                  </a:cubicBezTo>
                  <a:cubicBezTo>
                    <a:pt x="83" y="389"/>
                    <a:pt x="107" y="436"/>
                    <a:pt x="131" y="482"/>
                  </a:cubicBezTo>
                  <a:cubicBezTo>
                    <a:pt x="169" y="553"/>
                    <a:pt x="252" y="594"/>
                    <a:pt x="333" y="594"/>
                  </a:cubicBezTo>
                  <a:cubicBezTo>
                    <a:pt x="372" y="594"/>
                    <a:pt x="411" y="585"/>
                    <a:pt x="443" y="564"/>
                  </a:cubicBezTo>
                  <a:cubicBezTo>
                    <a:pt x="552" y="491"/>
                    <a:pt x="582" y="365"/>
                    <a:pt x="524" y="252"/>
                  </a:cubicBezTo>
                  <a:cubicBezTo>
                    <a:pt x="504" y="204"/>
                    <a:pt x="480" y="158"/>
                    <a:pt x="456" y="113"/>
                  </a:cubicBezTo>
                  <a:cubicBezTo>
                    <a:pt x="420" y="41"/>
                    <a:pt x="33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40"/>
            <p:cNvSpPr/>
            <p:nvPr/>
          </p:nvSpPr>
          <p:spPr>
            <a:xfrm>
              <a:off x="1040775" y="4308190"/>
              <a:ext cx="29217" cy="26699"/>
            </a:xfrm>
            <a:custGeom>
              <a:avLst/>
              <a:gdLst/>
              <a:ahLst/>
              <a:cxnLst/>
              <a:rect l="l" t="t" r="r" b="b"/>
              <a:pathLst>
                <a:path w="580" h="530" extrusionOk="0">
                  <a:moveTo>
                    <a:pt x="320" y="1"/>
                  </a:moveTo>
                  <a:cubicBezTo>
                    <a:pt x="263" y="1"/>
                    <a:pt x="206" y="22"/>
                    <a:pt x="162" y="67"/>
                  </a:cubicBezTo>
                  <a:lnTo>
                    <a:pt x="91" y="138"/>
                  </a:lnTo>
                  <a:cubicBezTo>
                    <a:pt x="6" y="223"/>
                    <a:pt x="0" y="379"/>
                    <a:pt x="91" y="464"/>
                  </a:cubicBezTo>
                  <a:cubicBezTo>
                    <a:pt x="138" y="507"/>
                    <a:pt x="198" y="530"/>
                    <a:pt x="257" y="530"/>
                  </a:cubicBezTo>
                  <a:cubicBezTo>
                    <a:pt x="315" y="530"/>
                    <a:pt x="372" y="509"/>
                    <a:pt x="417" y="464"/>
                  </a:cubicBezTo>
                  <a:cubicBezTo>
                    <a:pt x="441" y="441"/>
                    <a:pt x="464" y="419"/>
                    <a:pt x="488" y="393"/>
                  </a:cubicBezTo>
                  <a:cubicBezTo>
                    <a:pt x="573" y="311"/>
                    <a:pt x="580" y="152"/>
                    <a:pt x="488" y="67"/>
                  </a:cubicBezTo>
                  <a:cubicBezTo>
                    <a:pt x="441" y="24"/>
                    <a:pt x="38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40"/>
            <p:cNvSpPr/>
            <p:nvPr/>
          </p:nvSpPr>
          <p:spPr>
            <a:xfrm>
              <a:off x="1046266" y="4188346"/>
              <a:ext cx="21661" cy="16825"/>
            </a:xfrm>
            <a:custGeom>
              <a:avLst/>
              <a:gdLst/>
              <a:ahLst/>
              <a:cxnLst/>
              <a:rect l="l" t="t" r="r" b="b"/>
              <a:pathLst>
                <a:path w="430" h="334" extrusionOk="0">
                  <a:moveTo>
                    <a:pt x="216" y="0"/>
                  </a:moveTo>
                  <a:cubicBezTo>
                    <a:pt x="0" y="0"/>
                    <a:pt x="0" y="333"/>
                    <a:pt x="216" y="333"/>
                  </a:cubicBezTo>
                  <a:cubicBezTo>
                    <a:pt x="430" y="333"/>
                    <a:pt x="430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40"/>
            <p:cNvSpPr/>
            <p:nvPr/>
          </p:nvSpPr>
          <p:spPr>
            <a:xfrm>
              <a:off x="1036896" y="4368591"/>
              <a:ext cx="19344" cy="15062"/>
            </a:xfrm>
            <a:custGeom>
              <a:avLst/>
              <a:gdLst/>
              <a:ahLst/>
              <a:cxnLst/>
              <a:rect l="l" t="t" r="r" b="b"/>
              <a:pathLst>
                <a:path w="384" h="299" extrusionOk="0">
                  <a:moveTo>
                    <a:pt x="192" y="1"/>
                  </a:moveTo>
                  <a:cubicBezTo>
                    <a:pt x="1" y="1"/>
                    <a:pt x="1" y="298"/>
                    <a:pt x="192" y="298"/>
                  </a:cubicBezTo>
                  <a:cubicBezTo>
                    <a:pt x="383" y="298"/>
                    <a:pt x="383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40"/>
            <p:cNvSpPr/>
            <p:nvPr/>
          </p:nvSpPr>
          <p:spPr>
            <a:xfrm>
              <a:off x="830859" y="4016312"/>
              <a:ext cx="210668" cy="184121"/>
            </a:xfrm>
            <a:custGeom>
              <a:avLst/>
              <a:gdLst/>
              <a:ahLst/>
              <a:cxnLst/>
              <a:rect l="l" t="t" r="r" b="b"/>
              <a:pathLst>
                <a:path w="4182" h="3655" extrusionOk="0">
                  <a:moveTo>
                    <a:pt x="2879" y="411"/>
                  </a:moveTo>
                  <a:cubicBezTo>
                    <a:pt x="3175" y="411"/>
                    <a:pt x="3475" y="688"/>
                    <a:pt x="3535" y="993"/>
                  </a:cubicBezTo>
                  <a:cubicBezTo>
                    <a:pt x="3625" y="1460"/>
                    <a:pt x="3372" y="1896"/>
                    <a:pt x="3078" y="2232"/>
                  </a:cubicBezTo>
                  <a:cubicBezTo>
                    <a:pt x="2708" y="2653"/>
                    <a:pt x="2095" y="3258"/>
                    <a:pt x="1479" y="3258"/>
                  </a:cubicBezTo>
                  <a:cubicBezTo>
                    <a:pt x="1346" y="3258"/>
                    <a:pt x="1212" y="3229"/>
                    <a:pt x="1081" y="3165"/>
                  </a:cubicBezTo>
                  <a:cubicBezTo>
                    <a:pt x="1" y="2627"/>
                    <a:pt x="1427" y="1743"/>
                    <a:pt x="1864" y="1400"/>
                  </a:cubicBezTo>
                  <a:cubicBezTo>
                    <a:pt x="2127" y="1195"/>
                    <a:pt x="2362" y="948"/>
                    <a:pt x="2467" y="646"/>
                  </a:cubicBezTo>
                  <a:cubicBezTo>
                    <a:pt x="2470" y="639"/>
                    <a:pt x="2477" y="635"/>
                    <a:pt x="2482" y="628"/>
                  </a:cubicBezTo>
                  <a:cubicBezTo>
                    <a:pt x="2596" y="474"/>
                    <a:pt x="2737" y="411"/>
                    <a:pt x="2879" y="411"/>
                  </a:cubicBezTo>
                  <a:close/>
                  <a:moveTo>
                    <a:pt x="2887" y="0"/>
                  </a:moveTo>
                  <a:cubicBezTo>
                    <a:pt x="2732" y="0"/>
                    <a:pt x="2579" y="40"/>
                    <a:pt x="2440" y="126"/>
                  </a:cubicBezTo>
                  <a:cubicBezTo>
                    <a:pt x="2423" y="118"/>
                    <a:pt x="2404" y="114"/>
                    <a:pt x="2385" y="114"/>
                  </a:cubicBezTo>
                  <a:cubicBezTo>
                    <a:pt x="2341" y="114"/>
                    <a:pt x="2298" y="139"/>
                    <a:pt x="2284" y="198"/>
                  </a:cubicBezTo>
                  <a:cubicBezTo>
                    <a:pt x="2277" y="224"/>
                    <a:pt x="2270" y="247"/>
                    <a:pt x="2263" y="271"/>
                  </a:cubicBezTo>
                  <a:cubicBezTo>
                    <a:pt x="2219" y="318"/>
                    <a:pt x="2178" y="369"/>
                    <a:pt x="2141" y="427"/>
                  </a:cubicBezTo>
                  <a:cubicBezTo>
                    <a:pt x="2107" y="482"/>
                    <a:pt x="2100" y="533"/>
                    <a:pt x="2114" y="578"/>
                  </a:cubicBezTo>
                  <a:cubicBezTo>
                    <a:pt x="1581" y="1353"/>
                    <a:pt x="185" y="1613"/>
                    <a:pt x="284" y="2734"/>
                  </a:cubicBezTo>
                  <a:cubicBezTo>
                    <a:pt x="342" y="3390"/>
                    <a:pt x="879" y="3655"/>
                    <a:pt x="1442" y="3655"/>
                  </a:cubicBezTo>
                  <a:cubicBezTo>
                    <a:pt x="1760" y="3655"/>
                    <a:pt x="2087" y="3570"/>
                    <a:pt x="2341" y="3424"/>
                  </a:cubicBezTo>
                  <a:cubicBezTo>
                    <a:pt x="3167" y="2949"/>
                    <a:pt x="4181" y="1926"/>
                    <a:pt x="3946" y="883"/>
                  </a:cubicBezTo>
                  <a:cubicBezTo>
                    <a:pt x="3828" y="361"/>
                    <a:pt x="3353" y="0"/>
                    <a:pt x="2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40"/>
            <p:cNvSpPr/>
            <p:nvPr/>
          </p:nvSpPr>
          <p:spPr>
            <a:xfrm>
              <a:off x="830960" y="4037067"/>
              <a:ext cx="182509" cy="143468"/>
            </a:xfrm>
            <a:custGeom>
              <a:avLst/>
              <a:gdLst/>
              <a:ahLst/>
              <a:cxnLst/>
              <a:rect l="l" t="t" r="r" b="b"/>
              <a:pathLst>
                <a:path w="3623" h="2848" extrusionOk="0">
                  <a:moveTo>
                    <a:pt x="2875" y="1"/>
                  </a:moveTo>
                  <a:cubicBezTo>
                    <a:pt x="2734" y="1"/>
                    <a:pt x="2593" y="64"/>
                    <a:pt x="2480" y="217"/>
                  </a:cubicBezTo>
                  <a:cubicBezTo>
                    <a:pt x="2478" y="226"/>
                    <a:pt x="2470" y="230"/>
                    <a:pt x="2465" y="237"/>
                  </a:cubicBezTo>
                  <a:cubicBezTo>
                    <a:pt x="2360" y="538"/>
                    <a:pt x="2125" y="784"/>
                    <a:pt x="1862" y="990"/>
                  </a:cubicBezTo>
                  <a:cubicBezTo>
                    <a:pt x="1425" y="1335"/>
                    <a:pt x="0" y="2218"/>
                    <a:pt x="1079" y="2754"/>
                  </a:cubicBezTo>
                  <a:cubicBezTo>
                    <a:pt x="1210" y="2819"/>
                    <a:pt x="1343" y="2847"/>
                    <a:pt x="1477" y="2847"/>
                  </a:cubicBezTo>
                  <a:cubicBezTo>
                    <a:pt x="2093" y="2847"/>
                    <a:pt x="2706" y="2241"/>
                    <a:pt x="3076" y="1821"/>
                  </a:cubicBezTo>
                  <a:cubicBezTo>
                    <a:pt x="3370" y="1486"/>
                    <a:pt x="3623" y="1049"/>
                    <a:pt x="3533" y="584"/>
                  </a:cubicBezTo>
                  <a:cubicBezTo>
                    <a:pt x="3473" y="278"/>
                    <a:pt x="3172" y="1"/>
                    <a:pt x="2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40"/>
            <p:cNvSpPr/>
            <p:nvPr/>
          </p:nvSpPr>
          <p:spPr>
            <a:xfrm>
              <a:off x="980425" y="4262952"/>
              <a:ext cx="19747" cy="15314"/>
            </a:xfrm>
            <a:custGeom>
              <a:avLst/>
              <a:gdLst/>
              <a:ahLst/>
              <a:cxnLst/>
              <a:rect l="l" t="t" r="r" b="b"/>
              <a:pathLst>
                <a:path w="392" h="304" extrusionOk="0">
                  <a:moveTo>
                    <a:pt x="195" y="0"/>
                  </a:moveTo>
                  <a:cubicBezTo>
                    <a:pt x="1" y="0"/>
                    <a:pt x="1" y="303"/>
                    <a:pt x="195" y="303"/>
                  </a:cubicBezTo>
                  <a:cubicBezTo>
                    <a:pt x="392" y="303"/>
                    <a:pt x="392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40"/>
            <p:cNvSpPr/>
            <p:nvPr/>
          </p:nvSpPr>
          <p:spPr>
            <a:xfrm>
              <a:off x="958814" y="4209755"/>
              <a:ext cx="20755" cy="16120"/>
            </a:xfrm>
            <a:custGeom>
              <a:avLst/>
              <a:gdLst/>
              <a:ahLst/>
              <a:cxnLst/>
              <a:rect l="l" t="t" r="r" b="b"/>
              <a:pathLst>
                <a:path w="412" h="320" extrusionOk="0">
                  <a:moveTo>
                    <a:pt x="206" y="0"/>
                  </a:moveTo>
                  <a:cubicBezTo>
                    <a:pt x="0" y="0"/>
                    <a:pt x="0" y="319"/>
                    <a:pt x="206" y="319"/>
                  </a:cubicBezTo>
                  <a:cubicBezTo>
                    <a:pt x="411" y="319"/>
                    <a:pt x="411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40"/>
            <p:cNvSpPr/>
            <p:nvPr/>
          </p:nvSpPr>
          <p:spPr>
            <a:xfrm>
              <a:off x="905063" y="4254741"/>
              <a:ext cx="22820" cy="17581"/>
            </a:xfrm>
            <a:custGeom>
              <a:avLst/>
              <a:gdLst/>
              <a:ahLst/>
              <a:cxnLst/>
              <a:rect l="l" t="t" r="r" b="b"/>
              <a:pathLst>
                <a:path w="453" h="349" extrusionOk="0">
                  <a:moveTo>
                    <a:pt x="226" y="0"/>
                  </a:moveTo>
                  <a:cubicBezTo>
                    <a:pt x="1" y="0"/>
                    <a:pt x="0" y="349"/>
                    <a:pt x="223" y="349"/>
                  </a:cubicBezTo>
                  <a:cubicBezTo>
                    <a:pt x="224" y="349"/>
                    <a:pt x="225" y="349"/>
                    <a:pt x="226" y="349"/>
                  </a:cubicBezTo>
                  <a:cubicBezTo>
                    <a:pt x="451" y="349"/>
                    <a:pt x="452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40"/>
            <p:cNvSpPr/>
            <p:nvPr/>
          </p:nvSpPr>
          <p:spPr>
            <a:xfrm>
              <a:off x="865669" y="4341337"/>
              <a:ext cx="17178" cy="13249"/>
            </a:xfrm>
            <a:custGeom>
              <a:avLst/>
              <a:gdLst/>
              <a:ahLst/>
              <a:cxnLst/>
              <a:rect l="l" t="t" r="r" b="b"/>
              <a:pathLst>
                <a:path w="341" h="263" extrusionOk="0">
                  <a:moveTo>
                    <a:pt x="170" y="0"/>
                  </a:moveTo>
                  <a:cubicBezTo>
                    <a:pt x="1" y="0"/>
                    <a:pt x="0" y="262"/>
                    <a:pt x="169" y="262"/>
                  </a:cubicBezTo>
                  <a:cubicBezTo>
                    <a:pt x="169" y="262"/>
                    <a:pt x="170" y="262"/>
                    <a:pt x="170" y="262"/>
                  </a:cubicBezTo>
                  <a:cubicBezTo>
                    <a:pt x="340" y="262"/>
                    <a:pt x="340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40"/>
            <p:cNvSpPr/>
            <p:nvPr/>
          </p:nvSpPr>
          <p:spPr>
            <a:xfrm>
              <a:off x="862798" y="4285521"/>
              <a:ext cx="15918" cy="12292"/>
            </a:xfrm>
            <a:custGeom>
              <a:avLst/>
              <a:gdLst/>
              <a:ahLst/>
              <a:cxnLst/>
              <a:rect l="l" t="t" r="r" b="b"/>
              <a:pathLst>
                <a:path w="316" h="244" extrusionOk="0">
                  <a:moveTo>
                    <a:pt x="159" y="0"/>
                  </a:moveTo>
                  <a:cubicBezTo>
                    <a:pt x="1" y="0"/>
                    <a:pt x="0" y="244"/>
                    <a:pt x="158" y="244"/>
                  </a:cubicBezTo>
                  <a:cubicBezTo>
                    <a:pt x="158" y="244"/>
                    <a:pt x="159" y="244"/>
                    <a:pt x="159" y="244"/>
                  </a:cubicBezTo>
                  <a:cubicBezTo>
                    <a:pt x="315" y="244"/>
                    <a:pt x="315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40"/>
            <p:cNvSpPr/>
            <p:nvPr/>
          </p:nvSpPr>
          <p:spPr>
            <a:xfrm>
              <a:off x="854788" y="4384006"/>
              <a:ext cx="24835" cy="19243"/>
            </a:xfrm>
            <a:custGeom>
              <a:avLst/>
              <a:gdLst/>
              <a:ahLst/>
              <a:cxnLst/>
              <a:rect l="l" t="t" r="r" b="b"/>
              <a:pathLst>
                <a:path w="493" h="382" extrusionOk="0">
                  <a:moveTo>
                    <a:pt x="247" y="1"/>
                  </a:moveTo>
                  <a:cubicBezTo>
                    <a:pt x="2" y="1"/>
                    <a:pt x="1" y="382"/>
                    <a:pt x="247" y="382"/>
                  </a:cubicBezTo>
                  <a:cubicBezTo>
                    <a:pt x="491" y="382"/>
                    <a:pt x="492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40"/>
            <p:cNvSpPr/>
            <p:nvPr/>
          </p:nvSpPr>
          <p:spPr>
            <a:xfrm>
              <a:off x="831262" y="4199731"/>
              <a:ext cx="22669" cy="25792"/>
            </a:xfrm>
            <a:custGeom>
              <a:avLst/>
              <a:gdLst/>
              <a:ahLst/>
              <a:cxnLst/>
              <a:rect l="l" t="t" r="r" b="b"/>
              <a:pathLst>
                <a:path w="450" h="512" extrusionOk="0">
                  <a:moveTo>
                    <a:pt x="236" y="1"/>
                  </a:moveTo>
                  <a:cubicBezTo>
                    <a:pt x="233" y="1"/>
                    <a:pt x="229" y="1"/>
                    <a:pt x="225" y="1"/>
                  </a:cubicBezTo>
                  <a:cubicBezTo>
                    <a:pt x="105" y="7"/>
                    <a:pt x="9" y="97"/>
                    <a:pt x="6" y="221"/>
                  </a:cubicBezTo>
                  <a:lnTo>
                    <a:pt x="3" y="290"/>
                  </a:lnTo>
                  <a:cubicBezTo>
                    <a:pt x="0" y="402"/>
                    <a:pt x="103" y="511"/>
                    <a:pt x="217" y="511"/>
                  </a:cubicBezTo>
                  <a:cubicBezTo>
                    <a:pt x="220" y="511"/>
                    <a:pt x="223" y="511"/>
                    <a:pt x="225" y="511"/>
                  </a:cubicBezTo>
                  <a:cubicBezTo>
                    <a:pt x="342" y="506"/>
                    <a:pt x="449" y="413"/>
                    <a:pt x="446" y="290"/>
                  </a:cubicBezTo>
                  <a:lnTo>
                    <a:pt x="445" y="221"/>
                  </a:lnTo>
                  <a:cubicBezTo>
                    <a:pt x="442" y="109"/>
                    <a:pt x="353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40"/>
            <p:cNvSpPr/>
            <p:nvPr/>
          </p:nvSpPr>
          <p:spPr>
            <a:xfrm>
              <a:off x="810961" y="4163208"/>
              <a:ext cx="13904" cy="10831"/>
            </a:xfrm>
            <a:custGeom>
              <a:avLst/>
              <a:gdLst/>
              <a:ahLst/>
              <a:cxnLst/>
              <a:rect l="l" t="t" r="r" b="b"/>
              <a:pathLst>
                <a:path w="276" h="215" extrusionOk="0">
                  <a:moveTo>
                    <a:pt x="139" y="1"/>
                  </a:moveTo>
                  <a:cubicBezTo>
                    <a:pt x="1" y="1"/>
                    <a:pt x="1" y="214"/>
                    <a:pt x="139" y="214"/>
                  </a:cubicBezTo>
                  <a:cubicBezTo>
                    <a:pt x="276" y="214"/>
                    <a:pt x="276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40"/>
            <p:cNvSpPr/>
            <p:nvPr/>
          </p:nvSpPr>
          <p:spPr>
            <a:xfrm>
              <a:off x="779073" y="4269199"/>
              <a:ext cx="21611" cy="16825"/>
            </a:xfrm>
            <a:custGeom>
              <a:avLst/>
              <a:gdLst/>
              <a:ahLst/>
              <a:cxnLst/>
              <a:rect l="l" t="t" r="r" b="b"/>
              <a:pathLst>
                <a:path w="429" h="334" extrusionOk="0">
                  <a:moveTo>
                    <a:pt x="214" y="1"/>
                  </a:moveTo>
                  <a:cubicBezTo>
                    <a:pt x="0" y="1"/>
                    <a:pt x="0" y="334"/>
                    <a:pt x="214" y="334"/>
                  </a:cubicBezTo>
                  <a:cubicBezTo>
                    <a:pt x="428" y="334"/>
                    <a:pt x="428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40"/>
            <p:cNvSpPr/>
            <p:nvPr/>
          </p:nvSpPr>
          <p:spPr>
            <a:xfrm>
              <a:off x="750560" y="4295646"/>
              <a:ext cx="25389" cy="23324"/>
            </a:xfrm>
            <a:custGeom>
              <a:avLst/>
              <a:gdLst/>
              <a:ahLst/>
              <a:cxnLst/>
              <a:rect l="l" t="t" r="r" b="b"/>
              <a:pathLst>
                <a:path w="504" h="463" extrusionOk="0">
                  <a:moveTo>
                    <a:pt x="222" y="1"/>
                  </a:moveTo>
                  <a:cubicBezTo>
                    <a:pt x="170" y="1"/>
                    <a:pt x="117" y="20"/>
                    <a:pt x="82" y="58"/>
                  </a:cubicBezTo>
                  <a:cubicBezTo>
                    <a:pt x="11" y="136"/>
                    <a:pt x="1" y="264"/>
                    <a:pt x="82" y="340"/>
                  </a:cubicBezTo>
                  <a:cubicBezTo>
                    <a:pt x="107" y="363"/>
                    <a:pt x="130" y="386"/>
                    <a:pt x="155" y="407"/>
                  </a:cubicBezTo>
                  <a:cubicBezTo>
                    <a:pt x="193" y="443"/>
                    <a:pt x="245" y="463"/>
                    <a:pt x="297" y="463"/>
                  </a:cubicBezTo>
                  <a:cubicBezTo>
                    <a:pt x="346" y="463"/>
                    <a:pt x="394" y="445"/>
                    <a:pt x="429" y="407"/>
                  </a:cubicBezTo>
                  <a:cubicBezTo>
                    <a:pt x="504" y="328"/>
                    <a:pt x="504" y="213"/>
                    <a:pt x="429" y="132"/>
                  </a:cubicBezTo>
                  <a:cubicBezTo>
                    <a:pt x="406" y="109"/>
                    <a:pt x="385" y="85"/>
                    <a:pt x="362" y="58"/>
                  </a:cubicBezTo>
                  <a:cubicBezTo>
                    <a:pt x="327" y="20"/>
                    <a:pt x="275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40"/>
            <p:cNvSpPr/>
            <p:nvPr/>
          </p:nvSpPr>
          <p:spPr>
            <a:xfrm>
              <a:off x="760333" y="4110112"/>
              <a:ext cx="23827" cy="18538"/>
            </a:xfrm>
            <a:custGeom>
              <a:avLst/>
              <a:gdLst/>
              <a:ahLst/>
              <a:cxnLst/>
              <a:rect l="l" t="t" r="r" b="b"/>
              <a:pathLst>
                <a:path w="473" h="368" extrusionOk="0">
                  <a:moveTo>
                    <a:pt x="238" y="0"/>
                  </a:moveTo>
                  <a:cubicBezTo>
                    <a:pt x="1" y="0"/>
                    <a:pt x="1" y="367"/>
                    <a:pt x="238" y="367"/>
                  </a:cubicBezTo>
                  <a:cubicBezTo>
                    <a:pt x="473" y="367"/>
                    <a:pt x="473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40"/>
            <p:cNvSpPr/>
            <p:nvPr/>
          </p:nvSpPr>
          <p:spPr>
            <a:xfrm>
              <a:off x="746278" y="4183207"/>
              <a:ext cx="16674" cy="12946"/>
            </a:xfrm>
            <a:custGeom>
              <a:avLst/>
              <a:gdLst/>
              <a:ahLst/>
              <a:cxnLst/>
              <a:rect l="l" t="t" r="r" b="b"/>
              <a:pathLst>
                <a:path w="331" h="257" extrusionOk="0">
                  <a:moveTo>
                    <a:pt x="167" y="0"/>
                  </a:moveTo>
                  <a:cubicBezTo>
                    <a:pt x="1" y="0"/>
                    <a:pt x="1" y="257"/>
                    <a:pt x="165" y="257"/>
                  </a:cubicBezTo>
                  <a:cubicBezTo>
                    <a:pt x="166" y="257"/>
                    <a:pt x="166" y="257"/>
                    <a:pt x="167" y="257"/>
                  </a:cubicBezTo>
                  <a:cubicBezTo>
                    <a:pt x="331" y="257"/>
                    <a:pt x="33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40"/>
            <p:cNvSpPr/>
            <p:nvPr/>
          </p:nvSpPr>
          <p:spPr>
            <a:xfrm>
              <a:off x="674493" y="4077217"/>
              <a:ext cx="54052" cy="52088"/>
            </a:xfrm>
            <a:custGeom>
              <a:avLst/>
              <a:gdLst/>
              <a:ahLst/>
              <a:cxnLst/>
              <a:rect l="l" t="t" r="r" b="b"/>
              <a:pathLst>
                <a:path w="1073" h="1034" extrusionOk="0">
                  <a:moveTo>
                    <a:pt x="221" y="271"/>
                  </a:moveTo>
                  <a:lnTo>
                    <a:pt x="221" y="271"/>
                  </a:lnTo>
                  <a:cubicBezTo>
                    <a:pt x="377" y="293"/>
                    <a:pt x="556" y="316"/>
                    <a:pt x="677" y="421"/>
                  </a:cubicBezTo>
                  <a:cubicBezTo>
                    <a:pt x="775" y="504"/>
                    <a:pt x="845" y="744"/>
                    <a:pt x="670" y="779"/>
                  </a:cubicBezTo>
                  <a:cubicBezTo>
                    <a:pt x="650" y="783"/>
                    <a:pt x="630" y="785"/>
                    <a:pt x="611" y="785"/>
                  </a:cubicBezTo>
                  <a:cubicBezTo>
                    <a:pt x="380" y="785"/>
                    <a:pt x="222" y="505"/>
                    <a:pt x="221" y="271"/>
                  </a:cubicBezTo>
                  <a:close/>
                  <a:moveTo>
                    <a:pt x="194" y="1"/>
                  </a:moveTo>
                  <a:cubicBezTo>
                    <a:pt x="175" y="1"/>
                    <a:pt x="156" y="10"/>
                    <a:pt x="142" y="31"/>
                  </a:cubicBezTo>
                  <a:cubicBezTo>
                    <a:pt x="4" y="242"/>
                    <a:pt x="0" y="510"/>
                    <a:pt x="132" y="724"/>
                  </a:cubicBezTo>
                  <a:cubicBezTo>
                    <a:pt x="237" y="895"/>
                    <a:pt x="435" y="1033"/>
                    <a:pt x="639" y="1033"/>
                  </a:cubicBezTo>
                  <a:cubicBezTo>
                    <a:pt x="688" y="1033"/>
                    <a:pt x="738" y="1025"/>
                    <a:pt x="787" y="1007"/>
                  </a:cubicBezTo>
                  <a:cubicBezTo>
                    <a:pt x="1020" y="922"/>
                    <a:pt x="1073" y="635"/>
                    <a:pt x="988" y="425"/>
                  </a:cubicBezTo>
                  <a:cubicBezTo>
                    <a:pt x="872" y="135"/>
                    <a:pt x="533" y="59"/>
                    <a:pt x="257" y="17"/>
                  </a:cubicBezTo>
                  <a:cubicBezTo>
                    <a:pt x="249" y="15"/>
                    <a:pt x="242" y="15"/>
                    <a:pt x="235" y="15"/>
                  </a:cubicBezTo>
                  <a:cubicBezTo>
                    <a:pt x="223" y="6"/>
                    <a:pt x="209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40"/>
            <p:cNvSpPr/>
            <p:nvPr/>
          </p:nvSpPr>
          <p:spPr>
            <a:xfrm>
              <a:off x="668851" y="4148700"/>
              <a:ext cx="23928" cy="18689"/>
            </a:xfrm>
            <a:custGeom>
              <a:avLst/>
              <a:gdLst/>
              <a:ahLst/>
              <a:cxnLst/>
              <a:rect l="l" t="t" r="r" b="b"/>
              <a:pathLst>
                <a:path w="475" h="371" extrusionOk="0">
                  <a:moveTo>
                    <a:pt x="237" y="1"/>
                  </a:moveTo>
                  <a:cubicBezTo>
                    <a:pt x="0" y="1"/>
                    <a:pt x="0" y="371"/>
                    <a:pt x="237" y="371"/>
                  </a:cubicBezTo>
                  <a:cubicBezTo>
                    <a:pt x="475" y="371"/>
                    <a:pt x="475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40"/>
            <p:cNvSpPr/>
            <p:nvPr/>
          </p:nvSpPr>
          <p:spPr>
            <a:xfrm>
              <a:off x="643864" y="4217967"/>
              <a:ext cx="17682" cy="13803"/>
            </a:xfrm>
            <a:custGeom>
              <a:avLst/>
              <a:gdLst/>
              <a:ahLst/>
              <a:cxnLst/>
              <a:rect l="l" t="t" r="r" b="b"/>
              <a:pathLst>
                <a:path w="351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0" y="274"/>
                    <a:pt x="350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40"/>
            <p:cNvSpPr/>
            <p:nvPr/>
          </p:nvSpPr>
          <p:spPr>
            <a:xfrm>
              <a:off x="617770" y="4104369"/>
              <a:ext cx="20553" cy="16070"/>
            </a:xfrm>
            <a:custGeom>
              <a:avLst/>
              <a:gdLst/>
              <a:ahLst/>
              <a:cxnLst/>
              <a:rect l="l" t="t" r="r" b="b"/>
              <a:pathLst>
                <a:path w="408" h="319" extrusionOk="0">
                  <a:moveTo>
                    <a:pt x="205" y="1"/>
                  </a:moveTo>
                  <a:cubicBezTo>
                    <a:pt x="1" y="1"/>
                    <a:pt x="1" y="315"/>
                    <a:pt x="205" y="318"/>
                  </a:cubicBezTo>
                  <a:cubicBezTo>
                    <a:pt x="408" y="318"/>
                    <a:pt x="408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40"/>
            <p:cNvSpPr/>
            <p:nvPr/>
          </p:nvSpPr>
          <p:spPr>
            <a:xfrm>
              <a:off x="607443" y="4171268"/>
              <a:ext cx="20100" cy="15616"/>
            </a:xfrm>
            <a:custGeom>
              <a:avLst/>
              <a:gdLst/>
              <a:ahLst/>
              <a:cxnLst/>
              <a:rect l="l" t="t" r="r" b="b"/>
              <a:pathLst>
                <a:path w="399" h="310" extrusionOk="0">
                  <a:moveTo>
                    <a:pt x="200" y="1"/>
                  </a:moveTo>
                  <a:cubicBezTo>
                    <a:pt x="2" y="1"/>
                    <a:pt x="0" y="310"/>
                    <a:pt x="199" y="310"/>
                  </a:cubicBezTo>
                  <a:cubicBezTo>
                    <a:pt x="199" y="310"/>
                    <a:pt x="200" y="310"/>
                    <a:pt x="200" y="310"/>
                  </a:cubicBezTo>
                  <a:cubicBezTo>
                    <a:pt x="399" y="310"/>
                    <a:pt x="399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40"/>
            <p:cNvSpPr/>
            <p:nvPr/>
          </p:nvSpPr>
          <p:spPr>
            <a:xfrm>
              <a:off x="567293" y="4287284"/>
              <a:ext cx="22971" cy="26346"/>
            </a:xfrm>
            <a:custGeom>
              <a:avLst/>
              <a:gdLst/>
              <a:ahLst/>
              <a:cxnLst/>
              <a:rect l="l" t="t" r="r" b="b"/>
              <a:pathLst>
                <a:path w="456" h="523" extrusionOk="0">
                  <a:moveTo>
                    <a:pt x="236" y="0"/>
                  </a:moveTo>
                  <a:cubicBezTo>
                    <a:pt x="234" y="0"/>
                    <a:pt x="231" y="0"/>
                    <a:pt x="229" y="0"/>
                  </a:cubicBezTo>
                  <a:cubicBezTo>
                    <a:pt x="109" y="6"/>
                    <a:pt x="2" y="102"/>
                    <a:pt x="1" y="226"/>
                  </a:cubicBezTo>
                  <a:lnTo>
                    <a:pt x="4" y="297"/>
                  </a:lnTo>
                  <a:cubicBezTo>
                    <a:pt x="5" y="412"/>
                    <a:pt x="100" y="522"/>
                    <a:pt x="218" y="522"/>
                  </a:cubicBezTo>
                  <a:cubicBezTo>
                    <a:pt x="222" y="522"/>
                    <a:pt x="225" y="522"/>
                    <a:pt x="229" y="522"/>
                  </a:cubicBezTo>
                  <a:cubicBezTo>
                    <a:pt x="352" y="516"/>
                    <a:pt x="452" y="423"/>
                    <a:pt x="453" y="297"/>
                  </a:cubicBezTo>
                  <a:lnTo>
                    <a:pt x="456" y="226"/>
                  </a:lnTo>
                  <a:cubicBezTo>
                    <a:pt x="456" y="112"/>
                    <a:pt x="355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40"/>
            <p:cNvSpPr/>
            <p:nvPr/>
          </p:nvSpPr>
          <p:spPr>
            <a:xfrm>
              <a:off x="565480" y="4153939"/>
              <a:ext cx="19797" cy="15264"/>
            </a:xfrm>
            <a:custGeom>
              <a:avLst/>
              <a:gdLst/>
              <a:ahLst/>
              <a:cxnLst/>
              <a:rect l="l" t="t" r="r" b="b"/>
              <a:pathLst>
                <a:path w="393" h="303" extrusionOk="0">
                  <a:moveTo>
                    <a:pt x="196" y="0"/>
                  </a:moveTo>
                  <a:cubicBezTo>
                    <a:pt x="0" y="0"/>
                    <a:pt x="0" y="302"/>
                    <a:pt x="196" y="302"/>
                  </a:cubicBezTo>
                  <a:cubicBezTo>
                    <a:pt x="390" y="302"/>
                    <a:pt x="393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0"/>
            <p:cNvSpPr/>
            <p:nvPr/>
          </p:nvSpPr>
          <p:spPr>
            <a:xfrm>
              <a:off x="513895" y="4336400"/>
              <a:ext cx="31081" cy="23424"/>
            </a:xfrm>
            <a:custGeom>
              <a:avLst/>
              <a:gdLst/>
              <a:ahLst/>
              <a:cxnLst/>
              <a:rect l="l" t="t" r="r" b="b"/>
              <a:pathLst>
                <a:path w="617" h="465" extrusionOk="0">
                  <a:moveTo>
                    <a:pt x="333" y="1"/>
                  </a:moveTo>
                  <a:cubicBezTo>
                    <a:pt x="320" y="1"/>
                    <a:pt x="306" y="1"/>
                    <a:pt x="291" y="3"/>
                  </a:cubicBezTo>
                  <a:cubicBezTo>
                    <a:pt x="280" y="6"/>
                    <a:pt x="269" y="8"/>
                    <a:pt x="256" y="9"/>
                  </a:cubicBezTo>
                  <a:cubicBezTo>
                    <a:pt x="215" y="13"/>
                    <a:pt x="174" y="25"/>
                    <a:pt x="131" y="44"/>
                  </a:cubicBezTo>
                  <a:cubicBezTo>
                    <a:pt x="45" y="84"/>
                    <a:pt x="1" y="213"/>
                    <a:pt x="28" y="299"/>
                  </a:cubicBezTo>
                  <a:cubicBezTo>
                    <a:pt x="57" y="388"/>
                    <a:pt x="137" y="464"/>
                    <a:pt x="233" y="464"/>
                  </a:cubicBezTo>
                  <a:cubicBezTo>
                    <a:pt x="236" y="464"/>
                    <a:pt x="240" y="464"/>
                    <a:pt x="243" y="464"/>
                  </a:cubicBezTo>
                  <a:cubicBezTo>
                    <a:pt x="347" y="461"/>
                    <a:pt x="436" y="454"/>
                    <a:pt x="514" y="379"/>
                  </a:cubicBezTo>
                  <a:cubicBezTo>
                    <a:pt x="616" y="285"/>
                    <a:pt x="591" y="105"/>
                    <a:pt x="470" y="37"/>
                  </a:cubicBezTo>
                  <a:cubicBezTo>
                    <a:pt x="426" y="13"/>
                    <a:pt x="382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0"/>
            <p:cNvSpPr/>
            <p:nvPr/>
          </p:nvSpPr>
          <p:spPr>
            <a:xfrm>
              <a:off x="475106" y="4309046"/>
              <a:ext cx="27202" cy="23626"/>
            </a:xfrm>
            <a:custGeom>
              <a:avLst/>
              <a:gdLst/>
              <a:ahLst/>
              <a:cxnLst/>
              <a:rect l="l" t="t" r="r" b="b"/>
              <a:pathLst>
                <a:path w="540" h="469" extrusionOk="0">
                  <a:moveTo>
                    <a:pt x="301" y="0"/>
                  </a:moveTo>
                  <a:cubicBezTo>
                    <a:pt x="285" y="0"/>
                    <a:pt x="269" y="2"/>
                    <a:pt x="254" y="5"/>
                  </a:cubicBezTo>
                  <a:cubicBezTo>
                    <a:pt x="248" y="5"/>
                    <a:pt x="243" y="4"/>
                    <a:pt x="237" y="4"/>
                  </a:cubicBezTo>
                  <a:cubicBezTo>
                    <a:pt x="185" y="4"/>
                    <a:pt x="131" y="23"/>
                    <a:pt x="98" y="64"/>
                  </a:cubicBezTo>
                  <a:cubicBezTo>
                    <a:pt x="30" y="148"/>
                    <a:pt x="0" y="252"/>
                    <a:pt x="58" y="348"/>
                  </a:cubicBezTo>
                  <a:cubicBezTo>
                    <a:pt x="102" y="424"/>
                    <a:pt x="189" y="467"/>
                    <a:pt x="274" y="468"/>
                  </a:cubicBezTo>
                  <a:cubicBezTo>
                    <a:pt x="277" y="468"/>
                    <a:pt x="280" y="469"/>
                    <a:pt x="283" y="469"/>
                  </a:cubicBezTo>
                  <a:cubicBezTo>
                    <a:pt x="348" y="469"/>
                    <a:pt x="413" y="442"/>
                    <a:pt x="461" y="395"/>
                  </a:cubicBezTo>
                  <a:cubicBezTo>
                    <a:pt x="540" y="312"/>
                    <a:pt x="537" y="209"/>
                    <a:pt x="495" y="110"/>
                  </a:cubicBezTo>
                  <a:cubicBezTo>
                    <a:pt x="463" y="39"/>
                    <a:pt x="38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0"/>
            <p:cNvSpPr/>
            <p:nvPr/>
          </p:nvSpPr>
          <p:spPr>
            <a:xfrm>
              <a:off x="464023" y="3957373"/>
              <a:ext cx="18689" cy="14558"/>
            </a:xfrm>
            <a:custGeom>
              <a:avLst/>
              <a:gdLst/>
              <a:ahLst/>
              <a:cxnLst/>
              <a:rect l="l" t="t" r="r" b="b"/>
              <a:pathLst>
                <a:path w="371" h="289" extrusionOk="0">
                  <a:moveTo>
                    <a:pt x="185" y="1"/>
                  </a:moveTo>
                  <a:cubicBezTo>
                    <a:pt x="0" y="1"/>
                    <a:pt x="0" y="289"/>
                    <a:pt x="185" y="289"/>
                  </a:cubicBezTo>
                  <a:cubicBezTo>
                    <a:pt x="370" y="289"/>
                    <a:pt x="370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4F0E6510-EFDC-2830-C0BC-DFC6B6FEE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50" r="10072"/>
          <a:stretch/>
        </p:blipFill>
        <p:spPr>
          <a:xfrm>
            <a:off x="1014663" y="1230840"/>
            <a:ext cx="954967" cy="134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8357B99D-3027-6E8C-9CCF-FA917024F8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75" r="18790"/>
          <a:stretch/>
        </p:blipFill>
        <p:spPr>
          <a:xfrm>
            <a:off x="4748437" y="1278966"/>
            <a:ext cx="970269" cy="1296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03497B-192B-A811-5E7B-F7C89BCB0A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50" t="8679" r="17304" b="18137"/>
          <a:stretch/>
        </p:blipFill>
        <p:spPr>
          <a:xfrm>
            <a:off x="617376" y="3186364"/>
            <a:ext cx="1359864" cy="1343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B36CA-6F18-D137-EE23-5E523111A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614" y="3181079"/>
            <a:ext cx="1353573" cy="13535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3EDF-A260-87DB-F5AF-6FC6CFAF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REALIZATION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DC2D6-7D3E-9824-0D7F-F680D8EC287A}"/>
              </a:ext>
            </a:extLst>
          </p:cNvPr>
          <p:cNvSpPr txBox="1"/>
          <p:nvPr/>
        </p:nvSpPr>
        <p:spPr>
          <a:xfrm>
            <a:off x="1403597" y="2571750"/>
            <a:ext cx="131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Nunito"/>
                <a:sym typeface="Nunito"/>
              </a:rPr>
              <a:t>Choose an idea</a:t>
            </a:r>
            <a:endParaRPr lang="bg-BG" b="1" dirty="0">
              <a:solidFill>
                <a:schemeClr val="dk1"/>
              </a:solidFill>
              <a:latin typeface="Nunito"/>
              <a:sym typeface="Nuni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BF1DD-00C0-4406-BF23-BF74F15DA886}"/>
              </a:ext>
            </a:extLst>
          </p:cNvPr>
          <p:cNvSpPr txBox="1"/>
          <p:nvPr/>
        </p:nvSpPr>
        <p:spPr>
          <a:xfrm>
            <a:off x="3004457" y="2571750"/>
            <a:ext cx="113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Nunito"/>
              </a:rPr>
              <a:t>Make a design</a:t>
            </a:r>
            <a:endParaRPr lang="bg-BG" b="1" dirty="0">
              <a:solidFill>
                <a:schemeClr val="dk1"/>
              </a:solidFill>
              <a:latin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93BD-31D2-A06C-1FB2-D2B74E84B0DC}"/>
              </a:ext>
            </a:extLst>
          </p:cNvPr>
          <p:cNvSpPr txBox="1"/>
          <p:nvPr/>
        </p:nvSpPr>
        <p:spPr>
          <a:xfrm>
            <a:off x="4572000" y="2571750"/>
            <a:ext cx="147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Nunito"/>
              </a:rPr>
              <a:t>Make a program</a:t>
            </a:r>
            <a:endParaRPr lang="bg-BG" b="1" dirty="0">
              <a:solidFill>
                <a:schemeClr val="dk1"/>
              </a:solidFill>
              <a:latin typeface="Nun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775CD-3997-9668-1784-3BB4C858B9F3}"/>
              </a:ext>
            </a:extLst>
          </p:cNvPr>
          <p:cNvSpPr txBox="1"/>
          <p:nvPr/>
        </p:nvSpPr>
        <p:spPr>
          <a:xfrm>
            <a:off x="6422244" y="2527218"/>
            <a:ext cx="147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Nunito"/>
              </a:rPr>
              <a:t>Make documentation</a:t>
            </a:r>
            <a:endParaRPr lang="bg-BG" b="1" dirty="0">
              <a:solidFill>
                <a:schemeClr val="dk1"/>
              </a:solidFill>
              <a:latin typeface="Nuni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3B6F7B-C8DE-9DB5-3361-4861670B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31" y="1656086"/>
            <a:ext cx="870291" cy="8702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A681EA-C8BB-E5C3-793C-F1DC352D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016" y="1656086"/>
            <a:ext cx="938545" cy="9385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D8F508-B855-F295-84C9-26D3A7BF2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517" y="1656086"/>
            <a:ext cx="870291" cy="8702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0C4641-AEDE-CB3C-054B-CFCB8F02C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400" y="1815483"/>
            <a:ext cx="710894" cy="710894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D8ABEE4D-7959-B22D-662F-314D7AF3B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06973">
            <a:off x="6078685" y="4055644"/>
            <a:ext cx="724716" cy="883801"/>
          </a:xfrm>
          <a:prstGeom prst="rect">
            <a:avLst/>
          </a:prstGeom>
        </p:spPr>
      </p:pic>
      <p:grpSp>
        <p:nvGrpSpPr>
          <p:cNvPr id="227" name="Google Shape;4346;p34">
            <a:extLst>
              <a:ext uri="{FF2B5EF4-FFF2-40B4-BE49-F238E27FC236}">
                <a16:creationId xmlns:a16="http://schemas.microsoft.com/office/drawing/2014/main" id="{25567ABD-DCBA-5F02-2C38-EC3628EC26BC}"/>
              </a:ext>
            </a:extLst>
          </p:cNvPr>
          <p:cNvGrpSpPr/>
          <p:nvPr/>
        </p:nvGrpSpPr>
        <p:grpSpPr>
          <a:xfrm rot="1107013">
            <a:off x="1625768" y="4037450"/>
            <a:ext cx="968221" cy="964681"/>
            <a:chOff x="8233631" y="779413"/>
            <a:chExt cx="968221" cy="964681"/>
          </a:xfrm>
        </p:grpSpPr>
        <p:sp>
          <p:nvSpPr>
            <p:cNvPr id="228" name="Google Shape;4347;p34">
              <a:extLst>
                <a:ext uri="{FF2B5EF4-FFF2-40B4-BE49-F238E27FC236}">
                  <a16:creationId xmlns:a16="http://schemas.microsoft.com/office/drawing/2014/main" id="{047FCA05-FEB3-06A3-B1EA-FD6475650C62}"/>
                </a:ext>
              </a:extLst>
            </p:cNvPr>
            <p:cNvSpPr/>
            <p:nvPr/>
          </p:nvSpPr>
          <p:spPr>
            <a:xfrm>
              <a:off x="8445612" y="786012"/>
              <a:ext cx="537854" cy="958082"/>
            </a:xfrm>
            <a:custGeom>
              <a:avLst/>
              <a:gdLst/>
              <a:ahLst/>
              <a:cxnLst/>
              <a:rect l="l" t="t" r="r" b="b"/>
              <a:pathLst>
                <a:path w="10677" h="19019" extrusionOk="0">
                  <a:moveTo>
                    <a:pt x="5259" y="232"/>
                  </a:moveTo>
                  <a:cubicBezTo>
                    <a:pt x="6602" y="333"/>
                    <a:pt x="7637" y="1415"/>
                    <a:pt x="8338" y="2472"/>
                  </a:cubicBezTo>
                  <a:cubicBezTo>
                    <a:pt x="9203" y="3775"/>
                    <a:pt x="9768" y="5283"/>
                    <a:pt x="10093" y="6806"/>
                  </a:cubicBezTo>
                  <a:cubicBezTo>
                    <a:pt x="10382" y="8149"/>
                    <a:pt x="10400" y="9516"/>
                    <a:pt x="10284" y="10883"/>
                  </a:cubicBezTo>
                  <a:cubicBezTo>
                    <a:pt x="10164" y="12320"/>
                    <a:pt x="9887" y="13763"/>
                    <a:pt x="9340" y="15100"/>
                  </a:cubicBezTo>
                  <a:cubicBezTo>
                    <a:pt x="8822" y="16367"/>
                    <a:pt x="8010" y="17572"/>
                    <a:pt x="6794" y="18258"/>
                  </a:cubicBezTo>
                  <a:cubicBezTo>
                    <a:pt x="6215" y="18583"/>
                    <a:pt x="5559" y="18791"/>
                    <a:pt x="4894" y="18791"/>
                  </a:cubicBezTo>
                  <a:cubicBezTo>
                    <a:pt x="4771" y="18791"/>
                    <a:pt x="4648" y="18784"/>
                    <a:pt x="4525" y="18769"/>
                  </a:cubicBezTo>
                  <a:cubicBezTo>
                    <a:pt x="3716" y="18670"/>
                    <a:pt x="2990" y="18245"/>
                    <a:pt x="2416" y="17684"/>
                  </a:cubicBezTo>
                  <a:cubicBezTo>
                    <a:pt x="1818" y="17099"/>
                    <a:pt x="1360" y="16369"/>
                    <a:pt x="1043" y="15596"/>
                  </a:cubicBezTo>
                  <a:cubicBezTo>
                    <a:pt x="686" y="14725"/>
                    <a:pt x="522" y="13774"/>
                    <a:pt x="404" y="12842"/>
                  </a:cubicBezTo>
                  <a:cubicBezTo>
                    <a:pt x="147" y="10784"/>
                    <a:pt x="218" y="8671"/>
                    <a:pt x="587" y="6627"/>
                  </a:cubicBezTo>
                  <a:cubicBezTo>
                    <a:pt x="804" y="5420"/>
                    <a:pt x="1161" y="4254"/>
                    <a:pt x="1710" y="3156"/>
                  </a:cubicBezTo>
                  <a:cubicBezTo>
                    <a:pt x="2273" y="2033"/>
                    <a:pt x="3092" y="827"/>
                    <a:pt x="4331" y="391"/>
                  </a:cubicBezTo>
                  <a:cubicBezTo>
                    <a:pt x="4630" y="284"/>
                    <a:pt x="4942" y="233"/>
                    <a:pt x="5259" y="232"/>
                  </a:cubicBezTo>
                  <a:close/>
                  <a:moveTo>
                    <a:pt x="5250" y="1"/>
                  </a:moveTo>
                  <a:cubicBezTo>
                    <a:pt x="5246" y="1"/>
                    <a:pt x="5242" y="1"/>
                    <a:pt x="5239" y="1"/>
                  </a:cubicBezTo>
                  <a:lnTo>
                    <a:pt x="5239" y="1"/>
                  </a:lnTo>
                  <a:cubicBezTo>
                    <a:pt x="3843" y="18"/>
                    <a:pt x="2773" y="1003"/>
                    <a:pt x="2045" y="2113"/>
                  </a:cubicBezTo>
                  <a:cubicBezTo>
                    <a:pt x="1404" y="3089"/>
                    <a:pt x="955" y="4197"/>
                    <a:pt x="638" y="5315"/>
                  </a:cubicBezTo>
                  <a:cubicBezTo>
                    <a:pt x="373" y="6251"/>
                    <a:pt x="235" y="7238"/>
                    <a:pt x="137" y="8203"/>
                  </a:cubicBezTo>
                  <a:cubicBezTo>
                    <a:pt x="30" y="9280"/>
                    <a:pt x="0" y="10366"/>
                    <a:pt x="55" y="11448"/>
                  </a:cubicBezTo>
                  <a:cubicBezTo>
                    <a:pt x="108" y="12490"/>
                    <a:pt x="240" y="13529"/>
                    <a:pt x="475" y="14546"/>
                  </a:cubicBezTo>
                  <a:cubicBezTo>
                    <a:pt x="675" y="15407"/>
                    <a:pt x="1019" y="16230"/>
                    <a:pt x="1518" y="16961"/>
                  </a:cubicBezTo>
                  <a:cubicBezTo>
                    <a:pt x="1985" y="17647"/>
                    <a:pt x="2593" y="18261"/>
                    <a:pt x="3340" y="18639"/>
                  </a:cubicBezTo>
                  <a:cubicBezTo>
                    <a:pt x="3838" y="18890"/>
                    <a:pt x="4380" y="19018"/>
                    <a:pt x="4926" y="19018"/>
                  </a:cubicBezTo>
                  <a:cubicBezTo>
                    <a:pt x="5209" y="19018"/>
                    <a:pt x="5494" y="18984"/>
                    <a:pt x="5775" y="18914"/>
                  </a:cubicBezTo>
                  <a:cubicBezTo>
                    <a:pt x="7195" y="18564"/>
                    <a:pt x="8306" y="17515"/>
                    <a:pt x="9026" y="16274"/>
                  </a:cubicBezTo>
                  <a:cubicBezTo>
                    <a:pt x="9777" y="14977"/>
                    <a:pt x="10174" y="13486"/>
                    <a:pt x="10387" y="12014"/>
                  </a:cubicBezTo>
                  <a:cubicBezTo>
                    <a:pt x="10587" y="10642"/>
                    <a:pt x="10677" y="9209"/>
                    <a:pt x="10502" y="7831"/>
                  </a:cubicBezTo>
                  <a:cubicBezTo>
                    <a:pt x="10302" y="6236"/>
                    <a:pt x="9808" y="4656"/>
                    <a:pt x="9058" y="3236"/>
                  </a:cubicBezTo>
                  <a:cubicBezTo>
                    <a:pt x="8411" y="2006"/>
                    <a:pt x="7478" y="724"/>
                    <a:pt x="6139" y="199"/>
                  </a:cubicBezTo>
                  <a:cubicBezTo>
                    <a:pt x="5864" y="93"/>
                    <a:pt x="5575" y="28"/>
                    <a:pt x="5281" y="3"/>
                  </a:cubicBezTo>
                  <a:lnTo>
                    <a:pt x="5281" y="3"/>
                  </a:lnTo>
                  <a:cubicBezTo>
                    <a:pt x="5274" y="2"/>
                    <a:pt x="5267" y="1"/>
                    <a:pt x="5259" y="1"/>
                  </a:cubicBezTo>
                  <a:cubicBezTo>
                    <a:pt x="5256" y="1"/>
                    <a:pt x="5253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48;p34">
              <a:extLst>
                <a:ext uri="{FF2B5EF4-FFF2-40B4-BE49-F238E27FC236}">
                  <a16:creationId xmlns:a16="http://schemas.microsoft.com/office/drawing/2014/main" id="{D5C26836-9D7F-F3AD-92A1-2E744AB9D177}"/>
                </a:ext>
              </a:extLst>
            </p:cNvPr>
            <p:cNvSpPr/>
            <p:nvPr/>
          </p:nvSpPr>
          <p:spPr>
            <a:xfrm>
              <a:off x="8325919" y="889937"/>
              <a:ext cx="771292" cy="777891"/>
            </a:xfrm>
            <a:custGeom>
              <a:avLst/>
              <a:gdLst/>
              <a:ahLst/>
              <a:cxnLst/>
              <a:rect l="l" t="t" r="r" b="b"/>
              <a:pathLst>
                <a:path w="15311" h="15442" extrusionOk="0">
                  <a:moveTo>
                    <a:pt x="3433" y="116"/>
                  </a:moveTo>
                  <a:cubicBezTo>
                    <a:pt x="3884" y="116"/>
                    <a:pt x="4337" y="170"/>
                    <a:pt x="4778" y="254"/>
                  </a:cubicBezTo>
                  <a:cubicBezTo>
                    <a:pt x="5542" y="401"/>
                    <a:pt x="6286" y="643"/>
                    <a:pt x="7003" y="945"/>
                  </a:cubicBezTo>
                  <a:cubicBezTo>
                    <a:pt x="7731" y="1251"/>
                    <a:pt x="8434" y="1620"/>
                    <a:pt x="9100" y="2045"/>
                  </a:cubicBezTo>
                  <a:cubicBezTo>
                    <a:pt x="9708" y="2433"/>
                    <a:pt x="10285" y="2868"/>
                    <a:pt x="10809" y="3364"/>
                  </a:cubicBezTo>
                  <a:cubicBezTo>
                    <a:pt x="11346" y="3873"/>
                    <a:pt x="11854" y="4417"/>
                    <a:pt x="12324" y="4985"/>
                  </a:cubicBezTo>
                  <a:cubicBezTo>
                    <a:pt x="12849" y="5616"/>
                    <a:pt x="13332" y="6282"/>
                    <a:pt x="13755" y="6985"/>
                  </a:cubicBezTo>
                  <a:cubicBezTo>
                    <a:pt x="14179" y="7691"/>
                    <a:pt x="14546" y="8435"/>
                    <a:pt x="14801" y="9217"/>
                  </a:cubicBezTo>
                  <a:cubicBezTo>
                    <a:pt x="15039" y="9954"/>
                    <a:pt x="15181" y="10730"/>
                    <a:pt x="15146" y="11507"/>
                  </a:cubicBezTo>
                  <a:cubicBezTo>
                    <a:pt x="15113" y="12275"/>
                    <a:pt x="14900" y="13043"/>
                    <a:pt x="14495" y="13701"/>
                  </a:cubicBezTo>
                  <a:cubicBezTo>
                    <a:pt x="14134" y="14289"/>
                    <a:pt x="13602" y="14755"/>
                    <a:pt x="12965" y="15024"/>
                  </a:cubicBezTo>
                  <a:cubicBezTo>
                    <a:pt x="12460" y="15236"/>
                    <a:pt x="11912" y="15325"/>
                    <a:pt x="11366" y="15325"/>
                  </a:cubicBezTo>
                  <a:cubicBezTo>
                    <a:pt x="11243" y="15325"/>
                    <a:pt x="11121" y="15320"/>
                    <a:pt x="10999" y="15312"/>
                  </a:cubicBezTo>
                  <a:cubicBezTo>
                    <a:pt x="10303" y="15265"/>
                    <a:pt x="9616" y="15088"/>
                    <a:pt x="8971" y="14820"/>
                  </a:cubicBezTo>
                  <a:cubicBezTo>
                    <a:pt x="8193" y="14497"/>
                    <a:pt x="7483" y="14018"/>
                    <a:pt x="6810" y="13518"/>
                  </a:cubicBezTo>
                  <a:cubicBezTo>
                    <a:pt x="6021" y="12934"/>
                    <a:pt x="5283" y="12282"/>
                    <a:pt x="4594" y="11583"/>
                  </a:cubicBezTo>
                  <a:cubicBezTo>
                    <a:pt x="3902" y="10886"/>
                    <a:pt x="3257" y="10138"/>
                    <a:pt x="2672" y="9351"/>
                  </a:cubicBezTo>
                  <a:cubicBezTo>
                    <a:pt x="2214" y="8739"/>
                    <a:pt x="1777" y="8104"/>
                    <a:pt x="1421" y="7428"/>
                  </a:cubicBezTo>
                  <a:cubicBezTo>
                    <a:pt x="1146" y="6906"/>
                    <a:pt x="902" y="6366"/>
                    <a:pt x="700" y="5810"/>
                  </a:cubicBezTo>
                  <a:cubicBezTo>
                    <a:pt x="457" y="5147"/>
                    <a:pt x="270" y="4454"/>
                    <a:pt x="202" y="3748"/>
                  </a:cubicBezTo>
                  <a:cubicBezTo>
                    <a:pt x="137" y="3059"/>
                    <a:pt x="187" y="2341"/>
                    <a:pt x="477" y="1705"/>
                  </a:cubicBezTo>
                  <a:cubicBezTo>
                    <a:pt x="619" y="1394"/>
                    <a:pt x="813" y="1115"/>
                    <a:pt x="1052" y="874"/>
                  </a:cubicBezTo>
                  <a:cubicBezTo>
                    <a:pt x="1054" y="873"/>
                    <a:pt x="1055" y="872"/>
                    <a:pt x="1056" y="870"/>
                  </a:cubicBezTo>
                  <a:lnTo>
                    <a:pt x="1056" y="870"/>
                  </a:lnTo>
                  <a:cubicBezTo>
                    <a:pt x="1521" y="471"/>
                    <a:pt x="2104" y="255"/>
                    <a:pt x="2703" y="167"/>
                  </a:cubicBezTo>
                  <a:cubicBezTo>
                    <a:pt x="2945" y="132"/>
                    <a:pt x="3188" y="116"/>
                    <a:pt x="3433" y="116"/>
                  </a:cubicBezTo>
                  <a:close/>
                  <a:moveTo>
                    <a:pt x="3435" y="1"/>
                  </a:moveTo>
                  <a:cubicBezTo>
                    <a:pt x="2848" y="1"/>
                    <a:pt x="2256" y="88"/>
                    <a:pt x="1716" y="323"/>
                  </a:cubicBezTo>
                  <a:cubicBezTo>
                    <a:pt x="1445" y="442"/>
                    <a:pt x="1196" y="598"/>
                    <a:pt x="974" y="788"/>
                  </a:cubicBezTo>
                  <a:lnTo>
                    <a:pt x="974" y="788"/>
                  </a:lnTo>
                  <a:cubicBezTo>
                    <a:pt x="972" y="789"/>
                    <a:pt x="970" y="791"/>
                    <a:pt x="967" y="794"/>
                  </a:cubicBezTo>
                  <a:cubicBezTo>
                    <a:pt x="967" y="794"/>
                    <a:pt x="967" y="794"/>
                    <a:pt x="967" y="794"/>
                  </a:cubicBezTo>
                  <a:lnTo>
                    <a:pt x="967" y="794"/>
                  </a:lnTo>
                  <a:cubicBezTo>
                    <a:pt x="964" y="796"/>
                    <a:pt x="962" y="799"/>
                    <a:pt x="959" y="802"/>
                  </a:cubicBezTo>
                  <a:lnTo>
                    <a:pt x="959" y="802"/>
                  </a:lnTo>
                  <a:cubicBezTo>
                    <a:pt x="461" y="1309"/>
                    <a:pt x="179" y="1966"/>
                    <a:pt x="92" y="2668"/>
                  </a:cubicBezTo>
                  <a:cubicBezTo>
                    <a:pt x="1" y="3385"/>
                    <a:pt x="94" y="4117"/>
                    <a:pt x="269" y="4815"/>
                  </a:cubicBezTo>
                  <a:cubicBezTo>
                    <a:pt x="433" y="5481"/>
                    <a:pt x="674" y="6128"/>
                    <a:pt x="957" y="6752"/>
                  </a:cubicBezTo>
                  <a:cubicBezTo>
                    <a:pt x="1197" y="7281"/>
                    <a:pt x="1468" y="7787"/>
                    <a:pt x="1781" y="8274"/>
                  </a:cubicBezTo>
                  <a:cubicBezTo>
                    <a:pt x="2307" y="9095"/>
                    <a:pt x="2898" y="9874"/>
                    <a:pt x="3535" y="10611"/>
                  </a:cubicBezTo>
                  <a:cubicBezTo>
                    <a:pt x="4191" y="11371"/>
                    <a:pt x="4900" y="12087"/>
                    <a:pt x="5661" y="12744"/>
                  </a:cubicBezTo>
                  <a:cubicBezTo>
                    <a:pt x="6391" y="13376"/>
                    <a:pt x="7167" y="13957"/>
                    <a:pt x="7995" y="14455"/>
                  </a:cubicBezTo>
                  <a:cubicBezTo>
                    <a:pt x="8621" y="14833"/>
                    <a:pt x="9304" y="15113"/>
                    <a:pt x="10016" y="15281"/>
                  </a:cubicBezTo>
                  <a:cubicBezTo>
                    <a:pt x="10456" y="15383"/>
                    <a:pt x="10909" y="15442"/>
                    <a:pt x="11362" y="15442"/>
                  </a:cubicBezTo>
                  <a:cubicBezTo>
                    <a:pt x="11607" y="15442"/>
                    <a:pt x="11853" y="15424"/>
                    <a:pt x="12096" y="15387"/>
                  </a:cubicBezTo>
                  <a:cubicBezTo>
                    <a:pt x="12762" y="15284"/>
                    <a:pt x="13400" y="15017"/>
                    <a:pt x="13911" y="14572"/>
                  </a:cubicBezTo>
                  <a:cubicBezTo>
                    <a:pt x="14485" y="14076"/>
                    <a:pt x="14862" y="13387"/>
                    <a:pt x="15073" y="12665"/>
                  </a:cubicBezTo>
                  <a:cubicBezTo>
                    <a:pt x="15290" y="11921"/>
                    <a:pt x="15310" y="11134"/>
                    <a:pt x="15195" y="10370"/>
                  </a:cubicBezTo>
                  <a:cubicBezTo>
                    <a:pt x="15073" y="9565"/>
                    <a:pt x="14804" y="8790"/>
                    <a:pt x="14460" y="8055"/>
                  </a:cubicBezTo>
                  <a:cubicBezTo>
                    <a:pt x="14103" y="7291"/>
                    <a:pt x="13658" y="6567"/>
                    <a:pt x="13166" y="5884"/>
                  </a:cubicBezTo>
                  <a:cubicBezTo>
                    <a:pt x="12695" y="5229"/>
                    <a:pt x="12181" y="4610"/>
                    <a:pt x="11628" y="4023"/>
                  </a:cubicBezTo>
                  <a:cubicBezTo>
                    <a:pt x="11137" y="3503"/>
                    <a:pt x="10624" y="3007"/>
                    <a:pt x="10055" y="2571"/>
                  </a:cubicBezTo>
                  <a:cubicBezTo>
                    <a:pt x="9435" y="2094"/>
                    <a:pt x="8767" y="1679"/>
                    <a:pt x="8073" y="1318"/>
                  </a:cubicBezTo>
                  <a:cubicBezTo>
                    <a:pt x="7357" y="948"/>
                    <a:pt x="6612" y="633"/>
                    <a:pt x="5839" y="400"/>
                  </a:cubicBezTo>
                  <a:cubicBezTo>
                    <a:pt x="5125" y="181"/>
                    <a:pt x="4383" y="31"/>
                    <a:pt x="3636" y="4"/>
                  </a:cubicBezTo>
                  <a:cubicBezTo>
                    <a:pt x="3569" y="2"/>
                    <a:pt x="3502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49;p34">
              <a:extLst>
                <a:ext uri="{FF2B5EF4-FFF2-40B4-BE49-F238E27FC236}">
                  <a16:creationId xmlns:a16="http://schemas.microsoft.com/office/drawing/2014/main" id="{179306E8-D453-32E6-3926-5DB31F7680E6}"/>
                </a:ext>
              </a:extLst>
            </p:cNvPr>
            <p:cNvSpPr/>
            <p:nvPr/>
          </p:nvSpPr>
          <p:spPr>
            <a:xfrm>
              <a:off x="8326927" y="889988"/>
              <a:ext cx="769831" cy="777689"/>
            </a:xfrm>
            <a:custGeom>
              <a:avLst/>
              <a:gdLst/>
              <a:ahLst/>
              <a:cxnLst/>
              <a:rect l="l" t="t" r="r" b="b"/>
              <a:pathLst>
                <a:path w="15282" h="15438" extrusionOk="0">
                  <a:moveTo>
                    <a:pt x="11885" y="118"/>
                  </a:moveTo>
                  <a:cubicBezTo>
                    <a:pt x="12445" y="118"/>
                    <a:pt x="13012" y="198"/>
                    <a:pt x="13524" y="423"/>
                  </a:cubicBezTo>
                  <a:cubicBezTo>
                    <a:pt x="13785" y="535"/>
                    <a:pt x="14033" y="685"/>
                    <a:pt x="14251" y="875"/>
                  </a:cubicBezTo>
                  <a:cubicBezTo>
                    <a:pt x="14747" y="1374"/>
                    <a:pt x="15024" y="2033"/>
                    <a:pt x="15102" y="2730"/>
                  </a:cubicBezTo>
                  <a:cubicBezTo>
                    <a:pt x="15180" y="3435"/>
                    <a:pt x="15082" y="4151"/>
                    <a:pt x="14909" y="4837"/>
                  </a:cubicBezTo>
                  <a:cubicBezTo>
                    <a:pt x="14743" y="5489"/>
                    <a:pt x="14506" y="6124"/>
                    <a:pt x="14229" y="6736"/>
                  </a:cubicBezTo>
                  <a:cubicBezTo>
                    <a:pt x="13992" y="7253"/>
                    <a:pt x="13730" y="7749"/>
                    <a:pt x="13422" y="8225"/>
                  </a:cubicBezTo>
                  <a:cubicBezTo>
                    <a:pt x="12898" y="9037"/>
                    <a:pt x="12311" y="9810"/>
                    <a:pt x="11678" y="10539"/>
                  </a:cubicBezTo>
                  <a:cubicBezTo>
                    <a:pt x="11033" y="11281"/>
                    <a:pt x="10339" y="11982"/>
                    <a:pt x="9597" y="12630"/>
                  </a:cubicBezTo>
                  <a:cubicBezTo>
                    <a:pt x="8880" y="13255"/>
                    <a:pt x="8115" y="13830"/>
                    <a:pt x="7300" y="14325"/>
                  </a:cubicBezTo>
                  <a:cubicBezTo>
                    <a:pt x="6678" y="14702"/>
                    <a:pt x="6009" y="14986"/>
                    <a:pt x="5301" y="15159"/>
                  </a:cubicBezTo>
                  <a:cubicBezTo>
                    <a:pt x="4858" y="15265"/>
                    <a:pt x="4400" y="15328"/>
                    <a:pt x="3943" y="15328"/>
                  </a:cubicBezTo>
                  <a:cubicBezTo>
                    <a:pt x="3712" y="15328"/>
                    <a:pt x="3481" y="15312"/>
                    <a:pt x="3253" y="15277"/>
                  </a:cubicBezTo>
                  <a:cubicBezTo>
                    <a:pt x="2597" y="15178"/>
                    <a:pt x="1966" y="14923"/>
                    <a:pt x="1465" y="14486"/>
                  </a:cubicBezTo>
                  <a:cubicBezTo>
                    <a:pt x="901" y="13993"/>
                    <a:pt x="534" y="13311"/>
                    <a:pt x="331" y="12597"/>
                  </a:cubicBezTo>
                  <a:cubicBezTo>
                    <a:pt x="124" y="11859"/>
                    <a:pt x="108" y="11079"/>
                    <a:pt x="232" y="10324"/>
                  </a:cubicBezTo>
                  <a:cubicBezTo>
                    <a:pt x="362" y="9535"/>
                    <a:pt x="631" y="8771"/>
                    <a:pt x="976" y="8048"/>
                  </a:cubicBezTo>
                  <a:cubicBezTo>
                    <a:pt x="1333" y="7303"/>
                    <a:pt x="1768" y="6596"/>
                    <a:pt x="2251" y="5927"/>
                  </a:cubicBezTo>
                  <a:cubicBezTo>
                    <a:pt x="2716" y="5282"/>
                    <a:pt x="3226" y="4670"/>
                    <a:pt x="3772" y="4093"/>
                  </a:cubicBezTo>
                  <a:cubicBezTo>
                    <a:pt x="4254" y="3583"/>
                    <a:pt x="4758" y="3094"/>
                    <a:pt x="5315" y="2667"/>
                  </a:cubicBezTo>
                  <a:cubicBezTo>
                    <a:pt x="5921" y="2201"/>
                    <a:pt x="6576" y="1793"/>
                    <a:pt x="7254" y="1439"/>
                  </a:cubicBezTo>
                  <a:cubicBezTo>
                    <a:pt x="7958" y="1073"/>
                    <a:pt x="8691" y="761"/>
                    <a:pt x="9449" y="528"/>
                  </a:cubicBezTo>
                  <a:cubicBezTo>
                    <a:pt x="10153" y="309"/>
                    <a:pt x="10886" y="153"/>
                    <a:pt x="11625" y="124"/>
                  </a:cubicBezTo>
                  <a:cubicBezTo>
                    <a:pt x="11712" y="120"/>
                    <a:pt x="11798" y="118"/>
                    <a:pt x="11885" y="118"/>
                  </a:cubicBezTo>
                  <a:close/>
                  <a:moveTo>
                    <a:pt x="11865" y="1"/>
                  </a:moveTo>
                  <a:cubicBezTo>
                    <a:pt x="11424" y="1"/>
                    <a:pt x="10981" y="51"/>
                    <a:pt x="10548" y="131"/>
                  </a:cubicBezTo>
                  <a:cubicBezTo>
                    <a:pt x="9773" y="274"/>
                    <a:pt x="9015" y="519"/>
                    <a:pt x="8287" y="824"/>
                  </a:cubicBezTo>
                  <a:cubicBezTo>
                    <a:pt x="7544" y="1133"/>
                    <a:pt x="6828" y="1507"/>
                    <a:pt x="6150" y="1938"/>
                  </a:cubicBezTo>
                  <a:cubicBezTo>
                    <a:pt x="5535" y="2330"/>
                    <a:pt x="4948" y="2772"/>
                    <a:pt x="4417" y="3275"/>
                  </a:cubicBezTo>
                  <a:cubicBezTo>
                    <a:pt x="3867" y="3795"/>
                    <a:pt x="3351" y="4349"/>
                    <a:pt x="2870" y="4933"/>
                  </a:cubicBezTo>
                  <a:cubicBezTo>
                    <a:pt x="2339" y="5575"/>
                    <a:pt x="1847" y="6254"/>
                    <a:pt x="1421" y="6970"/>
                  </a:cubicBezTo>
                  <a:cubicBezTo>
                    <a:pt x="994" y="7684"/>
                    <a:pt x="629" y="8441"/>
                    <a:pt x="376" y="9234"/>
                  </a:cubicBezTo>
                  <a:cubicBezTo>
                    <a:pt x="137" y="9985"/>
                    <a:pt x="1" y="10776"/>
                    <a:pt x="45" y="11565"/>
                  </a:cubicBezTo>
                  <a:cubicBezTo>
                    <a:pt x="89" y="12341"/>
                    <a:pt x="310" y="13119"/>
                    <a:pt x="721" y="13780"/>
                  </a:cubicBezTo>
                  <a:cubicBezTo>
                    <a:pt x="1092" y="14376"/>
                    <a:pt x="1628" y="14846"/>
                    <a:pt x="2272" y="15120"/>
                  </a:cubicBezTo>
                  <a:cubicBezTo>
                    <a:pt x="2801" y="15344"/>
                    <a:pt x="3374" y="15438"/>
                    <a:pt x="3948" y="15438"/>
                  </a:cubicBezTo>
                  <a:cubicBezTo>
                    <a:pt x="4054" y="15438"/>
                    <a:pt x="4160" y="15435"/>
                    <a:pt x="4266" y="15428"/>
                  </a:cubicBezTo>
                  <a:cubicBezTo>
                    <a:pt x="4976" y="15385"/>
                    <a:pt x="5678" y="15209"/>
                    <a:pt x="6337" y="14940"/>
                  </a:cubicBezTo>
                  <a:cubicBezTo>
                    <a:pt x="7126" y="14615"/>
                    <a:pt x="7846" y="14138"/>
                    <a:pt x="8528" y="13630"/>
                  </a:cubicBezTo>
                  <a:cubicBezTo>
                    <a:pt x="9325" y="13041"/>
                    <a:pt x="10071" y="12385"/>
                    <a:pt x="10768" y="11682"/>
                  </a:cubicBezTo>
                  <a:cubicBezTo>
                    <a:pt x="11472" y="10973"/>
                    <a:pt x="12126" y="10216"/>
                    <a:pt x="12724" y="9419"/>
                  </a:cubicBezTo>
                  <a:cubicBezTo>
                    <a:pt x="13190" y="8796"/>
                    <a:pt x="13641" y="8153"/>
                    <a:pt x="13998" y="7461"/>
                  </a:cubicBezTo>
                  <a:cubicBezTo>
                    <a:pt x="14278" y="6923"/>
                    <a:pt x="14526" y="6369"/>
                    <a:pt x="14729" y="5796"/>
                  </a:cubicBezTo>
                  <a:cubicBezTo>
                    <a:pt x="14973" y="5120"/>
                    <a:pt x="15158" y="4418"/>
                    <a:pt x="15221" y="3699"/>
                  </a:cubicBezTo>
                  <a:cubicBezTo>
                    <a:pt x="15282" y="3002"/>
                    <a:pt x="15218" y="2278"/>
                    <a:pt x="14923" y="1634"/>
                  </a:cubicBezTo>
                  <a:cubicBezTo>
                    <a:pt x="14777" y="1318"/>
                    <a:pt x="14576" y="1033"/>
                    <a:pt x="14332" y="787"/>
                  </a:cubicBezTo>
                  <a:cubicBezTo>
                    <a:pt x="14326" y="781"/>
                    <a:pt x="14319" y="777"/>
                    <a:pt x="14311" y="775"/>
                  </a:cubicBezTo>
                  <a:lnTo>
                    <a:pt x="14311" y="775"/>
                  </a:lnTo>
                  <a:cubicBezTo>
                    <a:pt x="13843" y="378"/>
                    <a:pt x="13257" y="151"/>
                    <a:pt x="12651" y="58"/>
                  </a:cubicBezTo>
                  <a:cubicBezTo>
                    <a:pt x="12391" y="19"/>
                    <a:pt x="12128" y="1"/>
                    <a:pt x="118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50;p34">
              <a:extLst>
                <a:ext uri="{FF2B5EF4-FFF2-40B4-BE49-F238E27FC236}">
                  <a16:creationId xmlns:a16="http://schemas.microsoft.com/office/drawing/2014/main" id="{31CDFA3A-46B9-13A8-A597-85DABCC35A0F}"/>
                </a:ext>
              </a:extLst>
            </p:cNvPr>
            <p:cNvSpPr/>
            <p:nvPr/>
          </p:nvSpPr>
          <p:spPr>
            <a:xfrm>
              <a:off x="8233631" y="998749"/>
              <a:ext cx="963069" cy="532363"/>
            </a:xfrm>
            <a:custGeom>
              <a:avLst/>
              <a:gdLst/>
              <a:ahLst/>
              <a:cxnLst/>
              <a:rect l="l" t="t" r="r" b="b"/>
              <a:pathLst>
                <a:path w="19118" h="10568" extrusionOk="0">
                  <a:moveTo>
                    <a:pt x="9385" y="244"/>
                  </a:moveTo>
                  <a:cubicBezTo>
                    <a:pt x="9883" y="244"/>
                    <a:pt x="10382" y="268"/>
                    <a:pt x="10881" y="310"/>
                  </a:cubicBezTo>
                  <a:cubicBezTo>
                    <a:pt x="12318" y="430"/>
                    <a:pt x="13761" y="705"/>
                    <a:pt x="15100" y="1252"/>
                  </a:cubicBezTo>
                  <a:cubicBezTo>
                    <a:pt x="16367" y="1770"/>
                    <a:pt x="17573" y="2583"/>
                    <a:pt x="18257" y="3797"/>
                  </a:cubicBezTo>
                  <a:cubicBezTo>
                    <a:pt x="18643" y="4483"/>
                    <a:pt x="18865" y="5277"/>
                    <a:pt x="18769" y="6066"/>
                  </a:cubicBezTo>
                  <a:cubicBezTo>
                    <a:pt x="18670" y="6874"/>
                    <a:pt x="18245" y="7601"/>
                    <a:pt x="17683" y="8176"/>
                  </a:cubicBezTo>
                  <a:cubicBezTo>
                    <a:pt x="17098" y="8773"/>
                    <a:pt x="16368" y="9232"/>
                    <a:pt x="15599" y="9548"/>
                  </a:cubicBezTo>
                  <a:cubicBezTo>
                    <a:pt x="14727" y="9904"/>
                    <a:pt x="13774" y="10072"/>
                    <a:pt x="12844" y="10189"/>
                  </a:cubicBezTo>
                  <a:cubicBezTo>
                    <a:pt x="12018" y="10293"/>
                    <a:pt x="11183" y="10344"/>
                    <a:pt x="10348" y="10344"/>
                  </a:cubicBezTo>
                  <a:cubicBezTo>
                    <a:pt x="9100" y="10344"/>
                    <a:pt x="7851" y="10230"/>
                    <a:pt x="6628" y="10010"/>
                  </a:cubicBezTo>
                  <a:cubicBezTo>
                    <a:pt x="5420" y="9792"/>
                    <a:pt x="4256" y="9432"/>
                    <a:pt x="3158" y="8882"/>
                  </a:cubicBezTo>
                  <a:cubicBezTo>
                    <a:pt x="2034" y="8318"/>
                    <a:pt x="828" y="7500"/>
                    <a:pt x="393" y="6262"/>
                  </a:cubicBezTo>
                  <a:cubicBezTo>
                    <a:pt x="287" y="5963"/>
                    <a:pt x="234" y="5648"/>
                    <a:pt x="233" y="5332"/>
                  </a:cubicBezTo>
                  <a:cubicBezTo>
                    <a:pt x="233" y="5328"/>
                    <a:pt x="233" y="5324"/>
                    <a:pt x="232" y="5320"/>
                  </a:cubicBezTo>
                  <a:lnTo>
                    <a:pt x="232" y="5320"/>
                  </a:lnTo>
                  <a:cubicBezTo>
                    <a:pt x="337" y="3983"/>
                    <a:pt x="1417" y="2953"/>
                    <a:pt x="2472" y="2253"/>
                  </a:cubicBezTo>
                  <a:cubicBezTo>
                    <a:pt x="3773" y="1390"/>
                    <a:pt x="5282" y="823"/>
                    <a:pt x="6803" y="500"/>
                  </a:cubicBezTo>
                  <a:cubicBezTo>
                    <a:pt x="7656" y="317"/>
                    <a:pt x="8519" y="244"/>
                    <a:pt x="9385" y="244"/>
                  </a:cubicBezTo>
                  <a:close/>
                  <a:moveTo>
                    <a:pt x="9388" y="1"/>
                  </a:moveTo>
                  <a:cubicBezTo>
                    <a:pt x="8865" y="1"/>
                    <a:pt x="8343" y="29"/>
                    <a:pt x="7829" y="93"/>
                  </a:cubicBezTo>
                  <a:cubicBezTo>
                    <a:pt x="6236" y="292"/>
                    <a:pt x="4656" y="785"/>
                    <a:pt x="3236" y="1533"/>
                  </a:cubicBezTo>
                  <a:cubicBezTo>
                    <a:pt x="2006" y="2182"/>
                    <a:pt x="723" y="3112"/>
                    <a:pt x="199" y="4451"/>
                  </a:cubicBezTo>
                  <a:cubicBezTo>
                    <a:pt x="93" y="4727"/>
                    <a:pt x="27" y="5014"/>
                    <a:pt x="2" y="5306"/>
                  </a:cubicBezTo>
                  <a:lnTo>
                    <a:pt x="2" y="5306"/>
                  </a:lnTo>
                  <a:cubicBezTo>
                    <a:pt x="1" y="5313"/>
                    <a:pt x="1" y="5321"/>
                    <a:pt x="1" y="5329"/>
                  </a:cubicBezTo>
                  <a:cubicBezTo>
                    <a:pt x="1" y="5329"/>
                    <a:pt x="1" y="5329"/>
                    <a:pt x="1" y="5329"/>
                  </a:cubicBezTo>
                  <a:lnTo>
                    <a:pt x="1" y="5329"/>
                  </a:lnTo>
                  <a:cubicBezTo>
                    <a:pt x="0" y="5337"/>
                    <a:pt x="0" y="5343"/>
                    <a:pt x="1" y="5350"/>
                  </a:cubicBezTo>
                  <a:lnTo>
                    <a:pt x="1" y="5350"/>
                  </a:lnTo>
                  <a:cubicBezTo>
                    <a:pt x="17" y="6748"/>
                    <a:pt x="1001" y="7820"/>
                    <a:pt x="2111" y="8549"/>
                  </a:cubicBezTo>
                  <a:cubicBezTo>
                    <a:pt x="3087" y="9188"/>
                    <a:pt x="4194" y="9636"/>
                    <a:pt x="5312" y="9959"/>
                  </a:cubicBezTo>
                  <a:cubicBezTo>
                    <a:pt x="6243" y="10227"/>
                    <a:pt x="7235" y="10363"/>
                    <a:pt x="8199" y="10458"/>
                  </a:cubicBezTo>
                  <a:cubicBezTo>
                    <a:pt x="8919" y="10530"/>
                    <a:pt x="9641" y="10568"/>
                    <a:pt x="10363" y="10568"/>
                  </a:cubicBezTo>
                  <a:cubicBezTo>
                    <a:pt x="10725" y="10568"/>
                    <a:pt x="11086" y="10558"/>
                    <a:pt x="11447" y="10539"/>
                  </a:cubicBezTo>
                  <a:cubicBezTo>
                    <a:pt x="12488" y="10486"/>
                    <a:pt x="13530" y="10353"/>
                    <a:pt x="14546" y="10116"/>
                  </a:cubicBezTo>
                  <a:cubicBezTo>
                    <a:pt x="15407" y="9914"/>
                    <a:pt x="16229" y="9574"/>
                    <a:pt x="16961" y="9075"/>
                  </a:cubicBezTo>
                  <a:cubicBezTo>
                    <a:pt x="17647" y="8607"/>
                    <a:pt x="18260" y="7999"/>
                    <a:pt x="18639" y="7251"/>
                  </a:cubicBezTo>
                  <a:cubicBezTo>
                    <a:pt x="19021" y="6496"/>
                    <a:pt x="19118" y="5640"/>
                    <a:pt x="18915" y="4818"/>
                  </a:cubicBezTo>
                  <a:cubicBezTo>
                    <a:pt x="18563" y="3396"/>
                    <a:pt x="17512" y="2287"/>
                    <a:pt x="16273" y="1567"/>
                  </a:cubicBezTo>
                  <a:cubicBezTo>
                    <a:pt x="14977" y="816"/>
                    <a:pt x="13487" y="421"/>
                    <a:pt x="12014" y="207"/>
                  </a:cubicBezTo>
                  <a:cubicBezTo>
                    <a:pt x="11153" y="81"/>
                    <a:pt x="10268" y="1"/>
                    <a:pt x="93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51;p34">
              <a:extLst>
                <a:ext uri="{FF2B5EF4-FFF2-40B4-BE49-F238E27FC236}">
                  <a16:creationId xmlns:a16="http://schemas.microsoft.com/office/drawing/2014/main" id="{860A4C5A-3254-321D-FC98-C4DF6BB5C421}"/>
                </a:ext>
              </a:extLst>
            </p:cNvPr>
            <p:cNvSpPr/>
            <p:nvPr/>
          </p:nvSpPr>
          <p:spPr>
            <a:xfrm>
              <a:off x="8311663" y="1149423"/>
              <a:ext cx="83572" cy="84126"/>
            </a:xfrm>
            <a:custGeom>
              <a:avLst/>
              <a:gdLst/>
              <a:ahLst/>
              <a:cxnLst/>
              <a:rect l="l" t="t" r="r" b="b"/>
              <a:pathLst>
                <a:path w="1659" h="1670" extrusionOk="0">
                  <a:moveTo>
                    <a:pt x="825" y="0"/>
                  </a:moveTo>
                  <a:cubicBezTo>
                    <a:pt x="362" y="0"/>
                    <a:pt x="1" y="376"/>
                    <a:pt x="1" y="836"/>
                  </a:cubicBezTo>
                  <a:cubicBezTo>
                    <a:pt x="1" y="1297"/>
                    <a:pt x="362" y="1670"/>
                    <a:pt x="825" y="1670"/>
                  </a:cubicBezTo>
                  <a:cubicBezTo>
                    <a:pt x="1290" y="1670"/>
                    <a:pt x="1659" y="1297"/>
                    <a:pt x="1659" y="836"/>
                  </a:cubicBezTo>
                  <a:cubicBezTo>
                    <a:pt x="1659" y="379"/>
                    <a:pt x="1290" y="3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52;p34">
              <a:extLst>
                <a:ext uri="{FF2B5EF4-FFF2-40B4-BE49-F238E27FC236}">
                  <a16:creationId xmlns:a16="http://schemas.microsoft.com/office/drawing/2014/main" id="{9598D042-E7F4-16DD-66EC-8FA98B3D1FA5}"/>
                </a:ext>
              </a:extLst>
            </p:cNvPr>
            <p:cNvSpPr/>
            <p:nvPr/>
          </p:nvSpPr>
          <p:spPr>
            <a:xfrm>
              <a:off x="9117927" y="1141917"/>
              <a:ext cx="83925" cy="83774"/>
            </a:xfrm>
            <a:custGeom>
              <a:avLst/>
              <a:gdLst/>
              <a:ahLst/>
              <a:cxnLst/>
              <a:rect l="l" t="t" r="r" b="b"/>
              <a:pathLst>
                <a:path w="1666" h="1663" extrusionOk="0">
                  <a:moveTo>
                    <a:pt x="832" y="0"/>
                  </a:moveTo>
                  <a:cubicBezTo>
                    <a:pt x="376" y="0"/>
                    <a:pt x="0" y="373"/>
                    <a:pt x="0" y="829"/>
                  </a:cubicBezTo>
                  <a:cubicBezTo>
                    <a:pt x="0" y="1290"/>
                    <a:pt x="376" y="1663"/>
                    <a:pt x="832" y="1663"/>
                  </a:cubicBezTo>
                  <a:cubicBezTo>
                    <a:pt x="1289" y="1663"/>
                    <a:pt x="1666" y="1290"/>
                    <a:pt x="1666" y="829"/>
                  </a:cubicBezTo>
                  <a:cubicBezTo>
                    <a:pt x="1666" y="373"/>
                    <a:pt x="1291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53;p34">
              <a:extLst>
                <a:ext uri="{FF2B5EF4-FFF2-40B4-BE49-F238E27FC236}">
                  <a16:creationId xmlns:a16="http://schemas.microsoft.com/office/drawing/2014/main" id="{27E6948D-D87B-7160-7E3E-6329BA20C3FE}"/>
                </a:ext>
              </a:extLst>
            </p:cNvPr>
            <p:cNvSpPr/>
            <p:nvPr/>
          </p:nvSpPr>
          <p:spPr>
            <a:xfrm>
              <a:off x="8737640" y="1601143"/>
              <a:ext cx="83572" cy="83673"/>
            </a:xfrm>
            <a:custGeom>
              <a:avLst/>
              <a:gdLst/>
              <a:ahLst/>
              <a:cxnLst/>
              <a:rect l="l" t="t" r="r" b="b"/>
              <a:pathLst>
                <a:path w="1659" h="1661" extrusionOk="0">
                  <a:moveTo>
                    <a:pt x="834" y="1"/>
                  </a:moveTo>
                  <a:cubicBezTo>
                    <a:pt x="369" y="1"/>
                    <a:pt x="0" y="371"/>
                    <a:pt x="0" y="830"/>
                  </a:cubicBezTo>
                  <a:cubicBezTo>
                    <a:pt x="0" y="1289"/>
                    <a:pt x="369" y="1660"/>
                    <a:pt x="834" y="1660"/>
                  </a:cubicBezTo>
                  <a:cubicBezTo>
                    <a:pt x="1290" y="1660"/>
                    <a:pt x="1658" y="1289"/>
                    <a:pt x="1658" y="830"/>
                  </a:cubicBezTo>
                  <a:cubicBezTo>
                    <a:pt x="1658" y="371"/>
                    <a:pt x="1290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54;p34">
              <a:extLst>
                <a:ext uri="{FF2B5EF4-FFF2-40B4-BE49-F238E27FC236}">
                  <a16:creationId xmlns:a16="http://schemas.microsoft.com/office/drawing/2014/main" id="{3D7F52EF-E079-EDE7-C756-6884FF4DD3B7}"/>
                </a:ext>
              </a:extLst>
            </p:cNvPr>
            <p:cNvSpPr/>
            <p:nvPr/>
          </p:nvSpPr>
          <p:spPr>
            <a:xfrm>
              <a:off x="8575229" y="779413"/>
              <a:ext cx="83572" cy="83774"/>
            </a:xfrm>
            <a:custGeom>
              <a:avLst/>
              <a:gdLst/>
              <a:ahLst/>
              <a:cxnLst/>
              <a:rect l="l" t="t" r="r" b="b"/>
              <a:pathLst>
                <a:path w="1659" h="1663" extrusionOk="0">
                  <a:moveTo>
                    <a:pt x="834" y="0"/>
                  </a:moveTo>
                  <a:cubicBezTo>
                    <a:pt x="369" y="0"/>
                    <a:pt x="1" y="370"/>
                    <a:pt x="1" y="834"/>
                  </a:cubicBezTo>
                  <a:cubicBezTo>
                    <a:pt x="1" y="1291"/>
                    <a:pt x="369" y="1663"/>
                    <a:pt x="834" y="1663"/>
                  </a:cubicBezTo>
                  <a:cubicBezTo>
                    <a:pt x="1290" y="1663"/>
                    <a:pt x="1659" y="1291"/>
                    <a:pt x="1659" y="834"/>
                  </a:cubicBezTo>
                  <a:cubicBezTo>
                    <a:pt x="1659" y="370"/>
                    <a:pt x="1290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55;p34">
              <a:extLst>
                <a:ext uri="{FF2B5EF4-FFF2-40B4-BE49-F238E27FC236}">
                  <a16:creationId xmlns:a16="http://schemas.microsoft.com/office/drawing/2014/main" id="{AEF187E2-0AEB-808B-4DE7-6AA635335E0C}"/>
                </a:ext>
              </a:extLst>
            </p:cNvPr>
            <p:cNvSpPr/>
            <p:nvPr/>
          </p:nvSpPr>
          <p:spPr>
            <a:xfrm>
              <a:off x="8646108" y="1189019"/>
              <a:ext cx="146188" cy="146591"/>
            </a:xfrm>
            <a:custGeom>
              <a:avLst/>
              <a:gdLst/>
              <a:ahLst/>
              <a:cxnLst/>
              <a:rect l="l" t="t" r="r" b="b"/>
              <a:pathLst>
                <a:path w="2902" h="2910" extrusionOk="0">
                  <a:moveTo>
                    <a:pt x="1448" y="1"/>
                  </a:moveTo>
                  <a:cubicBezTo>
                    <a:pt x="645" y="1"/>
                    <a:pt x="1" y="653"/>
                    <a:pt x="1" y="1456"/>
                  </a:cubicBezTo>
                  <a:cubicBezTo>
                    <a:pt x="1" y="2258"/>
                    <a:pt x="644" y="2910"/>
                    <a:pt x="1448" y="2910"/>
                  </a:cubicBezTo>
                  <a:cubicBezTo>
                    <a:pt x="2257" y="2910"/>
                    <a:pt x="2902" y="2258"/>
                    <a:pt x="2902" y="1456"/>
                  </a:cubicBezTo>
                  <a:cubicBezTo>
                    <a:pt x="2902" y="651"/>
                    <a:pt x="2257" y="1"/>
                    <a:pt x="14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727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7B719CE-A476-167E-ABF4-53EC5F0B6A60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USED TEHNOLOGIES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C4E6E9-4CB0-48D3-ADC4-693B9CEFF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0" t="19640" r="17765" b="16640"/>
          <a:stretch/>
        </p:blipFill>
        <p:spPr>
          <a:xfrm>
            <a:off x="622645" y="3298519"/>
            <a:ext cx="1415705" cy="11811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E0253B-73D4-09C3-A646-02383BE4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48" y="1156374"/>
            <a:ext cx="1883827" cy="1255885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F8FF184-7897-C3FD-7AE0-AA58260CC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38125" y="2321326"/>
            <a:ext cx="1255886" cy="1255886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162F5747-4676-07FB-32F9-C6645DA60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410938" y="1193671"/>
            <a:ext cx="986049" cy="1108484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83C1065-52DD-4E14-5EC7-39D650B448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140631" y="3469344"/>
            <a:ext cx="1526665" cy="1526665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396455A-573E-DA02-A86D-FB28C48560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10800000">
            <a:off x="6670596" y="3218428"/>
            <a:ext cx="1341282" cy="1341282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34AAAEA-AC22-6E3B-A393-ACCDAF254A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896845" y="1784316"/>
            <a:ext cx="1341282" cy="13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7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0" name="Google Shape;4660;p35"/>
          <p:cNvSpPr txBox="1">
            <a:spLocks noGrp="1"/>
          </p:cNvSpPr>
          <p:nvPr>
            <p:ph type="title"/>
          </p:nvPr>
        </p:nvSpPr>
        <p:spPr>
          <a:xfrm>
            <a:off x="764995" y="2018822"/>
            <a:ext cx="7231112" cy="1177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Let’s </a:t>
            </a:r>
            <a:r>
              <a:rPr lang="en-US" sz="4800" dirty="0"/>
              <a:t>get to our repository</a:t>
            </a:r>
            <a:endParaRPr sz="4800" dirty="0"/>
          </a:p>
        </p:txBody>
      </p:sp>
      <p:grpSp>
        <p:nvGrpSpPr>
          <p:cNvPr id="4691" name="Google Shape;4691;p35"/>
          <p:cNvGrpSpPr/>
          <p:nvPr/>
        </p:nvGrpSpPr>
        <p:grpSpPr>
          <a:xfrm>
            <a:off x="180652" y="981388"/>
            <a:ext cx="943675" cy="1320582"/>
            <a:chOff x="541602" y="2015888"/>
            <a:chExt cx="943675" cy="1320582"/>
          </a:xfrm>
        </p:grpSpPr>
        <p:sp>
          <p:nvSpPr>
            <p:cNvPr id="4692" name="Google Shape;4692;p35"/>
            <p:cNvSpPr/>
            <p:nvPr/>
          </p:nvSpPr>
          <p:spPr>
            <a:xfrm>
              <a:off x="544171" y="2114775"/>
              <a:ext cx="941106" cy="1221695"/>
            </a:xfrm>
            <a:custGeom>
              <a:avLst/>
              <a:gdLst/>
              <a:ahLst/>
              <a:cxnLst/>
              <a:rect l="l" t="t" r="r" b="b"/>
              <a:pathLst>
                <a:path w="18682" h="24252" extrusionOk="0">
                  <a:moveTo>
                    <a:pt x="11140" y="11690"/>
                  </a:moveTo>
                  <a:cubicBezTo>
                    <a:pt x="11313" y="11690"/>
                    <a:pt x="11487" y="11693"/>
                    <a:pt x="11661" y="11699"/>
                  </a:cubicBezTo>
                  <a:cubicBezTo>
                    <a:pt x="12033" y="11712"/>
                    <a:pt x="12418" y="11781"/>
                    <a:pt x="12793" y="11781"/>
                  </a:cubicBezTo>
                  <a:cubicBezTo>
                    <a:pt x="12905" y="11781"/>
                    <a:pt x="13017" y="11774"/>
                    <a:pt x="13128" y="11759"/>
                  </a:cubicBezTo>
                  <a:cubicBezTo>
                    <a:pt x="13140" y="11757"/>
                    <a:pt x="13149" y="11752"/>
                    <a:pt x="13160" y="11749"/>
                  </a:cubicBezTo>
                  <a:cubicBezTo>
                    <a:pt x="13162" y="11752"/>
                    <a:pt x="13163" y="11754"/>
                    <a:pt x="13166" y="11756"/>
                  </a:cubicBezTo>
                  <a:cubicBezTo>
                    <a:pt x="12637" y="12474"/>
                    <a:pt x="11878" y="12933"/>
                    <a:pt x="11071" y="13299"/>
                  </a:cubicBezTo>
                  <a:cubicBezTo>
                    <a:pt x="10099" y="13741"/>
                    <a:pt x="9085" y="14110"/>
                    <a:pt x="8064" y="14428"/>
                  </a:cubicBezTo>
                  <a:cubicBezTo>
                    <a:pt x="6077" y="15051"/>
                    <a:pt x="4062" y="15364"/>
                    <a:pt x="1988" y="15364"/>
                  </a:cubicBezTo>
                  <a:cubicBezTo>
                    <a:pt x="1942" y="15364"/>
                    <a:pt x="1896" y="15364"/>
                    <a:pt x="1850" y="15364"/>
                  </a:cubicBezTo>
                  <a:cubicBezTo>
                    <a:pt x="1864" y="15358"/>
                    <a:pt x="1879" y="15348"/>
                    <a:pt x="1890" y="15334"/>
                  </a:cubicBezTo>
                  <a:cubicBezTo>
                    <a:pt x="3178" y="13775"/>
                    <a:pt x="5006" y="12857"/>
                    <a:pt x="6921" y="12297"/>
                  </a:cubicBezTo>
                  <a:cubicBezTo>
                    <a:pt x="7938" y="12000"/>
                    <a:pt x="8987" y="11807"/>
                    <a:pt x="10044" y="11730"/>
                  </a:cubicBezTo>
                  <a:cubicBezTo>
                    <a:pt x="10409" y="11703"/>
                    <a:pt x="10774" y="11690"/>
                    <a:pt x="11140" y="11690"/>
                  </a:cubicBezTo>
                  <a:close/>
                  <a:moveTo>
                    <a:pt x="13437" y="12028"/>
                  </a:moveTo>
                  <a:cubicBezTo>
                    <a:pt x="14118" y="12712"/>
                    <a:pt x="14791" y="13402"/>
                    <a:pt x="15456" y="14107"/>
                  </a:cubicBezTo>
                  <a:cubicBezTo>
                    <a:pt x="15992" y="14675"/>
                    <a:pt x="16522" y="15249"/>
                    <a:pt x="17044" y="15830"/>
                  </a:cubicBezTo>
                  <a:cubicBezTo>
                    <a:pt x="17553" y="16393"/>
                    <a:pt x="18362" y="17054"/>
                    <a:pt x="18143" y="17902"/>
                  </a:cubicBezTo>
                  <a:cubicBezTo>
                    <a:pt x="17932" y="18721"/>
                    <a:pt x="17108" y="19138"/>
                    <a:pt x="16411" y="19485"/>
                  </a:cubicBezTo>
                  <a:cubicBezTo>
                    <a:pt x="15731" y="19825"/>
                    <a:pt x="15041" y="20152"/>
                    <a:pt x="14349" y="20470"/>
                  </a:cubicBezTo>
                  <a:cubicBezTo>
                    <a:pt x="11485" y="21776"/>
                    <a:pt x="8502" y="22867"/>
                    <a:pt x="5403" y="23460"/>
                  </a:cubicBezTo>
                  <a:cubicBezTo>
                    <a:pt x="4674" y="23597"/>
                    <a:pt x="3943" y="23709"/>
                    <a:pt x="3206" y="23787"/>
                  </a:cubicBezTo>
                  <a:cubicBezTo>
                    <a:pt x="2933" y="23816"/>
                    <a:pt x="2650" y="23841"/>
                    <a:pt x="2367" y="23841"/>
                  </a:cubicBezTo>
                  <a:cubicBezTo>
                    <a:pt x="2004" y="23841"/>
                    <a:pt x="1642" y="23799"/>
                    <a:pt x="1306" y="23669"/>
                  </a:cubicBezTo>
                  <a:cubicBezTo>
                    <a:pt x="430" y="23334"/>
                    <a:pt x="389" y="22506"/>
                    <a:pt x="507" y="21693"/>
                  </a:cubicBezTo>
                  <a:cubicBezTo>
                    <a:pt x="622" y="20899"/>
                    <a:pt x="763" y="20110"/>
                    <a:pt x="916" y="19323"/>
                  </a:cubicBezTo>
                  <a:cubicBezTo>
                    <a:pt x="1159" y="18073"/>
                    <a:pt x="1442" y="16833"/>
                    <a:pt x="1764" y="15603"/>
                  </a:cubicBezTo>
                  <a:cubicBezTo>
                    <a:pt x="2182" y="15649"/>
                    <a:pt x="2602" y="15671"/>
                    <a:pt x="3022" y="15671"/>
                  </a:cubicBezTo>
                  <a:cubicBezTo>
                    <a:pt x="4891" y="15671"/>
                    <a:pt x="6768" y="15247"/>
                    <a:pt x="8529" y="14675"/>
                  </a:cubicBezTo>
                  <a:cubicBezTo>
                    <a:pt x="10201" y="14132"/>
                    <a:pt x="12340" y="13520"/>
                    <a:pt x="13437" y="12028"/>
                  </a:cubicBezTo>
                  <a:close/>
                  <a:moveTo>
                    <a:pt x="6289" y="1"/>
                  </a:moveTo>
                  <a:lnTo>
                    <a:pt x="6021" y="8"/>
                  </a:lnTo>
                  <a:cubicBezTo>
                    <a:pt x="6021" y="11"/>
                    <a:pt x="6021" y="12"/>
                    <a:pt x="6024" y="15"/>
                  </a:cubicBezTo>
                  <a:cubicBezTo>
                    <a:pt x="6304" y="1305"/>
                    <a:pt x="6707" y="2573"/>
                    <a:pt x="7122" y="3824"/>
                  </a:cubicBezTo>
                  <a:cubicBezTo>
                    <a:pt x="7513" y="5007"/>
                    <a:pt x="7863" y="6293"/>
                    <a:pt x="8437" y="7400"/>
                  </a:cubicBezTo>
                  <a:cubicBezTo>
                    <a:pt x="8465" y="7452"/>
                    <a:pt x="8510" y="7474"/>
                    <a:pt x="8558" y="7474"/>
                  </a:cubicBezTo>
                  <a:cubicBezTo>
                    <a:pt x="8572" y="7474"/>
                    <a:pt x="8585" y="7472"/>
                    <a:pt x="8598" y="7469"/>
                  </a:cubicBezTo>
                  <a:cubicBezTo>
                    <a:pt x="10014" y="8720"/>
                    <a:pt x="11392" y="10013"/>
                    <a:pt x="12736" y="11335"/>
                  </a:cubicBezTo>
                  <a:cubicBezTo>
                    <a:pt x="12354" y="11268"/>
                    <a:pt x="11934" y="11281"/>
                    <a:pt x="11563" y="11271"/>
                  </a:cubicBezTo>
                  <a:cubicBezTo>
                    <a:pt x="11436" y="11268"/>
                    <a:pt x="11309" y="11266"/>
                    <a:pt x="11182" y="11266"/>
                  </a:cubicBezTo>
                  <a:cubicBezTo>
                    <a:pt x="10738" y="11266"/>
                    <a:pt x="10294" y="11287"/>
                    <a:pt x="9853" y="11326"/>
                  </a:cubicBezTo>
                  <a:cubicBezTo>
                    <a:pt x="8727" y="11428"/>
                    <a:pt x="7614" y="11648"/>
                    <a:pt x="6538" y="11992"/>
                  </a:cubicBezTo>
                  <a:cubicBezTo>
                    <a:pt x="4835" y="12539"/>
                    <a:pt x="3100" y="13387"/>
                    <a:pt x="1975" y="14818"/>
                  </a:cubicBezTo>
                  <a:cubicBezTo>
                    <a:pt x="2044" y="14569"/>
                    <a:pt x="2115" y="14317"/>
                    <a:pt x="2187" y="14067"/>
                  </a:cubicBezTo>
                  <a:cubicBezTo>
                    <a:pt x="2450" y="13169"/>
                    <a:pt x="2730" y="12279"/>
                    <a:pt x="3033" y="11393"/>
                  </a:cubicBezTo>
                  <a:cubicBezTo>
                    <a:pt x="3293" y="10629"/>
                    <a:pt x="3595" y="9881"/>
                    <a:pt x="3454" y="9070"/>
                  </a:cubicBezTo>
                  <a:lnTo>
                    <a:pt x="3454" y="9070"/>
                  </a:lnTo>
                  <a:lnTo>
                    <a:pt x="3256" y="9103"/>
                  </a:lnTo>
                  <a:cubicBezTo>
                    <a:pt x="2958" y="10823"/>
                    <a:pt x="2219" y="12474"/>
                    <a:pt x="1738" y="14151"/>
                  </a:cubicBezTo>
                  <a:cubicBezTo>
                    <a:pt x="1231" y="15918"/>
                    <a:pt x="809" y="17708"/>
                    <a:pt x="468" y="19512"/>
                  </a:cubicBezTo>
                  <a:cubicBezTo>
                    <a:pt x="314" y="20329"/>
                    <a:pt x="147" y="21156"/>
                    <a:pt x="62" y="21982"/>
                  </a:cubicBezTo>
                  <a:cubicBezTo>
                    <a:pt x="1" y="22584"/>
                    <a:pt x="69" y="23206"/>
                    <a:pt x="521" y="23648"/>
                  </a:cubicBezTo>
                  <a:cubicBezTo>
                    <a:pt x="999" y="24118"/>
                    <a:pt x="1666" y="24252"/>
                    <a:pt x="2349" y="24252"/>
                  </a:cubicBezTo>
                  <a:cubicBezTo>
                    <a:pt x="2927" y="24252"/>
                    <a:pt x="3516" y="24156"/>
                    <a:pt x="4014" y="24088"/>
                  </a:cubicBezTo>
                  <a:cubicBezTo>
                    <a:pt x="7363" y="23627"/>
                    <a:pt x="10591" y="22549"/>
                    <a:pt x="13680" y="21201"/>
                  </a:cubicBezTo>
                  <a:cubicBezTo>
                    <a:pt x="14498" y="20847"/>
                    <a:pt x="15303" y="20471"/>
                    <a:pt x="16102" y="20081"/>
                  </a:cubicBezTo>
                  <a:cubicBezTo>
                    <a:pt x="16779" y="19751"/>
                    <a:pt x="17535" y="19441"/>
                    <a:pt x="18048" y="18867"/>
                  </a:cubicBezTo>
                  <a:cubicBezTo>
                    <a:pt x="18428" y="18440"/>
                    <a:pt x="18681" y="17852"/>
                    <a:pt x="18552" y="17275"/>
                  </a:cubicBezTo>
                  <a:cubicBezTo>
                    <a:pt x="18404" y="16615"/>
                    <a:pt x="17830" y="16101"/>
                    <a:pt x="17392" y="15615"/>
                  </a:cubicBezTo>
                  <a:cubicBezTo>
                    <a:pt x="16160" y="14244"/>
                    <a:pt x="14889" y="12911"/>
                    <a:pt x="13581" y="11614"/>
                  </a:cubicBezTo>
                  <a:cubicBezTo>
                    <a:pt x="13571" y="11597"/>
                    <a:pt x="13556" y="11583"/>
                    <a:pt x="13539" y="11572"/>
                  </a:cubicBezTo>
                  <a:cubicBezTo>
                    <a:pt x="12019" y="10064"/>
                    <a:pt x="10448" y="8604"/>
                    <a:pt x="8831" y="7201"/>
                  </a:cubicBezTo>
                  <a:cubicBezTo>
                    <a:pt x="8794" y="7168"/>
                    <a:pt x="8752" y="7156"/>
                    <a:pt x="8712" y="7156"/>
                  </a:cubicBezTo>
                  <a:cubicBezTo>
                    <a:pt x="8700" y="7156"/>
                    <a:pt x="8689" y="7157"/>
                    <a:pt x="8678" y="7159"/>
                  </a:cubicBezTo>
                  <a:cubicBezTo>
                    <a:pt x="8348" y="5968"/>
                    <a:pt x="7823" y="4808"/>
                    <a:pt x="7435" y="3634"/>
                  </a:cubicBezTo>
                  <a:cubicBezTo>
                    <a:pt x="7037" y="2427"/>
                    <a:pt x="6687" y="1205"/>
                    <a:pt x="6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5"/>
            <p:cNvSpPr/>
            <p:nvPr/>
          </p:nvSpPr>
          <p:spPr>
            <a:xfrm>
              <a:off x="563968" y="2720646"/>
              <a:ext cx="905239" cy="595130"/>
            </a:xfrm>
            <a:custGeom>
              <a:avLst/>
              <a:gdLst/>
              <a:ahLst/>
              <a:cxnLst/>
              <a:rect l="l" t="t" r="r" b="b"/>
              <a:pathLst>
                <a:path w="17970" h="11814" extrusionOk="0">
                  <a:moveTo>
                    <a:pt x="13046" y="1"/>
                  </a:moveTo>
                  <a:cubicBezTo>
                    <a:pt x="11950" y="1493"/>
                    <a:pt x="9812" y="2105"/>
                    <a:pt x="8140" y="2648"/>
                  </a:cubicBezTo>
                  <a:cubicBezTo>
                    <a:pt x="6378" y="3220"/>
                    <a:pt x="4501" y="3644"/>
                    <a:pt x="2633" y="3644"/>
                  </a:cubicBezTo>
                  <a:cubicBezTo>
                    <a:pt x="2213" y="3644"/>
                    <a:pt x="1793" y="3622"/>
                    <a:pt x="1375" y="3576"/>
                  </a:cubicBezTo>
                  <a:cubicBezTo>
                    <a:pt x="1053" y="4805"/>
                    <a:pt x="770" y="6048"/>
                    <a:pt x="526" y="7296"/>
                  </a:cubicBezTo>
                  <a:cubicBezTo>
                    <a:pt x="375" y="8083"/>
                    <a:pt x="230" y="8872"/>
                    <a:pt x="118" y="9666"/>
                  </a:cubicBezTo>
                  <a:cubicBezTo>
                    <a:pt x="0" y="10480"/>
                    <a:pt x="41" y="11307"/>
                    <a:pt x="916" y="11642"/>
                  </a:cubicBezTo>
                  <a:cubicBezTo>
                    <a:pt x="1253" y="11772"/>
                    <a:pt x="1614" y="11814"/>
                    <a:pt x="1977" y="11814"/>
                  </a:cubicBezTo>
                  <a:cubicBezTo>
                    <a:pt x="2260" y="11814"/>
                    <a:pt x="2543" y="11789"/>
                    <a:pt x="2816" y="11760"/>
                  </a:cubicBezTo>
                  <a:cubicBezTo>
                    <a:pt x="3552" y="11682"/>
                    <a:pt x="4286" y="11570"/>
                    <a:pt x="5013" y="11433"/>
                  </a:cubicBezTo>
                  <a:cubicBezTo>
                    <a:pt x="8113" y="10840"/>
                    <a:pt x="11096" y="9749"/>
                    <a:pt x="13959" y="8443"/>
                  </a:cubicBezTo>
                  <a:cubicBezTo>
                    <a:pt x="14652" y="8125"/>
                    <a:pt x="15341" y="7798"/>
                    <a:pt x="16021" y="7458"/>
                  </a:cubicBezTo>
                  <a:cubicBezTo>
                    <a:pt x="16715" y="7108"/>
                    <a:pt x="17541" y="6694"/>
                    <a:pt x="17751" y="5875"/>
                  </a:cubicBezTo>
                  <a:cubicBezTo>
                    <a:pt x="17969" y="5027"/>
                    <a:pt x="17160" y="4364"/>
                    <a:pt x="16653" y="3803"/>
                  </a:cubicBezTo>
                  <a:cubicBezTo>
                    <a:pt x="16131" y="3222"/>
                    <a:pt x="15601" y="2648"/>
                    <a:pt x="15066" y="2080"/>
                  </a:cubicBezTo>
                  <a:cubicBezTo>
                    <a:pt x="14403" y="1375"/>
                    <a:pt x="13729" y="685"/>
                    <a:pt x="13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5"/>
            <p:cNvSpPr/>
            <p:nvPr/>
          </p:nvSpPr>
          <p:spPr>
            <a:xfrm>
              <a:off x="637366" y="2703770"/>
              <a:ext cx="570044" cy="185078"/>
            </a:xfrm>
            <a:custGeom>
              <a:avLst/>
              <a:gdLst/>
              <a:ahLst/>
              <a:cxnLst/>
              <a:rect l="l" t="t" r="r" b="b"/>
              <a:pathLst>
                <a:path w="11316" h="3674" extrusionOk="0">
                  <a:moveTo>
                    <a:pt x="9308" y="1"/>
                  </a:moveTo>
                  <a:cubicBezTo>
                    <a:pt x="8936" y="1"/>
                    <a:pt x="8565" y="14"/>
                    <a:pt x="8194" y="41"/>
                  </a:cubicBezTo>
                  <a:cubicBezTo>
                    <a:pt x="7137" y="116"/>
                    <a:pt x="6090" y="310"/>
                    <a:pt x="5071" y="608"/>
                  </a:cubicBezTo>
                  <a:cubicBezTo>
                    <a:pt x="3156" y="1168"/>
                    <a:pt x="1328" y="2083"/>
                    <a:pt x="40" y="3643"/>
                  </a:cubicBezTo>
                  <a:cubicBezTo>
                    <a:pt x="29" y="3659"/>
                    <a:pt x="13" y="3669"/>
                    <a:pt x="0" y="3673"/>
                  </a:cubicBezTo>
                  <a:cubicBezTo>
                    <a:pt x="46" y="3673"/>
                    <a:pt x="92" y="3674"/>
                    <a:pt x="138" y="3674"/>
                  </a:cubicBezTo>
                  <a:cubicBezTo>
                    <a:pt x="2212" y="3674"/>
                    <a:pt x="4227" y="3360"/>
                    <a:pt x="6213" y="2738"/>
                  </a:cubicBezTo>
                  <a:cubicBezTo>
                    <a:pt x="7232" y="2419"/>
                    <a:pt x="8249" y="2051"/>
                    <a:pt x="9221" y="1608"/>
                  </a:cubicBezTo>
                  <a:cubicBezTo>
                    <a:pt x="10028" y="1241"/>
                    <a:pt x="10787" y="785"/>
                    <a:pt x="11316" y="65"/>
                  </a:cubicBezTo>
                  <a:cubicBezTo>
                    <a:pt x="11313" y="62"/>
                    <a:pt x="11312" y="60"/>
                    <a:pt x="11310" y="58"/>
                  </a:cubicBezTo>
                  <a:cubicBezTo>
                    <a:pt x="11299" y="62"/>
                    <a:pt x="11290" y="67"/>
                    <a:pt x="11278" y="69"/>
                  </a:cubicBezTo>
                  <a:cubicBezTo>
                    <a:pt x="11170" y="84"/>
                    <a:pt x="11061" y="90"/>
                    <a:pt x="10950" y="90"/>
                  </a:cubicBezTo>
                  <a:cubicBezTo>
                    <a:pt x="10573" y="90"/>
                    <a:pt x="10185" y="21"/>
                    <a:pt x="9811" y="9"/>
                  </a:cubicBezTo>
                  <a:cubicBezTo>
                    <a:pt x="9643" y="3"/>
                    <a:pt x="9475" y="1"/>
                    <a:pt x="9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5"/>
            <p:cNvSpPr/>
            <p:nvPr/>
          </p:nvSpPr>
          <p:spPr>
            <a:xfrm>
              <a:off x="976093" y="2587049"/>
              <a:ext cx="68309" cy="60651"/>
            </a:xfrm>
            <a:custGeom>
              <a:avLst/>
              <a:gdLst/>
              <a:ahLst/>
              <a:cxnLst/>
              <a:rect l="l" t="t" r="r" b="b"/>
              <a:pathLst>
                <a:path w="1356" h="1204" extrusionOk="0">
                  <a:moveTo>
                    <a:pt x="637" y="290"/>
                  </a:moveTo>
                  <a:cubicBezTo>
                    <a:pt x="729" y="290"/>
                    <a:pt x="824" y="325"/>
                    <a:pt x="893" y="385"/>
                  </a:cubicBezTo>
                  <a:cubicBezTo>
                    <a:pt x="1043" y="520"/>
                    <a:pt x="982" y="734"/>
                    <a:pt x="838" y="846"/>
                  </a:cubicBezTo>
                  <a:cubicBezTo>
                    <a:pt x="765" y="903"/>
                    <a:pt x="695" y="927"/>
                    <a:pt x="630" y="927"/>
                  </a:cubicBezTo>
                  <a:cubicBezTo>
                    <a:pt x="405" y="927"/>
                    <a:pt x="252" y="631"/>
                    <a:pt x="326" y="393"/>
                  </a:cubicBezTo>
                  <a:lnTo>
                    <a:pt x="326" y="393"/>
                  </a:lnTo>
                  <a:cubicBezTo>
                    <a:pt x="332" y="393"/>
                    <a:pt x="338" y="394"/>
                    <a:pt x="343" y="394"/>
                  </a:cubicBezTo>
                  <a:cubicBezTo>
                    <a:pt x="373" y="394"/>
                    <a:pt x="404" y="384"/>
                    <a:pt x="434" y="360"/>
                  </a:cubicBezTo>
                  <a:cubicBezTo>
                    <a:pt x="491" y="312"/>
                    <a:pt x="563" y="290"/>
                    <a:pt x="637" y="290"/>
                  </a:cubicBezTo>
                  <a:close/>
                  <a:moveTo>
                    <a:pt x="646" y="1"/>
                  </a:moveTo>
                  <a:cubicBezTo>
                    <a:pt x="503" y="1"/>
                    <a:pt x="362" y="48"/>
                    <a:pt x="253" y="150"/>
                  </a:cubicBezTo>
                  <a:cubicBezTo>
                    <a:pt x="247" y="156"/>
                    <a:pt x="241" y="157"/>
                    <a:pt x="233" y="164"/>
                  </a:cubicBezTo>
                  <a:cubicBezTo>
                    <a:pt x="15" y="377"/>
                    <a:pt x="0" y="730"/>
                    <a:pt x="179" y="974"/>
                  </a:cubicBezTo>
                  <a:cubicBezTo>
                    <a:pt x="293" y="1129"/>
                    <a:pt x="461" y="1203"/>
                    <a:pt x="633" y="1203"/>
                  </a:cubicBezTo>
                  <a:cubicBezTo>
                    <a:pt x="783" y="1203"/>
                    <a:pt x="937" y="1147"/>
                    <a:pt x="1059" y="1037"/>
                  </a:cubicBezTo>
                  <a:cubicBezTo>
                    <a:pt x="1318" y="805"/>
                    <a:pt x="1355" y="407"/>
                    <a:pt x="1087" y="167"/>
                  </a:cubicBezTo>
                  <a:cubicBezTo>
                    <a:pt x="966" y="60"/>
                    <a:pt x="805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5"/>
            <p:cNvSpPr/>
            <p:nvPr/>
          </p:nvSpPr>
          <p:spPr>
            <a:xfrm>
              <a:off x="849095" y="2507808"/>
              <a:ext cx="115711" cy="94000"/>
            </a:xfrm>
            <a:custGeom>
              <a:avLst/>
              <a:gdLst/>
              <a:ahLst/>
              <a:cxnLst/>
              <a:rect l="l" t="t" r="r" b="b"/>
              <a:pathLst>
                <a:path w="2297" h="1866" extrusionOk="0">
                  <a:moveTo>
                    <a:pt x="1227" y="287"/>
                  </a:moveTo>
                  <a:cubicBezTo>
                    <a:pt x="1301" y="287"/>
                    <a:pt x="1376" y="299"/>
                    <a:pt x="1451" y="325"/>
                  </a:cubicBezTo>
                  <a:cubicBezTo>
                    <a:pt x="1787" y="438"/>
                    <a:pt x="1942" y="815"/>
                    <a:pt x="1841" y="1146"/>
                  </a:cubicBezTo>
                  <a:cubicBezTo>
                    <a:pt x="1748" y="1450"/>
                    <a:pt x="1441" y="1573"/>
                    <a:pt x="1138" y="1573"/>
                  </a:cubicBezTo>
                  <a:cubicBezTo>
                    <a:pt x="1027" y="1573"/>
                    <a:pt x="917" y="1556"/>
                    <a:pt x="818" y="1526"/>
                  </a:cubicBezTo>
                  <a:cubicBezTo>
                    <a:pt x="442" y="1413"/>
                    <a:pt x="143" y="873"/>
                    <a:pt x="576" y="608"/>
                  </a:cubicBezTo>
                  <a:cubicBezTo>
                    <a:pt x="597" y="595"/>
                    <a:pt x="607" y="574"/>
                    <a:pt x="611" y="553"/>
                  </a:cubicBezTo>
                  <a:cubicBezTo>
                    <a:pt x="787" y="399"/>
                    <a:pt x="999" y="287"/>
                    <a:pt x="1227" y="287"/>
                  </a:cubicBezTo>
                  <a:close/>
                  <a:moveTo>
                    <a:pt x="1229" y="0"/>
                  </a:moveTo>
                  <a:cubicBezTo>
                    <a:pt x="871" y="0"/>
                    <a:pt x="507" y="174"/>
                    <a:pt x="342" y="495"/>
                  </a:cubicBezTo>
                  <a:cubicBezTo>
                    <a:pt x="333" y="513"/>
                    <a:pt x="329" y="534"/>
                    <a:pt x="332" y="556"/>
                  </a:cubicBezTo>
                  <a:cubicBezTo>
                    <a:pt x="0" y="813"/>
                    <a:pt x="66" y="1369"/>
                    <a:pt x="407" y="1634"/>
                  </a:cubicBezTo>
                  <a:cubicBezTo>
                    <a:pt x="603" y="1786"/>
                    <a:pt x="876" y="1866"/>
                    <a:pt x="1147" y="1866"/>
                  </a:cubicBezTo>
                  <a:cubicBezTo>
                    <a:pt x="1479" y="1866"/>
                    <a:pt x="1809" y="1746"/>
                    <a:pt x="1994" y="1489"/>
                  </a:cubicBezTo>
                  <a:cubicBezTo>
                    <a:pt x="2296" y="1073"/>
                    <a:pt x="2193" y="421"/>
                    <a:pt x="1752" y="143"/>
                  </a:cubicBezTo>
                  <a:cubicBezTo>
                    <a:pt x="1598" y="47"/>
                    <a:pt x="1414" y="0"/>
                    <a:pt x="1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5"/>
            <p:cNvSpPr/>
            <p:nvPr/>
          </p:nvSpPr>
          <p:spPr>
            <a:xfrm>
              <a:off x="867684" y="2415318"/>
              <a:ext cx="58133" cy="50627"/>
            </a:xfrm>
            <a:custGeom>
              <a:avLst/>
              <a:gdLst/>
              <a:ahLst/>
              <a:cxnLst/>
              <a:rect l="l" t="t" r="r" b="b"/>
              <a:pathLst>
                <a:path w="1154" h="1005" extrusionOk="0">
                  <a:moveTo>
                    <a:pt x="476" y="175"/>
                  </a:moveTo>
                  <a:cubicBezTo>
                    <a:pt x="618" y="175"/>
                    <a:pt x="759" y="271"/>
                    <a:pt x="806" y="408"/>
                  </a:cubicBezTo>
                  <a:cubicBezTo>
                    <a:pt x="853" y="555"/>
                    <a:pt x="737" y="684"/>
                    <a:pt x="603" y="725"/>
                  </a:cubicBezTo>
                  <a:cubicBezTo>
                    <a:pt x="575" y="734"/>
                    <a:pt x="547" y="738"/>
                    <a:pt x="520" y="738"/>
                  </a:cubicBezTo>
                  <a:cubicBezTo>
                    <a:pt x="415" y="738"/>
                    <a:pt x="328" y="672"/>
                    <a:pt x="297" y="556"/>
                  </a:cubicBezTo>
                  <a:cubicBezTo>
                    <a:pt x="276" y="490"/>
                    <a:pt x="279" y="412"/>
                    <a:pt x="306" y="344"/>
                  </a:cubicBezTo>
                  <a:cubicBezTo>
                    <a:pt x="333" y="279"/>
                    <a:pt x="395" y="242"/>
                    <a:pt x="425" y="179"/>
                  </a:cubicBezTo>
                  <a:cubicBezTo>
                    <a:pt x="442" y="177"/>
                    <a:pt x="459" y="175"/>
                    <a:pt x="476" y="175"/>
                  </a:cubicBezTo>
                  <a:close/>
                  <a:moveTo>
                    <a:pt x="563" y="1"/>
                  </a:moveTo>
                  <a:cubicBezTo>
                    <a:pt x="497" y="1"/>
                    <a:pt x="431" y="14"/>
                    <a:pt x="368" y="42"/>
                  </a:cubicBezTo>
                  <a:cubicBezTo>
                    <a:pt x="363" y="39"/>
                    <a:pt x="355" y="39"/>
                    <a:pt x="348" y="38"/>
                  </a:cubicBezTo>
                  <a:cubicBezTo>
                    <a:pt x="343" y="37"/>
                    <a:pt x="338" y="37"/>
                    <a:pt x="333" y="37"/>
                  </a:cubicBezTo>
                  <a:cubicBezTo>
                    <a:pt x="71" y="37"/>
                    <a:pt x="1" y="472"/>
                    <a:pt x="55" y="660"/>
                  </a:cubicBezTo>
                  <a:cubicBezTo>
                    <a:pt x="118" y="881"/>
                    <a:pt x="313" y="1004"/>
                    <a:pt x="522" y="1004"/>
                  </a:cubicBezTo>
                  <a:cubicBezTo>
                    <a:pt x="588" y="1004"/>
                    <a:pt x="655" y="992"/>
                    <a:pt x="720" y="967"/>
                  </a:cubicBezTo>
                  <a:cubicBezTo>
                    <a:pt x="986" y="865"/>
                    <a:pt x="1153" y="571"/>
                    <a:pt x="1029" y="298"/>
                  </a:cubicBezTo>
                  <a:cubicBezTo>
                    <a:pt x="943" y="113"/>
                    <a:pt x="755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5"/>
            <p:cNvSpPr/>
            <p:nvPr/>
          </p:nvSpPr>
          <p:spPr>
            <a:xfrm>
              <a:off x="541602" y="2015888"/>
              <a:ext cx="353633" cy="160545"/>
            </a:xfrm>
            <a:custGeom>
              <a:avLst/>
              <a:gdLst/>
              <a:ahLst/>
              <a:cxnLst/>
              <a:rect l="l" t="t" r="r" b="b"/>
              <a:pathLst>
                <a:path w="7020" h="3187" extrusionOk="0">
                  <a:moveTo>
                    <a:pt x="5583" y="1"/>
                  </a:moveTo>
                  <a:cubicBezTo>
                    <a:pt x="5392" y="1"/>
                    <a:pt x="5197" y="35"/>
                    <a:pt x="5000" y="86"/>
                  </a:cubicBezTo>
                  <a:cubicBezTo>
                    <a:pt x="4269" y="275"/>
                    <a:pt x="3542" y="491"/>
                    <a:pt x="2812" y="691"/>
                  </a:cubicBezTo>
                  <a:cubicBezTo>
                    <a:pt x="1948" y="926"/>
                    <a:pt x="470" y="1191"/>
                    <a:pt x="123" y="2178"/>
                  </a:cubicBezTo>
                  <a:cubicBezTo>
                    <a:pt x="1" y="2522"/>
                    <a:pt x="97" y="2896"/>
                    <a:pt x="429" y="3083"/>
                  </a:cubicBezTo>
                  <a:cubicBezTo>
                    <a:pt x="561" y="3157"/>
                    <a:pt x="691" y="3186"/>
                    <a:pt x="819" y="3186"/>
                  </a:cubicBezTo>
                  <a:cubicBezTo>
                    <a:pt x="983" y="3186"/>
                    <a:pt x="1143" y="3138"/>
                    <a:pt x="1300" y="3071"/>
                  </a:cubicBezTo>
                  <a:lnTo>
                    <a:pt x="1459" y="3007"/>
                  </a:lnTo>
                  <a:cubicBezTo>
                    <a:pt x="1487" y="3003"/>
                    <a:pt x="1519" y="3000"/>
                    <a:pt x="1548" y="2994"/>
                  </a:cubicBezTo>
                  <a:lnTo>
                    <a:pt x="1521" y="2790"/>
                  </a:lnTo>
                  <a:cubicBezTo>
                    <a:pt x="1356" y="2835"/>
                    <a:pt x="1181" y="2871"/>
                    <a:pt x="1008" y="2872"/>
                  </a:cubicBezTo>
                  <a:cubicBezTo>
                    <a:pt x="978" y="2876"/>
                    <a:pt x="949" y="2878"/>
                    <a:pt x="919" y="2878"/>
                  </a:cubicBezTo>
                  <a:cubicBezTo>
                    <a:pt x="809" y="2878"/>
                    <a:pt x="701" y="2851"/>
                    <a:pt x="595" y="2798"/>
                  </a:cubicBezTo>
                  <a:cubicBezTo>
                    <a:pt x="559" y="2589"/>
                    <a:pt x="524" y="2382"/>
                    <a:pt x="488" y="2172"/>
                  </a:cubicBezTo>
                  <a:cubicBezTo>
                    <a:pt x="572" y="1875"/>
                    <a:pt x="1048" y="1652"/>
                    <a:pt x="1306" y="1527"/>
                  </a:cubicBezTo>
                  <a:cubicBezTo>
                    <a:pt x="1903" y="1241"/>
                    <a:pt x="2564" y="1095"/>
                    <a:pt x="3199" y="915"/>
                  </a:cubicBezTo>
                  <a:cubicBezTo>
                    <a:pt x="3826" y="738"/>
                    <a:pt x="4452" y="541"/>
                    <a:pt x="5085" y="389"/>
                  </a:cubicBezTo>
                  <a:cubicBezTo>
                    <a:pt x="5252" y="349"/>
                    <a:pt x="5413" y="321"/>
                    <a:pt x="5570" y="321"/>
                  </a:cubicBezTo>
                  <a:cubicBezTo>
                    <a:pt x="5793" y="321"/>
                    <a:pt x="6007" y="378"/>
                    <a:pt x="6209" y="541"/>
                  </a:cubicBezTo>
                  <a:cubicBezTo>
                    <a:pt x="6622" y="873"/>
                    <a:pt x="6588" y="1447"/>
                    <a:pt x="6170" y="1746"/>
                  </a:cubicBezTo>
                  <a:lnTo>
                    <a:pt x="6076" y="1974"/>
                  </a:lnTo>
                  <a:lnTo>
                    <a:pt x="6342" y="1967"/>
                  </a:lnTo>
                  <a:cubicBezTo>
                    <a:pt x="7020" y="1567"/>
                    <a:pt x="6923" y="578"/>
                    <a:pt x="6272" y="185"/>
                  </a:cubicBezTo>
                  <a:cubicBezTo>
                    <a:pt x="6051" y="52"/>
                    <a:pt x="5820" y="1"/>
                    <a:pt x="5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5"/>
            <p:cNvSpPr/>
            <p:nvPr/>
          </p:nvSpPr>
          <p:spPr>
            <a:xfrm>
              <a:off x="618274" y="2101728"/>
              <a:ext cx="234143" cy="64933"/>
            </a:xfrm>
            <a:custGeom>
              <a:avLst/>
              <a:gdLst/>
              <a:ahLst/>
              <a:cxnLst/>
              <a:rect l="l" t="t" r="r" b="b"/>
              <a:pathLst>
                <a:path w="4648" h="1289" extrusionOk="0">
                  <a:moveTo>
                    <a:pt x="4558" y="0"/>
                  </a:moveTo>
                  <a:cubicBezTo>
                    <a:pt x="4556" y="0"/>
                    <a:pt x="4555" y="0"/>
                    <a:pt x="4553" y="0"/>
                  </a:cubicBezTo>
                  <a:cubicBezTo>
                    <a:pt x="3004" y="125"/>
                    <a:pt x="1463" y="576"/>
                    <a:pt x="1" y="1085"/>
                  </a:cubicBezTo>
                  <a:lnTo>
                    <a:pt x="28" y="1289"/>
                  </a:lnTo>
                  <a:cubicBezTo>
                    <a:pt x="742" y="1189"/>
                    <a:pt x="1442" y="927"/>
                    <a:pt x="2139" y="759"/>
                  </a:cubicBezTo>
                  <a:cubicBezTo>
                    <a:pt x="2938" y="566"/>
                    <a:pt x="3752" y="444"/>
                    <a:pt x="4554" y="268"/>
                  </a:cubicBezTo>
                  <a:lnTo>
                    <a:pt x="4648" y="40"/>
                  </a:lnTo>
                  <a:cubicBezTo>
                    <a:pt x="4627" y="14"/>
                    <a:pt x="4598" y="0"/>
                    <a:pt x="4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5"/>
            <p:cNvSpPr/>
            <p:nvPr/>
          </p:nvSpPr>
          <p:spPr>
            <a:xfrm>
              <a:off x="706733" y="2289479"/>
              <a:ext cx="49871" cy="47756"/>
            </a:xfrm>
            <a:custGeom>
              <a:avLst/>
              <a:gdLst/>
              <a:ahLst/>
              <a:cxnLst/>
              <a:rect l="l" t="t" r="r" b="b"/>
              <a:pathLst>
                <a:path w="990" h="948" extrusionOk="0">
                  <a:moveTo>
                    <a:pt x="454" y="169"/>
                  </a:moveTo>
                  <a:cubicBezTo>
                    <a:pt x="463" y="175"/>
                    <a:pt x="474" y="178"/>
                    <a:pt x="487" y="178"/>
                  </a:cubicBezTo>
                  <a:cubicBezTo>
                    <a:pt x="633" y="189"/>
                    <a:pt x="756" y="329"/>
                    <a:pt x="753" y="474"/>
                  </a:cubicBezTo>
                  <a:cubicBezTo>
                    <a:pt x="752" y="617"/>
                    <a:pt x="623" y="699"/>
                    <a:pt x="491" y="701"/>
                  </a:cubicBezTo>
                  <a:cubicBezTo>
                    <a:pt x="488" y="701"/>
                    <a:pt x="486" y="701"/>
                    <a:pt x="483" y="701"/>
                  </a:cubicBezTo>
                  <a:cubicBezTo>
                    <a:pt x="175" y="701"/>
                    <a:pt x="186" y="265"/>
                    <a:pt x="446" y="175"/>
                  </a:cubicBezTo>
                  <a:cubicBezTo>
                    <a:pt x="447" y="173"/>
                    <a:pt x="451" y="171"/>
                    <a:pt x="454" y="169"/>
                  </a:cubicBezTo>
                  <a:close/>
                  <a:moveTo>
                    <a:pt x="495" y="0"/>
                  </a:moveTo>
                  <a:cubicBezTo>
                    <a:pt x="493" y="0"/>
                    <a:pt x="491" y="0"/>
                    <a:pt x="488" y="0"/>
                  </a:cubicBezTo>
                  <a:cubicBezTo>
                    <a:pt x="465" y="0"/>
                    <a:pt x="448" y="8"/>
                    <a:pt x="434" y="19"/>
                  </a:cubicBezTo>
                  <a:cubicBezTo>
                    <a:pt x="429" y="16"/>
                    <a:pt x="422" y="15"/>
                    <a:pt x="414" y="15"/>
                  </a:cubicBezTo>
                  <a:cubicBezTo>
                    <a:pt x="410" y="15"/>
                    <a:pt x="406" y="16"/>
                    <a:pt x="402" y="16"/>
                  </a:cubicBezTo>
                  <a:cubicBezTo>
                    <a:pt x="158" y="54"/>
                    <a:pt x="1" y="299"/>
                    <a:pt x="16" y="538"/>
                  </a:cubicBezTo>
                  <a:cubicBezTo>
                    <a:pt x="33" y="785"/>
                    <a:pt x="253" y="948"/>
                    <a:pt x="490" y="948"/>
                  </a:cubicBezTo>
                  <a:cubicBezTo>
                    <a:pt x="500" y="948"/>
                    <a:pt x="509" y="948"/>
                    <a:pt x="519" y="947"/>
                  </a:cubicBezTo>
                  <a:cubicBezTo>
                    <a:pt x="772" y="933"/>
                    <a:pt x="990" y="736"/>
                    <a:pt x="976" y="474"/>
                  </a:cubicBezTo>
                  <a:cubicBezTo>
                    <a:pt x="962" y="221"/>
                    <a:pt x="749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5"/>
            <p:cNvSpPr/>
            <p:nvPr/>
          </p:nvSpPr>
          <p:spPr>
            <a:xfrm>
              <a:off x="648146" y="2182178"/>
              <a:ext cx="85789" cy="74051"/>
            </a:xfrm>
            <a:custGeom>
              <a:avLst/>
              <a:gdLst/>
              <a:ahLst/>
              <a:cxnLst/>
              <a:rect l="l" t="t" r="r" b="b"/>
              <a:pathLst>
                <a:path w="1703" h="1470" extrusionOk="0">
                  <a:moveTo>
                    <a:pt x="904" y="221"/>
                  </a:moveTo>
                  <a:cubicBezTo>
                    <a:pt x="973" y="221"/>
                    <a:pt x="1044" y="237"/>
                    <a:pt x="1118" y="275"/>
                  </a:cubicBezTo>
                  <a:cubicBezTo>
                    <a:pt x="1362" y="402"/>
                    <a:pt x="1433" y="754"/>
                    <a:pt x="1298" y="987"/>
                  </a:cubicBezTo>
                  <a:cubicBezTo>
                    <a:pt x="1205" y="1148"/>
                    <a:pt x="1023" y="1231"/>
                    <a:pt x="841" y="1231"/>
                  </a:cubicBezTo>
                  <a:cubicBezTo>
                    <a:pt x="734" y="1231"/>
                    <a:pt x="627" y="1202"/>
                    <a:pt x="537" y="1144"/>
                  </a:cubicBezTo>
                  <a:cubicBezTo>
                    <a:pt x="299" y="988"/>
                    <a:pt x="240" y="669"/>
                    <a:pt x="335" y="417"/>
                  </a:cubicBezTo>
                  <a:lnTo>
                    <a:pt x="335" y="417"/>
                  </a:lnTo>
                  <a:cubicBezTo>
                    <a:pt x="348" y="429"/>
                    <a:pt x="364" y="436"/>
                    <a:pt x="380" y="436"/>
                  </a:cubicBezTo>
                  <a:cubicBezTo>
                    <a:pt x="390" y="436"/>
                    <a:pt x="401" y="433"/>
                    <a:pt x="411" y="427"/>
                  </a:cubicBezTo>
                  <a:cubicBezTo>
                    <a:pt x="570" y="328"/>
                    <a:pt x="728" y="221"/>
                    <a:pt x="904" y="221"/>
                  </a:cubicBezTo>
                  <a:close/>
                  <a:moveTo>
                    <a:pt x="886" y="1"/>
                  </a:moveTo>
                  <a:cubicBezTo>
                    <a:pt x="673" y="1"/>
                    <a:pt x="459" y="76"/>
                    <a:pt x="360" y="247"/>
                  </a:cubicBezTo>
                  <a:cubicBezTo>
                    <a:pt x="344" y="230"/>
                    <a:pt x="320" y="219"/>
                    <a:pt x="296" y="219"/>
                  </a:cubicBezTo>
                  <a:cubicBezTo>
                    <a:pt x="272" y="219"/>
                    <a:pt x="246" y="230"/>
                    <a:pt x="228" y="258"/>
                  </a:cubicBezTo>
                  <a:cubicBezTo>
                    <a:pt x="0" y="604"/>
                    <a:pt x="64" y="1107"/>
                    <a:pt x="420" y="1344"/>
                  </a:cubicBezTo>
                  <a:cubicBezTo>
                    <a:pt x="545" y="1428"/>
                    <a:pt x="696" y="1469"/>
                    <a:pt x="847" y="1469"/>
                  </a:cubicBezTo>
                  <a:cubicBezTo>
                    <a:pt x="1102" y="1469"/>
                    <a:pt x="1357" y="1352"/>
                    <a:pt x="1495" y="1131"/>
                  </a:cubicBezTo>
                  <a:cubicBezTo>
                    <a:pt x="1702" y="803"/>
                    <a:pt x="1621" y="311"/>
                    <a:pt x="1281" y="101"/>
                  </a:cubicBezTo>
                  <a:cubicBezTo>
                    <a:pt x="1176" y="36"/>
                    <a:pt x="1031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5"/>
            <p:cNvSpPr/>
            <p:nvPr/>
          </p:nvSpPr>
          <p:spPr>
            <a:xfrm>
              <a:off x="607090" y="2167267"/>
              <a:ext cx="111178" cy="406073"/>
            </a:xfrm>
            <a:custGeom>
              <a:avLst/>
              <a:gdLst/>
              <a:ahLst/>
              <a:cxnLst/>
              <a:rect l="l" t="t" r="r" b="b"/>
              <a:pathLst>
                <a:path w="2207" h="8061" extrusionOk="0">
                  <a:moveTo>
                    <a:pt x="160" y="0"/>
                  </a:moveTo>
                  <a:lnTo>
                    <a:pt x="2" y="64"/>
                  </a:lnTo>
                  <a:cubicBezTo>
                    <a:pt x="0" y="654"/>
                    <a:pt x="234" y="1259"/>
                    <a:pt x="376" y="1823"/>
                  </a:cubicBezTo>
                  <a:cubicBezTo>
                    <a:pt x="552" y="2520"/>
                    <a:pt x="726" y="3217"/>
                    <a:pt x="902" y="3914"/>
                  </a:cubicBezTo>
                  <a:cubicBezTo>
                    <a:pt x="1240" y="5255"/>
                    <a:pt x="1476" y="6689"/>
                    <a:pt x="1950" y="7989"/>
                  </a:cubicBezTo>
                  <a:cubicBezTo>
                    <a:pt x="1964" y="8024"/>
                    <a:pt x="1984" y="8045"/>
                    <a:pt x="2008" y="8061"/>
                  </a:cubicBezTo>
                  <a:lnTo>
                    <a:pt x="2207" y="8028"/>
                  </a:lnTo>
                  <a:cubicBezTo>
                    <a:pt x="2205" y="8013"/>
                    <a:pt x="2203" y="7996"/>
                    <a:pt x="2198" y="7980"/>
                  </a:cubicBezTo>
                  <a:cubicBezTo>
                    <a:pt x="2203" y="7963"/>
                    <a:pt x="2204" y="7943"/>
                    <a:pt x="2200" y="7919"/>
                  </a:cubicBezTo>
                  <a:cubicBezTo>
                    <a:pt x="2001" y="6550"/>
                    <a:pt x="1534" y="5174"/>
                    <a:pt x="1198" y="3831"/>
                  </a:cubicBezTo>
                  <a:cubicBezTo>
                    <a:pt x="1032" y="3168"/>
                    <a:pt x="866" y="2503"/>
                    <a:pt x="699" y="1840"/>
                  </a:cubicBezTo>
                  <a:cubicBezTo>
                    <a:pt x="549" y="1242"/>
                    <a:pt x="464" y="547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3" name="Google Shape;4703;p35"/>
          <p:cNvGrpSpPr/>
          <p:nvPr/>
        </p:nvGrpSpPr>
        <p:grpSpPr>
          <a:xfrm>
            <a:off x="8116856" y="1108513"/>
            <a:ext cx="968221" cy="964681"/>
            <a:chOff x="8233631" y="779413"/>
            <a:chExt cx="968221" cy="964681"/>
          </a:xfrm>
        </p:grpSpPr>
        <p:sp>
          <p:nvSpPr>
            <p:cNvPr id="4704" name="Google Shape;4704;p35"/>
            <p:cNvSpPr/>
            <p:nvPr/>
          </p:nvSpPr>
          <p:spPr>
            <a:xfrm>
              <a:off x="8445612" y="786012"/>
              <a:ext cx="537854" cy="958082"/>
            </a:xfrm>
            <a:custGeom>
              <a:avLst/>
              <a:gdLst/>
              <a:ahLst/>
              <a:cxnLst/>
              <a:rect l="l" t="t" r="r" b="b"/>
              <a:pathLst>
                <a:path w="10677" h="19019" extrusionOk="0">
                  <a:moveTo>
                    <a:pt x="5259" y="232"/>
                  </a:moveTo>
                  <a:cubicBezTo>
                    <a:pt x="6602" y="333"/>
                    <a:pt x="7637" y="1415"/>
                    <a:pt x="8338" y="2472"/>
                  </a:cubicBezTo>
                  <a:cubicBezTo>
                    <a:pt x="9203" y="3775"/>
                    <a:pt x="9768" y="5283"/>
                    <a:pt x="10093" y="6806"/>
                  </a:cubicBezTo>
                  <a:cubicBezTo>
                    <a:pt x="10382" y="8149"/>
                    <a:pt x="10400" y="9516"/>
                    <a:pt x="10284" y="10883"/>
                  </a:cubicBezTo>
                  <a:cubicBezTo>
                    <a:pt x="10164" y="12320"/>
                    <a:pt x="9887" y="13763"/>
                    <a:pt x="9340" y="15100"/>
                  </a:cubicBezTo>
                  <a:cubicBezTo>
                    <a:pt x="8822" y="16367"/>
                    <a:pt x="8010" y="17572"/>
                    <a:pt x="6794" y="18258"/>
                  </a:cubicBezTo>
                  <a:cubicBezTo>
                    <a:pt x="6215" y="18583"/>
                    <a:pt x="5559" y="18791"/>
                    <a:pt x="4894" y="18791"/>
                  </a:cubicBezTo>
                  <a:cubicBezTo>
                    <a:pt x="4771" y="18791"/>
                    <a:pt x="4648" y="18784"/>
                    <a:pt x="4525" y="18769"/>
                  </a:cubicBezTo>
                  <a:cubicBezTo>
                    <a:pt x="3716" y="18670"/>
                    <a:pt x="2990" y="18245"/>
                    <a:pt x="2416" y="17684"/>
                  </a:cubicBezTo>
                  <a:cubicBezTo>
                    <a:pt x="1818" y="17099"/>
                    <a:pt x="1360" y="16369"/>
                    <a:pt x="1043" y="15596"/>
                  </a:cubicBezTo>
                  <a:cubicBezTo>
                    <a:pt x="686" y="14725"/>
                    <a:pt x="522" y="13774"/>
                    <a:pt x="404" y="12842"/>
                  </a:cubicBezTo>
                  <a:cubicBezTo>
                    <a:pt x="147" y="10784"/>
                    <a:pt x="218" y="8671"/>
                    <a:pt x="587" y="6627"/>
                  </a:cubicBezTo>
                  <a:cubicBezTo>
                    <a:pt x="804" y="5420"/>
                    <a:pt x="1161" y="4254"/>
                    <a:pt x="1710" y="3156"/>
                  </a:cubicBezTo>
                  <a:cubicBezTo>
                    <a:pt x="2273" y="2033"/>
                    <a:pt x="3092" y="827"/>
                    <a:pt x="4331" y="391"/>
                  </a:cubicBezTo>
                  <a:cubicBezTo>
                    <a:pt x="4630" y="284"/>
                    <a:pt x="4942" y="233"/>
                    <a:pt x="5259" y="232"/>
                  </a:cubicBezTo>
                  <a:close/>
                  <a:moveTo>
                    <a:pt x="5250" y="1"/>
                  </a:moveTo>
                  <a:cubicBezTo>
                    <a:pt x="5246" y="1"/>
                    <a:pt x="5242" y="1"/>
                    <a:pt x="5239" y="1"/>
                  </a:cubicBezTo>
                  <a:lnTo>
                    <a:pt x="5239" y="1"/>
                  </a:lnTo>
                  <a:cubicBezTo>
                    <a:pt x="3843" y="18"/>
                    <a:pt x="2773" y="1003"/>
                    <a:pt x="2045" y="2113"/>
                  </a:cubicBezTo>
                  <a:cubicBezTo>
                    <a:pt x="1404" y="3089"/>
                    <a:pt x="955" y="4197"/>
                    <a:pt x="638" y="5315"/>
                  </a:cubicBezTo>
                  <a:cubicBezTo>
                    <a:pt x="373" y="6251"/>
                    <a:pt x="235" y="7238"/>
                    <a:pt x="137" y="8203"/>
                  </a:cubicBezTo>
                  <a:cubicBezTo>
                    <a:pt x="30" y="9280"/>
                    <a:pt x="0" y="10366"/>
                    <a:pt x="55" y="11448"/>
                  </a:cubicBezTo>
                  <a:cubicBezTo>
                    <a:pt x="108" y="12490"/>
                    <a:pt x="240" y="13529"/>
                    <a:pt x="475" y="14546"/>
                  </a:cubicBezTo>
                  <a:cubicBezTo>
                    <a:pt x="675" y="15407"/>
                    <a:pt x="1019" y="16230"/>
                    <a:pt x="1518" y="16961"/>
                  </a:cubicBezTo>
                  <a:cubicBezTo>
                    <a:pt x="1985" y="17647"/>
                    <a:pt x="2593" y="18261"/>
                    <a:pt x="3340" y="18639"/>
                  </a:cubicBezTo>
                  <a:cubicBezTo>
                    <a:pt x="3838" y="18890"/>
                    <a:pt x="4380" y="19018"/>
                    <a:pt x="4926" y="19018"/>
                  </a:cubicBezTo>
                  <a:cubicBezTo>
                    <a:pt x="5209" y="19018"/>
                    <a:pt x="5494" y="18984"/>
                    <a:pt x="5775" y="18914"/>
                  </a:cubicBezTo>
                  <a:cubicBezTo>
                    <a:pt x="7195" y="18564"/>
                    <a:pt x="8306" y="17515"/>
                    <a:pt x="9026" y="16274"/>
                  </a:cubicBezTo>
                  <a:cubicBezTo>
                    <a:pt x="9777" y="14977"/>
                    <a:pt x="10174" y="13486"/>
                    <a:pt x="10387" y="12014"/>
                  </a:cubicBezTo>
                  <a:cubicBezTo>
                    <a:pt x="10587" y="10642"/>
                    <a:pt x="10677" y="9209"/>
                    <a:pt x="10502" y="7831"/>
                  </a:cubicBezTo>
                  <a:cubicBezTo>
                    <a:pt x="10302" y="6236"/>
                    <a:pt x="9808" y="4656"/>
                    <a:pt x="9058" y="3236"/>
                  </a:cubicBezTo>
                  <a:cubicBezTo>
                    <a:pt x="8411" y="2006"/>
                    <a:pt x="7478" y="724"/>
                    <a:pt x="6139" y="199"/>
                  </a:cubicBezTo>
                  <a:cubicBezTo>
                    <a:pt x="5864" y="93"/>
                    <a:pt x="5575" y="28"/>
                    <a:pt x="5281" y="3"/>
                  </a:cubicBezTo>
                  <a:lnTo>
                    <a:pt x="5281" y="3"/>
                  </a:lnTo>
                  <a:cubicBezTo>
                    <a:pt x="5274" y="2"/>
                    <a:pt x="5267" y="1"/>
                    <a:pt x="5259" y="1"/>
                  </a:cubicBezTo>
                  <a:cubicBezTo>
                    <a:pt x="5256" y="1"/>
                    <a:pt x="5253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5"/>
            <p:cNvSpPr/>
            <p:nvPr/>
          </p:nvSpPr>
          <p:spPr>
            <a:xfrm>
              <a:off x="8325919" y="889937"/>
              <a:ext cx="771292" cy="777891"/>
            </a:xfrm>
            <a:custGeom>
              <a:avLst/>
              <a:gdLst/>
              <a:ahLst/>
              <a:cxnLst/>
              <a:rect l="l" t="t" r="r" b="b"/>
              <a:pathLst>
                <a:path w="15311" h="15442" extrusionOk="0">
                  <a:moveTo>
                    <a:pt x="3433" y="116"/>
                  </a:moveTo>
                  <a:cubicBezTo>
                    <a:pt x="3884" y="116"/>
                    <a:pt x="4337" y="170"/>
                    <a:pt x="4778" y="254"/>
                  </a:cubicBezTo>
                  <a:cubicBezTo>
                    <a:pt x="5542" y="401"/>
                    <a:pt x="6286" y="643"/>
                    <a:pt x="7003" y="945"/>
                  </a:cubicBezTo>
                  <a:cubicBezTo>
                    <a:pt x="7731" y="1251"/>
                    <a:pt x="8434" y="1620"/>
                    <a:pt x="9100" y="2045"/>
                  </a:cubicBezTo>
                  <a:cubicBezTo>
                    <a:pt x="9708" y="2433"/>
                    <a:pt x="10285" y="2868"/>
                    <a:pt x="10809" y="3364"/>
                  </a:cubicBezTo>
                  <a:cubicBezTo>
                    <a:pt x="11346" y="3873"/>
                    <a:pt x="11854" y="4417"/>
                    <a:pt x="12324" y="4985"/>
                  </a:cubicBezTo>
                  <a:cubicBezTo>
                    <a:pt x="12849" y="5616"/>
                    <a:pt x="13332" y="6282"/>
                    <a:pt x="13755" y="6985"/>
                  </a:cubicBezTo>
                  <a:cubicBezTo>
                    <a:pt x="14179" y="7691"/>
                    <a:pt x="14546" y="8435"/>
                    <a:pt x="14801" y="9217"/>
                  </a:cubicBezTo>
                  <a:cubicBezTo>
                    <a:pt x="15039" y="9954"/>
                    <a:pt x="15181" y="10730"/>
                    <a:pt x="15146" y="11507"/>
                  </a:cubicBezTo>
                  <a:cubicBezTo>
                    <a:pt x="15113" y="12275"/>
                    <a:pt x="14900" y="13043"/>
                    <a:pt x="14495" y="13701"/>
                  </a:cubicBezTo>
                  <a:cubicBezTo>
                    <a:pt x="14134" y="14289"/>
                    <a:pt x="13602" y="14755"/>
                    <a:pt x="12965" y="15024"/>
                  </a:cubicBezTo>
                  <a:cubicBezTo>
                    <a:pt x="12460" y="15236"/>
                    <a:pt x="11912" y="15325"/>
                    <a:pt x="11366" y="15325"/>
                  </a:cubicBezTo>
                  <a:cubicBezTo>
                    <a:pt x="11243" y="15325"/>
                    <a:pt x="11121" y="15320"/>
                    <a:pt x="10999" y="15312"/>
                  </a:cubicBezTo>
                  <a:cubicBezTo>
                    <a:pt x="10303" y="15265"/>
                    <a:pt x="9616" y="15088"/>
                    <a:pt x="8971" y="14820"/>
                  </a:cubicBezTo>
                  <a:cubicBezTo>
                    <a:pt x="8193" y="14497"/>
                    <a:pt x="7483" y="14018"/>
                    <a:pt x="6810" y="13518"/>
                  </a:cubicBezTo>
                  <a:cubicBezTo>
                    <a:pt x="6021" y="12934"/>
                    <a:pt x="5283" y="12282"/>
                    <a:pt x="4594" y="11583"/>
                  </a:cubicBezTo>
                  <a:cubicBezTo>
                    <a:pt x="3902" y="10886"/>
                    <a:pt x="3257" y="10138"/>
                    <a:pt x="2672" y="9351"/>
                  </a:cubicBezTo>
                  <a:cubicBezTo>
                    <a:pt x="2214" y="8739"/>
                    <a:pt x="1777" y="8104"/>
                    <a:pt x="1421" y="7428"/>
                  </a:cubicBezTo>
                  <a:cubicBezTo>
                    <a:pt x="1146" y="6906"/>
                    <a:pt x="902" y="6366"/>
                    <a:pt x="700" y="5810"/>
                  </a:cubicBezTo>
                  <a:cubicBezTo>
                    <a:pt x="457" y="5147"/>
                    <a:pt x="270" y="4454"/>
                    <a:pt x="202" y="3748"/>
                  </a:cubicBezTo>
                  <a:cubicBezTo>
                    <a:pt x="137" y="3059"/>
                    <a:pt x="187" y="2341"/>
                    <a:pt x="477" y="1705"/>
                  </a:cubicBezTo>
                  <a:cubicBezTo>
                    <a:pt x="619" y="1394"/>
                    <a:pt x="813" y="1115"/>
                    <a:pt x="1052" y="874"/>
                  </a:cubicBezTo>
                  <a:cubicBezTo>
                    <a:pt x="1054" y="873"/>
                    <a:pt x="1055" y="872"/>
                    <a:pt x="1056" y="870"/>
                  </a:cubicBezTo>
                  <a:lnTo>
                    <a:pt x="1056" y="870"/>
                  </a:lnTo>
                  <a:cubicBezTo>
                    <a:pt x="1521" y="471"/>
                    <a:pt x="2104" y="255"/>
                    <a:pt x="2703" y="167"/>
                  </a:cubicBezTo>
                  <a:cubicBezTo>
                    <a:pt x="2945" y="132"/>
                    <a:pt x="3188" y="116"/>
                    <a:pt x="3433" y="116"/>
                  </a:cubicBezTo>
                  <a:close/>
                  <a:moveTo>
                    <a:pt x="3435" y="1"/>
                  </a:moveTo>
                  <a:cubicBezTo>
                    <a:pt x="2848" y="1"/>
                    <a:pt x="2256" y="88"/>
                    <a:pt x="1716" y="323"/>
                  </a:cubicBezTo>
                  <a:cubicBezTo>
                    <a:pt x="1445" y="442"/>
                    <a:pt x="1196" y="598"/>
                    <a:pt x="974" y="788"/>
                  </a:cubicBezTo>
                  <a:lnTo>
                    <a:pt x="974" y="788"/>
                  </a:lnTo>
                  <a:cubicBezTo>
                    <a:pt x="972" y="789"/>
                    <a:pt x="970" y="791"/>
                    <a:pt x="967" y="794"/>
                  </a:cubicBezTo>
                  <a:cubicBezTo>
                    <a:pt x="967" y="794"/>
                    <a:pt x="967" y="794"/>
                    <a:pt x="967" y="794"/>
                  </a:cubicBezTo>
                  <a:lnTo>
                    <a:pt x="967" y="794"/>
                  </a:lnTo>
                  <a:cubicBezTo>
                    <a:pt x="964" y="796"/>
                    <a:pt x="962" y="799"/>
                    <a:pt x="959" y="802"/>
                  </a:cubicBezTo>
                  <a:lnTo>
                    <a:pt x="959" y="802"/>
                  </a:lnTo>
                  <a:cubicBezTo>
                    <a:pt x="461" y="1309"/>
                    <a:pt x="179" y="1966"/>
                    <a:pt x="92" y="2668"/>
                  </a:cubicBezTo>
                  <a:cubicBezTo>
                    <a:pt x="1" y="3385"/>
                    <a:pt x="94" y="4117"/>
                    <a:pt x="269" y="4815"/>
                  </a:cubicBezTo>
                  <a:cubicBezTo>
                    <a:pt x="433" y="5481"/>
                    <a:pt x="674" y="6128"/>
                    <a:pt x="957" y="6752"/>
                  </a:cubicBezTo>
                  <a:cubicBezTo>
                    <a:pt x="1197" y="7281"/>
                    <a:pt x="1468" y="7787"/>
                    <a:pt x="1781" y="8274"/>
                  </a:cubicBezTo>
                  <a:cubicBezTo>
                    <a:pt x="2307" y="9095"/>
                    <a:pt x="2898" y="9874"/>
                    <a:pt x="3535" y="10611"/>
                  </a:cubicBezTo>
                  <a:cubicBezTo>
                    <a:pt x="4191" y="11371"/>
                    <a:pt x="4900" y="12087"/>
                    <a:pt x="5661" y="12744"/>
                  </a:cubicBezTo>
                  <a:cubicBezTo>
                    <a:pt x="6391" y="13376"/>
                    <a:pt x="7167" y="13957"/>
                    <a:pt x="7995" y="14455"/>
                  </a:cubicBezTo>
                  <a:cubicBezTo>
                    <a:pt x="8621" y="14833"/>
                    <a:pt x="9304" y="15113"/>
                    <a:pt x="10016" y="15281"/>
                  </a:cubicBezTo>
                  <a:cubicBezTo>
                    <a:pt x="10456" y="15383"/>
                    <a:pt x="10909" y="15442"/>
                    <a:pt x="11362" y="15442"/>
                  </a:cubicBezTo>
                  <a:cubicBezTo>
                    <a:pt x="11607" y="15442"/>
                    <a:pt x="11853" y="15424"/>
                    <a:pt x="12096" y="15387"/>
                  </a:cubicBezTo>
                  <a:cubicBezTo>
                    <a:pt x="12762" y="15284"/>
                    <a:pt x="13400" y="15017"/>
                    <a:pt x="13911" y="14572"/>
                  </a:cubicBezTo>
                  <a:cubicBezTo>
                    <a:pt x="14485" y="14076"/>
                    <a:pt x="14862" y="13387"/>
                    <a:pt x="15073" y="12665"/>
                  </a:cubicBezTo>
                  <a:cubicBezTo>
                    <a:pt x="15290" y="11921"/>
                    <a:pt x="15310" y="11134"/>
                    <a:pt x="15195" y="10370"/>
                  </a:cubicBezTo>
                  <a:cubicBezTo>
                    <a:pt x="15073" y="9565"/>
                    <a:pt x="14804" y="8790"/>
                    <a:pt x="14460" y="8055"/>
                  </a:cubicBezTo>
                  <a:cubicBezTo>
                    <a:pt x="14103" y="7291"/>
                    <a:pt x="13658" y="6567"/>
                    <a:pt x="13166" y="5884"/>
                  </a:cubicBezTo>
                  <a:cubicBezTo>
                    <a:pt x="12695" y="5229"/>
                    <a:pt x="12181" y="4610"/>
                    <a:pt x="11628" y="4023"/>
                  </a:cubicBezTo>
                  <a:cubicBezTo>
                    <a:pt x="11137" y="3503"/>
                    <a:pt x="10624" y="3007"/>
                    <a:pt x="10055" y="2571"/>
                  </a:cubicBezTo>
                  <a:cubicBezTo>
                    <a:pt x="9435" y="2094"/>
                    <a:pt x="8767" y="1679"/>
                    <a:pt x="8073" y="1318"/>
                  </a:cubicBezTo>
                  <a:cubicBezTo>
                    <a:pt x="7357" y="948"/>
                    <a:pt x="6612" y="633"/>
                    <a:pt x="5839" y="400"/>
                  </a:cubicBezTo>
                  <a:cubicBezTo>
                    <a:pt x="5125" y="181"/>
                    <a:pt x="4383" y="31"/>
                    <a:pt x="3636" y="4"/>
                  </a:cubicBezTo>
                  <a:cubicBezTo>
                    <a:pt x="3569" y="2"/>
                    <a:pt x="3502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5"/>
            <p:cNvSpPr/>
            <p:nvPr/>
          </p:nvSpPr>
          <p:spPr>
            <a:xfrm>
              <a:off x="8326927" y="889988"/>
              <a:ext cx="769831" cy="777689"/>
            </a:xfrm>
            <a:custGeom>
              <a:avLst/>
              <a:gdLst/>
              <a:ahLst/>
              <a:cxnLst/>
              <a:rect l="l" t="t" r="r" b="b"/>
              <a:pathLst>
                <a:path w="15282" h="15438" extrusionOk="0">
                  <a:moveTo>
                    <a:pt x="11885" y="118"/>
                  </a:moveTo>
                  <a:cubicBezTo>
                    <a:pt x="12445" y="118"/>
                    <a:pt x="13012" y="198"/>
                    <a:pt x="13524" y="423"/>
                  </a:cubicBezTo>
                  <a:cubicBezTo>
                    <a:pt x="13785" y="535"/>
                    <a:pt x="14033" y="685"/>
                    <a:pt x="14251" y="875"/>
                  </a:cubicBezTo>
                  <a:cubicBezTo>
                    <a:pt x="14747" y="1374"/>
                    <a:pt x="15024" y="2033"/>
                    <a:pt x="15102" y="2730"/>
                  </a:cubicBezTo>
                  <a:cubicBezTo>
                    <a:pt x="15180" y="3435"/>
                    <a:pt x="15082" y="4151"/>
                    <a:pt x="14909" y="4837"/>
                  </a:cubicBezTo>
                  <a:cubicBezTo>
                    <a:pt x="14743" y="5489"/>
                    <a:pt x="14506" y="6124"/>
                    <a:pt x="14229" y="6736"/>
                  </a:cubicBezTo>
                  <a:cubicBezTo>
                    <a:pt x="13992" y="7253"/>
                    <a:pt x="13730" y="7749"/>
                    <a:pt x="13422" y="8225"/>
                  </a:cubicBezTo>
                  <a:cubicBezTo>
                    <a:pt x="12898" y="9037"/>
                    <a:pt x="12311" y="9810"/>
                    <a:pt x="11678" y="10539"/>
                  </a:cubicBezTo>
                  <a:cubicBezTo>
                    <a:pt x="11033" y="11281"/>
                    <a:pt x="10339" y="11982"/>
                    <a:pt x="9597" y="12630"/>
                  </a:cubicBezTo>
                  <a:cubicBezTo>
                    <a:pt x="8880" y="13255"/>
                    <a:pt x="8115" y="13830"/>
                    <a:pt x="7300" y="14325"/>
                  </a:cubicBezTo>
                  <a:cubicBezTo>
                    <a:pt x="6678" y="14702"/>
                    <a:pt x="6009" y="14986"/>
                    <a:pt x="5301" y="15159"/>
                  </a:cubicBezTo>
                  <a:cubicBezTo>
                    <a:pt x="4858" y="15265"/>
                    <a:pt x="4400" y="15328"/>
                    <a:pt x="3943" y="15328"/>
                  </a:cubicBezTo>
                  <a:cubicBezTo>
                    <a:pt x="3712" y="15328"/>
                    <a:pt x="3481" y="15312"/>
                    <a:pt x="3253" y="15277"/>
                  </a:cubicBezTo>
                  <a:cubicBezTo>
                    <a:pt x="2597" y="15178"/>
                    <a:pt x="1966" y="14923"/>
                    <a:pt x="1465" y="14486"/>
                  </a:cubicBezTo>
                  <a:cubicBezTo>
                    <a:pt x="901" y="13993"/>
                    <a:pt x="534" y="13311"/>
                    <a:pt x="331" y="12597"/>
                  </a:cubicBezTo>
                  <a:cubicBezTo>
                    <a:pt x="124" y="11859"/>
                    <a:pt x="108" y="11079"/>
                    <a:pt x="232" y="10324"/>
                  </a:cubicBezTo>
                  <a:cubicBezTo>
                    <a:pt x="362" y="9535"/>
                    <a:pt x="631" y="8771"/>
                    <a:pt x="976" y="8048"/>
                  </a:cubicBezTo>
                  <a:cubicBezTo>
                    <a:pt x="1333" y="7303"/>
                    <a:pt x="1768" y="6596"/>
                    <a:pt x="2251" y="5927"/>
                  </a:cubicBezTo>
                  <a:cubicBezTo>
                    <a:pt x="2716" y="5282"/>
                    <a:pt x="3226" y="4670"/>
                    <a:pt x="3772" y="4093"/>
                  </a:cubicBezTo>
                  <a:cubicBezTo>
                    <a:pt x="4254" y="3583"/>
                    <a:pt x="4758" y="3094"/>
                    <a:pt x="5315" y="2667"/>
                  </a:cubicBezTo>
                  <a:cubicBezTo>
                    <a:pt x="5921" y="2201"/>
                    <a:pt x="6576" y="1793"/>
                    <a:pt x="7254" y="1439"/>
                  </a:cubicBezTo>
                  <a:cubicBezTo>
                    <a:pt x="7958" y="1073"/>
                    <a:pt x="8691" y="761"/>
                    <a:pt x="9449" y="528"/>
                  </a:cubicBezTo>
                  <a:cubicBezTo>
                    <a:pt x="10153" y="309"/>
                    <a:pt x="10886" y="153"/>
                    <a:pt x="11625" y="124"/>
                  </a:cubicBezTo>
                  <a:cubicBezTo>
                    <a:pt x="11712" y="120"/>
                    <a:pt x="11798" y="118"/>
                    <a:pt x="11885" y="118"/>
                  </a:cubicBezTo>
                  <a:close/>
                  <a:moveTo>
                    <a:pt x="11865" y="1"/>
                  </a:moveTo>
                  <a:cubicBezTo>
                    <a:pt x="11424" y="1"/>
                    <a:pt x="10981" y="51"/>
                    <a:pt x="10548" y="131"/>
                  </a:cubicBezTo>
                  <a:cubicBezTo>
                    <a:pt x="9773" y="274"/>
                    <a:pt x="9015" y="519"/>
                    <a:pt x="8287" y="824"/>
                  </a:cubicBezTo>
                  <a:cubicBezTo>
                    <a:pt x="7544" y="1133"/>
                    <a:pt x="6828" y="1507"/>
                    <a:pt x="6150" y="1938"/>
                  </a:cubicBezTo>
                  <a:cubicBezTo>
                    <a:pt x="5535" y="2330"/>
                    <a:pt x="4948" y="2772"/>
                    <a:pt x="4417" y="3275"/>
                  </a:cubicBezTo>
                  <a:cubicBezTo>
                    <a:pt x="3867" y="3795"/>
                    <a:pt x="3351" y="4349"/>
                    <a:pt x="2870" y="4933"/>
                  </a:cubicBezTo>
                  <a:cubicBezTo>
                    <a:pt x="2339" y="5575"/>
                    <a:pt x="1847" y="6254"/>
                    <a:pt x="1421" y="6970"/>
                  </a:cubicBezTo>
                  <a:cubicBezTo>
                    <a:pt x="994" y="7684"/>
                    <a:pt x="629" y="8441"/>
                    <a:pt x="376" y="9234"/>
                  </a:cubicBezTo>
                  <a:cubicBezTo>
                    <a:pt x="137" y="9985"/>
                    <a:pt x="1" y="10776"/>
                    <a:pt x="45" y="11565"/>
                  </a:cubicBezTo>
                  <a:cubicBezTo>
                    <a:pt x="89" y="12341"/>
                    <a:pt x="310" y="13119"/>
                    <a:pt x="721" y="13780"/>
                  </a:cubicBezTo>
                  <a:cubicBezTo>
                    <a:pt x="1092" y="14376"/>
                    <a:pt x="1628" y="14846"/>
                    <a:pt x="2272" y="15120"/>
                  </a:cubicBezTo>
                  <a:cubicBezTo>
                    <a:pt x="2801" y="15344"/>
                    <a:pt x="3374" y="15438"/>
                    <a:pt x="3948" y="15438"/>
                  </a:cubicBezTo>
                  <a:cubicBezTo>
                    <a:pt x="4054" y="15438"/>
                    <a:pt x="4160" y="15435"/>
                    <a:pt x="4266" y="15428"/>
                  </a:cubicBezTo>
                  <a:cubicBezTo>
                    <a:pt x="4976" y="15385"/>
                    <a:pt x="5678" y="15209"/>
                    <a:pt x="6337" y="14940"/>
                  </a:cubicBezTo>
                  <a:cubicBezTo>
                    <a:pt x="7126" y="14615"/>
                    <a:pt x="7846" y="14138"/>
                    <a:pt x="8528" y="13630"/>
                  </a:cubicBezTo>
                  <a:cubicBezTo>
                    <a:pt x="9325" y="13041"/>
                    <a:pt x="10071" y="12385"/>
                    <a:pt x="10768" y="11682"/>
                  </a:cubicBezTo>
                  <a:cubicBezTo>
                    <a:pt x="11472" y="10973"/>
                    <a:pt x="12126" y="10216"/>
                    <a:pt x="12724" y="9419"/>
                  </a:cubicBezTo>
                  <a:cubicBezTo>
                    <a:pt x="13190" y="8796"/>
                    <a:pt x="13641" y="8153"/>
                    <a:pt x="13998" y="7461"/>
                  </a:cubicBezTo>
                  <a:cubicBezTo>
                    <a:pt x="14278" y="6923"/>
                    <a:pt x="14526" y="6369"/>
                    <a:pt x="14729" y="5796"/>
                  </a:cubicBezTo>
                  <a:cubicBezTo>
                    <a:pt x="14973" y="5120"/>
                    <a:pt x="15158" y="4418"/>
                    <a:pt x="15221" y="3699"/>
                  </a:cubicBezTo>
                  <a:cubicBezTo>
                    <a:pt x="15282" y="3002"/>
                    <a:pt x="15218" y="2278"/>
                    <a:pt x="14923" y="1634"/>
                  </a:cubicBezTo>
                  <a:cubicBezTo>
                    <a:pt x="14777" y="1318"/>
                    <a:pt x="14576" y="1033"/>
                    <a:pt x="14332" y="787"/>
                  </a:cubicBezTo>
                  <a:cubicBezTo>
                    <a:pt x="14326" y="781"/>
                    <a:pt x="14319" y="777"/>
                    <a:pt x="14311" y="775"/>
                  </a:cubicBezTo>
                  <a:lnTo>
                    <a:pt x="14311" y="775"/>
                  </a:lnTo>
                  <a:cubicBezTo>
                    <a:pt x="13843" y="378"/>
                    <a:pt x="13257" y="151"/>
                    <a:pt x="12651" y="58"/>
                  </a:cubicBezTo>
                  <a:cubicBezTo>
                    <a:pt x="12391" y="19"/>
                    <a:pt x="12128" y="1"/>
                    <a:pt x="118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5"/>
            <p:cNvSpPr/>
            <p:nvPr/>
          </p:nvSpPr>
          <p:spPr>
            <a:xfrm>
              <a:off x="8233631" y="998749"/>
              <a:ext cx="963069" cy="532363"/>
            </a:xfrm>
            <a:custGeom>
              <a:avLst/>
              <a:gdLst/>
              <a:ahLst/>
              <a:cxnLst/>
              <a:rect l="l" t="t" r="r" b="b"/>
              <a:pathLst>
                <a:path w="19118" h="10568" extrusionOk="0">
                  <a:moveTo>
                    <a:pt x="9385" y="244"/>
                  </a:moveTo>
                  <a:cubicBezTo>
                    <a:pt x="9883" y="244"/>
                    <a:pt x="10382" y="268"/>
                    <a:pt x="10881" y="310"/>
                  </a:cubicBezTo>
                  <a:cubicBezTo>
                    <a:pt x="12318" y="430"/>
                    <a:pt x="13761" y="705"/>
                    <a:pt x="15100" y="1252"/>
                  </a:cubicBezTo>
                  <a:cubicBezTo>
                    <a:pt x="16367" y="1770"/>
                    <a:pt x="17573" y="2583"/>
                    <a:pt x="18257" y="3797"/>
                  </a:cubicBezTo>
                  <a:cubicBezTo>
                    <a:pt x="18643" y="4483"/>
                    <a:pt x="18865" y="5277"/>
                    <a:pt x="18769" y="6066"/>
                  </a:cubicBezTo>
                  <a:cubicBezTo>
                    <a:pt x="18670" y="6874"/>
                    <a:pt x="18245" y="7601"/>
                    <a:pt x="17683" y="8176"/>
                  </a:cubicBezTo>
                  <a:cubicBezTo>
                    <a:pt x="17098" y="8773"/>
                    <a:pt x="16368" y="9232"/>
                    <a:pt x="15599" y="9548"/>
                  </a:cubicBezTo>
                  <a:cubicBezTo>
                    <a:pt x="14727" y="9904"/>
                    <a:pt x="13774" y="10072"/>
                    <a:pt x="12844" y="10189"/>
                  </a:cubicBezTo>
                  <a:cubicBezTo>
                    <a:pt x="12018" y="10293"/>
                    <a:pt x="11183" y="10344"/>
                    <a:pt x="10348" y="10344"/>
                  </a:cubicBezTo>
                  <a:cubicBezTo>
                    <a:pt x="9100" y="10344"/>
                    <a:pt x="7851" y="10230"/>
                    <a:pt x="6628" y="10010"/>
                  </a:cubicBezTo>
                  <a:cubicBezTo>
                    <a:pt x="5420" y="9792"/>
                    <a:pt x="4256" y="9432"/>
                    <a:pt x="3158" y="8882"/>
                  </a:cubicBezTo>
                  <a:cubicBezTo>
                    <a:pt x="2034" y="8318"/>
                    <a:pt x="828" y="7500"/>
                    <a:pt x="393" y="6262"/>
                  </a:cubicBezTo>
                  <a:cubicBezTo>
                    <a:pt x="287" y="5963"/>
                    <a:pt x="234" y="5648"/>
                    <a:pt x="233" y="5332"/>
                  </a:cubicBezTo>
                  <a:cubicBezTo>
                    <a:pt x="233" y="5328"/>
                    <a:pt x="233" y="5324"/>
                    <a:pt x="232" y="5320"/>
                  </a:cubicBezTo>
                  <a:lnTo>
                    <a:pt x="232" y="5320"/>
                  </a:lnTo>
                  <a:cubicBezTo>
                    <a:pt x="337" y="3983"/>
                    <a:pt x="1417" y="2953"/>
                    <a:pt x="2472" y="2253"/>
                  </a:cubicBezTo>
                  <a:cubicBezTo>
                    <a:pt x="3773" y="1390"/>
                    <a:pt x="5282" y="823"/>
                    <a:pt x="6803" y="500"/>
                  </a:cubicBezTo>
                  <a:cubicBezTo>
                    <a:pt x="7656" y="317"/>
                    <a:pt x="8519" y="244"/>
                    <a:pt x="9385" y="244"/>
                  </a:cubicBezTo>
                  <a:close/>
                  <a:moveTo>
                    <a:pt x="9388" y="1"/>
                  </a:moveTo>
                  <a:cubicBezTo>
                    <a:pt x="8865" y="1"/>
                    <a:pt x="8343" y="29"/>
                    <a:pt x="7829" y="93"/>
                  </a:cubicBezTo>
                  <a:cubicBezTo>
                    <a:pt x="6236" y="292"/>
                    <a:pt x="4656" y="785"/>
                    <a:pt x="3236" y="1533"/>
                  </a:cubicBezTo>
                  <a:cubicBezTo>
                    <a:pt x="2006" y="2182"/>
                    <a:pt x="723" y="3112"/>
                    <a:pt x="199" y="4451"/>
                  </a:cubicBezTo>
                  <a:cubicBezTo>
                    <a:pt x="93" y="4727"/>
                    <a:pt x="27" y="5014"/>
                    <a:pt x="2" y="5306"/>
                  </a:cubicBezTo>
                  <a:lnTo>
                    <a:pt x="2" y="5306"/>
                  </a:lnTo>
                  <a:cubicBezTo>
                    <a:pt x="1" y="5313"/>
                    <a:pt x="1" y="5321"/>
                    <a:pt x="1" y="5329"/>
                  </a:cubicBezTo>
                  <a:cubicBezTo>
                    <a:pt x="1" y="5329"/>
                    <a:pt x="1" y="5329"/>
                    <a:pt x="1" y="5329"/>
                  </a:cubicBezTo>
                  <a:lnTo>
                    <a:pt x="1" y="5329"/>
                  </a:lnTo>
                  <a:cubicBezTo>
                    <a:pt x="0" y="5337"/>
                    <a:pt x="0" y="5343"/>
                    <a:pt x="1" y="5350"/>
                  </a:cubicBezTo>
                  <a:lnTo>
                    <a:pt x="1" y="5350"/>
                  </a:lnTo>
                  <a:cubicBezTo>
                    <a:pt x="17" y="6748"/>
                    <a:pt x="1001" y="7820"/>
                    <a:pt x="2111" y="8549"/>
                  </a:cubicBezTo>
                  <a:cubicBezTo>
                    <a:pt x="3087" y="9188"/>
                    <a:pt x="4194" y="9636"/>
                    <a:pt x="5312" y="9959"/>
                  </a:cubicBezTo>
                  <a:cubicBezTo>
                    <a:pt x="6243" y="10227"/>
                    <a:pt x="7235" y="10363"/>
                    <a:pt x="8199" y="10458"/>
                  </a:cubicBezTo>
                  <a:cubicBezTo>
                    <a:pt x="8919" y="10530"/>
                    <a:pt x="9641" y="10568"/>
                    <a:pt x="10363" y="10568"/>
                  </a:cubicBezTo>
                  <a:cubicBezTo>
                    <a:pt x="10725" y="10568"/>
                    <a:pt x="11086" y="10558"/>
                    <a:pt x="11447" y="10539"/>
                  </a:cubicBezTo>
                  <a:cubicBezTo>
                    <a:pt x="12488" y="10486"/>
                    <a:pt x="13530" y="10353"/>
                    <a:pt x="14546" y="10116"/>
                  </a:cubicBezTo>
                  <a:cubicBezTo>
                    <a:pt x="15407" y="9914"/>
                    <a:pt x="16229" y="9574"/>
                    <a:pt x="16961" y="9075"/>
                  </a:cubicBezTo>
                  <a:cubicBezTo>
                    <a:pt x="17647" y="8607"/>
                    <a:pt x="18260" y="7999"/>
                    <a:pt x="18639" y="7251"/>
                  </a:cubicBezTo>
                  <a:cubicBezTo>
                    <a:pt x="19021" y="6496"/>
                    <a:pt x="19118" y="5640"/>
                    <a:pt x="18915" y="4818"/>
                  </a:cubicBezTo>
                  <a:cubicBezTo>
                    <a:pt x="18563" y="3396"/>
                    <a:pt x="17512" y="2287"/>
                    <a:pt x="16273" y="1567"/>
                  </a:cubicBezTo>
                  <a:cubicBezTo>
                    <a:pt x="14977" y="816"/>
                    <a:pt x="13487" y="421"/>
                    <a:pt x="12014" y="207"/>
                  </a:cubicBezTo>
                  <a:cubicBezTo>
                    <a:pt x="11153" y="81"/>
                    <a:pt x="10268" y="1"/>
                    <a:pt x="93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5"/>
            <p:cNvSpPr/>
            <p:nvPr/>
          </p:nvSpPr>
          <p:spPr>
            <a:xfrm>
              <a:off x="8311663" y="1149423"/>
              <a:ext cx="83572" cy="84126"/>
            </a:xfrm>
            <a:custGeom>
              <a:avLst/>
              <a:gdLst/>
              <a:ahLst/>
              <a:cxnLst/>
              <a:rect l="l" t="t" r="r" b="b"/>
              <a:pathLst>
                <a:path w="1659" h="1670" extrusionOk="0">
                  <a:moveTo>
                    <a:pt x="825" y="0"/>
                  </a:moveTo>
                  <a:cubicBezTo>
                    <a:pt x="362" y="0"/>
                    <a:pt x="1" y="376"/>
                    <a:pt x="1" y="836"/>
                  </a:cubicBezTo>
                  <a:cubicBezTo>
                    <a:pt x="1" y="1297"/>
                    <a:pt x="362" y="1670"/>
                    <a:pt x="825" y="1670"/>
                  </a:cubicBezTo>
                  <a:cubicBezTo>
                    <a:pt x="1290" y="1670"/>
                    <a:pt x="1659" y="1297"/>
                    <a:pt x="1659" y="836"/>
                  </a:cubicBezTo>
                  <a:cubicBezTo>
                    <a:pt x="1659" y="379"/>
                    <a:pt x="1290" y="3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5"/>
            <p:cNvSpPr/>
            <p:nvPr/>
          </p:nvSpPr>
          <p:spPr>
            <a:xfrm>
              <a:off x="9117927" y="1141917"/>
              <a:ext cx="83925" cy="83774"/>
            </a:xfrm>
            <a:custGeom>
              <a:avLst/>
              <a:gdLst/>
              <a:ahLst/>
              <a:cxnLst/>
              <a:rect l="l" t="t" r="r" b="b"/>
              <a:pathLst>
                <a:path w="1666" h="1663" extrusionOk="0">
                  <a:moveTo>
                    <a:pt x="832" y="0"/>
                  </a:moveTo>
                  <a:cubicBezTo>
                    <a:pt x="376" y="0"/>
                    <a:pt x="0" y="373"/>
                    <a:pt x="0" y="829"/>
                  </a:cubicBezTo>
                  <a:cubicBezTo>
                    <a:pt x="0" y="1290"/>
                    <a:pt x="376" y="1663"/>
                    <a:pt x="832" y="1663"/>
                  </a:cubicBezTo>
                  <a:cubicBezTo>
                    <a:pt x="1289" y="1663"/>
                    <a:pt x="1666" y="1290"/>
                    <a:pt x="1666" y="829"/>
                  </a:cubicBezTo>
                  <a:cubicBezTo>
                    <a:pt x="1666" y="373"/>
                    <a:pt x="1291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5"/>
            <p:cNvSpPr/>
            <p:nvPr/>
          </p:nvSpPr>
          <p:spPr>
            <a:xfrm>
              <a:off x="8737640" y="1601143"/>
              <a:ext cx="83572" cy="83673"/>
            </a:xfrm>
            <a:custGeom>
              <a:avLst/>
              <a:gdLst/>
              <a:ahLst/>
              <a:cxnLst/>
              <a:rect l="l" t="t" r="r" b="b"/>
              <a:pathLst>
                <a:path w="1659" h="1661" extrusionOk="0">
                  <a:moveTo>
                    <a:pt x="834" y="1"/>
                  </a:moveTo>
                  <a:cubicBezTo>
                    <a:pt x="369" y="1"/>
                    <a:pt x="0" y="371"/>
                    <a:pt x="0" y="830"/>
                  </a:cubicBezTo>
                  <a:cubicBezTo>
                    <a:pt x="0" y="1289"/>
                    <a:pt x="369" y="1660"/>
                    <a:pt x="834" y="1660"/>
                  </a:cubicBezTo>
                  <a:cubicBezTo>
                    <a:pt x="1290" y="1660"/>
                    <a:pt x="1658" y="1289"/>
                    <a:pt x="1658" y="830"/>
                  </a:cubicBezTo>
                  <a:cubicBezTo>
                    <a:pt x="1658" y="371"/>
                    <a:pt x="1290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5"/>
            <p:cNvSpPr/>
            <p:nvPr/>
          </p:nvSpPr>
          <p:spPr>
            <a:xfrm>
              <a:off x="8575229" y="779413"/>
              <a:ext cx="83572" cy="83774"/>
            </a:xfrm>
            <a:custGeom>
              <a:avLst/>
              <a:gdLst/>
              <a:ahLst/>
              <a:cxnLst/>
              <a:rect l="l" t="t" r="r" b="b"/>
              <a:pathLst>
                <a:path w="1659" h="1663" extrusionOk="0">
                  <a:moveTo>
                    <a:pt x="834" y="0"/>
                  </a:moveTo>
                  <a:cubicBezTo>
                    <a:pt x="369" y="0"/>
                    <a:pt x="1" y="370"/>
                    <a:pt x="1" y="834"/>
                  </a:cubicBezTo>
                  <a:cubicBezTo>
                    <a:pt x="1" y="1291"/>
                    <a:pt x="369" y="1663"/>
                    <a:pt x="834" y="1663"/>
                  </a:cubicBezTo>
                  <a:cubicBezTo>
                    <a:pt x="1290" y="1663"/>
                    <a:pt x="1659" y="1291"/>
                    <a:pt x="1659" y="834"/>
                  </a:cubicBezTo>
                  <a:cubicBezTo>
                    <a:pt x="1659" y="370"/>
                    <a:pt x="1290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5"/>
            <p:cNvSpPr/>
            <p:nvPr/>
          </p:nvSpPr>
          <p:spPr>
            <a:xfrm>
              <a:off x="8646108" y="1189019"/>
              <a:ext cx="146188" cy="146591"/>
            </a:xfrm>
            <a:custGeom>
              <a:avLst/>
              <a:gdLst/>
              <a:ahLst/>
              <a:cxnLst/>
              <a:rect l="l" t="t" r="r" b="b"/>
              <a:pathLst>
                <a:path w="2902" h="2910" extrusionOk="0">
                  <a:moveTo>
                    <a:pt x="1448" y="1"/>
                  </a:moveTo>
                  <a:cubicBezTo>
                    <a:pt x="645" y="1"/>
                    <a:pt x="1" y="653"/>
                    <a:pt x="1" y="1456"/>
                  </a:cubicBezTo>
                  <a:cubicBezTo>
                    <a:pt x="1" y="2258"/>
                    <a:pt x="644" y="2910"/>
                    <a:pt x="1448" y="2910"/>
                  </a:cubicBezTo>
                  <a:cubicBezTo>
                    <a:pt x="2257" y="2910"/>
                    <a:pt x="2902" y="2258"/>
                    <a:pt x="2902" y="1456"/>
                  </a:cubicBezTo>
                  <a:cubicBezTo>
                    <a:pt x="2902" y="651"/>
                    <a:pt x="2257" y="1"/>
                    <a:pt x="14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3" name="Google Shape;4713;p35"/>
          <p:cNvGrpSpPr/>
          <p:nvPr/>
        </p:nvGrpSpPr>
        <p:grpSpPr>
          <a:xfrm>
            <a:off x="568971" y="3945464"/>
            <a:ext cx="1057737" cy="1261504"/>
            <a:chOff x="6084046" y="655639"/>
            <a:chExt cx="1057737" cy="1261504"/>
          </a:xfrm>
        </p:grpSpPr>
        <p:sp>
          <p:nvSpPr>
            <p:cNvPr id="4714" name="Google Shape;4714;p35"/>
            <p:cNvSpPr/>
            <p:nvPr/>
          </p:nvSpPr>
          <p:spPr>
            <a:xfrm>
              <a:off x="6160567" y="1050284"/>
              <a:ext cx="803179" cy="400330"/>
            </a:xfrm>
            <a:custGeom>
              <a:avLst/>
              <a:gdLst/>
              <a:ahLst/>
              <a:cxnLst/>
              <a:rect l="l" t="t" r="r" b="b"/>
              <a:pathLst>
                <a:path w="15944" h="7947" extrusionOk="0">
                  <a:moveTo>
                    <a:pt x="15771" y="0"/>
                  </a:moveTo>
                  <a:cubicBezTo>
                    <a:pt x="15745" y="0"/>
                    <a:pt x="15718" y="9"/>
                    <a:pt x="15694" y="31"/>
                  </a:cubicBezTo>
                  <a:cubicBezTo>
                    <a:pt x="15564" y="150"/>
                    <a:pt x="15443" y="285"/>
                    <a:pt x="15314" y="406"/>
                  </a:cubicBezTo>
                  <a:cubicBezTo>
                    <a:pt x="15032" y="676"/>
                    <a:pt x="14736" y="931"/>
                    <a:pt x="14430" y="1173"/>
                  </a:cubicBezTo>
                  <a:cubicBezTo>
                    <a:pt x="13377" y="2004"/>
                    <a:pt x="12201" y="2677"/>
                    <a:pt x="10979" y="3225"/>
                  </a:cubicBezTo>
                  <a:cubicBezTo>
                    <a:pt x="10208" y="3569"/>
                    <a:pt x="9415" y="3863"/>
                    <a:pt x="8628" y="4165"/>
                  </a:cubicBezTo>
                  <a:cubicBezTo>
                    <a:pt x="7856" y="4462"/>
                    <a:pt x="7082" y="4757"/>
                    <a:pt x="6310" y="5050"/>
                  </a:cubicBezTo>
                  <a:cubicBezTo>
                    <a:pt x="4964" y="5563"/>
                    <a:pt x="3613" y="6071"/>
                    <a:pt x="2281" y="6621"/>
                  </a:cubicBezTo>
                  <a:cubicBezTo>
                    <a:pt x="1812" y="6813"/>
                    <a:pt x="1342" y="7012"/>
                    <a:pt x="884" y="7233"/>
                  </a:cubicBezTo>
                  <a:cubicBezTo>
                    <a:pt x="630" y="7356"/>
                    <a:pt x="344" y="7484"/>
                    <a:pt x="134" y="7679"/>
                  </a:cubicBezTo>
                  <a:cubicBezTo>
                    <a:pt x="104" y="7707"/>
                    <a:pt x="76" y="7740"/>
                    <a:pt x="55" y="7775"/>
                  </a:cubicBezTo>
                  <a:cubicBezTo>
                    <a:pt x="1" y="7864"/>
                    <a:pt x="80" y="7946"/>
                    <a:pt x="160" y="7946"/>
                  </a:cubicBezTo>
                  <a:cubicBezTo>
                    <a:pt x="195" y="7946"/>
                    <a:pt x="230" y="7930"/>
                    <a:pt x="253" y="7892"/>
                  </a:cubicBezTo>
                  <a:cubicBezTo>
                    <a:pt x="262" y="7878"/>
                    <a:pt x="273" y="7866"/>
                    <a:pt x="309" y="7834"/>
                  </a:cubicBezTo>
                  <a:cubicBezTo>
                    <a:pt x="344" y="7801"/>
                    <a:pt x="375" y="7778"/>
                    <a:pt x="425" y="7747"/>
                  </a:cubicBezTo>
                  <a:cubicBezTo>
                    <a:pt x="552" y="7664"/>
                    <a:pt x="687" y="7591"/>
                    <a:pt x="824" y="7522"/>
                  </a:cubicBezTo>
                  <a:cubicBezTo>
                    <a:pt x="1244" y="7308"/>
                    <a:pt x="1679" y="7119"/>
                    <a:pt x="2115" y="6937"/>
                  </a:cubicBezTo>
                  <a:cubicBezTo>
                    <a:pt x="3418" y="6394"/>
                    <a:pt x="4737" y="5895"/>
                    <a:pt x="6055" y="5395"/>
                  </a:cubicBezTo>
                  <a:cubicBezTo>
                    <a:pt x="7592" y="4808"/>
                    <a:pt x="9146" y="4250"/>
                    <a:pt x="10662" y="3612"/>
                  </a:cubicBezTo>
                  <a:cubicBezTo>
                    <a:pt x="11953" y="3069"/>
                    <a:pt x="13197" y="2392"/>
                    <a:pt x="14318" y="1549"/>
                  </a:cubicBezTo>
                  <a:cubicBezTo>
                    <a:pt x="14694" y="1267"/>
                    <a:pt x="15056" y="966"/>
                    <a:pt x="15399" y="643"/>
                  </a:cubicBezTo>
                  <a:cubicBezTo>
                    <a:pt x="15555" y="497"/>
                    <a:pt x="15698" y="337"/>
                    <a:pt x="15856" y="194"/>
                  </a:cubicBezTo>
                  <a:cubicBezTo>
                    <a:pt x="15943" y="116"/>
                    <a:pt x="15863" y="0"/>
                    <a:pt x="157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5"/>
            <p:cNvSpPr/>
            <p:nvPr/>
          </p:nvSpPr>
          <p:spPr>
            <a:xfrm>
              <a:off x="6525841" y="1262718"/>
              <a:ext cx="588531" cy="636438"/>
            </a:xfrm>
            <a:custGeom>
              <a:avLst/>
              <a:gdLst/>
              <a:ahLst/>
              <a:cxnLst/>
              <a:rect l="l" t="t" r="r" b="b"/>
              <a:pathLst>
                <a:path w="11683" h="12634" extrusionOk="0">
                  <a:moveTo>
                    <a:pt x="11508" y="0"/>
                  </a:moveTo>
                  <a:cubicBezTo>
                    <a:pt x="11490" y="0"/>
                    <a:pt x="11472" y="5"/>
                    <a:pt x="11453" y="14"/>
                  </a:cubicBezTo>
                  <a:cubicBezTo>
                    <a:pt x="11283" y="101"/>
                    <a:pt x="11126" y="223"/>
                    <a:pt x="10970" y="333"/>
                  </a:cubicBezTo>
                  <a:cubicBezTo>
                    <a:pt x="10624" y="571"/>
                    <a:pt x="10285" y="822"/>
                    <a:pt x="9952" y="1077"/>
                  </a:cubicBezTo>
                  <a:cubicBezTo>
                    <a:pt x="8963" y="1835"/>
                    <a:pt x="8009" y="2646"/>
                    <a:pt x="7129" y="3529"/>
                  </a:cubicBezTo>
                  <a:cubicBezTo>
                    <a:pt x="6649" y="4011"/>
                    <a:pt x="6190" y="4515"/>
                    <a:pt x="5769" y="5049"/>
                  </a:cubicBezTo>
                  <a:cubicBezTo>
                    <a:pt x="5347" y="5588"/>
                    <a:pt x="4975" y="6165"/>
                    <a:pt x="4587" y="6727"/>
                  </a:cubicBezTo>
                  <a:cubicBezTo>
                    <a:pt x="3792" y="7881"/>
                    <a:pt x="2980" y="9024"/>
                    <a:pt x="2133" y="10141"/>
                  </a:cubicBezTo>
                  <a:cubicBezTo>
                    <a:pt x="1746" y="10648"/>
                    <a:pt x="1353" y="11151"/>
                    <a:pt x="931" y="11632"/>
                  </a:cubicBezTo>
                  <a:cubicBezTo>
                    <a:pt x="690" y="11907"/>
                    <a:pt x="432" y="12234"/>
                    <a:pt x="109" y="12418"/>
                  </a:cubicBezTo>
                  <a:cubicBezTo>
                    <a:pt x="0" y="12482"/>
                    <a:pt x="66" y="12633"/>
                    <a:pt x="168" y="12633"/>
                  </a:cubicBezTo>
                  <a:cubicBezTo>
                    <a:pt x="187" y="12633"/>
                    <a:pt x="207" y="12628"/>
                    <a:pt x="227" y="12617"/>
                  </a:cubicBezTo>
                  <a:cubicBezTo>
                    <a:pt x="503" y="12459"/>
                    <a:pt x="730" y="12199"/>
                    <a:pt x="942" y="11965"/>
                  </a:cubicBezTo>
                  <a:cubicBezTo>
                    <a:pt x="1294" y="11577"/>
                    <a:pt x="1624" y="11168"/>
                    <a:pt x="1946" y="10753"/>
                  </a:cubicBezTo>
                  <a:cubicBezTo>
                    <a:pt x="2799" y="9662"/>
                    <a:pt x="3607" y="8535"/>
                    <a:pt x="4397" y="7402"/>
                  </a:cubicBezTo>
                  <a:cubicBezTo>
                    <a:pt x="4793" y="6836"/>
                    <a:pt x="5172" y="6261"/>
                    <a:pt x="5569" y="5698"/>
                  </a:cubicBezTo>
                  <a:cubicBezTo>
                    <a:pt x="5967" y="5131"/>
                    <a:pt x="6419" y="4601"/>
                    <a:pt x="6896" y="4097"/>
                  </a:cubicBezTo>
                  <a:cubicBezTo>
                    <a:pt x="7773" y="3165"/>
                    <a:pt x="8738" y="2316"/>
                    <a:pt x="9743" y="1525"/>
                  </a:cubicBezTo>
                  <a:cubicBezTo>
                    <a:pt x="10147" y="1206"/>
                    <a:pt x="10559" y="897"/>
                    <a:pt x="10980" y="602"/>
                  </a:cubicBezTo>
                  <a:cubicBezTo>
                    <a:pt x="11170" y="469"/>
                    <a:pt x="11361" y="316"/>
                    <a:pt x="11568" y="210"/>
                  </a:cubicBezTo>
                  <a:cubicBezTo>
                    <a:pt x="11682" y="154"/>
                    <a:pt x="11613" y="0"/>
                    <a:pt x="115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5"/>
            <p:cNvSpPr/>
            <p:nvPr/>
          </p:nvSpPr>
          <p:spPr>
            <a:xfrm>
              <a:off x="6949199" y="1035372"/>
              <a:ext cx="192584" cy="234143"/>
            </a:xfrm>
            <a:custGeom>
              <a:avLst/>
              <a:gdLst/>
              <a:ahLst/>
              <a:cxnLst/>
              <a:rect l="l" t="t" r="r" b="b"/>
              <a:pathLst>
                <a:path w="3823" h="4648" extrusionOk="0">
                  <a:moveTo>
                    <a:pt x="607" y="234"/>
                  </a:moveTo>
                  <a:cubicBezTo>
                    <a:pt x="1074" y="234"/>
                    <a:pt x="1662" y="929"/>
                    <a:pt x="1901" y="1197"/>
                  </a:cubicBezTo>
                  <a:cubicBezTo>
                    <a:pt x="2190" y="1519"/>
                    <a:pt x="2469" y="1850"/>
                    <a:pt x="2736" y="2190"/>
                  </a:cubicBezTo>
                  <a:cubicBezTo>
                    <a:pt x="3075" y="2623"/>
                    <a:pt x="3409" y="3100"/>
                    <a:pt x="3537" y="3643"/>
                  </a:cubicBezTo>
                  <a:cubicBezTo>
                    <a:pt x="3582" y="3831"/>
                    <a:pt x="3650" y="4156"/>
                    <a:pt x="3515" y="4327"/>
                  </a:cubicBezTo>
                  <a:cubicBezTo>
                    <a:pt x="3461" y="4397"/>
                    <a:pt x="3378" y="4419"/>
                    <a:pt x="3293" y="4419"/>
                  </a:cubicBezTo>
                  <a:cubicBezTo>
                    <a:pt x="3237" y="4419"/>
                    <a:pt x="3181" y="4410"/>
                    <a:pt x="3133" y="4398"/>
                  </a:cubicBezTo>
                  <a:cubicBezTo>
                    <a:pt x="2842" y="4333"/>
                    <a:pt x="2587" y="4169"/>
                    <a:pt x="2382" y="3958"/>
                  </a:cubicBezTo>
                  <a:cubicBezTo>
                    <a:pt x="1880" y="3442"/>
                    <a:pt x="1483" y="2813"/>
                    <a:pt x="1109" y="2200"/>
                  </a:cubicBezTo>
                  <a:cubicBezTo>
                    <a:pt x="894" y="1848"/>
                    <a:pt x="688" y="1489"/>
                    <a:pt x="505" y="1119"/>
                  </a:cubicBezTo>
                  <a:cubicBezTo>
                    <a:pt x="407" y="921"/>
                    <a:pt x="263" y="654"/>
                    <a:pt x="238" y="443"/>
                  </a:cubicBezTo>
                  <a:lnTo>
                    <a:pt x="238" y="443"/>
                  </a:lnTo>
                  <a:cubicBezTo>
                    <a:pt x="342" y="294"/>
                    <a:pt x="469" y="234"/>
                    <a:pt x="607" y="234"/>
                  </a:cubicBezTo>
                  <a:close/>
                  <a:moveTo>
                    <a:pt x="586" y="1"/>
                  </a:moveTo>
                  <a:cubicBezTo>
                    <a:pt x="387" y="1"/>
                    <a:pt x="199" y="92"/>
                    <a:pt x="42" y="322"/>
                  </a:cubicBezTo>
                  <a:lnTo>
                    <a:pt x="42" y="322"/>
                  </a:lnTo>
                  <a:cubicBezTo>
                    <a:pt x="24" y="336"/>
                    <a:pt x="11" y="356"/>
                    <a:pt x="7" y="383"/>
                  </a:cubicBezTo>
                  <a:lnTo>
                    <a:pt x="7" y="383"/>
                  </a:lnTo>
                  <a:cubicBezTo>
                    <a:pt x="1" y="406"/>
                    <a:pt x="2" y="427"/>
                    <a:pt x="10" y="446"/>
                  </a:cubicBezTo>
                  <a:lnTo>
                    <a:pt x="10" y="446"/>
                  </a:lnTo>
                  <a:cubicBezTo>
                    <a:pt x="35" y="683"/>
                    <a:pt x="156" y="915"/>
                    <a:pt x="256" y="1126"/>
                  </a:cubicBezTo>
                  <a:cubicBezTo>
                    <a:pt x="432" y="1495"/>
                    <a:pt x="631" y="1850"/>
                    <a:pt x="843" y="2199"/>
                  </a:cubicBezTo>
                  <a:cubicBezTo>
                    <a:pt x="1251" y="2879"/>
                    <a:pt x="1693" y="3596"/>
                    <a:pt x="2260" y="4159"/>
                  </a:cubicBezTo>
                  <a:cubicBezTo>
                    <a:pt x="2501" y="4397"/>
                    <a:pt x="2820" y="4585"/>
                    <a:pt x="3157" y="4636"/>
                  </a:cubicBezTo>
                  <a:cubicBezTo>
                    <a:pt x="3200" y="4643"/>
                    <a:pt x="3244" y="4647"/>
                    <a:pt x="3289" y="4647"/>
                  </a:cubicBezTo>
                  <a:cubicBezTo>
                    <a:pt x="3412" y="4647"/>
                    <a:pt x="3534" y="4617"/>
                    <a:pt x="3630" y="4537"/>
                  </a:cubicBezTo>
                  <a:cubicBezTo>
                    <a:pt x="3799" y="4397"/>
                    <a:pt x="3823" y="4166"/>
                    <a:pt x="3814" y="3958"/>
                  </a:cubicBezTo>
                  <a:cubicBezTo>
                    <a:pt x="3787" y="3367"/>
                    <a:pt x="3483" y="2824"/>
                    <a:pt x="3147" y="2353"/>
                  </a:cubicBezTo>
                  <a:cubicBezTo>
                    <a:pt x="2845" y="1931"/>
                    <a:pt x="2508" y="1537"/>
                    <a:pt x="2168" y="1147"/>
                  </a:cubicBezTo>
                  <a:cubicBezTo>
                    <a:pt x="1845" y="778"/>
                    <a:pt x="1166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5"/>
            <p:cNvSpPr/>
            <p:nvPr/>
          </p:nvSpPr>
          <p:spPr>
            <a:xfrm>
              <a:off x="6144648" y="1439135"/>
              <a:ext cx="398416" cy="478008"/>
            </a:xfrm>
            <a:custGeom>
              <a:avLst/>
              <a:gdLst/>
              <a:ahLst/>
              <a:cxnLst/>
              <a:rect l="l" t="t" r="r" b="b"/>
              <a:pathLst>
                <a:path w="7909" h="9489" extrusionOk="0">
                  <a:moveTo>
                    <a:pt x="461" y="1"/>
                  </a:moveTo>
                  <a:cubicBezTo>
                    <a:pt x="427" y="1"/>
                    <a:pt x="392" y="17"/>
                    <a:pt x="371" y="58"/>
                  </a:cubicBezTo>
                  <a:cubicBezTo>
                    <a:pt x="1" y="766"/>
                    <a:pt x="28" y="1590"/>
                    <a:pt x="212" y="2351"/>
                  </a:cubicBezTo>
                  <a:cubicBezTo>
                    <a:pt x="415" y="3195"/>
                    <a:pt x="802" y="3996"/>
                    <a:pt x="1241" y="4743"/>
                  </a:cubicBezTo>
                  <a:cubicBezTo>
                    <a:pt x="1602" y="5359"/>
                    <a:pt x="2009" y="5952"/>
                    <a:pt x="2454" y="6511"/>
                  </a:cubicBezTo>
                  <a:cubicBezTo>
                    <a:pt x="3019" y="7223"/>
                    <a:pt x="3663" y="7909"/>
                    <a:pt x="4366" y="8484"/>
                  </a:cubicBezTo>
                  <a:cubicBezTo>
                    <a:pt x="4997" y="9000"/>
                    <a:pt x="5846" y="9488"/>
                    <a:pt x="6670" y="9488"/>
                  </a:cubicBezTo>
                  <a:cubicBezTo>
                    <a:pt x="7067" y="9488"/>
                    <a:pt x="7458" y="9375"/>
                    <a:pt x="7816" y="9098"/>
                  </a:cubicBezTo>
                  <a:cubicBezTo>
                    <a:pt x="7909" y="9026"/>
                    <a:pt x="7824" y="8908"/>
                    <a:pt x="7728" y="8908"/>
                  </a:cubicBezTo>
                  <a:cubicBezTo>
                    <a:pt x="7703" y="8908"/>
                    <a:pt x="7677" y="8916"/>
                    <a:pt x="7653" y="8935"/>
                  </a:cubicBezTo>
                  <a:cubicBezTo>
                    <a:pt x="7350" y="9169"/>
                    <a:pt x="7015" y="9264"/>
                    <a:pt x="6671" y="9264"/>
                  </a:cubicBezTo>
                  <a:cubicBezTo>
                    <a:pt x="5932" y="9264"/>
                    <a:pt x="5159" y="8822"/>
                    <a:pt x="4605" y="8382"/>
                  </a:cubicBezTo>
                  <a:cubicBezTo>
                    <a:pt x="3899" y="7822"/>
                    <a:pt x="3259" y="7142"/>
                    <a:pt x="2693" y="6442"/>
                  </a:cubicBezTo>
                  <a:cubicBezTo>
                    <a:pt x="2288" y="5940"/>
                    <a:pt x="1917" y="5409"/>
                    <a:pt x="1581" y="4861"/>
                  </a:cubicBezTo>
                  <a:cubicBezTo>
                    <a:pt x="1152" y="4160"/>
                    <a:pt x="772" y="3422"/>
                    <a:pt x="531" y="2636"/>
                  </a:cubicBezTo>
                  <a:cubicBezTo>
                    <a:pt x="287" y="1842"/>
                    <a:pt x="172" y="937"/>
                    <a:pt x="571" y="173"/>
                  </a:cubicBezTo>
                  <a:cubicBezTo>
                    <a:pt x="618" y="83"/>
                    <a:pt x="538" y="1"/>
                    <a:pt x="4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5"/>
            <p:cNvSpPr/>
            <p:nvPr/>
          </p:nvSpPr>
          <p:spPr>
            <a:xfrm>
              <a:off x="6989198" y="1061014"/>
              <a:ext cx="120094" cy="177773"/>
            </a:xfrm>
            <a:custGeom>
              <a:avLst/>
              <a:gdLst/>
              <a:ahLst/>
              <a:cxnLst/>
              <a:rect l="l" t="t" r="r" b="b"/>
              <a:pathLst>
                <a:path w="2384" h="3529" extrusionOk="0">
                  <a:moveTo>
                    <a:pt x="59" y="1"/>
                  </a:moveTo>
                  <a:cubicBezTo>
                    <a:pt x="30" y="1"/>
                    <a:pt x="0" y="20"/>
                    <a:pt x="0" y="57"/>
                  </a:cubicBezTo>
                  <a:cubicBezTo>
                    <a:pt x="6" y="663"/>
                    <a:pt x="294" y="1236"/>
                    <a:pt x="573" y="1761"/>
                  </a:cubicBezTo>
                  <a:cubicBezTo>
                    <a:pt x="701" y="2006"/>
                    <a:pt x="831" y="2248"/>
                    <a:pt x="987" y="2476"/>
                  </a:cubicBezTo>
                  <a:cubicBezTo>
                    <a:pt x="1137" y="2696"/>
                    <a:pt x="1308" y="2886"/>
                    <a:pt x="1510" y="3059"/>
                  </a:cubicBezTo>
                  <a:cubicBezTo>
                    <a:pt x="1734" y="3254"/>
                    <a:pt x="1986" y="3466"/>
                    <a:pt x="2285" y="3527"/>
                  </a:cubicBezTo>
                  <a:cubicBezTo>
                    <a:pt x="2290" y="3528"/>
                    <a:pt x="2295" y="3528"/>
                    <a:pt x="2300" y="3528"/>
                  </a:cubicBezTo>
                  <a:cubicBezTo>
                    <a:pt x="2362" y="3528"/>
                    <a:pt x="2383" y="3431"/>
                    <a:pt x="2316" y="3416"/>
                  </a:cubicBezTo>
                  <a:cubicBezTo>
                    <a:pt x="2052" y="3361"/>
                    <a:pt x="1831" y="3182"/>
                    <a:pt x="1632" y="3012"/>
                  </a:cubicBezTo>
                  <a:cubicBezTo>
                    <a:pt x="1439" y="2846"/>
                    <a:pt x="1265" y="2673"/>
                    <a:pt x="1117" y="2464"/>
                  </a:cubicBezTo>
                  <a:cubicBezTo>
                    <a:pt x="967" y="2251"/>
                    <a:pt x="841" y="2023"/>
                    <a:pt x="719" y="1792"/>
                  </a:cubicBezTo>
                  <a:cubicBezTo>
                    <a:pt x="584" y="1541"/>
                    <a:pt x="455" y="1286"/>
                    <a:pt x="345" y="1023"/>
                  </a:cubicBezTo>
                  <a:cubicBezTo>
                    <a:pt x="216" y="714"/>
                    <a:pt x="117" y="392"/>
                    <a:pt x="115" y="55"/>
                  </a:cubicBezTo>
                  <a:cubicBezTo>
                    <a:pt x="115" y="19"/>
                    <a:pt x="87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5"/>
            <p:cNvSpPr/>
            <p:nvPr/>
          </p:nvSpPr>
          <p:spPr>
            <a:xfrm>
              <a:off x="6906884" y="1089980"/>
              <a:ext cx="49116" cy="85889"/>
            </a:xfrm>
            <a:custGeom>
              <a:avLst/>
              <a:gdLst/>
              <a:ahLst/>
              <a:cxnLst/>
              <a:rect l="l" t="t" r="r" b="b"/>
              <a:pathLst>
                <a:path w="975" h="1705" extrusionOk="0">
                  <a:moveTo>
                    <a:pt x="94" y="0"/>
                  </a:moveTo>
                  <a:cubicBezTo>
                    <a:pt x="71" y="0"/>
                    <a:pt x="50" y="13"/>
                    <a:pt x="43" y="42"/>
                  </a:cubicBezTo>
                  <a:cubicBezTo>
                    <a:pt x="8" y="192"/>
                    <a:pt x="1" y="347"/>
                    <a:pt x="47" y="496"/>
                  </a:cubicBezTo>
                  <a:cubicBezTo>
                    <a:pt x="97" y="656"/>
                    <a:pt x="188" y="810"/>
                    <a:pt x="277" y="952"/>
                  </a:cubicBezTo>
                  <a:cubicBezTo>
                    <a:pt x="369" y="1099"/>
                    <a:pt x="474" y="1240"/>
                    <a:pt x="579" y="1377"/>
                  </a:cubicBezTo>
                  <a:cubicBezTo>
                    <a:pt x="665" y="1492"/>
                    <a:pt x="735" y="1622"/>
                    <a:pt x="862" y="1696"/>
                  </a:cubicBezTo>
                  <a:cubicBezTo>
                    <a:pt x="872" y="1702"/>
                    <a:pt x="881" y="1704"/>
                    <a:pt x="890" y="1704"/>
                  </a:cubicBezTo>
                  <a:cubicBezTo>
                    <a:pt x="941" y="1704"/>
                    <a:pt x="974" y="1628"/>
                    <a:pt x="920" y="1597"/>
                  </a:cubicBezTo>
                  <a:cubicBezTo>
                    <a:pt x="805" y="1530"/>
                    <a:pt x="742" y="1403"/>
                    <a:pt x="664" y="1298"/>
                  </a:cubicBezTo>
                  <a:cubicBezTo>
                    <a:pt x="570" y="1172"/>
                    <a:pt x="475" y="1046"/>
                    <a:pt x="393" y="915"/>
                  </a:cubicBezTo>
                  <a:cubicBezTo>
                    <a:pt x="311" y="788"/>
                    <a:pt x="227" y="652"/>
                    <a:pt x="175" y="507"/>
                  </a:cubicBezTo>
                  <a:cubicBezTo>
                    <a:pt x="121" y="364"/>
                    <a:pt x="121" y="219"/>
                    <a:pt x="156" y="71"/>
                  </a:cubicBezTo>
                  <a:cubicBezTo>
                    <a:pt x="165" y="29"/>
                    <a:pt x="128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5"/>
            <p:cNvSpPr/>
            <p:nvPr/>
          </p:nvSpPr>
          <p:spPr>
            <a:xfrm>
              <a:off x="6925825" y="1080559"/>
              <a:ext cx="57226" cy="87652"/>
            </a:xfrm>
            <a:custGeom>
              <a:avLst/>
              <a:gdLst/>
              <a:ahLst/>
              <a:cxnLst/>
              <a:rect l="l" t="t" r="r" b="b"/>
              <a:pathLst>
                <a:path w="1136" h="1740" extrusionOk="0">
                  <a:moveTo>
                    <a:pt x="69" y="1"/>
                  </a:moveTo>
                  <a:cubicBezTo>
                    <a:pt x="34" y="1"/>
                    <a:pt x="0" y="28"/>
                    <a:pt x="13" y="70"/>
                  </a:cubicBezTo>
                  <a:cubicBezTo>
                    <a:pt x="35" y="148"/>
                    <a:pt x="26" y="232"/>
                    <a:pt x="45" y="313"/>
                  </a:cubicBezTo>
                  <a:cubicBezTo>
                    <a:pt x="62" y="387"/>
                    <a:pt x="89" y="457"/>
                    <a:pt x="121" y="525"/>
                  </a:cubicBezTo>
                  <a:cubicBezTo>
                    <a:pt x="190" y="676"/>
                    <a:pt x="282" y="813"/>
                    <a:pt x="378" y="946"/>
                  </a:cubicBezTo>
                  <a:cubicBezTo>
                    <a:pt x="573" y="1218"/>
                    <a:pt x="808" y="1458"/>
                    <a:pt x="1019" y="1720"/>
                  </a:cubicBezTo>
                  <a:cubicBezTo>
                    <a:pt x="1030" y="1734"/>
                    <a:pt x="1043" y="1740"/>
                    <a:pt x="1056" y="1740"/>
                  </a:cubicBezTo>
                  <a:cubicBezTo>
                    <a:pt x="1097" y="1740"/>
                    <a:pt x="1136" y="1681"/>
                    <a:pt x="1101" y="1638"/>
                  </a:cubicBezTo>
                  <a:cubicBezTo>
                    <a:pt x="897" y="1386"/>
                    <a:pt x="669" y="1153"/>
                    <a:pt x="479" y="890"/>
                  </a:cubicBezTo>
                  <a:cubicBezTo>
                    <a:pt x="390" y="766"/>
                    <a:pt x="305" y="637"/>
                    <a:pt x="238" y="503"/>
                  </a:cubicBezTo>
                  <a:cubicBezTo>
                    <a:pt x="203" y="430"/>
                    <a:pt x="170" y="353"/>
                    <a:pt x="155" y="273"/>
                  </a:cubicBezTo>
                  <a:cubicBezTo>
                    <a:pt x="139" y="197"/>
                    <a:pt x="149" y="119"/>
                    <a:pt x="126" y="42"/>
                  </a:cubicBezTo>
                  <a:cubicBezTo>
                    <a:pt x="116" y="13"/>
                    <a:pt x="93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5"/>
            <p:cNvSpPr/>
            <p:nvPr/>
          </p:nvSpPr>
          <p:spPr>
            <a:xfrm>
              <a:off x="6889202" y="1112447"/>
              <a:ext cx="38084" cy="68711"/>
            </a:xfrm>
            <a:custGeom>
              <a:avLst/>
              <a:gdLst/>
              <a:ahLst/>
              <a:cxnLst/>
              <a:rect l="l" t="t" r="r" b="b"/>
              <a:pathLst>
                <a:path w="756" h="1364" extrusionOk="0">
                  <a:moveTo>
                    <a:pt x="58" y="0"/>
                  </a:moveTo>
                  <a:cubicBezTo>
                    <a:pt x="28" y="0"/>
                    <a:pt x="1" y="19"/>
                    <a:pt x="4" y="57"/>
                  </a:cubicBezTo>
                  <a:cubicBezTo>
                    <a:pt x="28" y="292"/>
                    <a:pt x="153" y="490"/>
                    <a:pt x="265" y="694"/>
                  </a:cubicBezTo>
                  <a:cubicBezTo>
                    <a:pt x="384" y="910"/>
                    <a:pt x="512" y="1121"/>
                    <a:pt x="631" y="1335"/>
                  </a:cubicBezTo>
                  <a:cubicBezTo>
                    <a:pt x="642" y="1355"/>
                    <a:pt x="659" y="1364"/>
                    <a:pt x="676" y="1364"/>
                  </a:cubicBezTo>
                  <a:cubicBezTo>
                    <a:pt x="715" y="1364"/>
                    <a:pt x="755" y="1322"/>
                    <a:pt x="730" y="1277"/>
                  </a:cubicBezTo>
                  <a:cubicBezTo>
                    <a:pt x="618" y="1076"/>
                    <a:pt x="499" y="877"/>
                    <a:pt x="387" y="677"/>
                  </a:cubicBezTo>
                  <a:cubicBezTo>
                    <a:pt x="279" y="485"/>
                    <a:pt x="143" y="282"/>
                    <a:pt x="121" y="55"/>
                  </a:cubicBezTo>
                  <a:cubicBezTo>
                    <a:pt x="117" y="19"/>
                    <a:pt x="86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5"/>
            <p:cNvSpPr/>
            <p:nvPr/>
          </p:nvSpPr>
          <p:spPr>
            <a:xfrm>
              <a:off x="6807946" y="1167307"/>
              <a:ext cx="47856" cy="104982"/>
            </a:xfrm>
            <a:custGeom>
              <a:avLst/>
              <a:gdLst/>
              <a:ahLst/>
              <a:cxnLst/>
              <a:rect l="l" t="t" r="r" b="b"/>
              <a:pathLst>
                <a:path w="950" h="2084" extrusionOk="0">
                  <a:moveTo>
                    <a:pt x="151" y="0"/>
                  </a:moveTo>
                  <a:cubicBezTo>
                    <a:pt x="128" y="0"/>
                    <a:pt x="106" y="12"/>
                    <a:pt x="98" y="41"/>
                  </a:cubicBezTo>
                  <a:cubicBezTo>
                    <a:pt x="0" y="413"/>
                    <a:pt x="192" y="779"/>
                    <a:pt x="321" y="1118"/>
                  </a:cubicBezTo>
                  <a:cubicBezTo>
                    <a:pt x="451" y="1452"/>
                    <a:pt x="586" y="1795"/>
                    <a:pt x="829" y="2066"/>
                  </a:cubicBezTo>
                  <a:cubicBezTo>
                    <a:pt x="841" y="2079"/>
                    <a:pt x="854" y="2084"/>
                    <a:pt x="867" y="2084"/>
                  </a:cubicBezTo>
                  <a:cubicBezTo>
                    <a:pt x="910" y="2084"/>
                    <a:pt x="950" y="2026"/>
                    <a:pt x="912" y="1983"/>
                  </a:cubicBezTo>
                  <a:cubicBezTo>
                    <a:pt x="681" y="1728"/>
                    <a:pt x="554" y="1402"/>
                    <a:pt x="433" y="1088"/>
                  </a:cubicBezTo>
                  <a:cubicBezTo>
                    <a:pt x="311" y="775"/>
                    <a:pt x="118" y="417"/>
                    <a:pt x="210" y="73"/>
                  </a:cubicBezTo>
                  <a:cubicBezTo>
                    <a:pt x="221" y="29"/>
                    <a:pt x="185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5"/>
            <p:cNvSpPr/>
            <p:nvPr/>
          </p:nvSpPr>
          <p:spPr>
            <a:xfrm>
              <a:off x="6787292" y="1175971"/>
              <a:ext cx="32240" cy="75109"/>
            </a:xfrm>
            <a:custGeom>
              <a:avLst/>
              <a:gdLst/>
              <a:ahLst/>
              <a:cxnLst/>
              <a:rect l="l" t="t" r="r" b="b"/>
              <a:pathLst>
                <a:path w="640" h="1491" extrusionOk="0">
                  <a:moveTo>
                    <a:pt x="58" y="0"/>
                  </a:moveTo>
                  <a:cubicBezTo>
                    <a:pt x="29" y="0"/>
                    <a:pt x="0" y="19"/>
                    <a:pt x="1" y="57"/>
                  </a:cubicBezTo>
                  <a:cubicBezTo>
                    <a:pt x="5" y="309"/>
                    <a:pt x="114" y="546"/>
                    <a:pt x="202" y="780"/>
                  </a:cubicBezTo>
                  <a:cubicBezTo>
                    <a:pt x="290" y="1014"/>
                    <a:pt x="386" y="1247"/>
                    <a:pt x="514" y="1463"/>
                  </a:cubicBezTo>
                  <a:cubicBezTo>
                    <a:pt x="525" y="1482"/>
                    <a:pt x="542" y="1490"/>
                    <a:pt x="560" y="1490"/>
                  </a:cubicBezTo>
                  <a:cubicBezTo>
                    <a:pt x="599" y="1490"/>
                    <a:pt x="640" y="1449"/>
                    <a:pt x="613" y="1405"/>
                  </a:cubicBezTo>
                  <a:cubicBezTo>
                    <a:pt x="490" y="1198"/>
                    <a:pt x="398" y="972"/>
                    <a:pt x="313" y="747"/>
                  </a:cubicBezTo>
                  <a:cubicBezTo>
                    <a:pt x="230" y="525"/>
                    <a:pt x="120" y="298"/>
                    <a:pt x="117" y="54"/>
                  </a:cubicBezTo>
                  <a:cubicBezTo>
                    <a:pt x="116" y="18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5"/>
            <p:cNvSpPr/>
            <p:nvPr/>
          </p:nvSpPr>
          <p:spPr>
            <a:xfrm>
              <a:off x="6770718" y="1191235"/>
              <a:ext cx="32794" cy="75563"/>
            </a:xfrm>
            <a:custGeom>
              <a:avLst/>
              <a:gdLst/>
              <a:ahLst/>
              <a:cxnLst/>
              <a:rect l="l" t="t" r="r" b="b"/>
              <a:pathLst>
                <a:path w="651" h="1500" extrusionOk="0">
                  <a:moveTo>
                    <a:pt x="57" y="1"/>
                  </a:moveTo>
                  <a:cubicBezTo>
                    <a:pt x="29" y="1"/>
                    <a:pt x="0" y="19"/>
                    <a:pt x="1" y="56"/>
                  </a:cubicBezTo>
                  <a:cubicBezTo>
                    <a:pt x="7" y="576"/>
                    <a:pt x="328" y="1001"/>
                    <a:pt x="521" y="1462"/>
                  </a:cubicBezTo>
                  <a:cubicBezTo>
                    <a:pt x="532" y="1488"/>
                    <a:pt x="556" y="1499"/>
                    <a:pt x="580" y="1499"/>
                  </a:cubicBezTo>
                  <a:cubicBezTo>
                    <a:pt x="616" y="1499"/>
                    <a:pt x="650" y="1472"/>
                    <a:pt x="633" y="1430"/>
                  </a:cubicBezTo>
                  <a:cubicBezTo>
                    <a:pt x="446" y="983"/>
                    <a:pt x="122" y="559"/>
                    <a:pt x="116" y="56"/>
                  </a:cubicBezTo>
                  <a:cubicBezTo>
                    <a:pt x="115" y="19"/>
                    <a:pt x="86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5"/>
            <p:cNvSpPr/>
            <p:nvPr/>
          </p:nvSpPr>
          <p:spPr>
            <a:xfrm>
              <a:off x="6178853" y="1418229"/>
              <a:ext cx="94957" cy="276307"/>
            </a:xfrm>
            <a:custGeom>
              <a:avLst/>
              <a:gdLst/>
              <a:ahLst/>
              <a:cxnLst/>
              <a:rect l="l" t="t" r="r" b="b"/>
              <a:pathLst>
                <a:path w="1885" h="5485" extrusionOk="0">
                  <a:moveTo>
                    <a:pt x="568" y="0"/>
                  </a:moveTo>
                  <a:cubicBezTo>
                    <a:pt x="559" y="0"/>
                    <a:pt x="549" y="3"/>
                    <a:pt x="539" y="10"/>
                  </a:cubicBezTo>
                  <a:cubicBezTo>
                    <a:pt x="390" y="104"/>
                    <a:pt x="341" y="266"/>
                    <a:pt x="279" y="422"/>
                  </a:cubicBezTo>
                  <a:cubicBezTo>
                    <a:pt x="202" y="619"/>
                    <a:pt x="138" y="820"/>
                    <a:pt x="93" y="1026"/>
                  </a:cubicBezTo>
                  <a:cubicBezTo>
                    <a:pt x="1" y="1451"/>
                    <a:pt x="16" y="1876"/>
                    <a:pt x="94" y="2301"/>
                  </a:cubicBezTo>
                  <a:cubicBezTo>
                    <a:pt x="243" y="3109"/>
                    <a:pt x="518" y="3888"/>
                    <a:pt x="969" y="4577"/>
                  </a:cubicBezTo>
                  <a:cubicBezTo>
                    <a:pt x="1191" y="4914"/>
                    <a:pt x="1428" y="5257"/>
                    <a:pt x="1774" y="5475"/>
                  </a:cubicBezTo>
                  <a:cubicBezTo>
                    <a:pt x="1783" y="5481"/>
                    <a:pt x="1793" y="5484"/>
                    <a:pt x="1802" y="5484"/>
                  </a:cubicBezTo>
                  <a:cubicBezTo>
                    <a:pt x="1851" y="5484"/>
                    <a:pt x="1884" y="5410"/>
                    <a:pt x="1832" y="5376"/>
                  </a:cubicBezTo>
                  <a:cubicBezTo>
                    <a:pt x="1536" y="5189"/>
                    <a:pt x="1322" y="4899"/>
                    <a:pt x="1130" y="4611"/>
                  </a:cubicBezTo>
                  <a:cubicBezTo>
                    <a:pt x="920" y="4298"/>
                    <a:pt x="738" y="3973"/>
                    <a:pt x="593" y="3623"/>
                  </a:cubicBezTo>
                  <a:cubicBezTo>
                    <a:pt x="446" y="3263"/>
                    <a:pt x="338" y="2889"/>
                    <a:pt x="254" y="2511"/>
                  </a:cubicBezTo>
                  <a:cubicBezTo>
                    <a:pt x="167" y="2113"/>
                    <a:pt x="110" y="1707"/>
                    <a:pt x="161" y="1301"/>
                  </a:cubicBezTo>
                  <a:cubicBezTo>
                    <a:pt x="189" y="1077"/>
                    <a:pt x="246" y="857"/>
                    <a:pt x="317" y="644"/>
                  </a:cubicBezTo>
                  <a:cubicBezTo>
                    <a:pt x="352" y="542"/>
                    <a:pt x="389" y="440"/>
                    <a:pt x="429" y="340"/>
                  </a:cubicBezTo>
                  <a:cubicBezTo>
                    <a:pt x="464" y="248"/>
                    <a:pt x="511" y="160"/>
                    <a:pt x="595" y="106"/>
                  </a:cubicBezTo>
                  <a:cubicBezTo>
                    <a:pt x="649" y="75"/>
                    <a:pt x="616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5"/>
            <p:cNvSpPr/>
            <p:nvPr/>
          </p:nvSpPr>
          <p:spPr>
            <a:xfrm>
              <a:off x="6218851" y="1408909"/>
              <a:ext cx="21006" cy="147951"/>
            </a:xfrm>
            <a:custGeom>
              <a:avLst/>
              <a:gdLst/>
              <a:ahLst/>
              <a:cxnLst/>
              <a:rect l="l" t="t" r="r" b="b"/>
              <a:pathLst>
                <a:path w="417" h="2937" extrusionOk="0">
                  <a:moveTo>
                    <a:pt x="190" y="1"/>
                  </a:moveTo>
                  <a:cubicBezTo>
                    <a:pt x="167" y="1"/>
                    <a:pt x="144" y="13"/>
                    <a:pt x="135" y="40"/>
                  </a:cubicBezTo>
                  <a:cubicBezTo>
                    <a:pt x="3" y="428"/>
                    <a:pt x="0" y="858"/>
                    <a:pt x="19" y="1264"/>
                  </a:cubicBezTo>
                  <a:cubicBezTo>
                    <a:pt x="40" y="1668"/>
                    <a:pt x="95" y="2074"/>
                    <a:pt x="179" y="2469"/>
                  </a:cubicBezTo>
                  <a:cubicBezTo>
                    <a:pt x="209" y="2612"/>
                    <a:pt x="243" y="2759"/>
                    <a:pt x="291" y="2897"/>
                  </a:cubicBezTo>
                  <a:cubicBezTo>
                    <a:pt x="300" y="2924"/>
                    <a:pt x="324" y="2936"/>
                    <a:pt x="347" y="2936"/>
                  </a:cubicBezTo>
                  <a:cubicBezTo>
                    <a:pt x="382" y="2936"/>
                    <a:pt x="417" y="2908"/>
                    <a:pt x="401" y="2867"/>
                  </a:cubicBezTo>
                  <a:cubicBezTo>
                    <a:pt x="302" y="2585"/>
                    <a:pt x="253" y="2281"/>
                    <a:pt x="209" y="1987"/>
                  </a:cubicBezTo>
                  <a:cubicBezTo>
                    <a:pt x="145" y="1566"/>
                    <a:pt x="109" y="1137"/>
                    <a:pt x="135" y="712"/>
                  </a:cubicBezTo>
                  <a:cubicBezTo>
                    <a:pt x="146" y="495"/>
                    <a:pt x="175" y="277"/>
                    <a:pt x="246" y="71"/>
                  </a:cubicBezTo>
                  <a:cubicBezTo>
                    <a:pt x="260" y="28"/>
                    <a:pt x="225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5"/>
            <p:cNvSpPr/>
            <p:nvPr/>
          </p:nvSpPr>
          <p:spPr>
            <a:xfrm>
              <a:off x="6246205" y="1398129"/>
              <a:ext cx="22669" cy="122663"/>
            </a:xfrm>
            <a:custGeom>
              <a:avLst/>
              <a:gdLst/>
              <a:ahLst/>
              <a:cxnLst/>
              <a:rect l="l" t="t" r="r" b="b"/>
              <a:pathLst>
                <a:path w="450" h="2435" extrusionOk="0">
                  <a:moveTo>
                    <a:pt x="112" y="0"/>
                  </a:moveTo>
                  <a:cubicBezTo>
                    <a:pt x="90" y="0"/>
                    <a:pt x="69" y="13"/>
                    <a:pt x="64" y="41"/>
                  </a:cubicBezTo>
                  <a:cubicBezTo>
                    <a:pt x="0" y="404"/>
                    <a:pt x="14" y="774"/>
                    <a:pt x="61" y="1138"/>
                  </a:cubicBezTo>
                  <a:cubicBezTo>
                    <a:pt x="113" y="1563"/>
                    <a:pt x="211" y="1982"/>
                    <a:pt x="326" y="2394"/>
                  </a:cubicBezTo>
                  <a:cubicBezTo>
                    <a:pt x="334" y="2422"/>
                    <a:pt x="357" y="2434"/>
                    <a:pt x="380" y="2434"/>
                  </a:cubicBezTo>
                  <a:cubicBezTo>
                    <a:pt x="414" y="2434"/>
                    <a:pt x="450" y="2407"/>
                    <a:pt x="438" y="2364"/>
                  </a:cubicBezTo>
                  <a:cubicBezTo>
                    <a:pt x="325" y="1962"/>
                    <a:pt x="230" y="1552"/>
                    <a:pt x="176" y="1138"/>
                  </a:cubicBezTo>
                  <a:cubicBezTo>
                    <a:pt x="132" y="785"/>
                    <a:pt x="113" y="423"/>
                    <a:pt x="176" y="71"/>
                  </a:cubicBezTo>
                  <a:cubicBezTo>
                    <a:pt x="183" y="29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5"/>
            <p:cNvSpPr/>
            <p:nvPr/>
          </p:nvSpPr>
          <p:spPr>
            <a:xfrm>
              <a:off x="6278093" y="1388054"/>
              <a:ext cx="27303" cy="89970"/>
            </a:xfrm>
            <a:custGeom>
              <a:avLst/>
              <a:gdLst/>
              <a:ahLst/>
              <a:cxnLst/>
              <a:rect l="l" t="t" r="r" b="b"/>
              <a:pathLst>
                <a:path w="542" h="1786" extrusionOk="0">
                  <a:moveTo>
                    <a:pt x="217" y="1"/>
                  </a:moveTo>
                  <a:cubicBezTo>
                    <a:pt x="199" y="1"/>
                    <a:pt x="181" y="8"/>
                    <a:pt x="168" y="25"/>
                  </a:cubicBezTo>
                  <a:cubicBezTo>
                    <a:pt x="1" y="243"/>
                    <a:pt x="66" y="567"/>
                    <a:pt x="117" y="814"/>
                  </a:cubicBezTo>
                  <a:cubicBezTo>
                    <a:pt x="156" y="1000"/>
                    <a:pt x="206" y="1184"/>
                    <a:pt x="264" y="1364"/>
                  </a:cubicBezTo>
                  <a:cubicBezTo>
                    <a:pt x="307" y="1497"/>
                    <a:pt x="327" y="1647"/>
                    <a:pt x="412" y="1761"/>
                  </a:cubicBezTo>
                  <a:cubicBezTo>
                    <a:pt x="425" y="1778"/>
                    <a:pt x="443" y="1786"/>
                    <a:pt x="460" y="1786"/>
                  </a:cubicBezTo>
                  <a:cubicBezTo>
                    <a:pt x="502" y="1786"/>
                    <a:pt x="542" y="1745"/>
                    <a:pt x="511" y="1703"/>
                  </a:cubicBezTo>
                  <a:cubicBezTo>
                    <a:pt x="434" y="1599"/>
                    <a:pt x="416" y="1464"/>
                    <a:pt x="379" y="1347"/>
                  </a:cubicBezTo>
                  <a:cubicBezTo>
                    <a:pt x="327" y="1178"/>
                    <a:pt x="278" y="1008"/>
                    <a:pt x="239" y="834"/>
                  </a:cubicBezTo>
                  <a:cubicBezTo>
                    <a:pt x="188" y="604"/>
                    <a:pt x="108" y="287"/>
                    <a:pt x="266" y="81"/>
                  </a:cubicBezTo>
                  <a:cubicBezTo>
                    <a:pt x="299" y="41"/>
                    <a:pt x="25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5"/>
            <p:cNvSpPr/>
            <p:nvPr/>
          </p:nvSpPr>
          <p:spPr>
            <a:xfrm>
              <a:off x="6320358" y="1367853"/>
              <a:ext cx="17933" cy="72842"/>
            </a:xfrm>
            <a:custGeom>
              <a:avLst/>
              <a:gdLst/>
              <a:ahLst/>
              <a:cxnLst/>
              <a:rect l="l" t="t" r="r" b="b"/>
              <a:pathLst>
                <a:path w="356" h="1446" extrusionOk="0">
                  <a:moveTo>
                    <a:pt x="143" y="0"/>
                  </a:moveTo>
                  <a:cubicBezTo>
                    <a:pt x="120" y="0"/>
                    <a:pt x="95" y="12"/>
                    <a:pt x="84" y="39"/>
                  </a:cubicBezTo>
                  <a:cubicBezTo>
                    <a:pt x="1" y="241"/>
                    <a:pt x="73" y="494"/>
                    <a:pt x="114" y="701"/>
                  </a:cubicBezTo>
                  <a:cubicBezTo>
                    <a:pt x="161" y="927"/>
                    <a:pt x="239" y="1155"/>
                    <a:pt x="240" y="1389"/>
                  </a:cubicBezTo>
                  <a:cubicBezTo>
                    <a:pt x="241" y="1427"/>
                    <a:pt x="270" y="1446"/>
                    <a:pt x="298" y="1446"/>
                  </a:cubicBezTo>
                  <a:cubicBezTo>
                    <a:pt x="327" y="1446"/>
                    <a:pt x="355" y="1427"/>
                    <a:pt x="355" y="1389"/>
                  </a:cubicBezTo>
                  <a:cubicBezTo>
                    <a:pt x="352" y="1167"/>
                    <a:pt x="284" y="949"/>
                    <a:pt x="239" y="733"/>
                  </a:cubicBezTo>
                  <a:cubicBezTo>
                    <a:pt x="214" y="627"/>
                    <a:pt x="196" y="518"/>
                    <a:pt x="178" y="410"/>
                  </a:cubicBezTo>
                  <a:cubicBezTo>
                    <a:pt x="161" y="297"/>
                    <a:pt x="149" y="176"/>
                    <a:pt x="193" y="69"/>
                  </a:cubicBezTo>
                  <a:cubicBezTo>
                    <a:pt x="212" y="27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5"/>
            <p:cNvSpPr/>
            <p:nvPr/>
          </p:nvSpPr>
          <p:spPr>
            <a:xfrm>
              <a:off x="6205451" y="1450771"/>
              <a:ext cx="273385" cy="346328"/>
            </a:xfrm>
            <a:custGeom>
              <a:avLst/>
              <a:gdLst/>
              <a:ahLst/>
              <a:cxnLst/>
              <a:rect l="l" t="t" r="r" b="b"/>
              <a:pathLst>
                <a:path w="5427" h="6875" extrusionOk="0">
                  <a:moveTo>
                    <a:pt x="81" y="0"/>
                  </a:moveTo>
                  <a:cubicBezTo>
                    <a:pt x="32" y="0"/>
                    <a:pt x="0" y="76"/>
                    <a:pt x="51" y="109"/>
                  </a:cubicBezTo>
                  <a:cubicBezTo>
                    <a:pt x="295" y="266"/>
                    <a:pt x="558" y="387"/>
                    <a:pt x="812" y="523"/>
                  </a:cubicBezTo>
                  <a:cubicBezTo>
                    <a:pt x="1060" y="656"/>
                    <a:pt x="1288" y="817"/>
                    <a:pt x="1516" y="976"/>
                  </a:cubicBezTo>
                  <a:cubicBezTo>
                    <a:pt x="1749" y="1139"/>
                    <a:pt x="1978" y="1309"/>
                    <a:pt x="2191" y="1498"/>
                  </a:cubicBezTo>
                  <a:cubicBezTo>
                    <a:pt x="2402" y="1683"/>
                    <a:pt x="2590" y="1889"/>
                    <a:pt x="2762" y="2113"/>
                  </a:cubicBezTo>
                  <a:cubicBezTo>
                    <a:pt x="2940" y="2342"/>
                    <a:pt x="3109" y="2578"/>
                    <a:pt x="3299" y="2801"/>
                  </a:cubicBezTo>
                  <a:cubicBezTo>
                    <a:pt x="3487" y="3025"/>
                    <a:pt x="3689" y="3244"/>
                    <a:pt x="3867" y="3476"/>
                  </a:cubicBezTo>
                  <a:cubicBezTo>
                    <a:pt x="4216" y="3931"/>
                    <a:pt x="4499" y="4441"/>
                    <a:pt x="4742" y="4961"/>
                  </a:cubicBezTo>
                  <a:cubicBezTo>
                    <a:pt x="5018" y="5553"/>
                    <a:pt x="5195" y="6190"/>
                    <a:pt x="5307" y="6833"/>
                  </a:cubicBezTo>
                  <a:cubicBezTo>
                    <a:pt x="5312" y="6862"/>
                    <a:pt x="5333" y="6875"/>
                    <a:pt x="5356" y="6875"/>
                  </a:cubicBezTo>
                  <a:cubicBezTo>
                    <a:pt x="5390" y="6875"/>
                    <a:pt x="5427" y="6847"/>
                    <a:pt x="5419" y="6803"/>
                  </a:cubicBezTo>
                  <a:cubicBezTo>
                    <a:pt x="5219" y="5648"/>
                    <a:pt x="4769" y="4543"/>
                    <a:pt x="4090" y="3587"/>
                  </a:cubicBezTo>
                  <a:cubicBezTo>
                    <a:pt x="3924" y="3353"/>
                    <a:pt x="3738" y="3133"/>
                    <a:pt x="3550" y="2916"/>
                  </a:cubicBezTo>
                  <a:cubicBezTo>
                    <a:pt x="3349" y="2682"/>
                    <a:pt x="3154" y="2441"/>
                    <a:pt x="2969" y="2195"/>
                  </a:cubicBezTo>
                  <a:cubicBezTo>
                    <a:pt x="2800" y="1971"/>
                    <a:pt x="2627" y="1749"/>
                    <a:pt x="2423" y="1554"/>
                  </a:cubicBezTo>
                  <a:cubicBezTo>
                    <a:pt x="2219" y="1359"/>
                    <a:pt x="1998" y="1186"/>
                    <a:pt x="1773" y="1019"/>
                  </a:cubicBezTo>
                  <a:cubicBezTo>
                    <a:pt x="1518" y="833"/>
                    <a:pt x="1260" y="643"/>
                    <a:pt x="986" y="487"/>
                  </a:cubicBezTo>
                  <a:cubicBezTo>
                    <a:pt x="699" y="323"/>
                    <a:pt x="391" y="190"/>
                    <a:pt x="112" y="10"/>
                  </a:cubicBezTo>
                  <a:cubicBezTo>
                    <a:pt x="101" y="3"/>
                    <a:pt x="91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5"/>
            <p:cNvSpPr/>
            <p:nvPr/>
          </p:nvSpPr>
          <p:spPr>
            <a:xfrm>
              <a:off x="6350634" y="1776804"/>
              <a:ext cx="187798" cy="116467"/>
            </a:xfrm>
            <a:custGeom>
              <a:avLst/>
              <a:gdLst/>
              <a:ahLst/>
              <a:cxnLst/>
              <a:rect l="l" t="t" r="r" b="b"/>
              <a:pathLst>
                <a:path w="3728" h="2312" extrusionOk="0">
                  <a:moveTo>
                    <a:pt x="81" y="1"/>
                  </a:moveTo>
                  <a:cubicBezTo>
                    <a:pt x="40" y="1"/>
                    <a:pt x="0" y="41"/>
                    <a:pt x="30" y="85"/>
                  </a:cubicBezTo>
                  <a:cubicBezTo>
                    <a:pt x="189" y="314"/>
                    <a:pt x="391" y="504"/>
                    <a:pt x="604" y="686"/>
                  </a:cubicBezTo>
                  <a:cubicBezTo>
                    <a:pt x="827" y="874"/>
                    <a:pt x="1056" y="1061"/>
                    <a:pt x="1286" y="1243"/>
                  </a:cubicBezTo>
                  <a:cubicBezTo>
                    <a:pt x="1726" y="1594"/>
                    <a:pt x="2194" y="1962"/>
                    <a:pt x="2733" y="2152"/>
                  </a:cubicBezTo>
                  <a:cubicBezTo>
                    <a:pt x="3029" y="2256"/>
                    <a:pt x="3340" y="2310"/>
                    <a:pt x="3654" y="2311"/>
                  </a:cubicBezTo>
                  <a:cubicBezTo>
                    <a:pt x="3727" y="2308"/>
                    <a:pt x="3727" y="2192"/>
                    <a:pt x="3652" y="2192"/>
                  </a:cubicBezTo>
                  <a:cubicBezTo>
                    <a:pt x="3382" y="2191"/>
                    <a:pt x="3114" y="2150"/>
                    <a:pt x="2857" y="2070"/>
                  </a:cubicBezTo>
                  <a:cubicBezTo>
                    <a:pt x="2595" y="1987"/>
                    <a:pt x="2360" y="1862"/>
                    <a:pt x="2129" y="1714"/>
                  </a:cubicBezTo>
                  <a:cubicBezTo>
                    <a:pt x="1650" y="1407"/>
                    <a:pt x="1206" y="1041"/>
                    <a:pt x="773" y="676"/>
                  </a:cubicBezTo>
                  <a:cubicBezTo>
                    <a:pt x="539" y="480"/>
                    <a:pt x="305" y="278"/>
                    <a:pt x="129" y="27"/>
                  </a:cubicBezTo>
                  <a:cubicBezTo>
                    <a:pt x="116" y="8"/>
                    <a:pt x="98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5"/>
            <p:cNvSpPr/>
            <p:nvPr/>
          </p:nvSpPr>
          <p:spPr>
            <a:xfrm>
              <a:off x="6428717" y="1794184"/>
              <a:ext cx="128305" cy="89265"/>
            </a:xfrm>
            <a:custGeom>
              <a:avLst/>
              <a:gdLst/>
              <a:ahLst/>
              <a:cxnLst/>
              <a:rect l="l" t="t" r="r" b="b"/>
              <a:pathLst>
                <a:path w="2547" h="1772" extrusionOk="0">
                  <a:moveTo>
                    <a:pt x="82" y="1"/>
                  </a:moveTo>
                  <a:cubicBezTo>
                    <a:pt x="41" y="1"/>
                    <a:pt x="1" y="42"/>
                    <a:pt x="30" y="86"/>
                  </a:cubicBezTo>
                  <a:cubicBezTo>
                    <a:pt x="457" y="698"/>
                    <a:pt x="1004" y="1235"/>
                    <a:pt x="1705" y="1520"/>
                  </a:cubicBezTo>
                  <a:cubicBezTo>
                    <a:pt x="1951" y="1619"/>
                    <a:pt x="2204" y="1687"/>
                    <a:pt x="2454" y="1769"/>
                  </a:cubicBezTo>
                  <a:cubicBezTo>
                    <a:pt x="2460" y="1771"/>
                    <a:pt x="2465" y="1772"/>
                    <a:pt x="2471" y="1772"/>
                  </a:cubicBezTo>
                  <a:cubicBezTo>
                    <a:pt x="2528" y="1772"/>
                    <a:pt x="2547" y="1678"/>
                    <a:pt x="2483" y="1656"/>
                  </a:cubicBezTo>
                  <a:cubicBezTo>
                    <a:pt x="2216" y="1568"/>
                    <a:pt x="1939" y="1498"/>
                    <a:pt x="1681" y="1384"/>
                  </a:cubicBezTo>
                  <a:cubicBezTo>
                    <a:pt x="1470" y="1290"/>
                    <a:pt x="1269" y="1172"/>
                    <a:pt x="1082" y="1036"/>
                  </a:cubicBezTo>
                  <a:cubicBezTo>
                    <a:pt x="705" y="762"/>
                    <a:pt x="395" y="407"/>
                    <a:pt x="130" y="26"/>
                  </a:cubicBezTo>
                  <a:cubicBezTo>
                    <a:pt x="117" y="8"/>
                    <a:pt x="99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5"/>
            <p:cNvSpPr/>
            <p:nvPr/>
          </p:nvSpPr>
          <p:spPr>
            <a:xfrm>
              <a:off x="6439598" y="1326444"/>
              <a:ext cx="375798" cy="285626"/>
            </a:xfrm>
            <a:custGeom>
              <a:avLst/>
              <a:gdLst/>
              <a:ahLst/>
              <a:cxnLst/>
              <a:rect l="l" t="t" r="r" b="b"/>
              <a:pathLst>
                <a:path w="7460" h="5670" extrusionOk="0">
                  <a:moveTo>
                    <a:pt x="7378" y="1"/>
                  </a:moveTo>
                  <a:cubicBezTo>
                    <a:pt x="7361" y="1"/>
                    <a:pt x="7343" y="8"/>
                    <a:pt x="7331" y="26"/>
                  </a:cubicBezTo>
                  <a:cubicBezTo>
                    <a:pt x="7254" y="131"/>
                    <a:pt x="7108" y="182"/>
                    <a:pt x="6998" y="237"/>
                  </a:cubicBezTo>
                  <a:cubicBezTo>
                    <a:pt x="6866" y="302"/>
                    <a:pt x="6737" y="373"/>
                    <a:pt x="6615" y="454"/>
                  </a:cubicBezTo>
                  <a:cubicBezTo>
                    <a:pt x="6373" y="616"/>
                    <a:pt x="6131" y="777"/>
                    <a:pt x="5909" y="967"/>
                  </a:cubicBezTo>
                  <a:cubicBezTo>
                    <a:pt x="5795" y="1066"/>
                    <a:pt x="5688" y="1173"/>
                    <a:pt x="5574" y="1272"/>
                  </a:cubicBezTo>
                  <a:cubicBezTo>
                    <a:pt x="5450" y="1374"/>
                    <a:pt x="5328" y="1477"/>
                    <a:pt x="5204" y="1578"/>
                  </a:cubicBezTo>
                  <a:cubicBezTo>
                    <a:pt x="4966" y="1775"/>
                    <a:pt x="4725" y="1969"/>
                    <a:pt x="4484" y="2165"/>
                  </a:cubicBezTo>
                  <a:cubicBezTo>
                    <a:pt x="4011" y="2544"/>
                    <a:pt x="3495" y="2856"/>
                    <a:pt x="2993" y="3195"/>
                  </a:cubicBezTo>
                  <a:cubicBezTo>
                    <a:pt x="2491" y="3535"/>
                    <a:pt x="2032" y="3930"/>
                    <a:pt x="1567" y="4320"/>
                  </a:cubicBezTo>
                  <a:cubicBezTo>
                    <a:pt x="1066" y="4741"/>
                    <a:pt x="604" y="5211"/>
                    <a:pt x="48" y="5561"/>
                  </a:cubicBezTo>
                  <a:cubicBezTo>
                    <a:pt x="0" y="5591"/>
                    <a:pt x="17" y="5669"/>
                    <a:pt x="77" y="5669"/>
                  </a:cubicBezTo>
                  <a:lnTo>
                    <a:pt x="119" y="5669"/>
                  </a:lnTo>
                  <a:cubicBezTo>
                    <a:pt x="154" y="5669"/>
                    <a:pt x="172" y="5644"/>
                    <a:pt x="174" y="5617"/>
                  </a:cubicBezTo>
                  <a:lnTo>
                    <a:pt x="174" y="5617"/>
                  </a:lnTo>
                  <a:cubicBezTo>
                    <a:pt x="636" y="5313"/>
                    <a:pt x="1038" y="4928"/>
                    <a:pt x="1454" y="4568"/>
                  </a:cubicBezTo>
                  <a:cubicBezTo>
                    <a:pt x="1920" y="4161"/>
                    <a:pt x="2391" y="3760"/>
                    <a:pt x="2895" y="3403"/>
                  </a:cubicBezTo>
                  <a:cubicBezTo>
                    <a:pt x="3388" y="3054"/>
                    <a:pt x="3913" y="2750"/>
                    <a:pt x="4395" y="2380"/>
                  </a:cubicBezTo>
                  <a:cubicBezTo>
                    <a:pt x="4637" y="2191"/>
                    <a:pt x="4874" y="1993"/>
                    <a:pt x="5113" y="1800"/>
                  </a:cubicBezTo>
                  <a:cubicBezTo>
                    <a:pt x="5361" y="1601"/>
                    <a:pt x="5612" y="1401"/>
                    <a:pt x="5844" y="1181"/>
                  </a:cubicBezTo>
                  <a:cubicBezTo>
                    <a:pt x="6089" y="947"/>
                    <a:pt x="6370" y="763"/>
                    <a:pt x="6648" y="572"/>
                  </a:cubicBezTo>
                  <a:cubicBezTo>
                    <a:pt x="6784" y="480"/>
                    <a:pt x="6928" y="402"/>
                    <a:pt x="7076" y="329"/>
                  </a:cubicBezTo>
                  <a:cubicBezTo>
                    <a:pt x="7203" y="266"/>
                    <a:pt x="7341" y="206"/>
                    <a:pt x="7426" y="88"/>
                  </a:cubicBezTo>
                  <a:cubicBezTo>
                    <a:pt x="7460" y="44"/>
                    <a:pt x="7420" y="1"/>
                    <a:pt x="73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5"/>
            <p:cNvSpPr/>
            <p:nvPr/>
          </p:nvSpPr>
          <p:spPr>
            <a:xfrm>
              <a:off x="6783010" y="1343723"/>
              <a:ext cx="27807" cy="41509"/>
            </a:xfrm>
            <a:custGeom>
              <a:avLst/>
              <a:gdLst/>
              <a:ahLst/>
              <a:cxnLst/>
              <a:rect l="l" t="t" r="r" b="b"/>
              <a:pathLst>
                <a:path w="552" h="824" extrusionOk="0">
                  <a:moveTo>
                    <a:pt x="71" y="1"/>
                  </a:moveTo>
                  <a:cubicBezTo>
                    <a:pt x="37" y="1"/>
                    <a:pt x="0" y="29"/>
                    <a:pt x="11" y="73"/>
                  </a:cubicBezTo>
                  <a:cubicBezTo>
                    <a:pt x="32" y="173"/>
                    <a:pt x="97" y="270"/>
                    <a:pt x="150" y="356"/>
                  </a:cubicBezTo>
                  <a:cubicBezTo>
                    <a:pt x="239" y="505"/>
                    <a:pt x="334" y="650"/>
                    <a:pt x="425" y="797"/>
                  </a:cubicBezTo>
                  <a:cubicBezTo>
                    <a:pt x="436" y="816"/>
                    <a:pt x="454" y="824"/>
                    <a:pt x="471" y="824"/>
                  </a:cubicBezTo>
                  <a:cubicBezTo>
                    <a:pt x="511" y="824"/>
                    <a:pt x="551" y="783"/>
                    <a:pt x="524" y="739"/>
                  </a:cubicBezTo>
                  <a:cubicBezTo>
                    <a:pt x="433" y="596"/>
                    <a:pt x="341" y="451"/>
                    <a:pt x="254" y="307"/>
                  </a:cubicBezTo>
                  <a:cubicBezTo>
                    <a:pt x="205" y="223"/>
                    <a:pt x="141" y="131"/>
                    <a:pt x="121" y="42"/>
                  </a:cubicBezTo>
                  <a:cubicBezTo>
                    <a:pt x="115" y="13"/>
                    <a:pt x="94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5"/>
            <p:cNvSpPr/>
            <p:nvPr/>
          </p:nvSpPr>
          <p:spPr>
            <a:xfrm>
              <a:off x="6754195" y="1361102"/>
              <a:ext cx="42869" cy="66344"/>
            </a:xfrm>
            <a:custGeom>
              <a:avLst/>
              <a:gdLst/>
              <a:ahLst/>
              <a:cxnLst/>
              <a:rect l="l" t="t" r="r" b="b"/>
              <a:pathLst>
                <a:path w="851" h="1317" extrusionOk="0">
                  <a:moveTo>
                    <a:pt x="81" y="0"/>
                  </a:moveTo>
                  <a:cubicBezTo>
                    <a:pt x="41" y="0"/>
                    <a:pt x="0" y="42"/>
                    <a:pt x="27" y="85"/>
                  </a:cubicBezTo>
                  <a:cubicBezTo>
                    <a:pt x="176" y="324"/>
                    <a:pt x="322" y="570"/>
                    <a:pt x="465" y="812"/>
                  </a:cubicBezTo>
                  <a:cubicBezTo>
                    <a:pt x="529" y="920"/>
                    <a:pt x="593" y="1026"/>
                    <a:pt x="655" y="1134"/>
                  </a:cubicBezTo>
                  <a:cubicBezTo>
                    <a:pt x="676" y="1169"/>
                    <a:pt x="696" y="1204"/>
                    <a:pt x="715" y="1243"/>
                  </a:cubicBezTo>
                  <a:cubicBezTo>
                    <a:pt x="720" y="1253"/>
                    <a:pt x="726" y="1263"/>
                    <a:pt x="730" y="1272"/>
                  </a:cubicBezTo>
                  <a:cubicBezTo>
                    <a:pt x="732" y="1275"/>
                    <a:pt x="733" y="1277"/>
                    <a:pt x="733" y="1279"/>
                  </a:cubicBezTo>
                  <a:lnTo>
                    <a:pt x="733" y="1279"/>
                  </a:lnTo>
                  <a:cubicBezTo>
                    <a:pt x="733" y="1278"/>
                    <a:pt x="733" y="1277"/>
                    <a:pt x="733" y="1275"/>
                  </a:cubicBezTo>
                  <a:lnTo>
                    <a:pt x="733" y="1275"/>
                  </a:lnTo>
                  <a:cubicBezTo>
                    <a:pt x="733" y="1276"/>
                    <a:pt x="733" y="1278"/>
                    <a:pt x="734" y="1279"/>
                  </a:cubicBezTo>
                  <a:lnTo>
                    <a:pt x="734" y="1279"/>
                  </a:lnTo>
                  <a:cubicBezTo>
                    <a:pt x="734" y="1279"/>
                    <a:pt x="734" y="1279"/>
                    <a:pt x="733" y="1279"/>
                  </a:cubicBezTo>
                  <a:lnTo>
                    <a:pt x="733" y="1279"/>
                  </a:lnTo>
                  <a:cubicBezTo>
                    <a:pt x="734" y="1279"/>
                    <a:pt x="734" y="1280"/>
                    <a:pt x="734" y="1280"/>
                  </a:cubicBezTo>
                  <a:lnTo>
                    <a:pt x="734" y="1280"/>
                  </a:lnTo>
                  <a:cubicBezTo>
                    <a:pt x="734" y="1280"/>
                    <a:pt x="734" y="1279"/>
                    <a:pt x="734" y="1279"/>
                  </a:cubicBezTo>
                  <a:lnTo>
                    <a:pt x="734" y="1279"/>
                  </a:lnTo>
                  <a:cubicBezTo>
                    <a:pt x="735" y="1281"/>
                    <a:pt x="735" y="1283"/>
                    <a:pt x="735" y="1283"/>
                  </a:cubicBezTo>
                  <a:cubicBezTo>
                    <a:pt x="735" y="1283"/>
                    <a:pt x="734" y="1282"/>
                    <a:pt x="734" y="1280"/>
                  </a:cubicBezTo>
                  <a:lnTo>
                    <a:pt x="734" y="1280"/>
                  </a:lnTo>
                  <a:cubicBezTo>
                    <a:pt x="739" y="1306"/>
                    <a:pt x="759" y="1317"/>
                    <a:pt x="780" y="1317"/>
                  </a:cubicBezTo>
                  <a:cubicBezTo>
                    <a:pt x="813" y="1317"/>
                    <a:pt x="851" y="1289"/>
                    <a:pt x="845" y="1246"/>
                  </a:cubicBezTo>
                  <a:cubicBezTo>
                    <a:pt x="838" y="1195"/>
                    <a:pt x="788" y="1136"/>
                    <a:pt x="763" y="1094"/>
                  </a:cubicBezTo>
                  <a:cubicBezTo>
                    <a:pt x="699" y="983"/>
                    <a:pt x="635" y="876"/>
                    <a:pt x="571" y="765"/>
                  </a:cubicBezTo>
                  <a:cubicBezTo>
                    <a:pt x="424" y="517"/>
                    <a:pt x="277" y="271"/>
                    <a:pt x="126" y="27"/>
                  </a:cubicBezTo>
                  <a:cubicBezTo>
                    <a:pt x="115" y="8"/>
                    <a:pt x="98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5"/>
            <p:cNvSpPr/>
            <p:nvPr/>
          </p:nvSpPr>
          <p:spPr>
            <a:xfrm>
              <a:off x="6726488" y="1387147"/>
              <a:ext cx="21963" cy="36119"/>
            </a:xfrm>
            <a:custGeom>
              <a:avLst/>
              <a:gdLst/>
              <a:ahLst/>
              <a:cxnLst/>
              <a:rect l="l" t="t" r="r" b="b"/>
              <a:pathLst>
                <a:path w="436" h="717" extrusionOk="0">
                  <a:moveTo>
                    <a:pt x="70" y="1"/>
                  </a:moveTo>
                  <a:cubicBezTo>
                    <a:pt x="35" y="1"/>
                    <a:pt x="0" y="28"/>
                    <a:pt x="13" y="71"/>
                  </a:cubicBezTo>
                  <a:cubicBezTo>
                    <a:pt x="46" y="183"/>
                    <a:pt x="103" y="288"/>
                    <a:pt x="163" y="387"/>
                  </a:cubicBezTo>
                  <a:cubicBezTo>
                    <a:pt x="219" y="479"/>
                    <a:pt x="278" y="571"/>
                    <a:pt x="314" y="673"/>
                  </a:cubicBezTo>
                  <a:cubicBezTo>
                    <a:pt x="323" y="699"/>
                    <a:pt x="344" y="716"/>
                    <a:pt x="369" y="716"/>
                  </a:cubicBezTo>
                  <a:cubicBezTo>
                    <a:pt x="374" y="716"/>
                    <a:pt x="379" y="716"/>
                    <a:pt x="385" y="714"/>
                  </a:cubicBezTo>
                  <a:cubicBezTo>
                    <a:pt x="413" y="707"/>
                    <a:pt x="436" y="673"/>
                    <a:pt x="426" y="644"/>
                  </a:cubicBezTo>
                  <a:cubicBezTo>
                    <a:pt x="350" y="431"/>
                    <a:pt x="190" y="259"/>
                    <a:pt x="124" y="41"/>
                  </a:cubicBezTo>
                  <a:cubicBezTo>
                    <a:pt x="115" y="13"/>
                    <a:pt x="93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5"/>
            <p:cNvSpPr/>
            <p:nvPr/>
          </p:nvSpPr>
          <p:spPr>
            <a:xfrm>
              <a:off x="6686238" y="1417473"/>
              <a:ext cx="46194" cy="70928"/>
            </a:xfrm>
            <a:custGeom>
              <a:avLst/>
              <a:gdLst/>
              <a:ahLst/>
              <a:cxnLst/>
              <a:rect l="l" t="t" r="r" b="b"/>
              <a:pathLst>
                <a:path w="917" h="1408" extrusionOk="0">
                  <a:moveTo>
                    <a:pt x="71" y="1"/>
                  </a:moveTo>
                  <a:cubicBezTo>
                    <a:pt x="36" y="1"/>
                    <a:pt x="1" y="28"/>
                    <a:pt x="14" y="71"/>
                  </a:cubicBezTo>
                  <a:cubicBezTo>
                    <a:pt x="179" y="560"/>
                    <a:pt x="574" y="919"/>
                    <a:pt x="795" y="1378"/>
                  </a:cubicBezTo>
                  <a:cubicBezTo>
                    <a:pt x="805" y="1399"/>
                    <a:pt x="822" y="1407"/>
                    <a:pt x="839" y="1407"/>
                  </a:cubicBezTo>
                  <a:cubicBezTo>
                    <a:pt x="877" y="1407"/>
                    <a:pt x="917" y="1365"/>
                    <a:pt x="894" y="1318"/>
                  </a:cubicBezTo>
                  <a:cubicBezTo>
                    <a:pt x="679" y="871"/>
                    <a:pt x="285" y="518"/>
                    <a:pt x="125" y="40"/>
                  </a:cubicBezTo>
                  <a:cubicBezTo>
                    <a:pt x="117" y="13"/>
                    <a:pt x="94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5"/>
            <p:cNvSpPr/>
            <p:nvPr/>
          </p:nvSpPr>
          <p:spPr>
            <a:xfrm>
              <a:off x="6650622" y="1449411"/>
              <a:ext cx="25792" cy="34658"/>
            </a:xfrm>
            <a:custGeom>
              <a:avLst/>
              <a:gdLst/>
              <a:ahLst/>
              <a:cxnLst/>
              <a:rect l="l" t="t" r="r" b="b"/>
              <a:pathLst>
                <a:path w="512" h="688" extrusionOk="0">
                  <a:moveTo>
                    <a:pt x="65" y="1"/>
                  </a:moveTo>
                  <a:cubicBezTo>
                    <a:pt x="60" y="1"/>
                    <a:pt x="55" y="1"/>
                    <a:pt x="50" y="3"/>
                  </a:cubicBezTo>
                  <a:cubicBezTo>
                    <a:pt x="24" y="11"/>
                    <a:pt x="0" y="45"/>
                    <a:pt x="11" y="74"/>
                  </a:cubicBezTo>
                  <a:cubicBezTo>
                    <a:pt x="53" y="183"/>
                    <a:pt x="99" y="292"/>
                    <a:pt x="163" y="390"/>
                  </a:cubicBezTo>
                  <a:cubicBezTo>
                    <a:pt x="230" y="490"/>
                    <a:pt x="309" y="582"/>
                    <a:pt x="390" y="669"/>
                  </a:cubicBezTo>
                  <a:cubicBezTo>
                    <a:pt x="402" y="682"/>
                    <a:pt x="416" y="687"/>
                    <a:pt x="429" y="687"/>
                  </a:cubicBezTo>
                  <a:cubicBezTo>
                    <a:pt x="473" y="687"/>
                    <a:pt x="511" y="629"/>
                    <a:pt x="472" y="588"/>
                  </a:cubicBezTo>
                  <a:cubicBezTo>
                    <a:pt x="395" y="506"/>
                    <a:pt x="323" y="422"/>
                    <a:pt x="262" y="330"/>
                  </a:cubicBezTo>
                  <a:cubicBezTo>
                    <a:pt x="204" y="241"/>
                    <a:pt x="159" y="143"/>
                    <a:pt x="121" y="44"/>
                  </a:cubicBezTo>
                  <a:cubicBezTo>
                    <a:pt x="112" y="19"/>
                    <a:pt x="91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5"/>
            <p:cNvSpPr/>
            <p:nvPr/>
          </p:nvSpPr>
          <p:spPr>
            <a:xfrm>
              <a:off x="6615712" y="1471929"/>
              <a:ext cx="41307" cy="66243"/>
            </a:xfrm>
            <a:custGeom>
              <a:avLst/>
              <a:gdLst/>
              <a:ahLst/>
              <a:cxnLst/>
              <a:rect l="l" t="t" r="r" b="b"/>
              <a:pathLst>
                <a:path w="820" h="1315" extrusionOk="0">
                  <a:moveTo>
                    <a:pt x="71" y="0"/>
                  </a:moveTo>
                  <a:cubicBezTo>
                    <a:pt x="35" y="0"/>
                    <a:pt x="0" y="28"/>
                    <a:pt x="16" y="70"/>
                  </a:cubicBezTo>
                  <a:cubicBezTo>
                    <a:pt x="166" y="488"/>
                    <a:pt x="526" y="793"/>
                    <a:pt x="682" y="1207"/>
                  </a:cubicBezTo>
                  <a:lnTo>
                    <a:pt x="682" y="1207"/>
                  </a:lnTo>
                  <a:cubicBezTo>
                    <a:pt x="678" y="1223"/>
                    <a:pt x="681" y="1242"/>
                    <a:pt x="699" y="1258"/>
                  </a:cubicBezTo>
                  <a:cubicBezTo>
                    <a:pt x="700" y="1259"/>
                    <a:pt x="701" y="1260"/>
                    <a:pt x="701" y="1261"/>
                  </a:cubicBezTo>
                  <a:lnTo>
                    <a:pt x="701" y="1261"/>
                  </a:lnTo>
                  <a:cubicBezTo>
                    <a:pt x="703" y="1265"/>
                    <a:pt x="704" y="1270"/>
                    <a:pt x="706" y="1275"/>
                  </a:cubicBezTo>
                  <a:cubicBezTo>
                    <a:pt x="715" y="1301"/>
                    <a:pt x="739" y="1314"/>
                    <a:pt x="763" y="1314"/>
                  </a:cubicBezTo>
                  <a:cubicBezTo>
                    <a:pt x="792" y="1314"/>
                    <a:pt x="820" y="1295"/>
                    <a:pt x="819" y="1258"/>
                  </a:cubicBezTo>
                  <a:cubicBezTo>
                    <a:pt x="818" y="1238"/>
                    <a:pt x="814" y="1222"/>
                    <a:pt x="806" y="1207"/>
                  </a:cubicBezTo>
                  <a:lnTo>
                    <a:pt x="806" y="1207"/>
                  </a:lnTo>
                  <a:cubicBezTo>
                    <a:pt x="657" y="774"/>
                    <a:pt x="282" y="467"/>
                    <a:pt x="126" y="38"/>
                  </a:cubicBezTo>
                  <a:cubicBezTo>
                    <a:pt x="116" y="12"/>
                    <a:pt x="93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5"/>
            <p:cNvSpPr/>
            <p:nvPr/>
          </p:nvSpPr>
          <p:spPr>
            <a:xfrm>
              <a:off x="6588861" y="1489611"/>
              <a:ext cx="21661" cy="35615"/>
            </a:xfrm>
            <a:custGeom>
              <a:avLst/>
              <a:gdLst/>
              <a:ahLst/>
              <a:cxnLst/>
              <a:rect l="l" t="t" r="r" b="b"/>
              <a:pathLst>
                <a:path w="430" h="707" extrusionOk="0">
                  <a:moveTo>
                    <a:pt x="70" y="0"/>
                  </a:moveTo>
                  <a:cubicBezTo>
                    <a:pt x="65" y="0"/>
                    <a:pt x="59" y="1"/>
                    <a:pt x="54" y="3"/>
                  </a:cubicBezTo>
                  <a:cubicBezTo>
                    <a:pt x="26" y="10"/>
                    <a:pt x="0" y="45"/>
                    <a:pt x="12" y="73"/>
                  </a:cubicBezTo>
                  <a:cubicBezTo>
                    <a:pt x="61" y="197"/>
                    <a:pt x="118" y="317"/>
                    <a:pt x="183" y="435"/>
                  </a:cubicBezTo>
                  <a:cubicBezTo>
                    <a:pt x="227" y="516"/>
                    <a:pt x="277" y="593"/>
                    <a:pt x="316" y="679"/>
                  </a:cubicBezTo>
                  <a:cubicBezTo>
                    <a:pt x="324" y="697"/>
                    <a:pt x="345" y="707"/>
                    <a:pt x="366" y="707"/>
                  </a:cubicBezTo>
                  <a:cubicBezTo>
                    <a:pt x="376" y="707"/>
                    <a:pt x="387" y="704"/>
                    <a:pt x="396" y="700"/>
                  </a:cubicBezTo>
                  <a:cubicBezTo>
                    <a:pt x="424" y="683"/>
                    <a:pt x="430" y="650"/>
                    <a:pt x="417" y="620"/>
                  </a:cubicBezTo>
                  <a:cubicBezTo>
                    <a:pt x="380" y="538"/>
                    <a:pt x="332" y="460"/>
                    <a:pt x="289" y="382"/>
                  </a:cubicBezTo>
                  <a:cubicBezTo>
                    <a:pt x="227" y="273"/>
                    <a:pt x="172" y="160"/>
                    <a:pt x="125" y="42"/>
                  </a:cubicBezTo>
                  <a:cubicBezTo>
                    <a:pt x="114" y="19"/>
                    <a:pt x="9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5"/>
            <p:cNvSpPr/>
            <p:nvPr/>
          </p:nvSpPr>
          <p:spPr>
            <a:xfrm>
              <a:off x="6555462" y="1519333"/>
              <a:ext cx="40653" cy="66898"/>
            </a:xfrm>
            <a:custGeom>
              <a:avLst/>
              <a:gdLst/>
              <a:ahLst/>
              <a:cxnLst/>
              <a:rect l="l" t="t" r="r" b="b"/>
              <a:pathLst>
                <a:path w="807" h="1328" extrusionOk="0">
                  <a:moveTo>
                    <a:pt x="78" y="0"/>
                  </a:moveTo>
                  <a:cubicBezTo>
                    <a:pt x="40" y="0"/>
                    <a:pt x="0" y="43"/>
                    <a:pt x="23" y="89"/>
                  </a:cubicBezTo>
                  <a:cubicBezTo>
                    <a:pt x="136" y="314"/>
                    <a:pt x="252" y="535"/>
                    <a:pt x="371" y="756"/>
                  </a:cubicBezTo>
                  <a:cubicBezTo>
                    <a:pt x="435" y="874"/>
                    <a:pt x="497" y="990"/>
                    <a:pt x="564" y="1107"/>
                  </a:cubicBezTo>
                  <a:cubicBezTo>
                    <a:pt x="604" y="1174"/>
                    <a:pt x="641" y="1248"/>
                    <a:pt x="690" y="1307"/>
                  </a:cubicBezTo>
                  <a:cubicBezTo>
                    <a:pt x="701" y="1321"/>
                    <a:pt x="715" y="1327"/>
                    <a:pt x="728" y="1327"/>
                  </a:cubicBezTo>
                  <a:cubicBezTo>
                    <a:pt x="769" y="1327"/>
                    <a:pt x="807" y="1269"/>
                    <a:pt x="772" y="1226"/>
                  </a:cubicBezTo>
                  <a:lnTo>
                    <a:pt x="772" y="1226"/>
                  </a:lnTo>
                  <a:cubicBezTo>
                    <a:pt x="774" y="1228"/>
                    <a:pt x="775" y="1229"/>
                    <a:pt x="775" y="1229"/>
                  </a:cubicBezTo>
                  <a:cubicBezTo>
                    <a:pt x="776" y="1229"/>
                    <a:pt x="759" y="1207"/>
                    <a:pt x="755" y="1201"/>
                  </a:cubicBezTo>
                  <a:lnTo>
                    <a:pt x="730" y="1158"/>
                  </a:lnTo>
                  <a:cubicBezTo>
                    <a:pt x="703" y="1116"/>
                    <a:pt x="677" y="1072"/>
                    <a:pt x="653" y="1029"/>
                  </a:cubicBezTo>
                  <a:cubicBezTo>
                    <a:pt x="590" y="916"/>
                    <a:pt x="527" y="801"/>
                    <a:pt x="465" y="685"/>
                  </a:cubicBezTo>
                  <a:cubicBezTo>
                    <a:pt x="349" y="468"/>
                    <a:pt x="234" y="250"/>
                    <a:pt x="123" y="30"/>
                  </a:cubicBezTo>
                  <a:cubicBezTo>
                    <a:pt x="113" y="9"/>
                    <a:pt x="96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35"/>
            <p:cNvSpPr/>
            <p:nvPr/>
          </p:nvSpPr>
          <p:spPr>
            <a:xfrm>
              <a:off x="6518436" y="1540995"/>
              <a:ext cx="23878" cy="38386"/>
            </a:xfrm>
            <a:custGeom>
              <a:avLst/>
              <a:gdLst/>
              <a:ahLst/>
              <a:cxnLst/>
              <a:rect l="l" t="t" r="r" b="b"/>
              <a:pathLst>
                <a:path w="474" h="762" extrusionOk="0">
                  <a:moveTo>
                    <a:pt x="69" y="1"/>
                  </a:moveTo>
                  <a:cubicBezTo>
                    <a:pt x="54" y="1"/>
                    <a:pt x="38" y="7"/>
                    <a:pt x="27" y="18"/>
                  </a:cubicBezTo>
                  <a:cubicBezTo>
                    <a:pt x="1" y="43"/>
                    <a:pt x="5" y="77"/>
                    <a:pt x="24" y="99"/>
                  </a:cubicBezTo>
                  <a:cubicBezTo>
                    <a:pt x="99" y="190"/>
                    <a:pt x="163" y="293"/>
                    <a:pt x="218" y="395"/>
                  </a:cubicBezTo>
                  <a:cubicBezTo>
                    <a:pt x="272" y="499"/>
                    <a:pt x="326" y="607"/>
                    <a:pt x="352" y="720"/>
                  </a:cubicBezTo>
                  <a:cubicBezTo>
                    <a:pt x="359" y="749"/>
                    <a:pt x="381" y="761"/>
                    <a:pt x="404" y="761"/>
                  </a:cubicBezTo>
                  <a:cubicBezTo>
                    <a:pt x="438" y="761"/>
                    <a:pt x="473" y="733"/>
                    <a:pt x="463" y="690"/>
                  </a:cubicBezTo>
                  <a:cubicBezTo>
                    <a:pt x="435" y="565"/>
                    <a:pt x="378" y="449"/>
                    <a:pt x="318" y="337"/>
                  </a:cubicBezTo>
                  <a:cubicBezTo>
                    <a:pt x="257" y="225"/>
                    <a:pt x="189" y="116"/>
                    <a:pt x="107" y="18"/>
                  </a:cubicBezTo>
                  <a:cubicBezTo>
                    <a:pt x="98" y="6"/>
                    <a:pt x="84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5"/>
            <p:cNvSpPr/>
            <p:nvPr/>
          </p:nvSpPr>
          <p:spPr>
            <a:xfrm>
              <a:off x="6484936" y="1571673"/>
              <a:ext cx="53246" cy="85033"/>
            </a:xfrm>
            <a:custGeom>
              <a:avLst/>
              <a:gdLst/>
              <a:ahLst/>
              <a:cxnLst/>
              <a:rect l="l" t="t" r="r" b="b"/>
              <a:pathLst>
                <a:path w="1057" h="1688" extrusionOk="0">
                  <a:moveTo>
                    <a:pt x="57" y="1"/>
                  </a:moveTo>
                  <a:cubicBezTo>
                    <a:pt x="28" y="1"/>
                    <a:pt x="1" y="19"/>
                    <a:pt x="1" y="56"/>
                  </a:cubicBezTo>
                  <a:cubicBezTo>
                    <a:pt x="4" y="134"/>
                    <a:pt x="48" y="212"/>
                    <a:pt x="82" y="280"/>
                  </a:cubicBezTo>
                  <a:cubicBezTo>
                    <a:pt x="140" y="390"/>
                    <a:pt x="207" y="499"/>
                    <a:pt x="275" y="607"/>
                  </a:cubicBezTo>
                  <a:cubicBezTo>
                    <a:pt x="434" y="861"/>
                    <a:pt x="604" y="1104"/>
                    <a:pt x="765" y="1358"/>
                  </a:cubicBezTo>
                  <a:cubicBezTo>
                    <a:pt x="828" y="1453"/>
                    <a:pt x="891" y="1552"/>
                    <a:pt x="937" y="1657"/>
                  </a:cubicBezTo>
                  <a:cubicBezTo>
                    <a:pt x="946" y="1678"/>
                    <a:pt x="962" y="1687"/>
                    <a:pt x="979" y="1687"/>
                  </a:cubicBezTo>
                  <a:cubicBezTo>
                    <a:pt x="1016" y="1687"/>
                    <a:pt x="1056" y="1645"/>
                    <a:pt x="1036" y="1599"/>
                  </a:cubicBezTo>
                  <a:cubicBezTo>
                    <a:pt x="944" y="1389"/>
                    <a:pt x="799" y="1198"/>
                    <a:pt x="674" y="1008"/>
                  </a:cubicBezTo>
                  <a:cubicBezTo>
                    <a:pt x="519" y="773"/>
                    <a:pt x="358" y="539"/>
                    <a:pt x="220" y="292"/>
                  </a:cubicBezTo>
                  <a:cubicBezTo>
                    <a:pt x="193" y="246"/>
                    <a:pt x="167" y="197"/>
                    <a:pt x="146" y="148"/>
                  </a:cubicBezTo>
                  <a:cubicBezTo>
                    <a:pt x="133" y="119"/>
                    <a:pt x="119" y="77"/>
                    <a:pt x="118" y="58"/>
                  </a:cubicBezTo>
                  <a:cubicBezTo>
                    <a:pt x="116" y="20"/>
                    <a:pt x="86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5"/>
            <p:cNvSpPr/>
            <p:nvPr/>
          </p:nvSpPr>
          <p:spPr>
            <a:xfrm>
              <a:off x="6454207" y="1599783"/>
              <a:ext cx="26195" cy="41660"/>
            </a:xfrm>
            <a:custGeom>
              <a:avLst/>
              <a:gdLst/>
              <a:ahLst/>
              <a:cxnLst/>
              <a:rect l="l" t="t" r="r" b="b"/>
              <a:pathLst>
                <a:path w="520" h="827" extrusionOk="0">
                  <a:moveTo>
                    <a:pt x="66" y="0"/>
                  </a:moveTo>
                  <a:cubicBezTo>
                    <a:pt x="61" y="0"/>
                    <a:pt x="57" y="1"/>
                    <a:pt x="52" y="2"/>
                  </a:cubicBezTo>
                  <a:cubicBezTo>
                    <a:pt x="23" y="9"/>
                    <a:pt x="1" y="43"/>
                    <a:pt x="12" y="73"/>
                  </a:cubicBezTo>
                  <a:cubicBezTo>
                    <a:pt x="111" y="332"/>
                    <a:pt x="290" y="548"/>
                    <a:pt x="406" y="799"/>
                  </a:cubicBezTo>
                  <a:cubicBezTo>
                    <a:pt x="414" y="817"/>
                    <a:pt x="435" y="827"/>
                    <a:pt x="457" y="827"/>
                  </a:cubicBezTo>
                  <a:cubicBezTo>
                    <a:pt x="467" y="827"/>
                    <a:pt x="478" y="825"/>
                    <a:pt x="487" y="820"/>
                  </a:cubicBezTo>
                  <a:cubicBezTo>
                    <a:pt x="515" y="801"/>
                    <a:pt x="519" y="767"/>
                    <a:pt x="508" y="739"/>
                  </a:cubicBezTo>
                  <a:cubicBezTo>
                    <a:pt x="395" y="501"/>
                    <a:pt x="219" y="291"/>
                    <a:pt x="122" y="43"/>
                  </a:cubicBezTo>
                  <a:cubicBezTo>
                    <a:pt x="114" y="19"/>
                    <a:pt x="92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5" name="Google Shape;4745;p35"/>
            <p:cNvGrpSpPr/>
            <p:nvPr/>
          </p:nvGrpSpPr>
          <p:grpSpPr>
            <a:xfrm>
              <a:off x="6084046" y="655639"/>
              <a:ext cx="431669" cy="406532"/>
              <a:chOff x="6084046" y="655639"/>
              <a:chExt cx="431669" cy="406532"/>
            </a:xfrm>
          </p:grpSpPr>
          <p:sp>
            <p:nvSpPr>
              <p:cNvPr id="4746" name="Google Shape;4746;p35"/>
              <p:cNvSpPr/>
              <p:nvPr/>
            </p:nvSpPr>
            <p:spPr>
              <a:xfrm>
                <a:off x="6090746" y="655639"/>
                <a:ext cx="407332" cy="38073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7558" extrusionOk="0">
                    <a:moveTo>
                      <a:pt x="2189" y="236"/>
                    </a:moveTo>
                    <a:cubicBezTo>
                      <a:pt x="2472" y="236"/>
                      <a:pt x="2735" y="322"/>
                      <a:pt x="2940" y="538"/>
                    </a:cubicBezTo>
                    <a:cubicBezTo>
                      <a:pt x="3197" y="809"/>
                      <a:pt x="3275" y="1172"/>
                      <a:pt x="3292" y="1533"/>
                    </a:cubicBezTo>
                    <a:cubicBezTo>
                      <a:pt x="3313" y="1977"/>
                      <a:pt x="3304" y="2433"/>
                      <a:pt x="3436" y="2863"/>
                    </a:cubicBezTo>
                    <a:cubicBezTo>
                      <a:pt x="3559" y="3265"/>
                      <a:pt x="3813" y="3616"/>
                      <a:pt x="4145" y="3874"/>
                    </a:cubicBezTo>
                    <a:cubicBezTo>
                      <a:pt x="4291" y="3988"/>
                      <a:pt x="4449" y="4075"/>
                      <a:pt x="4618" y="4145"/>
                    </a:cubicBezTo>
                    <a:lnTo>
                      <a:pt x="4618" y="4145"/>
                    </a:lnTo>
                    <a:cubicBezTo>
                      <a:pt x="4629" y="4152"/>
                      <a:pt x="4642" y="4157"/>
                      <a:pt x="4656" y="4161"/>
                    </a:cubicBezTo>
                    <a:cubicBezTo>
                      <a:pt x="4658" y="4161"/>
                      <a:pt x="4659" y="4161"/>
                      <a:pt x="4660" y="4162"/>
                    </a:cubicBezTo>
                    <a:lnTo>
                      <a:pt x="4660" y="4162"/>
                    </a:lnTo>
                    <a:cubicBezTo>
                      <a:pt x="4671" y="4166"/>
                      <a:pt x="4681" y="4168"/>
                      <a:pt x="4691" y="4169"/>
                    </a:cubicBezTo>
                    <a:lnTo>
                      <a:pt x="4691" y="4169"/>
                    </a:lnTo>
                    <a:cubicBezTo>
                      <a:pt x="5101" y="4265"/>
                      <a:pt x="5514" y="4282"/>
                      <a:pt x="5933" y="4321"/>
                    </a:cubicBezTo>
                    <a:cubicBezTo>
                      <a:pt x="6334" y="4358"/>
                      <a:pt x="6691" y="4470"/>
                      <a:pt x="7024" y="4698"/>
                    </a:cubicBezTo>
                    <a:cubicBezTo>
                      <a:pt x="7357" y="4926"/>
                      <a:pt x="7663" y="5256"/>
                      <a:pt x="7768" y="5654"/>
                    </a:cubicBezTo>
                    <a:cubicBezTo>
                      <a:pt x="7866" y="6024"/>
                      <a:pt x="7740" y="6420"/>
                      <a:pt x="7475" y="6690"/>
                    </a:cubicBezTo>
                    <a:cubicBezTo>
                      <a:pt x="7004" y="7171"/>
                      <a:pt x="6236" y="7256"/>
                      <a:pt x="5601" y="7301"/>
                    </a:cubicBezTo>
                    <a:cubicBezTo>
                      <a:pt x="5376" y="7317"/>
                      <a:pt x="5149" y="7327"/>
                      <a:pt x="4922" y="7327"/>
                    </a:cubicBezTo>
                    <a:cubicBezTo>
                      <a:pt x="4194" y="7327"/>
                      <a:pt x="3463" y="7232"/>
                      <a:pt x="2779" y="6981"/>
                    </a:cubicBezTo>
                    <a:cubicBezTo>
                      <a:pt x="2091" y="6730"/>
                      <a:pt x="1485" y="6323"/>
                      <a:pt x="1053" y="5725"/>
                    </a:cubicBezTo>
                    <a:cubicBezTo>
                      <a:pt x="646" y="5161"/>
                      <a:pt x="411" y="4488"/>
                      <a:pt x="327" y="3801"/>
                    </a:cubicBezTo>
                    <a:cubicBezTo>
                      <a:pt x="177" y="2551"/>
                      <a:pt x="432" y="432"/>
                      <a:pt x="2009" y="247"/>
                    </a:cubicBezTo>
                    <a:cubicBezTo>
                      <a:pt x="2070" y="239"/>
                      <a:pt x="2130" y="236"/>
                      <a:pt x="2189" y="236"/>
                    </a:cubicBezTo>
                    <a:close/>
                    <a:moveTo>
                      <a:pt x="2177" y="1"/>
                    </a:moveTo>
                    <a:cubicBezTo>
                      <a:pt x="475" y="1"/>
                      <a:pt x="1" y="2100"/>
                      <a:pt x="68" y="3459"/>
                    </a:cubicBezTo>
                    <a:cubicBezTo>
                      <a:pt x="146" y="4974"/>
                      <a:pt x="915" y="6418"/>
                      <a:pt x="2338" y="7056"/>
                    </a:cubicBezTo>
                    <a:cubicBezTo>
                      <a:pt x="3158" y="7423"/>
                      <a:pt x="4050" y="7558"/>
                      <a:pt x="4944" y="7558"/>
                    </a:cubicBezTo>
                    <a:cubicBezTo>
                      <a:pt x="5053" y="7558"/>
                      <a:pt x="5163" y="7556"/>
                      <a:pt x="5273" y="7552"/>
                    </a:cubicBezTo>
                    <a:cubicBezTo>
                      <a:pt x="5984" y="7526"/>
                      <a:pt x="6816" y="7468"/>
                      <a:pt x="7418" y="7043"/>
                    </a:cubicBezTo>
                    <a:cubicBezTo>
                      <a:pt x="7724" y="6826"/>
                      <a:pt x="7952" y="6505"/>
                      <a:pt x="8016" y="6130"/>
                    </a:cubicBezTo>
                    <a:cubicBezTo>
                      <a:pt x="8086" y="5724"/>
                      <a:pt x="7940" y="5328"/>
                      <a:pt x="7690" y="5008"/>
                    </a:cubicBezTo>
                    <a:cubicBezTo>
                      <a:pt x="7434" y="4678"/>
                      <a:pt x="7074" y="4406"/>
                      <a:pt x="6686" y="4251"/>
                    </a:cubicBezTo>
                    <a:cubicBezTo>
                      <a:pt x="6299" y="4097"/>
                      <a:pt x="5881" y="4090"/>
                      <a:pt x="5471" y="4056"/>
                    </a:cubicBezTo>
                    <a:cubicBezTo>
                      <a:pt x="5215" y="4035"/>
                      <a:pt x="4967" y="3998"/>
                      <a:pt x="4719" y="3940"/>
                    </a:cubicBezTo>
                    <a:lnTo>
                      <a:pt x="4719" y="3940"/>
                    </a:lnTo>
                    <a:cubicBezTo>
                      <a:pt x="4719" y="3940"/>
                      <a:pt x="4719" y="3940"/>
                      <a:pt x="4719" y="3940"/>
                    </a:cubicBezTo>
                    <a:cubicBezTo>
                      <a:pt x="4281" y="3764"/>
                      <a:pt x="3908" y="3414"/>
                      <a:pt x="3721" y="2979"/>
                    </a:cubicBezTo>
                    <a:cubicBezTo>
                      <a:pt x="3520" y="2518"/>
                      <a:pt x="3545" y="2001"/>
                      <a:pt x="3520" y="1511"/>
                    </a:cubicBezTo>
                    <a:cubicBezTo>
                      <a:pt x="3500" y="1122"/>
                      <a:pt x="3411" y="747"/>
                      <a:pt x="3160" y="441"/>
                    </a:cubicBezTo>
                    <a:cubicBezTo>
                      <a:pt x="2937" y="171"/>
                      <a:pt x="2611" y="17"/>
                      <a:pt x="2267" y="3"/>
                    </a:cubicBezTo>
                    <a:cubicBezTo>
                      <a:pt x="2237" y="2"/>
                      <a:pt x="2207" y="1"/>
                      <a:pt x="2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35"/>
              <p:cNvSpPr/>
              <p:nvPr/>
            </p:nvSpPr>
            <p:spPr>
              <a:xfrm>
                <a:off x="6098252" y="687729"/>
                <a:ext cx="66344" cy="58334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158" extrusionOk="0">
                    <a:moveTo>
                      <a:pt x="1146" y="0"/>
                    </a:moveTo>
                    <a:cubicBezTo>
                      <a:pt x="986" y="0"/>
                      <a:pt x="894" y="237"/>
                      <a:pt x="865" y="385"/>
                    </a:cubicBezTo>
                    <a:cubicBezTo>
                      <a:pt x="844" y="498"/>
                      <a:pt x="857" y="616"/>
                      <a:pt x="830" y="726"/>
                    </a:cubicBezTo>
                    <a:cubicBezTo>
                      <a:pt x="796" y="859"/>
                      <a:pt x="697" y="970"/>
                      <a:pt x="561" y="1000"/>
                    </a:cubicBezTo>
                    <a:cubicBezTo>
                      <a:pt x="477" y="1017"/>
                      <a:pt x="391" y="1028"/>
                      <a:pt x="306" y="1034"/>
                    </a:cubicBezTo>
                    <a:cubicBezTo>
                      <a:pt x="266" y="1036"/>
                      <a:pt x="221" y="1041"/>
                      <a:pt x="178" y="1041"/>
                    </a:cubicBezTo>
                    <a:cubicBezTo>
                      <a:pt x="151" y="1041"/>
                      <a:pt x="124" y="1039"/>
                      <a:pt x="99" y="1034"/>
                    </a:cubicBezTo>
                    <a:cubicBezTo>
                      <a:pt x="93" y="1033"/>
                      <a:pt x="88" y="1032"/>
                      <a:pt x="84" y="1032"/>
                    </a:cubicBezTo>
                    <a:cubicBezTo>
                      <a:pt x="21" y="1032"/>
                      <a:pt x="0" y="1130"/>
                      <a:pt x="67" y="1144"/>
                    </a:cubicBezTo>
                    <a:cubicBezTo>
                      <a:pt x="112" y="1154"/>
                      <a:pt x="159" y="1158"/>
                      <a:pt x="207" y="1158"/>
                    </a:cubicBezTo>
                    <a:cubicBezTo>
                      <a:pt x="297" y="1158"/>
                      <a:pt x="390" y="1144"/>
                      <a:pt x="474" y="1133"/>
                    </a:cubicBezTo>
                    <a:cubicBezTo>
                      <a:pt x="616" y="1113"/>
                      <a:pt x="751" y="1069"/>
                      <a:pt x="845" y="956"/>
                    </a:cubicBezTo>
                    <a:cubicBezTo>
                      <a:pt x="936" y="847"/>
                      <a:pt x="960" y="708"/>
                      <a:pt x="966" y="570"/>
                    </a:cubicBezTo>
                    <a:cubicBezTo>
                      <a:pt x="970" y="471"/>
                      <a:pt x="980" y="383"/>
                      <a:pt x="1013" y="287"/>
                    </a:cubicBezTo>
                    <a:cubicBezTo>
                      <a:pt x="1037" y="218"/>
                      <a:pt x="1079" y="122"/>
                      <a:pt x="1149" y="122"/>
                    </a:cubicBezTo>
                    <a:cubicBezTo>
                      <a:pt x="1167" y="122"/>
                      <a:pt x="1186" y="128"/>
                      <a:pt x="1207" y="141"/>
                    </a:cubicBezTo>
                    <a:cubicBezTo>
                      <a:pt x="1217" y="147"/>
                      <a:pt x="1226" y="150"/>
                      <a:pt x="1235" y="150"/>
                    </a:cubicBezTo>
                    <a:cubicBezTo>
                      <a:pt x="1284" y="150"/>
                      <a:pt x="1316" y="74"/>
                      <a:pt x="1264" y="39"/>
                    </a:cubicBezTo>
                    <a:cubicBezTo>
                      <a:pt x="1221" y="12"/>
                      <a:pt x="1182" y="0"/>
                      <a:pt x="1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35"/>
              <p:cNvSpPr/>
              <p:nvPr/>
            </p:nvSpPr>
            <p:spPr>
              <a:xfrm>
                <a:off x="6185301" y="704907"/>
                <a:ext cx="54707" cy="76419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517" extrusionOk="0">
                    <a:moveTo>
                      <a:pt x="161" y="0"/>
                    </a:moveTo>
                    <a:cubicBezTo>
                      <a:pt x="132" y="0"/>
                      <a:pt x="103" y="19"/>
                      <a:pt x="102" y="56"/>
                    </a:cubicBezTo>
                    <a:cubicBezTo>
                      <a:pt x="97" y="215"/>
                      <a:pt x="0" y="411"/>
                      <a:pt x="170" y="520"/>
                    </a:cubicBezTo>
                    <a:cubicBezTo>
                      <a:pt x="298" y="603"/>
                      <a:pt x="471" y="579"/>
                      <a:pt x="593" y="676"/>
                    </a:cubicBezTo>
                    <a:cubicBezTo>
                      <a:pt x="716" y="774"/>
                      <a:pt x="766" y="951"/>
                      <a:pt x="797" y="1098"/>
                    </a:cubicBezTo>
                    <a:cubicBezTo>
                      <a:pt x="808" y="1149"/>
                      <a:pt x="862" y="1396"/>
                      <a:pt x="774" y="1401"/>
                    </a:cubicBezTo>
                    <a:cubicBezTo>
                      <a:pt x="700" y="1404"/>
                      <a:pt x="699" y="1516"/>
                      <a:pt x="771" y="1516"/>
                    </a:cubicBezTo>
                    <a:cubicBezTo>
                      <a:pt x="772" y="1516"/>
                      <a:pt x="773" y="1516"/>
                      <a:pt x="774" y="1516"/>
                    </a:cubicBezTo>
                    <a:cubicBezTo>
                      <a:pt x="1086" y="1498"/>
                      <a:pt x="879" y="905"/>
                      <a:pt x="802" y="759"/>
                    </a:cubicBezTo>
                    <a:cubicBezTo>
                      <a:pt x="713" y="589"/>
                      <a:pt x="571" y="518"/>
                      <a:pt x="391" y="475"/>
                    </a:cubicBezTo>
                    <a:cubicBezTo>
                      <a:pt x="326" y="459"/>
                      <a:pt x="227" y="449"/>
                      <a:pt x="193" y="381"/>
                    </a:cubicBezTo>
                    <a:cubicBezTo>
                      <a:pt x="146" y="286"/>
                      <a:pt x="214" y="156"/>
                      <a:pt x="216" y="56"/>
                    </a:cubicBezTo>
                    <a:cubicBezTo>
                      <a:pt x="218" y="19"/>
                      <a:pt x="190" y="0"/>
                      <a:pt x="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4749;p35"/>
              <p:cNvSpPr/>
              <p:nvPr/>
            </p:nvSpPr>
            <p:spPr>
              <a:xfrm>
                <a:off x="6146965" y="742084"/>
                <a:ext cx="26145" cy="63372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258" extrusionOk="0">
                    <a:moveTo>
                      <a:pt x="373" y="0"/>
                    </a:moveTo>
                    <a:cubicBezTo>
                      <a:pt x="210" y="0"/>
                      <a:pt x="100" y="305"/>
                      <a:pt x="71" y="427"/>
                    </a:cubicBezTo>
                    <a:cubicBezTo>
                      <a:pt x="29" y="609"/>
                      <a:pt x="135" y="788"/>
                      <a:pt x="160" y="968"/>
                    </a:cubicBezTo>
                    <a:cubicBezTo>
                      <a:pt x="168" y="1012"/>
                      <a:pt x="173" y="1067"/>
                      <a:pt x="156" y="1110"/>
                    </a:cubicBezTo>
                    <a:cubicBezTo>
                      <a:pt x="147" y="1134"/>
                      <a:pt x="129" y="1143"/>
                      <a:pt x="101" y="1143"/>
                    </a:cubicBezTo>
                    <a:cubicBezTo>
                      <a:pt x="93" y="1143"/>
                      <a:pt x="85" y="1142"/>
                      <a:pt x="75" y="1141"/>
                    </a:cubicBezTo>
                    <a:cubicBezTo>
                      <a:pt x="73" y="1141"/>
                      <a:pt x="71" y="1141"/>
                      <a:pt x="69" y="1141"/>
                    </a:cubicBezTo>
                    <a:cubicBezTo>
                      <a:pt x="1" y="1141"/>
                      <a:pt x="5" y="1249"/>
                      <a:pt x="75" y="1256"/>
                    </a:cubicBezTo>
                    <a:cubicBezTo>
                      <a:pt x="86" y="1257"/>
                      <a:pt x="96" y="1257"/>
                      <a:pt x="105" y="1257"/>
                    </a:cubicBezTo>
                    <a:cubicBezTo>
                      <a:pt x="327" y="1257"/>
                      <a:pt x="282" y="964"/>
                      <a:pt x="245" y="815"/>
                    </a:cubicBezTo>
                    <a:cubicBezTo>
                      <a:pt x="224" y="724"/>
                      <a:pt x="190" y="636"/>
                      <a:pt x="173" y="546"/>
                    </a:cubicBezTo>
                    <a:cubicBezTo>
                      <a:pt x="169" y="532"/>
                      <a:pt x="169" y="539"/>
                      <a:pt x="170" y="517"/>
                    </a:cubicBezTo>
                    <a:cubicBezTo>
                      <a:pt x="173" y="500"/>
                      <a:pt x="175" y="483"/>
                      <a:pt x="180" y="465"/>
                    </a:cubicBezTo>
                    <a:cubicBezTo>
                      <a:pt x="192" y="411"/>
                      <a:pt x="209" y="360"/>
                      <a:pt x="227" y="310"/>
                    </a:cubicBezTo>
                    <a:cubicBezTo>
                      <a:pt x="249" y="258"/>
                      <a:pt x="305" y="120"/>
                      <a:pt x="374" y="120"/>
                    </a:cubicBezTo>
                    <a:cubicBezTo>
                      <a:pt x="385" y="120"/>
                      <a:pt x="398" y="124"/>
                      <a:pt x="410" y="133"/>
                    </a:cubicBezTo>
                    <a:cubicBezTo>
                      <a:pt x="421" y="141"/>
                      <a:pt x="432" y="145"/>
                      <a:pt x="442" y="145"/>
                    </a:cubicBezTo>
                    <a:cubicBezTo>
                      <a:pt x="489" y="145"/>
                      <a:pt x="519" y="72"/>
                      <a:pt x="471" y="36"/>
                    </a:cubicBezTo>
                    <a:cubicBezTo>
                      <a:pt x="437" y="11"/>
                      <a:pt x="404" y="0"/>
                      <a:pt x="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35"/>
              <p:cNvSpPr/>
              <p:nvPr/>
            </p:nvSpPr>
            <p:spPr>
              <a:xfrm>
                <a:off x="6173513" y="792007"/>
                <a:ext cx="21812" cy="68611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362" extrusionOk="0">
                    <a:moveTo>
                      <a:pt x="161" y="0"/>
                    </a:moveTo>
                    <a:cubicBezTo>
                      <a:pt x="153" y="0"/>
                      <a:pt x="144" y="2"/>
                      <a:pt x="135" y="7"/>
                    </a:cubicBezTo>
                    <a:cubicBezTo>
                      <a:pt x="61" y="41"/>
                      <a:pt x="59" y="112"/>
                      <a:pt x="111" y="165"/>
                    </a:cubicBezTo>
                    <a:cubicBezTo>
                      <a:pt x="137" y="192"/>
                      <a:pt x="168" y="212"/>
                      <a:pt x="192" y="239"/>
                    </a:cubicBezTo>
                    <a:cubicBezTo>
                      <a:pt x="223" y="275"/>
                      <a:pt x="250" y="320"/>
                      <a:pt x="267" y="364"/>
                    </a:cubicBezTo>
                    <a:cubicBezTo>
                      <a:pt x="301" y="449"/>
                      <a:pt x="317" y="552"/>
                      <a:pt x="295" y="642"/>
                    </a:cubicBezTo>
                    <a:cubicBezTo>
                      <a:pt x="285" y="690"/>
                      <a:pt x="264" y="738"/>
                      <a:pt x="246" y="783"/>
                    </a:cubicBezTo>
                    <a:cubicBezTo>
                      <a:pt x="196" y="915"/>
                      <a:pt x="0" y="1353"/>
                      <a:pt x="280" y="1362"/>
                    </a:cubicBezTo>
                    <a:cubicBezTo>
                      <a:pt x="280" y="1362"/>
                      <a:pt x="281" y="1362"/>
                      <a:pt x="281" y="1362"/>
                    </a:cubicBezTo>
                    <a:cubicBezTo>
                      <a:pt x="353" y="1362"/>
                      <a:pt x="353" y="1248"/>
                      <a:pt x="280" y="1247"/>
                    </a:cubicBezTo>
                    <a:cubicBezTo>
                      <a:pt x="256" y="1247"/>
                      <a:pt x="253" y="1240"/>
                      <a:pt x="250" y="1213"/>
                    </a:cubicBezTo>
                    <a:cubicBezTo>
                      <a:pt x="244" y="1170"/>
                      <a:pt x="257" y="1122"/>
                      <a:pt x="267" y="1081"/>
                    </a:cubicBezTo>
                    <a:cubicBezTo>
                      <a:pt x="295" y="973"/>
                      <a:pt x="338" y="868"/>
                      <a:pt x="377" y="765"/>
                    </a:cubicBezTo>
                    <a:cubicBezTo>
                      <a:pt x="420" y="652"/>
                      <a:pt x="433" y="541"/>
                      <a:pt x="406" y="419"/>
                    </a:cubicBezTo>
                    <a:cubicBezTo>
                      <a:pt x="387" y="336"/>
                      <a:pt x="352" y="256"/>
                      <a:pt x="301" y="188"/>
                    </a:cubicBezTo>
                    <a:cubicBezTo>
                      <a:pt x="281" y="163"/>
                      <a:pt x="263" y="141"/>
                      <a:pt x="237" y="120"/>
                    </a:cubicBezTo>
                    <a:cubicBezTo>
                      <a:pt x="228" y="111"/>
                      <a:pt x="218" y="101"/>
                      <a:pt x="209" y="94"/>
                    </a:cubicBezTo>
                    <a:lnTo>
                      <a:pt x="209" y="94"/>
                    </a:lnTo>
                    <a:cubicBezTo>
                      <a:pt x="243" y="63"/>
                      <a:pt x="209" y="0"/>
                      <a:pt x="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35"/>
              <p:cNvSpPr/>
              <p:nvPr/>
            </p:nvSpPr>
            <p:spPr>
              <a:xfrm>
                <a:off x="6086564" y="846413"/>
                <a:ext cx="53700" cy="7450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479" extrusionOk="0">
                    <a:moveTo>
                      <a:pt x="956" y="1"/>
                    </a:moveTo>
                    <a:cubicBezTo>
                      <a:pt x="846" y="1"/>
                      <a:pt x="730" y="182"/>
                      <a:pt x="701" y="259"/>
                    </a:cubicBezTo>
                    <a:cubicBezTo>
                      <a:pt x="637" y="427"/>
                      <a:pt x="692" y="595"/>
                      <a:pt x="674" y="768"/>
                    </a:cubicBezTo>
                    <a:cubicBezTo>
                      <a:pt x="658" y="918"/>
                      <a:pt x="579" y="1023"/>
                      <a:pt x="470" y="1123"/>
                    </a:cubicBezTo>
                    <a:cubicBezTo>
                      <a:pt x="414" y="1174"/>
                      <a:pt x="359" y="1222"/>
                      <a:pt x="299" y="1268"/>
                    </a:cubicBezTo>
                    <a:cubicBezTo>
                      <a:pt x="255" y="1303"/>
                      <a:pt x="184" y="1363"/>
                      <a:pt x="122" y="1363"/>
                    </a:cubicBezTo>
                    <a:cubicBezTo>
                      <a:pt x="114" y="1363"/>
                      <a:pt x="106" y="1362"/>
                      <a:pt x="98" y="1360"/>
                    </a:cubicBezTo>
                    <a:cubicBezTo>
                      <a:pt x="92" y="1358"/>
                      <a:pt x="87" y="1358"/>
                      <a:pt x="81" y="1358"/>
                    </a:cubicBezTo>
                    <a:cubicBezTo>
                      <a:pt x="20" y="1358"/>
                      <a:pt x="1" y="1454"/>
                      <a:pt x="68" y="1472"/>
                    </a:cubicBezTo>
                    <a:cubicBezTo>
                      <a:pt x="86" y="1477"/>
                      <a:pt x="104" y="1479"/>
                      <a:pt x="121" y="1479"/>
                    </a:cubicBezTo>
                    <a:cubicBezTo>
                      <a:pt x="240" y="1479"/>
                      <a:pt x="352" y="1378"/>
                      <a:pt x="437" y="1305"/>
                    </a:cubicBezTo>
                    <a:cubicBezTo>
                      <a:pt x="543" y="1215"/>
                      <a:pt x="659" y="1120"/>
                      <a:pt x="727" y="996"/>
                    </a:cubicBezTo>
                    <a:cubicBezTo>
                      <a:pt x="801" y="854"/>
                      <a:pt x="793" y="705"/>
                      <a:pt x="781" y="551"/>
                    </a:cubicBezTo>
                    <a:cubicBezTo>
                      <a:pt x="777" y="464"/>
                      <a:pt x="778" y="374"/>
                      <a:pt x="810" y="290"/>
                    </a:cubicBezTo>
                    <a:cubicBezTo>
                      <a:pt x="827" y="249"/>
                      <a:pt x="851" y="212"/>
                      <a:pt x="880" y="181"/>
                    </a:cubicBezTo>
                    <a:cubicBezTo>
                      <a:pt x="891" y="170"/>
                      <a:pt x="938" y="122"/>
                      <a:pt x="953" y="122"/>
                    </a:cubicBezTo>
                    <a:cubicBezTo>
                      <a:pt x="954" y="122"/>
                      <a:pt x="955" y="122"/>
                      <a:pt x="956" y="123"/>
                    </a:cubicBezTo>
                    <a:cubicBezTo>
                      <a:pt x="966" y="130"/>
                      <a:pt x="976" y="133"/>
                      <a:pt x="986" y="133"/>
                    </a:cubicBezTo>
                    <a:cubicBezTo>
                      <a:pt x="1034" y="133"/>
                      <a:pt x="1066" y="56"/>
                      <a:pt x="1015" y="21"/>
                    </a:cubicBezTo>
                    <a:cubicBezTo>
                      <a:pt x="996" y="7"/>
                      <a:pt x="976" y="1"/>
                      <a:pt x="9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35"/>
              <p:cNvSpPr/>
              <p:nvPr/>
            </p:nvSpPr>
            <p:spPr>
              <a:xfrm>
                <a:off x="6084046" y="788027"/>
                <a:ext cx="41459" cy="5430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078" extrusionOk="0">
                    <a:moveTo>
                      <a:pt x="733" y="0"/>
                    </a:moveTo>
                    <a:cubicBezTo>
                      <a:pt x="539" y="0"/>
                      <a:pt x="505" y="199"/>
                      <a:pt x="505" y="358"/>
                    </a:cubicBezTo>
                    <a:cubicBezTo>
                      <a:pt x="505" y="427"/>
                      <a:pt x="517" y="514"/>
                      <a:pt x="503" y="573"/>
                    </a:cubicBezTo>
                    <a:cubicBezTo>
                      <a:pt x="483" y="661"/>
                      <a:pt x="413" y="740"/>
                      <a:pt x="352" y="804"/>
                    </a:cubicBezTo>
                    <a:cubicBezTo>
                      <a:pt x="286" y="872"/>
                      <a:pt x="192" y="961"/>
                      <a:pt x="91" y="961"/>
                    </a:cubicBezTo>
                    <a:cubicBezTo>
                      <a:pt x="86" y="961"/>
                      <a:pt x="81" y="961"/>
                      <a:pt x="76" y="960"/>
                    </a:cubicBezTo>
                    <a:cubicBezTo>
                      <a:pt x="75" y="960"/>
                      <a:pt x="73" y="960"/>
                      <a:pt x="72" y="960"/>
                    </a:cubicBezTo>
                    <a:cubicBezTo>
                      <a:pt x="1" y="960"/>
                      <a:pt x="2" y="1071"/>
                      <a:pt x="76" y="1076"/>
                    </a:cubicBezTo>
                    <a:cubicBezTo>
                      <a:pt x="82" y="1077"/>
                      <a:pt x="89" y="1077"/>
                      <a:pt x="95" y="1077"/>
                    </a:cubicBezTo>
                    <a:cubicBezTo>
                      <a:pt x="188" y="1077"/>
                      <a:pt x="275" y="1020"/>
                      <a:pt x="347" y="964"/>
                    </a:cubicBezTo>
                    <a:cubicBezTo>
                      <a:pt x="433" y="896"/>
                      <a:pt x="510" y="810"/>
                      <a:pt x="566" y="716"/>
                    </a:cubicBezTo>
                    <a:cubicBezTo>
                      <a:pt x="607" y="646"/>
                      <a:pt x="623" y="576"/>
                      <a:pt x="623" y="497"/>
                    </a:cubicBezTo>
                    <a:cubicBezTo>
                      <a:pt x="623" y="413"/>
                      <a:pt x="614" y="328"/>
                      <a:pt x="626" y="247"/>
                    </a:cubicBezTo>
                    <a:cubicBezTo>
                      <a:pt x="637" y="172"/>
                      <a:pt x="662" y="115"/>
                      <a:pt x="737" y="115"/>
                    </a:cubicBezTo>
                    <a:cubicBezTo>
                      <a:pt x="740" y="115"/>
                      <a:pt x="744" y="115"/>
                      <a:pt x="748" y="116"/>
                    </a:cubicBezTo>
                    <a:cubicBezTo>
                      <a:pt x="749" y="116"/>
                      <a:pt x="750" y="116"/>
                      <a:pt x="752" y="116"/>
                    </a:cubicBezTo>
                    <a:cubicBezTo>
                      <a:pt x="823" y="116"/>
                      <a:pt x="821" y="4"/>
                      <a:pt x="749" y="1"/>
                    </a:cubicBezTo>
                    <a:cubicBezTo>
                      <a:pt x="744" y="0"/>
                      <a:pt x="738" y="0"/>
                      <a:pt x="7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35"/>
              <p:cNvSpPr/>
              <p:nvPr/>
            </p:nvSpPr>
            <p:spPr>
              <a:xfrm>
                <a:off x="6148577" y="883086"/>
                <a:ext cx="25188" cy="60752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206" extrusionOk="0">
                    <a:moveTo>
                      <a:pt x="143" y="0"/>
                    </a:moveTo>
                    <a:cubicBezTo>
                      <a:pt x="120" y="0"/>
                      <a:pt x="96" y="12"/>
                      <a:pt x="85" y="40"/>
                    </a:cubicBezTo>
                    <a:cubicBezTo>
                      <a:pt x="1" y="242"/>
                      <a:pt x="144" y="384"/>
                      <a:pt x="272" y="523"/>
                    </a:cubicBezTo>
                    <a:cubicBezTo>
                      <a:pt x="301" y="554"/>
                      <a:pt x="330" y="588"/>
                      <a:pt x="351" y="625"/>
                    </a:cubicBezTo>
                    <a:cubicBezTo>
                      <a:pt x="379" y="673"/>
                      <a:pt x="382" y="723"/>
                      <a:pt x="378" y="778"/>
                    </a:cubicBezTo>
                    <a:cubicBezTo>
                      <a:pt x="372" y="904"/>
                      <a:pt x="333" y="1024"/>
                      <a:pt x="330" y="1149"/>
                    </a:cubicBezTo>
                    <a:cubicBezTo>
                      <a:pt x="329" y="1187"/>
                      <a:pt x="357" y="1206"/>
                      <a:pt x="386" y="1206"/>
                    </a:cubicBezTo>
                    <a:cubicBezTo>
                      <a:pt x="415" y="1206"/>
                      <a:pt x="444" y="1187"/>
                      <a:pt x="446" y="1149"/>
                    </a:cubicBezTo>
                    <a:cubicBezTo>
                      <a:pt x="447" y="1032"/>
                      <a:pt x="484" y="914"/>
                      <a:pt x="493" y="795"/>
                    </a:cubicBezTo>
                    <a:cubicBezTo>
                      <a:pt x="500" y="684"/>
                      <a:pt x="477" y="595"/>
                      <a:pt x="408" y="507"/>
                    </a:cubicBezTo>
                    <a:cubicBezTo>
                      <a:pt x="354" y="436"/>
                      <a:pt x="284" y="377"/>
                      <a:pt x="229" y="306"/>
                    </a:cubicBezTo>
                    <a:cubicBezTo>
                      <a:pt x="172" y="232"/>
                      <a:pt x="157" y="157"/>
                      <a:pt x="194" y="69"/>
                    </a:cubicBezTo>
                    <a:cubicBezTo>
                      <a:pt x="211" y="27"/>
                      <a:pt x="178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35"/>
              <p:cNvSpPr/>
              <p:nvPr/>
            </p:nvSpPr>
            <p:spPr>
              <a:xfrm>
                <a:off x="6180515" y="961169"/>
                <a:ext cx="44078" cy="75462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498" extrusionOk="0">
                    <a:moveTo>
                      <a:pt x="252" y="1"/>
                    </a:moveTo>
                    <a:cubicBezTo>
                      <a:pt x="239" y="1"/>
                      <a:pt x="225" y="6"/>
                      <a:pt x="213" y="20"/>
                    </a:cubicBezTo>
                    <a:cubicBezTo>
                      <a:pt x="0" y="264"/>
                      <a:pt x="267" y="534"/>
                      <a:pt x="472" y="675"/>
                    </a:cubicBezTo>
                    <a:cubicBezTo>
                      <a:pt x="598" y="760"/>
                      <a:pt x="713" y="836"/>
                      <a:pt x="747" y="995"/>
                    </a:cubicBezTo>
                    <a:cubicBezTo>
                      <a:pt x="764" y="1077"/>
                      <a:pt x="757" y="1158"/>
                      <a:pt x="734" y="1239"/>
                    </a:cubicBezTo>
                    <a:cubicBezTo>
                      <a:pt x="715" y="1310"/>
                      <a:pt x="688" y="1388"/>
                      <a:pt x="716" y="1460"/>
                    </a:cubicBezTo>
                    <a:cubicBezTo>
                      <a:pt x="727" y="1486"/>
                      <a:pt x="751" y="1498"/>
                      <a:pt x="774" y="1498"/>
                    </a:cubicBezTo>
                    <a:cubicBezTo>
                      <a:pt x="810" y="1498"/>
                      <a:pt x="844" y="1471"/>
                      <a:pt x="828" y="1430"/>
                    </a:cubicBezTo>
                    <a:cubicBezTo>
                      <a:pt x="801" y="1362"/>
                      <a:pt x="846" y="1284"/>
                      <a:pt x="861" y="1218"/>
                    </a:cubicBezTo>
                    <a:cubicBezTo>
                      <a:pt x="875" y="1150"/>
                      <a:pt x="875" y="1077"/>
                      <a:pt x="865" y="1009"/>
                    </a:cubicBezTo>
                    <a:cubicBezTo>
                      <a:pt x="846" y="866"/>
                      <a:pt x="768" y="746"/>
                      <a:pt x="655" y="659"/>
                    </a:cubicBezTo>
                    <a:cubicBezTo>
                      <a:pt x="557" y="583"/>
                      <a:pt x="451" y="527"/>
                      <a:pt x="365" y="435"/>
                    </a:cubicBezTo>
                    <a:cubicBezTo>
                      <a:pt x="277" y="346"/>
                      <a:pt x="197" y="214"/>
                      <a:pt x="295" y="101"/>
                    </a:cubicBezTo>
                    <a:cubicBezTo>
                      <a:pt x="333" y="58"/>
                      <a:pt x="294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35"/>
              <p:cNvSpPr/>
              <p:nvPr/>
            </p:nvSpPr>
            <p:spPr>
              <a:xfrm>
                <a:off x="6239002" y="980563"/>
                <a:ext cx="78132" cy="21107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419" extrusionOk="0">
                    <a:moveTo>
                      <a:pt x="95" y="0"/>
                    </a:moveTo>
                    <a:cubicBezTo>
                      <a:pt x="88" y="0"/>
                      <a:pt x="80" y="0"/>
                      <a:pt x="72" y="1"/>
                    </a:cubicBezTo>
                    <a:cubicBezTo>
                      <a:pt x="1" y="5"/>
                      <a:pt x="0" y="117"/>
                      <a:pt x="70" y="117"/>
                    </a:cubicBezTo>
                    <a:cubicBezTo>
                      <a:pt x="71" y="117"/>
                      <a:pt x="71" y="117"/>
                      <a:pt x="72" y="117"/>
                    </a:cubicBezTo>
                    <a:cubicBezTo>
                      <a:pt x="79" y="117"/>
                      <a:pt x="85" y="116"/>
                      <a:pt x="91" y="116"/>
                    </a:cubicBezTo>
                    <a:cubicBezTo>
                      <a:pt x="318" y="116"/>
                      <a:pt x="461" y="338"/>
                      <a:pt x="672" y="395"/>
                    </a:cubicBezTo>
                    <a:cubicBezTo>
                      <a:pt x="736" y="412"/>
                      <a:pt x="799" y="418"/>
                      <a:pt x="862" y="418"/>
                    </a:cubicBezTo>
                    <a:cubicBezTo>
                      <a:pt x="1068" y="418"/>
                      <a:pt x="1268" y="346"/>
                      <a:pt x="1475" y="327"/>
                    </a:cubicBezTo>
                    <a:cubicBezTo>
                      <a:pt x="1547" y="320"/>
                      <a:pt x="1550" y="212"/>
                      <a:pt x="1482" y="212"/>
                    </a:cubicBezTo>
                    <a:cubicBezTo>
                      <a:pt x="1480" y="212"/>
                      <a:pt x="1477" y="212"/>
                      <a:pt x="1475" y="212"/>
                    </a:cubicBezTo>
                    <a:cubicBezTo>
                      <a:pt x="1285" y="228"/>
                      <a:pt x="1074" y="309"/>
                      <a:pt x="873" y="309"/>
                    </a:cubicBezTo>
                    <a:cubicBezTo>
                      <a:pt x="798" y="309"/>
                      <a:pt x="724" y="297"/>
                      <a:pt x="653" y="267"/>
                    </a:cubicBezTo>
                    <a:cubicBezTo>
                      <a:pt x="458" y="182"/>
                      <a:pt x="322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35"/>
              <p:cNvSpPr/>
              <p:nvPr/>
            </p:nvSpPr>
            <p:spPr>
              <a:xfrm>
                <a:off x="6227415" y="924495"/>
                <a:ext cx="51282" cy="40854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811" extrusionOk="0">
                    <a:moveTo>
                      <a:pt x="98" y="0"/>
                    </a:moveTo>
                    <a:cubicBezTo>
                      <a:pt x="90" y="0"/>
                      <a:pt x="82" y="1"/>
                      <a:pt x="74" y="1"/>
                    </a:cubicBezTo>
                    <a:cubicBezTo>
                      <a:pt x="3" y="7"/>
                      <a:pt x="0" y="115"/>
                      <a:pt x="66" y="115"/>
                    </a:cubicBezTo>
                    <a:cubicBezTo>
                      <a:pt x="68" y="115"/>
                      <a:pt x="71" y="115"/>
                      <a:pt x="73" y="115"/>
                    </a:cubicBezTo>
                    <a:cubicBezTo>
                      <a:pt x="78" y="114"/>
                      <a:pt x="84" y="114"/>
                      <a:pt x="89" y="114"/>
                    </a:cubicBezTo>
                    <a:cubicBezTo>
                      <a:pt x="190" y="114"/>
                      <a:pt x="288" y="186"/>
                      <a:pt x="359" y="248"/>
                    </a:cubicBezTo>
                    <a:cubicBezTo>
                      <a:pt x="441" y="319"/>
                      <a:pt x="515" y="398"/>
                      <a:pt x="555" y="501"/>
                    </a:cubicBezTo>
                    <a:cubicBezTo>
                      <a:pt x="586" y="582"/>
                      <a:pt x="600" y="684"/>
                      <a:pt x="662" y="751"/>
                    </a:cubicBezTo>
                    <a:cubicBezTo>
                      <a:pt x="703" y="796"/>
                      <a:pt x="756" y="811"/>
                      <a:pt x="812" y="811"/>
                    </a:cubicBezTo>
                    <a:cubicBezTo>
                      <a:pt x="859" y="811"/>
                      <a:pt x="909" y="799"/>
                      <a:pt x="953" y="786"/>
                    </a:cubicBezTo>
                    <a:cubicBezTo>
                      <a:pt x="1017" y="767"/>
                      <a:pt x="998" y="672"/>
                      <a:pt x="940" y="672"/>
                    </a:cubicBezTo>
                    <a:cubicBezTo>
                      <a:pt x="935" y="672"/>
                      <a:pt x="929" y="673"/>
                      <a:pt x="923" y="674"/>
                    </a:cubicBezTo>
                    <a:cubicBezTo>
                      <a:pt x="891" y="685"/>
                      <a:pt x="850" y="699"/>
                      <a:pt x="812" y="699"/>
                    </a:cubicBezTo>
                    <a:cubicBezTo>
                      <a:pt x="797" y="699"/>
                      <a:pt x="783" y="696"/>
                      <a:pt x="770" y="691"/>
                    </a:cubicBezTo>
                    <a:cubicBezTo>
                      <a:pt x="747" y="681"/>
                      <a:pt x="733" y="659"/>
                      <a:pt x="720" y="630"/>
                    </a:cubicBezTo>
                    <a:cubicBezTo>
                      <a:pt x="682" y="544"/>
                      <a:pt x="665" y="448"/>
                      <a:pt x="617" y="365"/>
                    </a:cubicBezTo>
                    <a:cubicBezTo>
                      <a:pt x="557" y="269"/>
                      <a:pt x="472" y="188"/>
                      <a:pt x="384" y="120"/>
                    </a:cubicBezTo>
                    <a:cubicBezTo>
                      <a:pt x="304" y="60"/>
                      <a:pt x="203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35"/>
              <p:cNvSpPr/>
              <p:nvPr/>
            </p:nvSpPr>
            <p:spPr>
              <a:xfrm>
                <a:off x="6212353" y="867369"/>
                <a:ext cx="61659" cy="3954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785" extrusionOk="0">
                    <a:moveTo>
                      <a:pt x="82" y="0"/>
                    </a:moveTo>
                    <a:cubicBezTo>
                      <a:pt x="33" y="0"/>
                      <a:pt x="0" y="76"/>
                      <a:pt x="54" y="108"/>
                    </a:cubicBezTo>
                    <a:cubicBezTo>
                      <a:pt x="176" y="183"/>
                      <a:pt x="318" y="210"/>
                      <a:pt x="448" y="264"/>
                    </a:cubicBezTo>
                    <a:cubicBezTo>
                      <a:pt x="557" y="310"/>
                      <a:pt x="637" y="374"/>
                      <a:pt x="710" y="466"/>
                    </a:cubicBezTo>
                    <a:cubicBezTo>
                      <a:pt x="796" y="574"/>
                      <a:pt x="925" y="784"/>
                      <a:pt x="1082" y="784"/>
                    </a:cubicBezTo>
                    <a:cubicBezTo>
                      <a:pt x="1110" y="784"/>
                      <a:pt x="1139" y="777"/>
                      <a:pt x="1168" y="763"/>
                    </a:cubicBezTo>
                    <a:cubicBezTo>
                      <a:pt x="1224" y="733"/>
                      <a:pt x="1189" y="656"/>
                      <a:pt x="1137" y="656"/>
                    </a:cubicBezTo>
                    <a:cubicBezTo>
                      <a:pt x="1128" y="656"/>
                      <a:pt x="1119" y="658"/>
                      <a:pt x="1110" y="663"/>
                    </a:cubicBezTo>
                    <a:cubicBezTo>
                      <a:pt x="1101" y="668"/>
                      <a:pt x="1091" y="670"/>
                      <a:pt x="1082" y="670"/>
                    </a:cubicBezTo>
                    <a:cubicBezTo>
                      <a:pt x="1025" y="670"/>
                      <a:pt x="966" y="601"/>
                      <a:pt x="936" y="566"/>
                    </a:cubicBezTo>
                    <a:cubicBezTo>
                      <a:pt x="869" y="490"/>
                      <a:pt x="814" y="408"/>
                      <a:pt x="747" y="333"/>
                    </a:cubicBezTo>
                    <a:cubicBezTo>
                      <a:pt x="674" y="250"/>
                      <a:pt x="579" y="197"/>
                      <a:pt x="478" y="155"/>
                    </a:cubicBezTo>
                    <a:cubicBezTo>
                      <a:pt x="358" y="105"/>
                      <a:pt x="224" y="78"/>
                      <a:pt x="111" y="9"/>
                    </a:cubicBezTo>
                    <a:cubicBezTo>
                      <a:pt x="101" y="3"/>
                      <a:pt x="91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35"/>
              <p:cNvSpPr/>
              <p:nvPr/>
            </p:nvSpPr>
            <p:spPr>
              <a:xfrm>
                <a:off x="6247112" y="824952"/>
                <a:ext cx="85738" cy="20049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398" extrusionOk="0">
                    <a:moveTo>
                      <a:pt x="1645" y="0"/>
                    </a:moveTo>
                    <a:cubicBezTo>
                      <a:pt x="1616" y="0"/>
                      <a:pt x="1586" y="19"/>
                      <a:pt x="1583" y="56"/>
                    </a:cubicBezTo>
                    <a:cubicBezTo>
                      <a:pt x="1572" y="220"/>
                      <a:pt x="1429" y="263"/>
                      <a:pt x="1276" y="263"/>
                    </a:cubicBezTo>
                    <a:cubicBezTo>
                      <a:pt x="1168" y="263"/>
                      <a:pt x="1055" y="242"/>
                      <a:pt x="980" y="227"/>
                    </a:cubicBezTo>
                    <a:cubicBezTo>
                      <a:pt x="815" y="196"/>
                      <a:pt x="644" y="155"/>
                      <a:pt x="478" y="155"/>
                    </a:cubicBezTo>
                    <a:cubicBezTo>
                      <a:pt x="325" y="155"/>
                      <a:pt x="177" y="190"/>
                      <a:pt x="44" y="304"/>
                    </a:cubicBezTo>
                    <a:cubicBezTo>
                      <a:pt x="0" y="340"/>
                      <a:pt x="41" y="398"/>
                      <a:pt x="88" y="398"/>
                    </a:cubicBezTo>
                    <a:cubicBezTo>
                      <a:pt x="101" y="398"/>
                      <a:pt x="114" y="393"/>
                      <a:pt x="127" y="383"/>
                    </a:cubicBezTo>
                    <a:cubicBezTo>
                      <a:pt x="232" y="292"/>
                      <a:pt x="355" y="262"/>
                      <a:pt x="483" y="262"/>
                    </a:cubicBezTo>
                    <a:cubicBezTo>
                      <a:pt x="687" y="262"/>
                      <a:pt x="907" y="337"/>
                      <a:pt x="1099" y="362"/>
                    </a:cubicBezTo>
                    <a:cubicBezTo>
                      <a:pt x="1150" y="368"/>
                      <a:pt x="1204" y="373"/>
                      <a:pt x="1258" y="373"/>
                    </a:cubicBezTo>
                    <a:cubicBezTo>
                      <a:pt x="1469" y="373"/>
                      <a:pt x="1681" y="307"/>
                      <a:pt x="1698" y="56"/>
                    </a:cubicBezTo>
                    <a:cubicBezTo>
                      <a:pt x="1701" y="19"/>
                      <a:pt x="1674" y="0"/>
                      <a:pt x="16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35"/>
              <p:cNvSpPr/>
              <p:nvPr/>
            </p:nvSpPr>
            <p:spPr>
              <a:xfrm>
                <a:off x="6249178" y="781226"/>
                <a:ext cx="75059" cy="30628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08" extrusionOk="0">
                    <a:moveTo>
                      <a:pt x="85" y="1"/>
                    </a:moveTo>
                    <a:cubicBezTo>
                      <a:pt x="22" y="1"/>
                      <a:pt x="0" y="97"/>
                      <a:pt x="67" y="114"/>
                    </a:cubicBezTo>
                    <a:cubicBezTo>
                      <a:pt x="202" y="146"/>
                      <a:pt x="328" y="201"/>
                      <a:pt x="440" y="286"/>
                    </a:cubicBezTo>
                    <a:cubicBezTo>
                      <a:pt x="552" y="371"/>
                      <a:pt x="641" y="489"/>
                      <a:pt x="767" y="557"/>
                    </a:cubicBezTo>
                    <a:cubicBezTo>
                      <a:pt x="834" y="594"/>
                      <a:pt x="900" y="608"/>
                      <a:pt x="965" y="608"/>
                    </a:cubicBezTo>
                    <a:cubicBezTo>
                      <a:pt x="1120" y="608"/>
                      <a:pt x="1271" y="528"/>
                      <a:pt x="1425" y="479"/>
                    </a:cubicBezTo>
                    <a:cubicBezTo>
                      <a:pt x="1489" y="458"/>
                      <a:pt x="1469" y="364"/>
                      <a:pt x="1412" y="364"/>
                    </a:cubicBezTo>
                    <a:cubicBezTo>
                      <a:pt x="1406" y="364"/>
                      <a:pt x="1400" y="365"/>
                      <a:pt x="1394" y="367"/>
                    </a:cubicBezTo>
                    <a:cubicBezTo>
                      <a:pt x="1283" y="402"/>
                      <a:pt x="1177" y="456"/>
                      <a:pt x="1063" y="484"/>
                    </a:cubicBezTo>
                    <a:cubicBezTo>
                      <a:pt x="1034" y="491"/>
                      <a:pt x="1006" y="495"/>
                      <a:pt x="979" y="495"/>
                    </a:cubicBezTo>
                    <a:cubicBezTo>
                      <a:pt x="897" y="495"/>
                      <a:pt x="823" y="464"/>
                      <a:pt x="755" y="409"/>
                    </a:cubicBezTo>
                    <a:cubicBezTo>
                      <a:pt x="653" y="330"/>
                      <a:pt x="569" y="232"/>
                      <a:pt x="461" y="158"/>
                    </a:cubicBezTo>
                    <a:cubicBezTo>
                      <a:pt x="351" y="85"/>
                      <a:pt x="229" y="32"/>
                      <a:pt x="100" y="3"/>
                    </a:cubicBezTo>
                    <a:cubicBezTo>
                      <a:pt x="95" y="1"/>
                      <a:pt x="90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35"/>
              <p:cNvSpPr/>
              <p:nvPr/>
            </p:nvSpPr>
            <p:spPr>
              <a:xfrm>
                <a:off x="6229732" y="703647"/>
                <a:ext cx="63120" cy="39847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791" extrusionOk="0">
                    <a:moveTo>
                      <a:pt x="122" y="0"/>
                    </a:moveTo>
                    <a:cubicBezTo>
                      <a:pt x="105" y="0"/>
                      <a:pt x="86" y="2"/>
                      <a:pt x="68" y="5"/>
                    </a:cubicBezTo>
                    <a:cubicBezTo>
                      <a:pt x="1" y="18"/>
                      <a:pt x="24" y="118"/>
                      <a:pt x="88" y="118"/>
                    </a:cubicBezTo>
                    <a:cubicBezTo>
                      <a:pt x="91" y="118"/>
                      <a:pt x="95" y="118"/>
                      <a:pt x="99" y="117"/>
                    </a:cubicBezTo>
                    <a:cubicBezTo>
                      <a:pt x="108" y="115"/>
                      <a:pt x="118" y="115"/>
                      <a:pt x="127" y="115"/>
                    </a:cubicBezTo>
                    <a:cubicBezTo>
                      <a:pt x="225" y="115"/>
                      <a:pt x="309" y="199"/>
                      <a:pt x="370" y="264"/>
                    </a:cubicBezTo>
                    <a:cubicBezTo>
                      <a:pt x="450" y="346"/>
                      <a:pt x="524" y="434"/>
                      <a:pt x="603" y="517"/>
                    </a:cubicBezTo>
                    <a:cubicBezTo>
                      <a:pt x="674" y="592"/>
                      <a:pt x="752" y="665"/>
                      <a:pt x="844" y="715"/>
                    </a:cubicBezTo>
                    <a:cubicBezTo>
                      <a:pt x="948" y="770"/>
                      <a:pt x="1063" y="790"/>
                      <a:pt x="1177" y="790"/>
                    </a:cubicBezTo>
                    <a:cubicBezTo>
                      <a:pt x="1252" y="790"/>
                      <a:pt x="1252" y="675"/>
                      <a:pt x="1177" y="675"/>
                    </a:cubicBezTo>
                    <a:cubicBezTo>
                      <a:pt x="1064" y="672"/>
                      <a:pt x="956" y="654"/>
                      <a:pt x="859" y="590"/>
                    </a:cubicBezTo>
                    <a:cubicBezTo>
                      <a:pt x="764" y="528"/>
                      <a:pt x="686" y="436"/>
                      <a:pt x="608" y="352"/>
                    </a:cubicBezTo>
                    <a:cubicBezTo>
                      <a:pt x="477" y="210"/>
                      <a:pt x="330" y="0"/>
                      <a:pt x="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35"/>
              <p:cNvSpPr/>
              <p:nvPr/>
            </p:nvSpPr>
            <p:spPr>
              <a:xfrm>
                <a:off x="6264995" y="864346"/>
                <a:ext cx="88307" cy="23777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472" extrusionOk="0">
                    <a:moveTo>
                      <a:pt x="1321" y="0"/>
                    </a:moveTo>
                    <a:cubicBezTo>
                      <a:pt x="1300" y="0"/>
                      <a:pt x="1279" y="2"/>
                      <a:pt x="1258" y="5"/>
                    </a:cubicBezTo>
                    <a:cubicBezTo>
                      <a:pt x="1194" y="16"/>
                      <a:pt x="1152" y="45"/>
                      <a:pt x="1114" y="94"/>
                    </a:cubicBezTo>
                    <a:cubicBezTo>
                      <a:pt x="1064" y="157"/>
                      <a:pt x="1030" y="209"/>
                      <a:pt x="958" y="247"/>
                    </a:cubicBezTo>
                    <a:cubicBezTo>
                      <a:pt x="846" y="307"/>
                      <a:pt x="732" y="356"/>
                      <a:pt x="612" y="356"/>
                    </a:cubicBezTo>
                    <a:cubicBezTo>
                      <a:pt x="572" y="356"/>
                      <a:pt x="531" y="350"/>
                      <a:pt x="489" y="338"/>
                    </a:cubicBezTo>
                    <a:cubicBezTo>
                      <a:pt x="348" y="297"/>
                      <a:pt x="227" y="210"/>
                      <a:pt x="92" y="158"/>
                    </a:cubicBezTo>
                    <a:cubicBezTo>
                      <a:pt x="85" y="155"/>
                      <a:pt x="78" y="154"/>
                      <a:pt x="71" y="154"/>
                    </a:cubicBezTo>
                    <a:cubicBezTo>
                      <a:pt x="17" y="154"/>
                      <a:pt x="0" y="246"/>
                      <a:pt x="62" y="270"/>
                    </a:cubicBezTo>
                    <a:cubicBezTo>
                      <a:pt x="197" y="322"/>
                      <a:pt x="319" y="409"/>
                      <a:pt x="459" y="450"/>
                    </a:cubicBezTo>
                    <a:cubicBezTo>
                      <a:pt x="510" y="465"/>
                      <a:pt x="563" y="472"/>
                      <a:pt x="615" y="472"/>
                    </a:cubicBezTo>
                    <a:cubicBezTo>
                      <a:pt x="708" y="472"/>
                      <a:pt x="801" y="450"/>
                      <a:pt x="888" y="412"/>
                    </a:cubicBezTo>
                    <a:cubicBezTo>
                      <a:pt x="955" y="383"/>
                      <a:pt x="1036" y="351"/>
                      <a:pt x="1091" y="302"/>
                    </a:cubicBezTo>
                    <a:cubicBezTo>
                      <a:pt x="1143" y="257"/>
                      <a:pt x="1172" y="185"/>
                      <a:pt x="1227" y="142"/>
                    </a:cubicBezTo>
                    <a:cubicBezTo>
                      <a:pt x="1252" y="122"/>
                      <a:pt x="1285" y="115"/>
                      <a:pt x="1320" y="115"/>
                    </a:cubicBezTo>
                    <a:cubicBezTo>
                      <a:pt x="1361" y="115"/>
                      <a:pt x="1405" y="125"/>
                      <a:pt x="1440" y="132"/>
                    </a:cubicBezTo>
                    <a:cubicBezTo>
                      <a:pt x="1512" y="149"/>
                      <a:pt x="1584" y="172"/>
                      <a:pt x="1655" y="193"/>
                    </a:cubicBezTo>
                    <a:cubicBezTo>
                      <a:pt x="1661" y="195"/>
                      <a:pt x="1667" y="196"/>
                      <a:pt x="1672" y="196"/>
                    </a:cubicBezTo>
                    <a:cubicBezTo>
                      <a:pt x="1731" y="196"/>
                      <a:pt x="1752" y="101"/>
                      <a:pt x="1686" y="81"/>
                    </a:cubicBezTo>
                    <a:cubicBezTo>
                      <a:pt x="1571" y="49"/>
                      <a:pt x="1446" y="0"/>
                      <a:pt x="1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35"/>
              <p:cNvSpPr/>
              <p:nvPr/>
            </p:nvSpPr>
            <p:spPr>
              <a:xfrm>
                <a:off x="6312500" y="915528"/>
                <a:ext cx="62969" cy="31081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617" extrusionOk="0">
                    <a:moveTo>
                      <a:pt x="109" y="1"/>
                    </a:moveTo>
                    <a:cubicBezTo>
                      <a:pt x="99" y="1"/>
                      <a:pt x="88" y="1"/>
                      <a:pt x="77" y="2"/>
                    </a:cubicBezTo>
                    <a:cubicBezTo>
                      <a:pt x="3" y="9"/>
                      <a:pt x="1" y="120"/>
                      <a:pt x="69" y="120"/>
                    </a:cubicBezTo>
                    <a:cubicBezTo>
                      <a:pt x="71" y="120"/>
                      <a:pt x="74" y="120"/>
                      <a:pt x="76" y="120"/>
                    </a:cubicBezTo>
                    <a:cubicBezTo>
                      <a:pt x="85" y="119"/>
                      <a:pt x="94" y="119"/>
                      <a:pt x="103" y="119"/>
                    </a:cubicBezTo>
                    <a:cubicBezTo>
                      <a:pt x="310" y="119"/>
                      <a:pt x="472" y="284"/>
                      <a:pt x="623" y="406"/>
                    </a:cubicBezTo>
                    <a:cubicBezTo>
                      <a:pt x="751" y="512"/>
                      <a:pt x="898" y="617"/>
                      <a:pt x="1063" y="617"/>
                    </a:cubicBezTo>
                    <a:cubicBezTo>
                      <a:pt x="1103" y="617"/>
                      <a:pt x="1144" y="611"/>
                      <a:pt x="1185" y="597"/>
                    </a:cubicBezTo>
                    <a:cubicBezTo>
                      <a:pt x="1250" y="577"/>
                      <a:pt x="1231" y="484"/>
                      <a:pt x="1173" y="484"/>
                    </a:cubicBezTo>
                    <a:cubicBezTo>
                      <a:pt x="1168" y="484"/>
                      <a:pt x="1162" y="485"/>
                      <a:pt x="1156" y="487"/>
                    </a:cubicBezTo>
                    <a:cubicBezTo>
                      <a:pt x="1124" y="497"/>
                      <a:pt x="1094" y="501"/>
                      <a:pt x="1064" y="501"/>
                    </a:cubicBezTo>
                    <a:cubicBezTo>
                      <a:pt x="901" y="501"/>
                      <a:pt x="759" y="370"/>
                      <a:pt x="638" y="269"/>
                    </a:cubicBezTo>
                    <a:cubicBezTo>
                      <a:pt x="487" y="142"/>
                      <a:pt x="316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35"/>
              <p:cNvSpPr/>
              <p:nvPr/>
            </p:nvSpPr>
            <p:spPr>
              <a:xfrm>
                <a:off x="6331844" y="974669"/>
                <a:ext cx="72288" cy="2236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444" extrusionOk="0">
                    <a:moveTo>
                      <a:pt x="103" y="1"/>
                    </a:moveTo>
                    <a:cubicBezTo>
                      <a:pt x="93" y="1"/>
                      <a:pt x="84" y="1"/>
                      <a:pt x="74" y="1"/>
                    </a:cubicBezTo>
                    <a:cubicBezTo>
                      <a:pt x="2" y="7"/>
                      <a:pt x="1" y="118"/>
                      <a:pt x="69" y="118"/>
                    </a:cubicBezTo>
                    <a:cubicBezTo>
                      <a:pt x="71" y="118"/>
                      <a:pt x="73" y="118"/>
                      <a:pt x="74" y="118"/>
                    </a:cubicBezTo>
                    <a:cubicBezTo>
                      <a:pt x="84" y="117"/>
                      <a:pt x="93" y="117"/>
                      <a:pt x="102" y="117"/>
                    </a:cubicBezTo>
                    <a:cubicBezTo>
                      <a:pt x="302" y="117"/>
                      <a:pt x="470" y="261"/>
                      <a:pt x="655" y="322"/>
                    </a:cubicBezTo>
                    <a:cubicBezTo>
                      <a:pt x="878" y="395"/>
                      <a:pt x="1124" y="442"/>
                      <a:pt x="1360" y="444"/>
                    </a:cubicBezTo>
                    <a:cubicBezTo>
                      <a:pt x="1435" y="444"/>
                      <a:pt x="1435" y="329"/>
                      <a:pt x="1360" y="329"/>
                    </a:cubicBezTo>
                    <a:cubicBezTo>
                      <a:pt x="1232" y="327"/>
                      <a:pt x="1109" y="312"/>
                      <a:pt x="984" y="285"/>
                    </a:cubicBezTo>
                    <a:cubicBezTo>
                      <a:pt x="872" y="262"/>
                      <a:pt x="756" y="238"/>
                      <a:pt x="650" y="196"/>
                    </a:cubicBezTo>
                    <a:cubicBezTo>
                      <a:pt x="468" y="125"/>
                      <a:pt x="303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35"/>
              <p:cNvSpPr/>
              <p:nvPr/>
            </p:nvSpPr>
            <p:spPr>
              <a:xfrm>
                <a:off x="6313507" y="1019353"/>
                <a:ext cx="66445" cy="42819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850" extrusionOk="0">
                    <a:moveTo>
                      <a:pt x="100" y="1"/>
                    </a:moveTo>
                    <a:cubicBezTo>
                      <a:pt x="90" y="1"/>
                      <a:pt x="81" y="1"/>
                      <a:pt x="71" y="2"/>
                    </a:cubicBezTo>
                    <a:cubicBezTo>
                      <a:pt x="2" y="6"/>
                      <a:pt x="0" y="115"/>
                      <a:pt x="68" y="115"/>
                    </a:cubicBezTo>
                    <a:cubicBezTo>
                      <a:pt x="69" y="115"/>
                      <a:pt x="71" y="115"/>
                      <a:pt x="73" y="115"/>
                    </a:cubicBezTo>
                    <a:cubicBezTo>
                      <a:pt x="80" y="114"/>
                      <a:pt x="88" y="114"/>
                      <a:pt x="96" y="114"/>
                    </a:cubicBezTo>
                    <a:cubicBezTo>
                      <a:pt x="215" y="114"/>
                      <a:pt x="327" y="175"/>
                      <a:pt x="424" y="241"/>
                    </a:cubicBezTo>
                    <a:cubicBezTo>
                      <a:pt x="477" y="277"/>
                      <a:pt x="525" y="319"/>
                      <a:pt x="569" y="364"/>
                    </a:cubicBezTo>
                    <a:cubicBezTo>
                      <a:pt x="611" y="407"/>
                      <a:pt x="637" y="459"/>
                      <a:pt x="662" y="512"/>
                    </a:cubicBezTo>
                    <a:cubicBezTo>
                      <a:pt x="712" y="611"/>
                      <a:pt x="764" y="726"/>
                      <a:pt x="858" y="792"/>
                    </a:cubicBezTo>
                    <a:cubicBezTo>
                      <a:pt x="925" y="841"/>
                      <a:pt x="1009" y="850"/>
                      <a:pt x="1092" y="850"/>
                    </a:cubicBezTo>
                    <a:cubicBezTo>
                      <a:pt x="1144" y="850"/>
                      <a:pt x="1196" y="846"/>
                      <a:pt x="1243" y="846"/>
                    </a:cubicBezTo>
                    <a:cubicBezTo>
                      <a:pt x="1318" y="846"/>
                      <a:pt x="1318" y="731"/>
                      <a:pt x="1243" y="731"/>
                    </a:cubicBezTo>
                    <a:cubicBezTo>
                      <a:pt x="1199" y="732"/>
                      <a:pt x="1151" y="736"/>
                      <a:pt x="1104" y="736"/>
                    </a:cubicBezTo>
                    <a:cubicBezTo>
                      <a:pt x="1017" y="736"/>
                      <a:pt x="932" y="723"/>
                      <a:pt x="873" y="651"/>
                    </a:cubicBezTo>
                    <a:cubicBezTo>
                      <a:pt x="800" y="559"/>
                      <a:pt x="769" y="441"/>
                      <a:pt x="702" y="343"/>
                    </a:cubicBezTo>
                    <a:cubicBezTo>
                      <a:pt x="632" y="244"/>
                      <a:pt x="521" y="163"/>
                      <a:pt x="419" y="102"/>
                    </a:cubicBezTo>
                    <a:cubicBezTo>
                      <a:pt x="323" y="46"/>
                      <a:pt x="212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35"/>
              <p:cNvSpPr/>
              <p:nvPr/>
            </p:nvSpPr>
            <p:spPr>
              <a:xfrm>
                <a:off x="6379953" y="1016229"/>
                <a:ext cx="75210" cy="26699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530" extrusionOk="0">
                    <a:moveTo>
                      <a:pt x="223" y="1"/>
                    </a:moveTo>
                    <a:cubicBezTo>
                      <a:pt x="171" y="1"/>
                      <a:pt x="119" y="9"/>
                      <a:pt x="65" y="27"/>
                    </a:cubicBezTo>
                    <a:cubicBezTo>
                      <a:pt x="1" y="46"/>
                      <a:pt x="19" y="139"/>
                      <a:pt x="75" y="139"/>
                    </a:cubicBezTo>
                    <a:cubicBezTo>
                      <a:pt x="81" y="139"/>
                      <a:pt x="88" y="138"/>
                      <a:pt x="94" y="136"/>
                    </a:cubicBezTo>
                    <a:cubicBezTo>
                      <a:pt x="138" y="122"/>
                      <a:pt x="180" y="115"/>
                      <a:pt x="222" y="115"/>
                    </a:cubicBezTo>
                    <a:cubicBezTo>
                      <a:pt x="416" y="115"/>
                      <a:pt x="586" y="253"/>
                      <a:pt x="746" y="360"/>
                    </a:cubicBezTo>
                    <a:cubicBezTo>
                      <a:pt x="893" y="457"/>
                      <a:pt x="1043" y="529"/>
                      <a:pt x="1202" y="529"/>
                    </a:cubicBezTo>
                    <a:cubicBezTo>
                      <a:pt x="1277" y="529"/>
                      <a:pt x="1354" y="513"/>
                      <a:pt x="1433" y="476"/>
                    </a:cubicBezTo>
                    <a:cubicBezTo>
                      <a:pt x="1492" y="449"/>
                      <a:pt x="1457" y="371"/>
                      <a:pt x="1402" y="371"/>
                    </a:cubicBezTo>
                    <a:cubicBezTo>
                      <a:pt x="1393" y="371"/>
                      <a:pt x="1384" y="373"/>
                      <a:pt x="1375" y="377"/>
                    </a:cubicBezTo>
                    <a:cubicBezTo>
                      <a:pt x="1316" y="405"/>
                      <a:pt x="1258" y="417"/>
                      <a:pt x="1201" y="417"/>
                    </a:cubicBezTo>
                    <a:cubicBezTo>
                      <a:pt x="1029" y="417"/>
                      <a:pt x="871" y="306"/>
                      <a:pt x="724" y="205"/>
                    </a:cubicBezTo>
                    <a:cubicBezTo>
                      <a:pt x="570" y="100"/>
                      <a:pt x="404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35"/>
              <p:cNvSpPr/>
              <p:nvPr/>
            </p:nvSpPr>
            <p:spPr>
              <a:xfrm>
                <a:off x="6435064" y="972352"/>
                <a:ext cx="80650" cy="18790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373" extrusionOk="0">
                    <a:moveTo>
                      <a:pt x="667" y="0"/>
                    </a:moveTo>
                    <a:cubicBezTo>
                      <a:pt x="465" y="0"/>
                      <a:pt x="260" y="96"/>
                      <a:pt x="67" y="147"/>
                    </a:cubicBezTo>
                    <a:cubicBezTo>
                      <a:pt x="0" y="165"/>
                      <a:pt x="21" y="260"/>
                      <a:pt x="81" y="260"/>
                    </a:cubicBezTo>
                    <a:cubicBezTo>
                      <a:pt x="86" y="260"/>
                      <a:pt x="91" y="260"/>
                      <a:pt x="96" y="259"/>
                    </a:cubicBezTo>
                    <a:cubicBezTo>
                      <a:pt x="252" y="218"/>
                      <a:pt x="402" y="148"/>
                      <a:pt x="562" y="125"/>
                    </a:cubicBezTo>
                    <a:cubicBezTo>
                      <a:pt x="596" y="120"/>
                      <a:pt x="633" y="117"/>
                      <a:pt x="670" y="117"/>
                    </a:cubicBezTo>
                    <a:cubicBezTo>
                      <a:pt x="712" y="117"/>
                      <a:pt x="754" y="121"/>
                      <a:pt x="793" y="133"/>
                    </a:cubicBezTo>
                    <a:cubicBezTo>
                      <a:pt x="848" y="148"/>
                      <a:pt x="898" y="181"/>
                      <a:pt x="947" y="206"/>
                    </a:cubicBezTo>
                    <a:cubicBezTo>
                      <a:pt x="1066" y="274"/>
                      <a:pt x="1221" y="372"/>
                      <a:pt x="1363" y="372"/>
                    </a:cubicBezTo>
                    <a:cubicBezTo>
                      <a:pt x="1435" y="372"/>
                      <a:pt x="1503" y="347"/>
                      <a:pt x="1562" y="281"/>
                    </a:cubicBezTo>
                    <a:cubicBezTo>
                      <a:pt x="1601" y="239"/>
                      <a:pt x="1561" y="181"/>
                      <a:pt x="1518" y="181"/>
                    </a:cubicBezTo>
                    <a:cubicBezTo>
                      <a:pt x="1505" y="181"/>
                      <a:pt x="1492" y="187"/>
                      <a:pt x="1480" y="199"/>
                    </a:cubicBezTo>
                    <a:cubicBezTo>
                      <a:pt x="1443" y="241"/>
                      <a:pt x="1400" y="257"/>
                      <a:pt x="1355" y="257"/>
                    </a:cubicBezTo>
                    <a:cubicBezTo>
                      <a:pt x="1304" y="257"/>
                      <a:pt x="1250" y="237"/>
                      <a:pt x="1200" y="212"/>
                    </a:cubicBezTo>
                    <a:cubicBezTo>
                      <a:pt x="1095" y="162"/>
                      <a:pt x="997" y="96"/>
                      <a:pt x="892" y="47"/>
                    </a:cubicBezTo>
                    <a:cubicBezTo>
                      <a:pt x="818" y="14"/>
                      <a:pt x="743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35"/>
              <p:cNvSpPr/>
              <p:nvPr/>
            </p:nvSpPr>
            <p:spPr>
              <a:xfrm>
                <a:off x="6431639" y="939054"/>
                <a:ext cx="74656" cy="2423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481" extrusionOk="0">
                    <a:moveTo>
                      <a:pt x="1399" y="0"/>
                    </a:moveTo>
                    <a:cubicBezTo>
                      <a:pt x="1389" y="0"/>
                      <a:pt x="1380" y="3"/>
                      <a:pt x="1370" y="8"/>
                    </a:cubicBezTo>
                    <a:cubicBezTo>
                      <a:pt x="1123" y="149"/>
                      <a:pt x="841" y="113"/>
                      <a:pt x="572" y="150"/>
                    </a:cubicBezTo>
                    <a:cubicBezTo>
                      <a:pt x="393" y="176"/>
                      <a:pt x="114" y="211"/>
                      <a:pt x="23" y="395"/>
                    </a:cubicBezTo>
                    <a:cubicBezTo>
                      <a:pt x="0" y="439"/>
                      <a:pt x="40" y="481"/>
                      <a:pt x="78" y="481"/>
                    </a:cubicBezTo>
                    <a:cubicBezTo>
                      <a:pt x="95" y="481"/>
                      <a:pt x="112" y="472"/>
                      <a:pt x="123" y="452"/>
                    </a:cubicBezTo>
                    <a:cubicBezTo>
                      <a:pt x="164" y="367"/>
                      <a:pt x="269" y="333"/>
                      <a:pt x="351" y="310"/>
                    </a:cubicBezTo>
                    <a:cubicBezTo>
                      <a:pt x="449" y="282"/>
                      <a:pt x="549" y="268"/>
                      <a:pt x="650" y="255"/>
                    </a:cubicBezTo>
                    <a:cubicBezTo>
                      <a:pt x="777" y="239"/>
                      <a:pt x="909" y="242"/>
                      <a:pt x="1038" y="228"/>
                    </a:cubicBezTo>
                    <a:cubicBezTo>
                      <a:pt x="1177" y="212"/>
                      <a:pt x="1306" y="177"/>
                      <a:pt x="1428" y="108"/>
                    </a:cubicBezTo>
                    <a:cubicBezTo>
                      <a:pt x="1482" y="76"/>
                      <a:pt x="1449" y="0"/>
                      <a:pt x="1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35"/>
              <p:cNvSpPr/>
              <p:nvPr/>
            </p:nvSpPr>
            <p:spPr>
              <a:xfrm>
                <a:off x="6400960" y="921473"/>
                <a:ext cx="57780" cy="20402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405" extrusionOk="0">
                    <a:moveTo>
                      <a:pt x="1064" y="0"/>
                    </a:moveTo>
                    <a:cubicBezTo>
                      <a:pt x="1051" y="0"/>
                      <a:pt x="1038" y="5"/>
                      <a:pt x="1026" y="17"/>
                    </a:cubicBezTo>
                    <a:cubicBezTo>
                      <a:pt x="970" y="78"/>
                      <a:pt x="879" y="90"/>
                      <a:pt x="801" y="94"/>
                    </a:cubicBezTo>
                    <a:cubicBezTo>
                      <a:pt x="766" y="96"/>
                      <a:pt x="730" y="97"/>
                      <a:pt x="695" y="97"/>
                    </a:cubicBezTo>
                    <a:cubicBezTo>
                      <a:pt x="624" y="97"/>
                      <a:pt x="553" y="94"/>
                      <a:pt x="482" y="94"/>
                    </a:cubicBezTo>
                    <a:cubicBezTo>
                      <a:pt x="297" y="94"/>
                      <a:pt x="73" y="121"/>
                      <a:pt x="13" y="330"/>
                    </a:cubicBezTo>
                    <a:cubicBezTo>
                      <a:pt x="0" y="375"/>
                      <a:pt x="35" y="404"/>
                      <a:pt x="69" y="404"/>
                    </a:cubicBezTo>
                    <a:cubicBezTo>
                      <a:pt x="92" y="404"/>
                      <a:pt x="114" y="392"/>
                      <a:pt x="122" y="363"/>
                    </a:cubicBezTo>
                    <a:cubicBezTo>
                      <a:pt x="161" y="225"/>
                      <a:pt x="318" y="208"/>
                      <a:pt x="454" y="208"/>
                    </a:cubicBezTo>
                    <a:cubicBezTo>
                      <a:pt x="495" y="208"/>
                      <a:pt x="534" y="210"/>
                      <a:pt x="567" y="210"/>
                    </a:cubicBezTo>
                    <a:cubicBezTo>
                      <a:pt x="618" y="211"/>
                      <a:pt x="675" y="214"/>
                      <a:pt x="732" y="214"/>
                    </a:cubicBezTo>
                    <a:cubicBezTo>
                      <a:pt x="870" y="214"/>
                      <a:pt x="1013" y="197"/>
                      <a:pt x="1107" y="100"/>
                    </a:cubicBezTo>
                    <a:cubicBezTo>
                      <a:pt x="1147" y="58"/>
                      <a:pt x="1107" y="0"/>
                      <a:pt x="1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35"/>
              <p:cNvSpPr/>
              <p:nvPr/>
            </p:nvSpPr>
            <p:spPr>
              <a:xfrm>
                <a:off x="6365797" y="901121"/>
                <a:ext cx="63926" cy="1445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87" extrusionOk="0">
                    <a:moveTo>
                      <a:pt x="547" y="1"/>
                    </a:moveTo>
                    <a:cubicBezTo>
                      <a:pt x="522" y="1"/>
                      <a:pt x="497" y="2"/>
                      <a:pt x="472" y="5"/>
                    </a:cubicBezTo>
                    <a:cubicBezTo>
                      <a:pt x="380" y="16"/>
                      <a:pt x="286" y="33"/>
                      <a:pt x="198" y="67"/>
                    </a:cubicBezTo>
                    <a:cubicBezTo>
                      <a:pt x="123" y="95"/>
                      <a:pt x="47" y="135"/>
                      <a:pt x="17" y="214"/>
                    </a:cubicBezTo>
                    <a:cubicBezTo>
                      <a:pt x="0" y="258"/>
                      <a:pt x="35" y="287"/>
                      <a:pt x="71" y="287"/>
                    </a:cubicBezTo>
                    <a:cubicBezTo>
                      <a:pt x="94" y="287"/>
                      <a:pt x="117" y="275"/>
                      <a:pt x="127" y="248"/>
                    </a:cubicBezTo>
                    <a:cubicBezTo>
                      <a:pt x="149" y="195"/>
                      <a:pt x="258" y="170"/>
                      <a:pt x="304" y="156"/>
                    </a:cubicBezTo>
                    <a:cubicBezTo>
                      <a:pt x="380" y="135"/>
                      <a:pt x="456" y="121"/>
                      <a:pt x="531" y="117"/>
                    </a:cubicBezTo>
                    <a:cubicBezTo>
                      <a:pt x="539" y="116"/>
                      <a:pt x="547" y="116"/>
                      <a:pt x="555" y="116"/>
                    </a:cubicBezTo>
                    <a:cubicBezTo>
                      <a:pt x="658" y="116"/>
                      <a:pt x="756" y="148"/>
                      <a:pt x="854" y="173"/>
                    </a:cubicBezTo>
                    <a:cubicBezTo>
                      <a:pt x="926" y="192"/>
                      <a:pt x="997" y="204"/>
                      <a:pt x="1069" y="204"/>
                    </a:cubicBezTo>
                    <a:cubicBezTo>
                      <a:pt x="1113" y="204"/>
                      <a:pt x="1157" y="200"/>
                      <a:pt x="1202" y="189"/>
                    </a:cubicBezTo>
                    <a:cubicBezTo>
                      <a:pt x="1269" y="174"/>
                      <a:pt x="1248" y="77"/>
                      <a:pt x="1186" y="77"/>
                    </a:cubicBezTo>
                    <a:cubicBezTo>
                      <a:pt x="1182" y="77"/>
                      <a:pt x="1177" y="77"/>
                      <a:pt x="1172" y="78"/>
                    </a:cubicBezTo>
                    <a:cubicBezTo>
                      <a:pt x="1139" y="86"/>
                      <a:pt x="1107" y="89"/>
                      <a:pt x="1075" y="89"/>
                    </a:cubicBezTo>
                    <a:cubicBezTo>
                      <a:pt x="976" y="89"/>
                      <a:pt x="881" y="59"/>
                      <a:pt x="783" y="33"/>
                    </a:cubicBezTo>
                    <a:cubicBezTo>
                      <a:pt x="705" y="14"/>
                      <a:pt x="627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35"/>
              <p:cNvSpPr/>
              <p:nvPr/>
            </p:nvSpPr>
            <p:spPr>
              <a:xfrm>
                <a:off x="6389424" y="862482"/>
                <a:ext cx="88610" cy="28109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558" extrusionOk="0">
                    <a:moveTo>
                      <a:pt x="1680" y="0"/>
                    </a:moveTo>
                    <a:cubicBezTo>
                      <a:pt x="1670" y="0"/>
                      <a:pt x="1660" y="3"/>
                      <a:pt x="1649" y="11"/>
                    </a:cubicBezTo>
                    <a:cubicBezTo>
                      <a:pt x="1406" y="184"/>
                      <a:pt x="1108" y="182"/>
                      <a:pt x="823" y="202"/>
                    </a:cubicBezTo>
                    <a:cubicBezTo>
                      <a:pt x="689" y="211"/>
                      <a:pt x="568" y="232"/>
                      <a:pt x="445" y="288"/>
                    </a:cubicBezTo>
                    <a:cubicBezTo>
                      <a:pt x="322" y="345"/>
                      <a:pt x="207" y="420"/>
                      <a:pt x="69" y="446"/>
                    </a:cubicBezTo>
                    <a:cubicBezTo>
                      <a:pt x="0" y="459"/>
                      <a:pt x="23" y="558"/>
                      <a:pt x="88" y="558"/>
                    </a:cubicBezTo>
                    <a:cubicBezTo>
                      <a:pt x="92" y="558"/>
                      <a:pt x="96" y="557"/>
                      <a:pt x="100" y="556"/>
                    </a:cubicBezTo>
                    <a:cubicBezTo>
                      <a:pt x="231" y="529"/>
                      <a:pt x="344" y="464"/>
                      <a:pt x="463" y="406"/>
                    </a:cubicBezTo>
                    <a:cubicBezTo>
                      <a:pt x="602" y="337"/>
                      <a:pt x="740" y="320"/>
                      <a:pt x="894" y="311"/>
                    </a:cubicBezTo>
                    <a:cubicBezTo>
                      <a:pt x="1177" y="294"/>
                      <a:pt x="1469" y="280"/>
                      <a:pt x="1709" y="110"/>
                    </a:cubicBezTo>
                    <a:cubicBezTo>
                      <a:pt x="1758" y="75"/>
                      <a:pt x="1727" y="0"/>
                      <a:pt x="1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1" name="Google Shape;4771;p35"/>
          <p:cNvGrpSpPr/>
          <p:nvPr/>
        </p:nvGrpSpPr>
        <p:grpSpPr>
          <a:xfrm>
            <a:off x="7516058" y="3418117"/>
            <a:ext cx="1307906" cy="1047110"/>
            <a:chOff x="7376033" y="3842767"/>
            <a:chExt cx="1307906" cy="1047110"/>
          </a:xfrm>
        </p:grpSpPr>
        <p:sp>
          <p:nvSpPr>
            <p:cNvPr id="4772" name="Google Shape;4772;p35"/>
            <p:cNvSpPr/>
            <p:nvPr/>
          </p:nvSpPr>
          <p:spPr>
            <a:xfrm>
              <a:off x="7674006" y="4431409"/>
              <a:ext cx="95713" cy="114452"/>
            </a:xfrm>
            <a:custGeom>
              <a:avLst/>
              <a:gdLst/>
              <a:ahLst/>
              <a:cxnLst/>
              <a:rect l="l" t="t" r="r" b="b"/>
              <a:pathLst>
                <a:path w="1900" h="2272" extrusionOk="0">
                  <a:moveTo>
                    <a:pt x="1785" y="1"/>
                  </a:moveTo>
                  <a:cubicBezTo>
                    <a:pt x="1728" y="1"/>
                    <a:pt x="1670" y="38"/>
                    <a:pt x="1670" y="113"/>
                  </a:cubicBezTo>
                  <a:cubicBezTo>
                    <a:pt x="1669" y="689"/>
                    <a:pt x="1619" y="1269"/>
                    <a:pt x="1588" y="1844"/>
                  </a:cubicBezTo>
                  <a:lnTo>
                    <a:pt x="1588" y="1844"/>
                  </a:lnTo>
                  <a:cubicBezTo>
                    <a:pt x="1220" y="1382"/>
                    <a:pt x="854" y="921"/>
                    <a:pt x="487" y="458"/>
                  </a:cubicBezTo>
                  <a:cubicBezTo>
                    <a:pt x="427" y="382"/>
                    <a:pt x="366" y="305"/>
                    <a:pt x="306" y="232"/>
                  </a:cubicBezTo>
                  <a:cubicBezTo>
                    <a:pt x="286" y="206"/>
                    <a:pt x="259" y="195"/>
                    <a:pt x="233" y="195"/>
                  </a:cubicBezTo>
                  <a:cubicBezTo>
                    <a:pt x="173" y="195"/>
                    <a:pt x="110" y="249"/>
                    <a:pt x="110" y="312"/>
                  </a:cubicBezTo>
                  <a:cubicBezTo>
                    <a:pt x="110" y="538"/>
                    <a:pt x="76" y="764"/>
                    <a:pt x="60" y="987"/>
                  </a:cubicBezTo>
                  <a:cubicBezTo>
                    <a:pt x="32" y="1375"/>
                    <a:pt x="2" y="1765"/>
                    <a:pt x="2" y="2153"/>
                  </a:cubicBezTo>
                  <a:cubicBezTo>
                    <a:pt x="1" y="2228"/>
                    <a:pt x="58" y="2265"/>
                    <a:pt x="116" y="2265"/>
                  </a:cubicBezTo>
                  <a:cubicBezTo>
                    <a:pt x="174" y="2265"/>
                    <a:pt x="232" y="2228"/>
                    <a:pt x="232" y="2153"/>
                  </a:cubicBezTo>
                  <a:cubicBezTo>
                    <a:pt x="232" y="1764"/>
                    <a:pt x="262" y="1375"/>
                    <a:pt x="290" y="987"/>
                  </a:cubicBezTo>
                  <a:cubicBezTo>
                    <a:pt x="298" y="866"/>
                    <a:pt x="312" y="744"/>
                    <a:pt x="323" y="622"/>
                  </a:cubicBezTo>
                  <a:lnTo>
                    <a:pt x="323" y="622"/>
                  </a:lnTo>
                  <a:cubicBezTo>
                    <a:pt x="691" y="1084"/>
                    <a:pt x="1057" y="1545"/>
                    <a:pt x="1424" y="2007"/>
                  </a:cubicBezTo>
                  <a:cubicBezTo>
                    <a:pt x="1485" y="2084"/>
                    <a:pt x="1544" y="2160"/>
                    <a:pt x="1605" y="2234"/>
                  </a:cubicBezTo>
                  <a:cubicBezTo>
                    <a:pt x="1626" y="2260"/>
                    <a:pt x="1652" y="2271"/>
                    <a:pt x="1678" y="2271"/>
                  </a:cubicBezTo>
                  <a:cubicBezTo>
                    <a:pt x="1737" y="2271"/>
                    <a:pt x="1798" y="2216"/>
                    <a:pt x="1801" y="2153"/>
                  </a:cubicBezTo>
                  <a:cubicBezTo>
                    <a:pt x="1832" y="1585"/>
                    <a:pt x="1863" y="1015"/>
                    <a:pt x="1888" y="447"/>
                  </a:cubicBezTo>
                  <a:cubicBezTo>
                    <a:pt x="1893" y="335"/>
                    <a:pt x="1900" y="225"/>
                    <a:pt x="1900" y="113"/>
                  </a:cubicBezTo>
                  <a:cubicBezTo>
                    <a:pt x="1900" y="38"/>
                    <a:pt x="1842" y="1"/>
                    <a:pt x="17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5"/>
            <p:cNvSpPr/>
            <p:nvPr/>
          </p:nvSpPr>
          <p:spPr>
            <a:xfrm>
              <a:off x="7674006" y="4180588"/>
              <a:ext cx="95713" cy="114502"/>
            </a:xfrm>
            <a:custGeom>
              <a:avLst/>
              <a:gdLst/>
              <a:ahLst/>
              <a:cxnLst/>
              <a:rect l="l" t="t" r="r" b="b"/>
              <a:pathLst>
                <a:path w="1900" h="2273" extrusionOk="0">
                  <a:moveTo>
                    <a:pt x="1785" y="0"/>
                  </a:moveTo>
                  <a:cubicBezTo>
                    <a:pt x="1728" y="0"/>
                    <a:pt x="1670" y="37"/>
                    <a:pt x="1670" y="112"/>
                  </a:cubicBezTo>
                  <a:cubicBezTo>
                    <a:pt x="1669" y="689"/>
                    <a:pt x="1619" y="1270"/>
                    <a:pt x="1588" y="1845"/>
                  </a:cubicBezTo>
                  <a:lnTo>
                    <a:pt x="1588" y="1845"/>
                  </a:lnTo>
                  <a:cubicBezTo>
                    <a:pt x="1220" y="1382"/>
                    <a:pt x="854" y="919"/>
                    <a:pt x="487" y="458"/>
                  </a:cubicBezTo>
                  <a:cubicBezTo>
                    <a:pt x="427" y="381"/>
                    <a:pt x="366" y="305"/>
                    <a:pt x="306" y="231"/>
                  </a:cubicBezTo>
                  <a:cubicBezTo>
                    <a:pt x="286" y="205"/>
                    <a:pt x="259" y="195"/>
                    <a:pt x="233" y="195"/>
                  </a:cubicBezTo>
                  <a:cubicBezTo>
                    <a:pt x="173" y="195"/>
                    <a:pt x="110" y="248"/>
                    <a:pt x="110" y="312"/>
                  </a:cubicBezTo>
                  <a:cubicBezTo>
                    <a:pt x="110" y="536"/>
                    <a:pt x="76" y="762"/>
                    <a:pt x="60" y="985"/>
                  </a:cubicBezTo>
                  <a:cubicBezTo>
                    <a:pt x="32" y="1373"/>
                    <a:pt x="2" y="1764"/>
                    <a:pt x="2" y="2154"/>
                  </a:cubicBezTo>
                  <a:cubicBezTo>
                    <a:pt x="1" y="2229"/>
                    <a:pt x="59" y="2267"/>
                    <a:pt x="118" y="2267"/>
                  </a:cubicBezTo>
                  <a:cubicBezTo>
                    <a:pt x="175" y="2267"/>
                    <a:pt x="232" y="2230"/>
                    <a:pt x="232" y="2157"/>
                  </a:cubicBezTo>
                  <a:cubicBezTo>
                    <a:pt x="232" y="1767"/>
                    <a:pt x="262" y="1374"/>
                    <a:pt x="290" y="988"/>
                  </a:cubicBezTo>
                  <a:cubicBezTo>
                    <a:pt x="298" y="866"/>
                    <a:pt x="312" y="744"/>
                    <a:pt x="323" y="623"/>
                  </a:cubicBezTo>
                  <a:lnTo>
                    <a:pt x="323" y="623"/>
                  </a:lnTo>
                  <a:cubicBezTo>
                    <a:pt x="691" y="1085"/>
                    <a:pt x="1057" y="1548"/>
                    <a:pt x="1424" y="2009"/>
                  </a:cubicBezTo>
                  <a:cubicBezTo>
                    <a:pt x="1485" y="2086"/>
                    <a:pt x="1544" y="2161"/>
                    <a:pt x="1605" y="2236"/>
                  </a:cubicBezTo>
                  <a:cubicBezTo>
                    <a:pt x="1625" y="2262"/>
                    <a:pt x="1651" y="2273"/>
                    <a:pt x="1677" y="2273"/>
                  </a:cubicBezTo>
                  <a:cubicBezTo>
                    <a:pt x="1737" y="2273"/>
                    <a:pt x="1798" y="2217"/>
                    <a:pt x="1801" y="2154"/>
                  </a:cubicBezTo>
                  <a:cubicBezTo>
                    <a:pt x="1832" y="1586"/>
                    <a:pt x="1863" y="1017"/>
                    <a:pt x="1888" y="446"/>
                  </a:cubicBezTo>
                  <a:cubicBezTo>
                    <a:pt x="1893" y="336"/>
                    <a:pt x="1900" y="224"/>
                    <a:pt x="1900" y="112"/>
                  </a:cubicBezTo>
                  <a:cubicBezTo>
                    <a:pt x="1900" y="37"/>
                    <a:pt x="1842" y="0"/>
                    <a:pt x="17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5"/>
            <p:cNvSpPr/>
            <p:nvPr/>
          </p:nvSpPr>
          <p:spPr>
            <a:xfrm>
              <a:off x="8012128" y="4118323"/>
              <a:ext cx="96115" cy="114754"/>
            </a:xfrm>
            <a:custGeom>
              <a:avLst/>
              <a:gdLst/>
              <a:ahLst/>
              <a:cxnLst/>
              <a:rect l="l" t="t" r="r" b="b"/>
              <a:pathLst>
                <a:path w="1908" h="2278" extrusionOk="0">
                  <a:moveTo>
                    <a:pt x="1792" y="0"/>
                  </a:moveTo>
                  <a:cubicBezTo>
                    <a:pt x="1734" y="0"/>
                    <a:pt x="1677" y="38"/>
                    <a:pt x="1677" y="112"/>
                  </a:cubicBezTo>
                  <a:cubicBezTo>
                    <a:pt x="1675" y="690"/>
                    <a:pt x="1627" y="1273"/>
                    <a:pt x="1595" y="1850"/>
                  </a:cubicBezTo>
                  <a:lnTo>
                    <a:pt x="1595" y="1850"/>
                  </a:lnTo>
                  <a:lnTo>
                    <a:pt x="493" y="456"/>
                  </a:lnTo>
                  <a:lnTo>
                    <a:pt x="313" y="228"/>
                  </a:lnTo>
                  <a:cubicBezTo>
                    <a:pt x="294" y="204"/>
                    <a:pt x="268" y="193"/>
                    <a:pt x="241" y="193"/>
                  </a:cubicBezTo>
                  <a:cubicBezTo>
                    <a:pt x="181" y="193"/>
                    <a:pt x="117" y="247"/>
                    <a:pt x="117" y="310"/>
                  </a:cubicBezTo>
                  <a:cubicBezTo>
                    <a:pt x="117" y="537"/>
                    <a:pt x="81" y="765"/>
                    <a:pt x="64" y="991"/>
                  </a:cubicBezTo>
                  <a:cubicBezTo>
                    <a:pt x="33" y="1378"/>
                    <a:pt x="2" y="1770"/>
                    <a:pt x="0" y="2160"/>
                  </a:cubicBezTo>
                  <a:cubicBezTo>
                    <a:pt x="0" y="2234"/>
                    <a:pt x="58" y="2271"/>
                    <a:pt x="115" y="2271"/>
                  </a:cubicBezTo>
                  <a:cubicBezTo>
                    <a:pt x="172" y="2271"/>
                    <a:pt x="230" y="2234"/>
                    <a:pt x="230" y="2160"/>
                  </a:cubicBezTo>
                  <a:cubicBezTo>
                    <a:pt x="230" y="1770"/>
                    <a:pt x="262" y="1378"/>
                    <a:pt x="294" y="991"/>
                  </a:cubicBezTo>
                  <a:cubicBezTo>
                    <a:pt x="304" y="867"/>
                    <a:pt x="319" y="743"/>
                    <a:pt x="331" y="619"/>
                  </a:cubicBezTo>
                  <a:lnTo>
                    <a:pt x="331" y="619"/>
                  </a:lnTo>
                  <a:lnTo>
                    <a:pt x="1432" y="2012"/>
                  </a:lnTo>
                  <a:lnTo>
                    <a:pt x="1612" y="2241"/>
                  </a:lnTo>
                  <a:cubicBezTo>
                    <a:pt x="1632" y="2266"/>
                    <a:pt x="1658" y="2277"/>
                    <a:pt x="1684" y="2277"/>
                  </a:cubicBezTo>
                  <a:cubicBezTo>
                    <a:pt x="1744" y="2277"/>
                    <a:pt x="1805" y="2221"/>
                    <a:pt x="1809" y="2160"/>
                  </a:cubicBezTo>
                  <a:cubicBezTo>
                    <a:pt x="1838" y="1589"/>
                    <a:pt x="1871" y="1016"/>
                    <a:pt x="1895" y="447"/>
                  </a:cubicBezTo>
                  <a:cubicBezTo>
                    <a:pt x="1901" y="335"/>
                    <a:pt x="1908" y="223"/>
                    <a:pt x="1908" y="112"/>
                  </a:cubicBezTo>
                  <a:cubicBezTo>
                    <a:pt x="1908" y="38"/>
                    <a:pt x="1850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35"/>
            <p:cNvSpPr/>
            <p:nvPr/>
          </p:nvSpPr>
          <p:spPr>
            <a:xfrm>
              <a:off x="8176807" y="4408740"/>
              <a:ext cx="96166" cy="114805"/>
            </a:xfrm>
            <a:custGeom>
              <a:avLst/>
              <a:gdLst/>
              <a:ahLst/>
              <a:cxnLst/>
              <a:rect l="l" t="t" r="r" b="b"/>
              <a:pathLst>
                <a:path w="1909" h="2279" extrusionOk="0">
                  <a:moveTo>
                    <a:pt x="1793" y="0"/>
                  </a:moveTo>
                  <a:cubicBezTo>
                    <a:pt x="1736" y="0"/>
                    <a:pt x="1678" y="38"/>
                    <a:pt x="1678" y="112"/>
                  </a:cubicBezTo>
                  <a:cubicBezTo>
                    <a:pt x="1677" y="691"/>
                    <a:pt x="1628" y="1274"/>
                    <a:pt x="1596" y="1851"/>
                  </a:cubicBezTo>
                  <a:lnTo>
                    <a:pt x="1596" y="1851"/>
                  </a:lnTo>
                  <a:lnTo>
                    <a:pt x="495" y="458"/>
                  </a:lnTo>
                  <a:lnTo>
                    <a:pt x="314" y="230"/>
                  </a:lnTo>
                  <a:cubicBezTo>
                    <a:pt x="294" y="204"/>
                    <a:pt x="268" y="193"/>
                    <a:pt x="241" y="193"/>
                  </a:cubicBezTo>
                  <a:cubicBezTo>
                    <a:pt x="181" y="193"/>
                    <a:pt x="118" y="247"/>
                    <a:pt x="118" y="310"/>
                  </a:cubicBezTo>
                  <a:cubicBezTo>
                    <a:pt x="118" y="536"/>
                    <a:pt x="83" y="762"/>
                    <a:pt x="64" y="988"/>
                  </a:cubicBezTo>
                  <a:cubicBezTo>
                    <a:pt x="35" y="1377"/>
                    <a:pt x="2" y="1770"/>
                    <a:pt x="1" y="2162"/>
                  </a:cubicBezTo>
                  <a:cubicBezTo>
                    <a:pt x="1" y="2237"/>
                    <a:pt x="58" y="2274"/>
                    <a:pt x="115" y="2274"/>
                  </a:cubicBezTo>
                  <a:cubicBezTo>
                    <a:pt x="173" y="2274"/>
                    <a:pt x="230" y="2237"/>
                    <a:pt x="230" y="2162"/>
                  </a:cubicBezTo>
                  <a:cubicBezTo>
                    <a:pt x="230" y="1770"/>
                    <a:pt x="263" y="1379"/>
                    <a:pt x="295" y="988"/>
                  </a:cubicBezTo>
                  <a:cubicBezTo>
                    <a:pt x="305" y="866"/>
                    <a:pt x="319" y="743"/>
                    <a:pt x="331" y="620"/>
                  </a:cubicBezTo>
                  <a:lnTo>
                    <a:pt x="331" y="620"/>
                  </a:lnTo>
                  <a:lnTo>
                    <a:pt x="1432" y="2014"/>
                  </a:lnTo>
                  <a:lnTo>
                    <a:pt x="1612" y="2242"/>
                  </a:lnTo>
                  <a:cubicBezTo>
                    <a:pt x="1633" y="2268"/>
                    <a:pt x="1658" y="2278"/>
                    <a:pt x="1684" y="2278"/>
                  </a:cubicBezTo>
                  <a:cubicBezTo>
                    <a:pt x="1744" y="2278"/>
                    <a:pt x="1805" y="2222"/>
                    <a:pt x="1809" y="2160"/>
                  </a:cubicBezTo>
                  <a:cubicBezTo>
                    <a:pt x="1840" y="1590"/>
                    <a:pt x="1871" y="1017"/>
                    <a:pt x="1895" y="448"/>
                  </a:cubicBezTo>
                  <a:cubicBezTo>
                    <a:pt x="1901" y="336"/>
                    <a:pt x="1908" y="224"/>
                    <a:pt x="1908" y="112"/>
                  </a:cubicBezTo>
                  <a:cubicBezTo>
                    <a:pt x="1908" y="38"/>
                    <a:pt x="1851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5"/>
            <p:cNvSpPr/>
            <p:nvPr/>
          </p:nvSpPr>
          <p:spPr>
            <a:xfrm>
              <a:off x="7590785" y="4655884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w="450" cap="flat" cmpd="sng">
              <a:solidFill>
                <a:schemeClr val="dk1"/>
              </a:solidFill>
              <a:prstDash val="solid"/>
              <a:miter lim="14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35"/>
            <p:cNvSpPr/>
            <p:nvPr/>
          </p:nvSpPr>
          <p:spPr>
            <a:xfrm>
              <a:off x="7376033" y="4679510"/>
              <a:ext cx="15616" cy="117978"/>
            </a:xfrm>
            <a:custGeom>
              <a:avLst/>
              <a:gdLst/>
              <a:ahLst/>
              <a:cxnLst/>
              <a:rect l="l" t="t" r="r" b="b"/>
              <a:pathLst>
                <a:path w="310" h="2342" extrusionOk="0">
                  <a:moveTo>
                    <a:pt x="193" y="0"/>
                  </a:moveTo>
                  <a:cubicBezTo>
                    <a:pt x="135" y="0"/>
                    <a:pt x="77" y="37"/>
                    <a:pt x="76" y="112"/>
                  </a:cubicBezTo>
                  <a:cubicBezTo>
                    <a:pt x="74" y="509"/>
                    <a:pt x="5" y="901"/>
                    <a:pt x="4" y="1298"/>
                  </a:cubicBezTo>
                  <a:cubicBezTo>
                    <a:pt x="2" y="1487"/>
                    <a:pt x="1" y="1672"/>
                    <a:pt x="4" y="1861"/>
                  </a:cubicBezTo>
                  <a:cubicBezTo>
                    <a:pt x="5" y="1990"/>
                    <a:pt x="1" y="2134"/>
                    <a:pt x="31" y="2260"/>
                  </a:cubicBezTo>
                  <a:cubicBezTo>
                    <a:pt x="44" y="2316"/>
                    <a:pt x="89" y="2341"/>
                    <a:pt x="136" y="2341"/>
                  </a:cubicBezTo>
                  <a:cubicBezTo>
                    <a:pt x="167" y="2341"/>
                    <a:pt x="198" y="2331"/>
                    <a:pt x="223" y="2311"/>
                  </a:cubicBezTo>
                  <a:cubicBezTo>
                    <a:pt x="245" y="2296"/>
                    <a:pt x="253" y="2269"/>
                    <a:pt x="259" y="2245"/>
                  </a:cubicBezTo>
                  <a:cubicBezTo>
                    <a:pt x="265" y="2220"/>
                    <a:pt x="263" y="2198"/>
                    <a:pt x="256" y="2179"/>
                  </a:cubicBezTo>
                  <a:lnTo>
                    <a:pt x="256" y="2179"/>
                  </a:lnTo>
                  <a:cubicBezTo>
                    <a:pt x="255" y="2168"/>
                    <a:pt x="254" y="2157"/>
                    <a:pt x="254" y="2154"/>
                  </a:cubicBezTo>
                  <a:cubicBezTo>
                    <a:pt x="253" y="2127"/>
                    <a:pt x="249" y="2103"/>
                    <a:pt x="245" y="2076"/>
                  </a:cubicBezTo>
                  <a:cubicBezTo>
                    <a:pt x="233" y="1991"/>
                    <a:pt x="237" y="1905"/>
                    <a:pt x="236" y="1820"/>
                  </a:cubicBezTo>
                  <a:cubicBezTo>
                    <a:pt x="232" y="1631"/>
                    <a:pt x="236" y="1446"/>
                    <a:pt x="237" y="1258"/>
                  </a:cubicBezTo>
                  <a:cubicBezTo>
                    <a:pt x="242" y="873"/>
                    <a:pt x="307" y="493"/>
                    <a:pt x="310" y="111"/>
                  </a:cubicBezTo>
                  <a:cubicBezTo>
                    <a:pt x="309" y="37"/>
                    <a:pt x="251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35"/>
            <p:cNvSpPr/>
            <p:nvPr/>
          </p:nvSpPr>
          <p:spPr>
            <a:xfrm>
              <a:off x="7379761" y="4731145"/>
              <a:ext cx="70676" cy="14710"/>
            </a:xfrm>
            <a:custGeom>
              <a:avLst/>
              <a:gdLst/>
              <a:ahLst/>
              <a:cxnLst/>
              <a:rect l="l" t="t" r="r" b="b"/>
              <a:pathLst>
                <a:path w="1403" h="292" extrusionOk="0">
                  <a:moveTo>
                    <a:pt x="389" y="0"/>
                  </a:moveTo>
                  <a:cubicBezTo>
                    <a:pt x="298" y="0"/>
                    <a:pt x="206" y="5"/>
                    <a:pt x="115" y="14"/>
                  </a:cubicBezTo>
                  <a:cubicBezTo>
                    <a:pt x="54" y="18"/>
                    <a:pt x="0" y="61"/>
                    <a:pt x="0" y="129"/>
                  </a:cubicBezTo>
                  <a:cubicBezTo>
                    <a:pt x="2" y="184"/>
                    <a:pt x="50" y="244"/>
                    <a:pt x="109" y="244"/>
                  </a:cubicBezTo>
                  <a:cubicBezTo>
                    <a:pt x="112" y="244"/>
                    <a:pt x="115" y="244"/>
                    <a:pt x="118" y="243"/>
                  </a:cubicBezTo>
                  <a:cubicBezTo>
                    <a:pt x="208" y="235"/>
                    <a:pt x="298" y="230"/>
                    <a:pt x="389" y="230"/>
                  </a:cubicBezTo>
                  <a:cubicBezTo>
                    <a:pt x="505" y="230"/>
                    <a:pt x="621" y="238"/>
                    <a:pt x="736" y="252"/>
                  </a:cubicBezTo>
                  <a:cubicBezTo>
                    <a:pt x="851" y="268"/>
                    <a:pt x="970" y="291"/>
                    <a:pt x="1087" y="291"/>
                  </a:cubicBezTo>
                  <a:cubicBezTo>
                    <a:pt x="1149" y="291"/>
                    <a:pt x="1212" y="284"/>
                    <a:pt x="1273" y="266"/>
                  </a:cubicBezTo>
                  <a:cubicBezTo>
                    <a:pt x="1402" y="227"/>
                    <a:pt x="1363" y="40"/>
                    <a:pt x="1246" y="40"/>
                  </a:cubicBezTo>
                  <a:cubicBezTo>
                    <a:pt x="1235" y="40"/>
                    <a:pt x="1223" y="41"/>
                    <a:pt x="1211" y="45"/>
                  </a:cubicBezTo>
                  <a:cubicBezTo>
                    <a:pt x="1165" y="59"/>
                    <a:pt x="1117" y="64"/>
                    <a:pt x="1069" y="64"/>
                  </a:cubicBezTo>
                  <a:cubicBezTo>
                    <a:pt x="952" y="64"/>
                    <a:pt x="830" y="34"/>
                    <a:pt x="718" y="21"/>
                  </a:cubicBezTo>
                  <a:cubicBezTo>
                    <a:pt x="608" y="7"/>
                    <a:pt x="499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35"/>
            <p:cNvSpPr/>
            <p:nvPr/>
          </p:nvSpPr>
          <p:spPr>
            <a:xfrm>
              <a:off x="7443386" y="4677646"/>
              <a:ext cx="15314" cy="118885"/>
            </a:xfrm>
            <a:custGeom>
              <a:avLst/>
              <a:gdLst/>
              <a:ahLst/>
              <a:cxnLst/>
              <a:rect l="l" t="t" r="r" b="b"/>
              <a:pathLst>
                <a:path w="304" h="2360" extrusionOk="0">
                  <a:moveTo>
                    <a:pt x="189" y="1"/>
                  </a:moveTo>
                  <a:cubicBezTo>
                    <a:pt x="131" y="1"/>
                    <a:pt x="74" y="38"/>
                    <a:pt x="74" y="112"/>
                  </a:cubicBezTo>
                  <a:cubicBezTo>
                    <a:pt x="71" y="815"/>
                    <a:pt x="2" y="1519"/>
                    <a:pt x="0" y="2222"/>
                  </a:cubicBezTo>
                  <a:lnTo>
                    <a:pt x="0" y="2222"/>
                  </a:lnTo>
                  <a:cubicBezTo>
                    <a:pt x="0" y="2223"/>
                    <a:pt x="0" y="2224"/>
                    <a:pt x="0" y="2225"/>
                  </a:cubicBezTo>
                  <a:lnTo>
                    <a:pt x="0" y="2248"/>
                  </a:lnTo>
                  <a:cubicBezTo>
                    <a:pt x="0" y="2322"/>
                    <a:pt x="58" y="2359"/>
                    <a:pt x="116" y="2359"/>
                  </a:cubicBezTo>
                  <a:cubicBezTo>
                    <a:pt x="173" y="2359"/>
                    <a:pt x="231" y="2322"/>
                    <a:pt x="231" y="2248"/>
                  </a:cubicBezTo>
                  <a:cubicBezTo>
                    <a:pt x="231" y="1536"/>
                    <a:pt x="302" y="824"/>
                    <a:pt x="303" y="112"/>
                  </a:cubicBezTo>
                  <a:cubicBezTo>
                    <a:pt x="303" y="38"/>
                    <a:pt x="246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35"/>
            <p:cNvSpPr/>
            <p:nvPr/>
          </p:nvSpPr>
          <p:spPr>
            <a:xfrm>
              <a:off x="8530445" y="4536644"/>
              <a:ext cx="15918" cy="118079"/>
            </a:xfrm>
            <a:custGeom>
              <a:avLst/>
              <a:gdLst/>
              <a:ahLst/>
              <a:cxnLst/>
              <a:rect l="l" t="t" r="r" b="b"/>
              <a:pathLst>
                <a:path w="316" h="2344" extrusionOk="0">
                  <a:moveTo>
                    <a:pt x="198" y="0"/>
                  </a:moveTo>
                  <a:cubicBezTo>
                    <a:pt x="139" y="0"/>
                    <a:pt x="80" y="37"/>
                    <a:pt x="80" y="112"/>
                  </a:cubicBezTo>
                  <a:cubicBezTo>
                    <a:pt x="79" y="516"/>
                    <a:pt x="11" y="914"/>
                    <a:pt x="9" y="1318"/>
                  </a:cubicBezTo>
                  <a:cubicBezTo>
                    <a:pt x="8" y="1512"/>
                    <a:pt x="7" y="1707"/>
                    <a:pt x="9" y="1899"/>
                  </a:cubicBezTo>
                  <a:cubicBezTo>
                    <a:pt x="11" y="2020"/>
                    <a:pt x="1" y="2177"/>
                    <a:pt x="51" y="2289"/>
                  </a:cubicBezTo>
                  <a:cubicBezTo>
                    <a:pt x="68" y="2329"/>
                    <a:pt x="106" y="2344"/>
                    <a:pt x="144" y="2344"/>
                  </a:cubicBezTo>
                  <a:cubicBezTo>
                    <a:pt x="167" y="2344"/>
                    <a:pt x="189" y="2339"/>
                    <a:pt x="208" y="2330"/>
                  </a:cubicBezTo>
                  <a:cubicBezTo>
                    <a:pt x="243" y="2313"/>
                    <a:pt x="257" y="2278"/>
                    <a:pt x="272" y="2245"/>
                  </a:cubicBezTo>
                  <a:cubicBezTo>
                    <a:pt x="288" y="2205"/>
                    <a:pt x="281" y="2171"/>
                    <a:pt x="261" y="2147"/>
                  </a:cubicBezTo>
                  <a:lnTo>
                    <a:pt x="261" y="2147"/>
                  </a:lnTo>
                  <a:cubicBezTo>
                    <a:pt x="260" y="2144"/>
                    <a:pt x="260" y="2142"/>
                    <a:pt x="260" y="2140"/>
                  </a:cubicBezTo>
                  <a:cubicBezTo>
                    <a:pt x="257" y="2106"/>
                    <a:pt x="250" y="2075"/>
                    <a:pt x="249" y="2041"/>
                  </a:cubicBezTo>
                  <a:cubicBezTo>
                    <a:pt x="242" y="1955"/>
                    <a:pt x="243" y="1865"/>
                    <a:pt x="242" y="1779"/>
                  </a:cubicBezTo>
                  <a:cubicBezTo>
                    <a:pt x="236" y="1598"/>
                    <a:pt x="242" y="1418"/>
                    <a:pt x="245" y="1236"/>
                  </a:cubicBezTo>
                  <a:cubicBezTo>
                    <a:pt x="250" y="859"/>
                    <a:pt x="314" y="485"/>
                    <a:pt x="316" y="108"/>
                  </a:cubicBezTo>
                  <a:cubicBezTo>
                    <a:pt x="313" y="36"/>
                    <a:pt x="255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35"/>
            <p:cNvSpPr/>
            <p:nvPr/>
          </p:nvSpPr>
          <p:spPr>
            <a:xfrm>
              <a:off x="8534374" y="4588280"/>
              <a:ext cx="70626" cy="14659"/>
            </a:xfrm>
            <a:custGeom>
              <a:avLst/>
              <a:gdLst/>
              <a:ahLst/>
              <a:cxnLst/>
              <a:rect l="l" t="t" r="r" b="b"/>
              <a:pathLst>
                <a:path w="1402" h="291" extrusionOk="0">
                  <a:moveTo>
                    <a:pt x="387" y="0"/>
                  </a:moveTo>
                  <a:cubicBezTo>
                    <a:pt x="296" y="0"/>
                    <a:pt x="206" y="4"/>
                    <a:pt x="116" y="13"/>
                  </a:cubicBezTo>
                  <a:cubicBezTo>
                    <a:pt x="53" y="18"/>
                    <a:pt x="1" y="61"/>
                    <a:pt x="1" y="129"/>
                  </a:cubicBezTo>
                  <a:cubicBezTo>
                    <a:pt x="2" y="184"/>
                    <a:pt x="51" y="244"/>
                    <a:pt x="108" y="244"/>
                  </a:cubicBezTo>
                  <a:cubicBezTo>
                    <a:pt x="111" y="244"/>
                    <a:pt x="114" y="244"/>
                    <a:pt x="117" y="244"/>
                  </a:cubicBezTo>
                  <a:cubicBezTo>
                    <a:pt x="209" y="235"/>
                    <a:pt x="302" y="230"/>
                    <a:pt x="394" y="230"/>
                  </a:cubicBezTo>
                  <a:cubicBezTo>
                    <a:pt x="509" y="230"/>
                    <a:pt x="623" y="237"/>
                    <a:pt x="736" y="252"/>
                  </a:cubicBezTo>
                  <a:cubicBezTo>
                    <a:pt x="852" y="267"/>
                    <a:pt x="972" y="290"/>
                    <a:pt x="1089" y="290"/>
                  </a:cubicBezTo>
                  <a:cubicBezTo>
                    <a:pt x="1151" y="290"/>
                    <a:pt x="1212" y="284"/>
                    <a:pt x="1272" y="266"/>
                  </a:cubicBezTo>
                  <a:cubicBezTo>
                    <a:pt x="1401" y="228"/>
                    <a:pt x="1363" y="40"/>
                    <a:pt x="1245" y="40"/>
                  </a:cubicBezTo>
                  <a:cubicBezTo>
                    <a:pt x="1234" y="40"/>
                    <a:pt x="1222" y="42"/>
                    <a:pt x="1210" y="45"/>
                  </a:cubicBezTo>
                  <a:cubicBezTo>
                    <a:pt x="1165" y="59"/>
                    <a:pt x="1117" y="64"/>
                    <a:pt x="1069" y="64"/>
                  </a:cubicBezTo>
                  <a:cubicBezTo>
                    <a:pt x="952" y="64"/>
                    <a:pt x="829" y="34"/>
                    <a:pt x="718" y="20"/>
                  </a:cubicBezTo>
                  <a:cubicBezTo>
                    <a:pt x="608" y="7"/>
                    <a:pt x="497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5"/>
            <p:cNvSpPr/>
            <p:nvPr/>
          </p:nvSpPr>
          <p:spPr>
            <a:xfrm>
              <a:off x="8598351" y="4534730"/>
              <a:ext cx="14961" cy="119036"/>
            </a:xfrm>
            <a:custGeom>
              <a:avLst/>
              <a:gdLst/>
              <a:ahLst/>
              <a:cxnLst/>
              <a:rect l="l" t="t" r="r" b="b"/>
              <a:pathLst>
                <a:path w="297" h="2363" extrusionOk="0">
                  <a:moveTo>
                    <a:pt x="181" y="1"/>
                  </a:moveTo>
                  <a:cubicBezTo>
                    <a:pt x="124" y="1"/>
                    <a:pt x="66" y="38"/>
                    <a:pt x="66" y="112"/>
                  </a:cubicBezTo>
                  <a:cubicBezTo>
                    <a:pt x="64" y="817"/>
                    <a:pt x="2" y="1518"/>
                    <a:pt x="1" y="2224"/>
                  </a:cubicBezTo>
                  <a:lnTo>
                    <a:pt x="1" y="2224"/>
                  </a:lnTo>
                  <a:cubicBezTo>
                    <a:pt x="1" y="2224"/>
                    <a:pt x="1" y="2225"/>
                    <a:pt x="1" y="2226"/>
                  </a:cubicBezTo>
                  <a:lnTo>
                    <a:pt x="1" y="2251"/>
                  </a:lnTo>
                  <a:cubicBezTo>
                    <a:pt x="1" y="2325"/>
                    <a:pt x="58" y="2362"/>
                    <a:pt x="115" y="2362"/>
                  </a:cubicBezTo>
                  <a:cubicBezTo>
                    <a:pt x="173" y="2362"/>
                    <a:pt x="230" y="2325"/>
                    <a:pt x="230" y="2251"/>
                  </a:cubicBezTo>
                  <a:cubicBezTo>
                    <a:pt x="230" y="1536"/>
                    <a:pt x="294" y="826"/>
                    <a:pt x="297" y="112"/>
                  </a:cubicBezTo>
                  <a:cubicBezTo>
                    <a:pt x="297" y="38"/>
                    <a:pt x="239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35"/>
            <p:cNvSpPr/>
            <p:nvPr/>
          </p:nvSpPr>
          <p:spPr>
            <a:xfrm>
              <a:off x="7474518" y="4744999"/>
              <a:ext cx="56722" cy="88106"/>
            </a:xfrm>
            <a:custGeom>
              <a:avLst/>
              <a:gdLst/>
              <a:ahLst/>
              <a:cxnLst/>
              <a:rect l="l" t="t" r="r" b="b"/>
              <a:pathLst>
                <a:path w="1126" h="1749" extrusionOk="0">
                  <a:moveTo>
                    <a:pt x="601" y="1"/>
                  </a:moveTo>
                  <a:cubicBezTo>
                    <a:pt x="384" y="1"/>
                    <a:pt x="160" y="130"/>
                    <a:pt x="54" y="314"/>
                  </a:cubicBezTo>
                  <a:cubicBezTo>
                    <a:pt x="1" y="403"/>
                    <a:pt x="80" y="487"/>
                    <a:pt x="158" y="487"/>
                  </a:cubicBezTo>
                  <a:cubicBezTo>
                    <a:pt x="193" y="487"/>
                    <a:pt x="228" y="471"/>
                    <a:pt x="251" y="430"/>
                  </a:cubicBezTo>
                  <a:cubicBezTo>
                    <a:pt x="314" y="320"/>
                    <a:pt x="458" y="230"/>
                    <a:pt x="593" y="230"/>
                  </a:cubicBezTo>
                  <a:cubicBezTo>
                    <a:pt x="643" y="230"/>
                    <a:pt x="692" y="242"/>
                    <a:pt x="735" y="270"/>
                  </a:cubicBezTo>
                  <a:cubicBezTo>
                    <a:pt x="809" y="316"/>
                    <a:pt x="838" y="401"/>
                    <a:pt x="815" y="483"/>
                  </a:cubicBezTo>
                  <a:cubicBezTo>
                    <a:pt x="789" y="585"/>
                    <a:pt x="696" y="650"/>
                    <a:pt x="608" y="698"/>
                  </a:cubicBezTo>
                  <a:cubicBezTo>
                    <a:pt x="520" y="748"/>
                    <a:pt x="543" y="882"/>
                    <a:pt x="636" y="909"/>
                  </a:cubicBezTo>
                  <a:cubicBezTo>
                    <a:pt x="872" y="976"/>
                    <a:pt x="928" y="1249"/>
                    <a:pt x="774" y="1428"/>
                  </a:cubicBezTo>
                  <a:cubicBezTo>
                    <a:pt x="719" y="1490"/>
                    <a:pt x="637" y="1518"/>
                    <a:pt x="555" y="1518"/>
                  </a:cubicBezTo>
                  <a:cubicBezTo>
                    <a:pt x="522" y="1518"/>
                    <a:pt x="488" y="1514"/>
                    <a:pt x="456" y="1505"/>
                  </a:cubicBezTo>
                  <a:cubicBezTo>
                    <a:pt x="374" y="1480"/>
                    <a:pt x="238" y="1412"/>
                    <a:pt x="239" y="1313"/>
                  </a:cubicBezTo>
                  <a:cubicBezTo>
                    <a:pt x="241" y="1239"/>
                    <a:pt x="184" y="1202"/>
                    <a:pt x="126" y="1202"/>
                  </a:cubicBezTo>
                  <a:cubicBezTo>
                    <a:pt x="69" y="1202"/>
                    <a:pt x="11" y="1239"/>
                    <a:pt x="10" y="1313"/>
                  </a:cubicBezTo>
                  <a:cubicBezTo>
                    <a:pt x="7" y="1516"/>
                    <a:pt x="194" y="1655"/>
                    <a:pt x="368" y="1717"/>
                  </a:cubicBezTo>
                  <a:cubicBezTo>
                    <a:pt x="427" y="1738"/>
                    <a:pt x="490" y="1748"/>
                    <a:pt x="553" y="1748"/>
                  </a:cubicBezTo>
                  <a:cubicBezTo>
                    <a:pt x="689" y="1748"/>
                    <a:pt x="826" y="1700"/>
                    <a:pt x="921" y="1605"/>
                  </a:cubicBezTo>
                  <a:cubicBezTo>
                    <a:pt x="1060" y="1469"/>
                    <a:pt x="1125" y="1262"/>
                    <a:pt x="1080" y="1072"/>
                  </a:cubicBezTo>
                  <a:cubicBezTo>
                    <a:pt x="1051" y="954"/>
                    <a:pt x="981" y="854"/>
                    <a:pt x="889" y="782"/>
                  </a:cubicBezTo>
                  <a:lnTo>
                    <a:pt x="889" y="782"/>
                  </a:lnTo>
                  <a:cubicBezTo>
                    <a:pt x="962" y="715"/>
                    <a:pt x="1019" y="633"/>
                    <a:pt x="1042" y="534"/>
                  </a:cubicBezTo>
                  <a:cubicBezTo>
                    <a:pt x="1081" y="367"/>
                    <a:pt x="1023" y="194"/>
                    <a:pt x="884" y="90"/>
                  </a:cubicBezTo>
                  <a:cubicBezTo>
                    <a:pt x="800" y="28"/>
                    <a:pt x="701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35"/>
            <p:cNvSpPr/>
            <p:nvPr/>
          </p:nvSpPr>
          <p:spPr>
            <a:xfrm>
              <a:off x="8626965" y="4588229"/>
              <a:ext cx="56974" cy="88005"/>
            </a:xfrm>
            <a:custGeom>
              <a:avLst/>
              <a:gdLst/>
              <a:ahLst/>
              <a:cxnLst/>
              <a:rect l="l" t="t" r="r" b="b"/>
              <a:pathLst>
                <a:path w="1131" h="1747" extrusionOk="0">
                  <a:moveTo>
                    <a:pt x="596" y="0"/>
                  </a:moveTo>
                  <a:cubicBezTo>
                    <a:pt x="380" y="0"/>
                    <a:pt x="156" y="122"/>
                    <a:pt x="56" y="310"/>
                  </a:cubicBezTo>
                  <a:cubicBezTo>
                    <a:pt x="10" y="401"/>
                    <a:pt x="90" y="485"/>
                    <a:pt x="167" y="485"/>
                  </a:cubicBezTo>
                  <a:cubicBezTo>
                    <a:pt x="202" y="485"/>
                    <a:pt x="236" y="468"/>
                    <a:pt x="257" y="428"/>
                  </a:cubicBezTo>
                  <a:cubicBezTo>
                    <a:pt x="317" y="317"/>
                    <a:pt x="463" y="228"/>
                    <a:pt x="599" y="228"/>
                  </a:cubicBezTo>
                  <a:cubicBezTo>
                    <a:pt x="655" y="228"/>
                    <a:pt x="708" y="242"/>
                    <a:pt x="753" y="276"/>
                  </a:cubicBezTo>
                  <a:cubicBezTo>
                    <a:pt x="824" y="330"/>
                    <a:pt x="841" y="425"/>
                    <a:pt x="812" y="507"/>
                  </a:cubicBezTo>
                  <a:cubicBezTo>
                    <a:pt x="777" y="599"/>
                    <a:pt x="691" y="654"/>
                    <a:pt x="607" y="697"/>
                  </a:cubicBezTo>
                  <a:cubicBezTo>
                    <a:pt x="517" y="744"/>
                    <a:pt x="544" y="881"/>
                    <a:pt x="636" y="907"/>
                  </a:cubicBezTo>
                  <a:cubicBezTo>
                    <a:pt x="871" y="976"/>
                    <a:pt x="942" y="1258"/>
                    <a:pt x="770" y="1434"/>
                  </a:cubicBezTo>
                  <a:cubicBezTo>
                    <a:pt x="715" y="1490"/>
                    <a:pt x="633" y="1517"/>
                    <a:pt x="552" y="1517"/>
                  </a:cubicBezTo>
                  <a:cubicBezTo>
                    <a:pt x="514" y="1517"/>
                    <a:pt x="476" y="1511"/>
                    <a:pt x="440" y="1499"/>
                  </a:cubicBezTo>
                  <a:cubicBezTo>
                    <a:pt x="365" y="1472"/>
                    <a:pt x="239" y="1404"/>
                    <a:pt x="245" y="1310"/>
                  </a:cubicBezTo>
                  <a:cubicBezTo>
                    <a:pt x="249" y="1236"/>
                    <a:pt x="194" y="1199"/>
                    <a:pt x="136" y="1199"/>
                  </a:cubicBezTo>
                  <a:cubicBezTo>
                    <a:pt x="78" y="1199"/>
                    <a:pt x="18" y="1237"/>
                    <a:pt x="14" y="1310"/>
                  </a:cubicBezTo>
                  <a:cubicBezTo>
                    <a:pt x="1" y="1506"/>
                    <a:pt x="178" y="1634"/>
                    <a:pt x="338" y="1704"/>
                  </a:cubicBezTo>
                  <a:cubicBezTo>
                    <a:pt x="404" y="1733"/>
                    <a:pt x="476" y="1747"/>
                    <a:pt x="549" y="1747"/>
                  </a:cubicBezTo>
                  <a:cubicBezTo>
                    <a:pt x="683" y="1747"/>
                    <a:pt x="819" y="1699"/>
                    <a:pt x="918" y="1609"/>
                  </a:cubicBezTo>
                  <a:cubicBezTo>
                    <a:pt x="1062" y="1478"/>
                    <a:pt x="1130" y="1261"/>
                    <a:pt x="1082" y="1070"/>
                  </a:cubicBezTo>
                  <a:cubicBezTo>
                    <a:pt x="1052" y="952"/>
                    <a:pt x="983" y="852"/>
                    <a:pt x="890" y="781"/>
                  </a:cubicBezTo>
                  <a:lnTo>
                    <a:pt x="890" y="781"/>
                  </a:lnTo>
                  <a:cubicBezTo>
                    <a:pt x="959" y="718"/>
                    <a:pt x="1013" y="642"/>
                    <a:pt x="1038" y="549"/>
                  </a:cubicBezTo>
                  <a:cubicBezTo>
                    <a:pt x="1081" y="388"/>
                    <a:pt x="1035" y="209"/>
                    <a:pt x="904" y="103"/>
                  </a:cubicBezTo>
                  <a:cubicBezTo>
                    <a:pt x="815" y="32"/>
                    <a:pt x="707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5"/>
            <p:cNvSpPr/>
            <p:nvPr/>
          </p:nvSpPr>
          <p:spPr>
            <a:xfrm>
              <a:off x="7538949" y="4682130"/>
              <a:ext cx="101405" cy="120598"/>
            </a:xfrm>
            <a:custGeom>
              <a:avLst/>
              <a:gdLst/>
              <a:ahLst/>
              <a:cxnLst/>
              <a:rect l="l" t="t" r="r" b="b"/>
              <a:pathLst>
                <a:path w="2013" h="2394" extrusionOk="0">
                  <a:moveTo>
                    <a:pt x="1178" y="0"/>
                  </a:moveTo>
                  <a:cubicBezTo>
                    <a:pt x="1080" y="0"/>
                    <a:pt x="982" y="19"/>
                    <a:pt x="888" y="56"/>
                  </a:cubicBezTo>
                  <a:cubicBezTo>
                    <a:pt x="509" y="203"/>
                    <a:pt x="250" y="536"/>
                    <a:pt x="152" y="924"/>
                  </a:cubicBezTo>
                  <a:cubicBezTo>
                    <a:pt x="1" y="1530"/>
                    <a:pt x="212" y="2370"/>
                    <a:pt x="957" y="2393"/>
                  </a:cubicBezTo>
                  <a:cubicBezTo>
                    <a:pt x="968" y="2393"/>
                    <a:pt x="980" y="2393"/>
                    <a:pt x="991" y="2393"/>
                  </a:cubicBezTo>
                  <a:cubicBezTo>
                    <a:pt x="1467" y="2393"/>
                    <a:pt x="1887" y="2098"/>
                    <a:pt x="1993" y="1625"/>
                  </a:cubicBezTo>
                  <a:cubicBezTo>
                    <a:pt x="2013" y="1537"/>
                    <a:pt x="1940" y="1480"/>
                    <a:pt x="1872" y="1480"/>
                  </a:cubicBezTo>
                  <a:cubicBezTo>
                    <a:pt x="1827" y="1480"/>
                    <a:pt x="1784" y="1505"/>
                    <a:pt x="1772" y="1562"/>
                  </a:cubicBezTo>
                  <a:cubicBezTo>
                    <a:pt x="1694" y="1904"/>
                    <a:pt x="1425" y="2129"/>
                    <a:pt x="1076" y="2159"/>
                  </a:cubicBezTo>
                  <a:cubicBezTo>
                    <a:pt x="1052" y="2161"/>
                    <a:pt x="1028" y="2162"/>
                    <a:pt x="1004" y="2162"/>
                  </a:cubicBezTo>
                  <a:cubicBezTo>
                    <a:pt x="786" y="2162"/>
                    <a:pt x="592" y="2079"/>
                    <a:pt x="471" y="1882"/>
                  </a:cubicBezTo>
                  <a:cubicBezTo>
                    <a:pt x="219" y="1470"/>
                    <a:pt x="307" y="818"/>
                    <a:pt x="651" y="481"/>
                  </a:cubicBezTo>
                  <a:cubicBezTo>
                    <a:pt x="790" y="344"/>
                    <a:pt x="982" y="229"/>
                    <a:pt x="1184" y="229"/>
                  </a:cubicBezTo>
                  <a:cubicBezTo>
                    <a:pt x="1199" y="229"/>
                    <a:pt x="1215" y="230"/>
                    <a:pt x="1231" y="232"/>
                  </a:cubicBezTo>
                  <a:cubicBezTo>
                    <a:pt x="1333" y="240"/>
                    <a:pt x="1432" y="287"/>
                    <a:pt x="1511" y="351"/>
                  </a:cubicBezTo>
                  <a:cubicBezTo>
                    <a:pt x="1581" y="404"/>
                    <a:pt x="1686" y="511"/>
                    <a:pt x="1671" y="608"/>
                  </a:cubicBezTo>
                  <a:cubicBezTo>
                    <a:pt x="1659" y="697"/>
                    <a:pt x="1734" y="755"/>
                    <a:pt x="1800" y="755"/>
                  </a:cubicBezTo>
                  <a:cubicBezTo>
                    <a:pt x="1845" y="755"/>
                    <a:pt x="1885" y="730"/>
                    <a:pt x="1893" y="671"/>
                  </a:cubicBezTo>
                  <a:cubicBezTo>
                    <a:pt x="1927" y="434"/>
                    <a:pt x="1764" y="230"/>
                    <a:pt x="1569" y="111"/>
                  </a:cubicBezTo>
                  <a:cubicBezTo>
                    <a:pt x="1449" y="37"/>
                    <a:pt x="1314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35"/>
            <p:cNvSpPr/>
            <p:nvPr/>
          </p:nvSpPr>
          <p:spPr>
            <a:xfrm>
              <a:off x="8400979" y="4534277"/>
              <a:ext cx="101506" cy="120799"/>
            </a:xfrm>
            <a:custGeom>
              <a:avLst/>
              <a:gdLst/>
              <a:ahLst/>
              <a:cxnLst/>
              <a:rect l="l" t="t" r="r" b="b"/>
              <a:pathLst>
                <a:path w="2015" h="2398" extrusionOk="0">
                  <a:moveTo>
                    <a:pt x="1185" y="1"/>
                  </a:moveTo>
                  <a:cubicBezTo>
                    <a:pt x="1080" y="1"/>
                    <a:pt x="974" y="22"/>
                    <a:pt x="873" y="63"/>
                  </a:cubicBezTo>
                  <a:cubicBezTo>
                    <a:pt x="498" y="216"/>
                    <a:pt x="244" y="536"/>
                    <a:pt x="149" y="925"/>
                  </a:cubicBezTo>
                  <a:cubicBezTo>
                    <a:pt x="0" y="1527"/>
                    <a:pt x="200" y="2350"/>
                    <a:pt x="934" y="2396"/>
                  </a:cubicBezTo>
                  <a:cubicBezTo>
                    <a:pt x="957" y="2397"/>
                    <a:pt x="980" y="2398"/>
                    <a:pt x="1003" y="2398"/>
                  </a:cubicBezTo>
                  <a:cubicBezTo>
                    <a:pt x="1469" y="2398"/>
                    <a:pt x="1889" y="2083"/>
                    <a:pt x="1994" y="1622"/>
                  </a:cubicBezTo>
                  <a:cubicBezTo>
                    <a:pt x="2015" y="1535"/>
                    <a:pt x="1942" y="1478"/>
                    <a:pt x="1874" y="1478"/>
                  </a:cubicBezTo>
                  <a:cubicBezTo>
                    <a:pt x="1829" y="1478"/>
                    <a:pt x="1786" y="1503"/>
                    <a:pt x="1773" y="1559"/>
                  </a:cubicBezTo>
                  <a:cubicBezTo>
                    <a:pt x="1694" y="1907"/>
                    <a:pt x="1409" y="2143"/>
                    <a:pt x="1052" y="2166"/>
                  </a:cubicBezTo>
                  <a:cubicBezTo>
                    <a:pt x="1035" y="2167"/>
                    <a:pt x="1018" y="2168"/>
                    <a:pt x="1002" y="2168"/>
                  </a:cubicBezTo>
                  <a:cubicBezTo>
                    <a:pt x="775" y="2168"/>
                    <a:pt x="578" y="2068"/>
                    <a:pt x="459" y="1867"/>
                  </a:cubicBezTo>
                  <a:cubicBezTo>
                    <a:pt x="214" y="1445"/>
                    <a:pt x="308" y="787"/>
                    <a:pt x="669" y="461"/>
                  </a:cubicBezTo>
                  <a:cubicBezTo>
                    <a:pt x="808" y="338"/>
                    <a:pt x="996" y="229"/>
                    <a:pt x="1189" y="229"/>
                  </a:cubicBezTo>
                  <a:cubicBezTo>
                    <a:pt x="1213" y="229"/>
                    <a:pt x="1237" y="231"/>
                    <a:pt x="1262" y="234"/>
                  </a:cubicBezTo>
                  <a:cubicBezTo>
                    <a:pt x="1446" y="263"/>
                    <a:pt x="1688" y="440"/>
                    <a:pt x="1667" y="648"/>
                  </a:cubicBezTo>
                  <a:cubicBezTo>
                    <a:pt x="1659" y="722"/>
                    <a:pt x="1712" y="759"/>
                    <a:pt x="1770" y="759"/>
                  </a:cubicBezTo>
                  <a:cubicBezTo>
                    <a:pt x="1828" y="759"/>
                    <a:pt x="1890" y="722"/>
                    <a:pt x="1898" y="648"/>
                  </a:cubicBezTo>
                  <a:cubicBezTo>
                    <a:pt x="1921" y="423"/>
                    <a:pt x="1741" y="213"/>
                    <a:pt x="1559" y="104"/>
                  </a:cubicBezTo>
                  <a:cubicBezTo>
                    <a:pt x="1444" y="34"/>
                    <a:pt x="1315" y="1"/>
                    <a:pt x="11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35"/>
            <p:cNvSpPr/>
            <p:nvPr/>
          </p:nvSpPr>
          <p:spPr>
            <a:xfrm>
              <a:off x="8136859" y="3845034"/>
              <a:ext cx="15818" cy="117928"/>
            </a:xfrm>
            <a:custGeom>
              <a:avLst/>
              <a:gdLst/>
              <a:ahLst/>
              <a:cxnLst/>
              <a:rect l="l" t="t" r="r" b="b"/>
              <a:pathLst>
                <a:path w="314" h="2341" extrusionOk="0">
                  <a:moveTo>
                    <a:pt x="196" y="0"/>
                  </a:moveTo>
                  <a:cubicBezTo>
                    <a:pt x="138" y="0"/>
                    <a:pt x="79" y="37"/>
                    <a:pt x="79" y="111"/>
                  </a:cubicBezTo>
                  <a:cubicBezTo>
                    <a:pt x="78" y="508"/>
                    <a:pt x="11" y="900"/>
                    <a:pt x="7" y="1297"/>
                  </a:cubicBezTo>
                  <a:cubicBezTo>
                    <a:pt x="6" y="1486"/>
                    <a:pt x="0" y="1671"/>
                    <a:pt x="7" y="1860"/>
                  </a:cubicBezTo>
                  <a:cubicBezTo>
                    <a:pt x="13" y="1989"/>
                    <a:pt x="3" y="2132"/>
                    <a:pt x="34" y="2259"/>
                  </a:cubicBezTo>
                  <a:cubicBezTo>
                    <a:pt x="47" y="2315"/>
                    <a:pt x="92" y="2340"/>
                    <a:pt x="139" y="2340"/>
                  </a:cubicBezTo>
                  <a:cubicBezTo>
                    <a:pt x="170" y="2340"/>
                    <a:pt x="202" y="2330"/>
                    <a:pt x="227" y="2310"/>
                  </a:cubicBezTo>
                  <a:cubicBezTo>
                    <a:pt x="248" y="2295"/>
                    <a:pt x="257" y="2268"/>
                    <a:pt x="262" y="2244"/>
                  </a:cubicBezTo>
                  <a:cubicBezTo>
                    <a:pt x="268" y="2219"/>
                    <a:pt x="266" y="2197"/>
                    <a:pt x="259" y="2178"/>
                  </a:cubicBezTo>
                  <a:lnTo>
                    <a:pt x="259" y="2178"/>
                  </a:lnTo>
                  <a:cubicBezTo>
                    <a:pt x="259" y="2167"/>
                    <a:pt x="258" y="2156"/>
                    <a:pt x="258" y="2153"/>
                  </a:cubicBezTo>
                  <a:cubicBezTo>
                    <a:pt x="257" y="2126"/>
                    <a:pt x="251" y="2102"/>
                    <a:pt x="248" y="2075"/>
                  </a:cubicBezTo>
                  <a:cubicBezTo>
                    <a:pt x="237" y="1990"/>
                    <a:pt x="241" y="1904"/>
                    <a:pt x="237" y="1819"/>
                  </a:cubicBezTo>
                  <a:cubicBezTo>
                    <a:pt x="228" y="1630"/>
                    <a:pt x="239" y="1444"/>
                    <a:pt x="241" y="1257"/>
                  </a:cubicBezTo>
                  <a:cubicBezTo>
                    <a:pt x="244" y="872"/>
                    <a:pt x="310" y="492"/>
                    <a:pt x="313" y="108"/>
                  </a:cubicBezTo>
                  <a:cubicBezTo>
                    <a:pt x="312" y="36"/>
                    <a:pt x="254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35"/>
            <p:cNvSpPr/>
            <p:nvPr/>
          </p:nvSpPr>
          <p:spPr>
            <a:xfrm>
              <a:off x="8140838" y="3896871"/>
              <a:ext cx="70525" cy="14558"/>
            </a:xfrm>
            <a:custGeom>
              <a:avLst/>
              <a:gdLst/>
              <a:ahLst/>
              <a:cxnLst/>
              <a:rect l="l" t="t" r="r" b="b"/>
              <a:pathLst>
                <a:path w="1400" h="289" extrusionOk="0">
                  <a:moveTo>
                    <a:pt x="380" y="0"/>
                  </a:moveTo>
                  <a:cubicBezTo>
                    <a:pt x="292" y="0"/>
                    <a:pt x="203" y="4"/>
                    <a:pt x="115" y="12"/>
                  </a:cubicBezTo>
                  <a:cubicBezTo>
                    <a:pt x="54" y="17"/>
                    <a:pt x="0" y="60"/>
                    <a:pt x="0" y="126"/>
                  </a:cubicBezTo>
                  <a:cubicBezTo>
                    <a:pt x="0" y="179"/>
                    <a:pt x="50" y="240"/>
                    <a:pt x="109" y="240"/>
                  </a:cubicBezTo>
                  <a:cubicBezTo>
                    <a:pt x="111" y="240"/>
                    <a:pt x="114" y="240"/>
                    <a:pt x="117" y="240"/>
                  </a:cubicBezTo>
                  <a:cubicBezTo>
                    <a:pt x="205" y="232"/>
                    <a:pt x="293" y="227"/>
                    <a:pt x="382" y="227"/>
                  </a:cubicBezTo>
                  <a:cubicBezTo>
                    <a:pt x="497" y="227"/>
                    <a:pt x="612" y="235"/>
                    <a:pt x="726" y="250"/>
                  </a:cubicBezTo>
                  <a:cubicBezTo>
                    <a:pt x="844" y="265"/>
                    <a:pt x="966" y="289"/>
                    <a:pt x="1086" y="289"/>
                  </a:cubicBezTo>
                  <a:cubicBezTo>
                    <a:pt x="1148" y="289"/>
                    <a:pt x="1210" y="283"/>
                    <a:pt x="1270" y="265"/>
                  </a:cubicBezTo>
                  <a:cubicBezTo>
                    <a:pt x="1399" y="226"/>
                    <a:pt x="1361" y="39"/>
                    <a:pt x="1245" y="39"/>
                  </a:cubicBezTo>
                  <a:cubicBezTo>
                    <a:pt x="1233" y="39"/>
                    <a:pt x="1222" y="40"/>
                    <a:pt x="1209" y="44"/>
                  </a:cubicBezTo>
                  <a:cubicBezTo>
                    <a:pt x="1163" y="57"/>
                    <a:pt x="1115" y="62"/>
                    <a:pt x="1067" y="62"/>
                  </a:cubicBezTo>
                  <a:cubicBezTo>
                    <a:pt x="947" y="62"/>
                    <a:pt x="823" y="32"/>
                    <a:pt x="709" y="19"/>
                  </a:cubicBezTo>
                  <a:cubicBezTo>
                    <a:pt x="600" y="6"/>
                    <a:pt x="490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35"/>
            <p:cNvSpPr/>
            <p:nvPr/>
          </p:nvSpPr>
          <p:spPr>
            <a:xfrm>
              <a:off x="8204312" y="3843171"/>
              <a:ext cx="15364" cy="118885"/>
            </a:xfrm>
            <a:custGeom>
              <a:avLst/>
              <a:gdLst/>
              <a:ahLst/>
              <a:cxnLst/>
              <a:rect l="l" t="t" r="r" b="b"/>
              <a:pathLst>
                <a:path w="305" h="2360" extrusionOk="0">
                  <a:moveTo>
                    <a:pt x="189" y="0"/>
                  </a:moveTo>
                  <a:cubicBezTo>
                    <a:pt x="131" y="0"/>
                    <a:pt x="73" y="37"/>
                    <a:pt x="72" y="111"/>
                  </a:cubicBezTo>
                  <a:cubicBezTo>
                    <a:pt x="71" y="815"/>
                    <a:pt x="2" y="1517"/>
                    <a:pt x="0" y="2221"/>
                  </a:cubicBezTo>
                  <a:lnTo>
                    <a:pt x="0" y="2221"/>
                  </a:lnTo>
                  <a:cubicBezTo>
                    <a:pt x="0" y="2222"/>
                    <a:pt x="0" y="2223"/>
                    <a:pt x="0" y="2224"/>
                  </a:cubicBezTo>
                  <a:lnTo>
                    <a:pt x="0" y="2248"/>
                  </a:lnTo>
                  <a:cubicBezTo>
                    <a:pt x="0" y="2323"/>
                    <a:pt x="58" y="2360"/>
                    <a:pt x="116" y="2360"/>
                  </a:cubicBezTo>
                  <a:cubicBezTo>
                    <a:pt x="173" y="2360"/>
                    <a:pt x="231" y="2323"/>
                    <a:pt x="231" y="2248"/>
                  </a:cubicBezTo>
                  <a:cubicBezTo>
                    <a:pt x="231" y="1535"/>
                    <a:pt x="302" y="824"/>
                    <a:pt x="303" y="111"/>
                  </a:cubicBezTo>
                  <a:cubicBezTo>
                    <a:pt x="304" y="37"/>
                    <a:pt x="246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35"/>
            <p:cNvSpPr/>
            <p:nvPr/>
          </p:nvSpPr>
          <p:spPr>
            <a:xfrm>
              <a:off x="8233782" y="3896569"/>
              <a:ext cx="59040" cy="88005"/>
            </a:xfrm>
            <a:custGeom>
              <a:avLst/>
              <a:gdLst/>
              <a:ahLst/>
              <a:cxnLst/>
              <a:rect l="l" t="t" r="r" b="b"/>
              <a:pathLst>
                <a:path w="1172" h="1747" extrusionOk="0">
                  <a:moveTo>
                    <a:pt x="591" y="1"/>
                  </a:moveTo>
                  <a:cubicBezTo>
                    <a:pt x="376" y="1"/>
                    <a:pt x="153" y="123"/>
                    <a:pt x="54" y="312"/>
                  </a:cubicBezTo>
                  <a:cubicBezTo>
                    <a:pt x="5" y="402"/>
                    <a:pt x="83" y="486"/>
                    <a:pt x="159" y="486"/>
                  </a:cubicBezTo>
                  <a:cubicBezTo>
                    <a:pt x="194" y="486"/>
                    <a:pt x="228" y="469"/>
                    <a:pt x="250" y="427"/>
                  </a:cubicBezTo>
                  <a:cubicBezTo>
                    <a:pt x="308" y="315"/>
                    <a:pt x="451" y="227"/>
                    <a:pt x="586" y="227"/>
                  </a:cubicBezTo>
                  <a:cubicBezTo>
                    <a:pt x="638" y="227"/>
                    <a:pt x="690" y="240"/>
                    <a:pt x="735" y="271"/>
                  </a:cubicBezTo>
                  <a:cubicBezTo>
                    <a:pt x="808" y="321"/>
                    <a:pt x="831" y="407"/>
                    <a:pt x="804" y="491"/>
                  </a:cubicBezTo>
                  <a:cubicBezTo>
                    <a:pt x="773" y="586"/>
                    <a:pt x="685" y="648"/>
                    <a:pt x="600" y="695"/>
                  </a:cubicBezTo>
                  <a:cubicBezTo>
                    <a:pt x="512" y="742"/>
                    <a:pt x="535" y="878"/>
                    <a:pt x="628" y="905"/>
                  </a:cubicBezTo>
                  <a:cubicBezTo>
                    <a:pt x="858" y="970"/>
                    <a:pt x="931" y="1249"/>
                    <a:pt x="773" y="1423"/>
                  </a:cubicBezTo>
                  <a:cubicBezTo>
                    <a:pt x="716" y="1486"/>
                    <a:pt x="634" y="1515"/>
                    <a:pt x="551" y="1515"/>
                  </a:cubicBezTo>
                  <a:cubicBezTo>
                    <a:pt x="516" y="1515"/>
                    <a:pt x="481" y="1510"/>
                    <a:pt x="448" y="1500"/>
                  </a:cubicBezTo>
                  <a:cubicBezTo>
                    <a:pt x="366" y="1477"/>
                    <a:pt x="231" y="1408"/>
                    <a:pt x="234" y="1311"/>
                  </a:cubicBezTo>
                  <a:cubicBezTo>
                    <a:pt x="236" y="1237"/>
                    <a:pt x="178" y="1200"/>
                    <a:pt x="120" y="1200"/>
                  </a:cubicBezTo>
                  <a:cubicBezTo>
                    <a:pt x="62" y="1200"/>
                    <a:pt x="4" y="1237"/>
                    <a:pt x="3" y="1311"/>
                  </a:cubicBezTo>
                  <a:cubicBezTo>
                    <a:pt x="0" y="1514"/>
                    <a:pt x="186" y="1652"/>
                    <a:pt x="362" y="1715"/>
                  </a:cubicBezTo>
                  <a:cubicBezTo>
                    <a:pt x="421" y="1736"/>
                    <a:pt x="484" y="1747"/>
                    <a:pt x="547" y="1747"/>
                  </a:cubicBezTo>
                  <a:cubicBezTo>
                    <a:pt x="684" y="1747"/>
                    <a:pt x="822" y="1698"/>
                    <a:pt x="922" y="1603"/>
                  </a:cubicBezTo>
                  <a:cubicBezTo>
                    <a:pt x="1171" y="1364"/>
                    <a:pt x="1124" y="977"/>
                    <a:pt x="880" y="781"/>
                  </a:cubicBezTo>
                  <a:lnTo>
                    <a:pt x="880" y="781"/>
                  </a:lnTo>
                  <a:cubicBezTo>
                    <a:pt x="953" y="714"/>
                    <a:pt x="1010" y="632"/>
                    <a:pt x="1035" y="533"/>
                  </a:cubicBezTo>
                  <a:cubicBezTo>
                    <a:pt x="1075" y="370"/>
                    <a:pt x="1022" y="200"/>
                    <a:pt x="889" y="97"/>
                  </a:cubicBezTo>
                  <a:cubicBezTo>
                    <a:pt x="802" y="31"/>
                    <a:pt x="697" y="1"/>
                    <a:pt x="5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5"/>
            <p:cNvSpPr/>
            <p:nvPr/>
          </p:nvSpPr>
          <p:spPr>
            <a:xfrm>
              <a:off x="8006990" y="3842767"/>
              <a:ext cx="101757" cy="120799"/>
            </a:xfrm>
            <a:custGeom>
              <a:avLst/>
              <a:gdLst/>
              <a:ahLst/>
              <a:cxnLst/>
              <a:rect l="l" t="t" r="r" b="b"/>
              <a:pathLst>
                <a:path w="2020" h="2398" extrusionOk="0">
                  <a:moveTo>
                    <a:pt x="1186" y="1"/>
                  </a:moveTo>
                  <a:cubicBezTo>
                    <a:pt x="1083" y="1"/>
                    <a:pt x="979" y="22"/>
                    <a:pt x="879" y="62"/>
                  </a:cubicBezTo>
                  <a:cubicBezTo>
                    <a:pt x="506" y="214"/>
                    <a:pt x="248" y="537"/>
                    <a:pt x="152" y="921"/>
                  </a:cubicBezTo>
                  <a:cubicBezTo>
                    <a:pt x="0" y="1522"/>
                    <a:pt x="200" y="2347"/>
                    <a:pt x="933" y="2395"/>
                  </a:cubicBezTo>
                  <a:cubicBezTo>
                    <a:pt x="955" y="2396"/>
                    <a:pt x="978" y="2397"/>
                    <a:pt x="1001" y="2397"/>
                  </a:cubicBezTo>
                  <a:cubicBezTo>
                    <a:pt x="1472" y="2397"/>
                    <a:pt x="1883" y="2089"/>
                    <a:pt x="1998" y="1624"/>
                  </a:cubicBezTo>
                  <a:cubicBezTo>
                    <a:pt x="2020" y="1538"/>
                    <a:pt x="1948" y="1481"/>
                    <a:pt x="1879" y="1481"/>
                  </a:cubicBezTo>
                  <a:cubicBezTo>
                    <a:pt x="1834" y="1481"/>
                    <a:pt x="1791" y="1505"/>
                    <a:pt x="1777" y="1562"/>
                  </a:cubicBezTo>
                  <a:cubicBezTo>
                    <a:pt x="1691" y="1912"/>
                    <a:pt x="1409" y="2141"/>
                    <a:pt x="1049" y="2163"/>
                  </a:cubicBezTo>
                  <a:cubicBezTo>
                    <a:pt x="1033" y="2163"/>
                    <a:pt x="1018" y="2164"/>
                    <a:pt x="1003" y="2164"/>
                  </a:cubicBezTo>
                  <a:cubicBezTo>
                    <a:pt x="777" y="2164"/>
                    <a:pt x="579" y="2065"/>
                    <a:pt x="461" y="1864"/>
                  </a:cubicBezTo>
                  <a:cubicBezTo>
                    <a:pt x="216" y="1440"/>
                    <a:pt x="312" y="785"/>
                    <a:pt x="678" y="459"/>
                  </a:cubicBezTo>
                  <a:cubicBezTo>
                    <a:pt x="814" y="335"/>
                    <a:pt x="999" y="227"/>
                    <a:pt x="1190" y="227"/>
                  </a:cubicBezTo>
                  <a:cubicBezTo>
                    <a:pt x="1215" y="227"/>
                    <a:pt x="1241" y="229"/>
                    <a:pt x="1266" y="232"/>
                  </a:cubicBezTo>
                  <a:cubicBezTo>
                    <a:pt x="1449" y="261"/>
                    <a:pt x="1697" y="438"/>
                    <a:pt x="1677" y="645"/>
                  </a:cubicBezTo>
                  <a:cubicBezTo>
                    <a:pt x="1667" y="719"/>
                    <a:pt x="1721" y="757"/>
                    <a:pt x="1778" y="757"/>
                  </a:cubicBezTo>
                  <a:cubicBezTo>
                    <a:pt x="1836" y="757"/>
                    <a:pt x="1897" y="720"/>
                    <a:pt x="1905" y="646"/>
                  </a:cubicBezTo>
                  <a:cubicBezTo>
                    <a:pt x="1928" y="418"/>
                    <a:pt x="1742" y="213"/>
                    <a:pt x="1558" y="102"/>
                  </a:cubicBezTo>
                  <a:cubicBezTo>
                    <a:pt x="1441" y="33"/>
                    <a:pt x="131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35"/>
            <p:cNvSpPr/>
            <p:nvPr/>
          </p:nvSpPr>
          <p:spPr>
            <a:xfrm>
              <a:off x="7995555" y="4761069"/>
              <a:ext cx="121404" cy="128809"/>
            </a:xfrm>
            <a:custGeom>
              <a:avLst/>
              <a:gdLst/>
              <a:ahLst/>
              <a:cxnLst/>
              <a:rect l="l" t="t" r="r" b="b"/>
              <a:pathLst>
                <a:path w="2410" h="2557" extrusionOk="0">
                  <a:moveTo>
                    <a:pt x="1293" y="233"/>
                  </a:moveTo>
                  <a:cubicBezTo>
                    <a:pt x="1393" y="233"/>
                    <a:pt x="1515" y="249"/>
                    <a:pt x="1600" y="310"/>
                  </a:cubicBezTo>
                  <a:lnTo>
                    <a:pt x="1600" y="310"/>
                  </a:lnTo>
                  <a:cubicBezTo>
                    <a:pt x="1607" y="332"/>
                    <a:pt x="1622" y="353"/>
                    <a:pt x="1646" y="369"/>
                  </a:cubicBezTo>
                  <a:cubicBezTo>
                    <a:pt x="1653" y="374"/>
                    <a:pt x="1660" y="379"/>
                    <a:pt x="1667" y="384"/>
                  </a:cubicBezTo>
                  <a:lnTo>
                    <a:pt x="1667" y="384"/>
                  </a:lnTo>
                  <a:cubicBezTo>
                    <a:pt x="1684" y="413"/>
                    <a:pt x="1709" y="429"/>
                    <a:pt x="1735" y="435"/>
                  </a:cubicBezTo>
                  <a:lnTo>
                    <a:pt x="1735" y="435"/>
                  </a:lnTo>
                  <a:cubicBezTo>
                    <a:pt x="1922" y="589"/>
                    <a:pt x="2048" y="792"/>
                    <a:pt x="2109" y="1031"/>
                  </a:cubicBezTo>
                  <a:cubicBezTo>
                    <a:pt x="2169" y="1265"/>
                    <a:pt x="2187" y="1527"/>
                    <a:pt x="2118" y="1761"/>
                  </a:cubicBezTo>
                  <a:cubicBezTo>
                    <a:pt x="2026" y="2068"/>
                    <a:pt x="1765" y="2271"/>
                    <a:pt x="1450" y="2316"/>
                  </a:cubicBezTo>
                  <a:cubicBezTo>
                    <a:pt x="1400" y="2324"/>
                    <a:pt x="1348" y="2327"/>
                    <a:pt x="1296" y="2327"/>
                  </a:cubicBezTo>
                  <a:cubicBezTo>
                    <a:pt x="1049" y="2327"/>
                    <a:pt x="793" y="2244"/>
                    <a:pt x="610" y="2083"/>
                  </a:cubicBezTo>
                  <a:cubicBezTo>
                    <a:pt x="338" y="1842"/>
                    <a:pt x="309" y="1507"/>
                    <a:pt x="402" y="1171"/>
                  </a:cubicBezTo>
                  <a:cubicBezTo>
                    <a:pt x="482" y="874"/>
                    <a:pt x="657" y="578"/>
                    <a:pt x="902" y="386"/>
                  </a:cubicBezTo>
                  <a:cubicBezTo>
                    <a:pt x="1012" y="301"/>
                    <a:pt x="1143" y="236"/>
                    <a:pt x="1283" y="233"/>
                  </a:cubicBezTo>
                  <a:cubicBezTo>
                    <a:pt x="1286" y="233"/>
                    <a:pt x="1290" y="233"/>
                    <a:pt x="1293" y="233"/>
                  </a:cubicBezTo>
                  <a:close/>
                  <a:moveTo>
                    <a:pt x="1317" y="1"/>
                  </a:moveTo>
                  <a:cubicBezTo>
                    <a:pt x="1220" y="1"/>
                    <a:pt x="1125" y="17"/>
                    <a:pt x="1042" y="48"/>
                  </a:cubicBezTo>
                  <a:cubicBezTo>
                    <a:pt x="733" y="164"/>
                    <a:pt x="497" y="429"/>
                    <a:pt x="341" y="714"/>
                  </a:cubicBezTo>
                  <a:cubicBezTo>
                    <a:pt x="115" y="1125"/>
                    <a:pt x="1" y="1673"/>
                    <a:pt x="297" y="2080"/>
                  </a:cubicBezTo>
                  <a:cubicBezTo>
                    <a:pt x="524" y="2390"/>
                    <a:pt x="916" y="2557"/>
                    <a:pt x="1299" y="2557"/>
                  </a:cubicBezTo>
                  <a:cubicBezTo>
                    <a:pt x="1701" y="2557"/>
                    <a:pt x="2093" y="2374"/>
                    <a:pt x="2276" y="1985"/>
                  </a:cubicBezTo>
                  <a:cubicBezTo>
                    <a:pt x="2410" y="1701"/>
                    <a:pt x="2410" y="1383"/>
                    <a:pt x="2354" y="1079"/>
                  </a:cubicBezTo>
                  <a:cubicBezTo>
                    <a:pt x="2292" y="736"/>
                    <a:pt x="2116" y="442"/>
                    <a:pt x="1845" y="230"/>
                  </a:cubicBezTo>
                  <a:lnTo>
                    <a:pt x="1845" y="230"/>
                  </a:lnTo>
                  <a:cubicBezTo>
                    <a:pt x="1731" y="72"/>
                    <a:pt x="1520" y="1"/>
                    <a:pt x="13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35"/>
            <p:cNvSpPr/>
            <p:nvPr/>
          </p:nvSpPr>
          <p:spPr>
            <a:xfrm>
              <a:off x="8381181" y="4076814"/>
              <a:ext cx="121404" cy="128507"/>
            </a:xfrm>
            <a:custGeom>
              <a:avLst/>
              <a:gdLst/>
              <a:ahLst/>
              <a:cxnLst/>
              <a:rect l="l" t="t" r="r" b="b"/>
              <a:pathLst>
                <a:path w="2410" h="2551" extrusionOk="0">
                  <a:moveTo>
                    <a:pt x="1303" y="234"/>
                  </a:moveTo>
                  <a:cubicBezTo>
                    <a:pt x="1399" y="234"/>
                    <a:pt x="1517" y="251"/>
                    <a:pt x="1600" y="309"/>
                  </a:cubicBezTo>
                  <a:lnTo>
                    <a:pt x="1600" y="309"/>
                  </a:lnTo>
                  <a:cubicBezTo>
                    <a:pt x="1607" y="331"/>
                    <a:pt x="1622" y="352"/>
                    <a:pt x="1646" y="368"/>
                  </a:cubicBezTo>
                  <a:cubicBezTo>
                    <a:pt x="1654" y="373"/>
                    <a:pt x="1662" y="379"/>
                    <a:pt x="1670" y="385"/>
                  </a:cubicBezTo>
                  <a:lnTo>
                    <a:pt x="1670" y="385"/>
                  </a:lnTo>
                  <a:cubicBezTo>
                    <a:pt x="1687" y="413"/>
                    <a:pt x="1710" y="429"/>
                    <a:pt x="1734" y="435"/>
                  </a:cubicBezTo>
                  <a:lnTo>
                    <a:pt x="1734" y="435"/>
                  </a:lnTo>
                  <a:cubicBezTo>
                    <a:pt x="2103" y="746"/>
                    <a:pt x="2255" y="1299"/>
                    <a:pt x="2115" y="1761"/>
                  </a:cubicBezTo>
                  <a:cubicBezTo>
                    <a:pt x="2022" y="2068"/>
                    <a:pt x="1755" y="2271"/>
                    <a:pt x="1441" y="2314"/>
                  </a:cubicBezTo>
                  <a:cubicBezTo>
                    <a:pt x="1394" y="2320"/>
                    <a:pt x="1347" y="2323"/>
                    <a:pt x="1299" y="2323"/>
                  </a:cubicBezTo>
                  <a:cubicBezTo>
                    <a:pt x="1048" y="2323"/>
                    <a:pt x="787" y="2238"/>
                    <a:pt x="600" y="2068"/>
                  </a:cubicBezTo>
                  <a:cubicBezTo>
                    <a:pt x="328" y="1823"/>
                    <a:pt x="310" y="1480"/>
                    <a:pt x="408" y="1144"/>
                  </a:cubicBezTo>
                  <a:cubicBezTo>
                    <a:pt x="491" y="860"/>
                    <a:pt x="660" y="572"/>
                    <a:pt x="896" y="388"/>
                  </a:cubicBezTo>
                  <a:cubicBezTo>
                    <a:pt x="1008" y="301"/>
                    <a:pt x="1142" y="237"/>
                    <a:pt x="1285" y="235"/>
                  </a:cubicBezTo>
                  <a:cubicBezTo>
                    <a:pt x="1291" y="234"/>
                    <a:pt x="1297" y="234"/>
                    <a:pt x="1303" y="234"/>
                  </a:cubicBezTo>
                  <a:close/>
                  <a:moveTo>
                    <a:pt x="1316" y="1"/>
                  </a:moveTo>
                  <a:cubicBezTo>
                    <a:pt x="1215" y="1"/>
                    <a:pt x="1116" y="18"/>
                    <a:pt x="1031" y="50"/>
                  </a:cubicBezTo>
                  <a:cubicBezTo>
                    <a:pt x="726" y="164"/>
                    <a:pt x="495" y="427"/>
                    <a:pt x="342" y="705"/>
                  </a:cubicBezTo>
                  <a:cubicBezTo>
                    <a:pt x="118" y="1113"/>
                    <a:pt x="1" y="1659"/>
                    <a:pt x="288" y="2064"/>
                  </a:cubicBezTo>
                  <a:cubicBezTo>
                    <a:pt x="515" y="2380"/>
                    <a:pt x="912" y="2550"/>
                    <a:pt x="1300" y="2550"/>
                  </a:cubicBezTo>
                  <a:cubicBezTo>
                    <a:pt x="1699" y="2550"/>
                    <a:pt x="2088" y="2370"/>
                    <a:pt x="2272" y="1982"/>
                  </a:cubicBezTo>
                  <a:cubicBezTo>
                    <a:pt x="2407" y="1699"/>
                    <a:pt x="2410" y="1378"/>
                    <a:pt x="2355" y="1075"/>
                  </a:cubicBezTo>
                  <a:cubicBezTo>
                    <a:pt x="2291" y="729"/>
                    <a:pt x="2113" y="437"/>
                    <a:pt x="1839" y="225"/>
                  </a:cubicBezTo>
                  <a:lnTo>
                    <a:pt x="1839" y="225"/>
                  </a:lnTo>
                  <a:cubicBezTo>
                    <a:pt x="1723" y="70"/>
                    <a:pt x="1516" y="1"/>
                    <a:pt x="13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5"/>
            <p:cNvSpPr/>
            <p:nvPr/>
          </p:nvSpPr>
          <p:spPr>
            <a:xfrm>
              <a:off x="7584186" y="4560321"/>
              <a:ext cx="77880" cy="104931"/>
            </a:xfrm>
            <a:custGeom>
              <a:avLst/>
              <a:gdLst/>
              <a:ahLst/>
              <a:cxnLst/>
              <a:rect l="l" t="t" r="r" b="b"/>
              <a:pathLst>
                <a:path w="1546" h="2083" extrusionOk="0">
                  <a:moveTo>
                    <a:pt x="1450" y="0"/>
                  </a:moveTo>
                  <a:cubicBezTo>
                    <a:pt x="1417" y="0"/>
                    <a:pt x="1385" y="27"/>
                    <a:pt x="1390" y="60"/>
                  </a:cubicBezTo>
                  <a:lnTo>
                    <a:pt x="1390" y="60"/>
                  </a:lnTo>
                  <a:cubicBezTo>
                    <a:pt x="1382" y="75"/>
                    <a:pt x="1375" y="91"/>
                    <a:pt x="1366" y="104"/>
                  </a:cubicBezTo>
                  <a:cubicBezTo>
                    <a:pt x="1340" y="150"/>
                    <a:pt x="1312" y="192"/>
                    <a:pt x="1284" y="238"/>
                  </a:cubicBezTo>
                  <a:cubicBezTo>
                    <a:pt x="1201" y="359"/>
                    <a:pt x="1118" y="480"/>
                    <a:pt x="1033" y="600"/>
                  </a:cubicBezTo>
                  <a:cubicBezTo>
                    <a:pt x="884" y="813"/>
                    <a:pt x="747" y="1028"/>
                    <a:pt x="599" y="1241"/>
                  </a:cubicBezTo>
                  <a:cubicBezTo>
                    <a:pt x="421" y="1502"/>
                    <a:pt x="221" y="1744"/>
                    <a:pt x="31" y="1998"/>
                  </a:cubicBezTo>
                  <a:cubicBezTo>
                    <a:pt x="1" y="2042"/>
                    <a:pt x="41" y="2083"/>
                    <a:pt x="83" y="2083"/>
                  </a:cubicBezTo>
                  <a:cubicBezTo>
                    <a:pt x="101" y="2083"/>
                    <a:pt x="119" y="2076"/>
                    <a:pt x="131" y="2059"/>
                  </a:cubicBezTo>
                  <a:cubicBezTo>
                    <a:pt x="307" y="1825"/>
                    <a:pt x="493" y="1595"/>
                    <a:pt x="661" y="1356"/>
                  </a:cubicBezTo>
                  <a:cubicBezTo>
                    <a:pt x="738" y="1248"/>
                    <a:pt x="805" y="1135"/>
                    <a:pt x="880" y="1027"/>
                  </a:cubicBezTo>
                  <a:cubicBezTo>
                    <a:pt x="1051" y="775"/>
                    <a:pt x="1230" y="531"/>
                    <a:pt x="1397" y="276"/>
                  </a:cubicBezTo>
                  <a:cubicBezTo>
                    <a:pt x="1428" y="228"/>
                    <a:pt x="1546" y="90"/>
                    <a:pt x="1499" y="26"/>
                  </a:cubicBezTo>
                  <a:cubicBezTo>
                    <a:pt x="1486" y="8"/>
                    <a:pt x="1468" y="0"/>
                    <a:pt x="14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35"/>
            <p:cNvSpPr/>
            <p:nvPr/>
          </p:nvSpPr>
          <p:spPr>
            <a:xfrm>
              <a:off x="7588720" y="4267637"/>
              <a:ext cx="72087" cy="99239"/>
            </a:xfrm>
            <a:custGeom>
              <a:avLst/>
              <a:gdLst/>
              <a:ahLst/>
              <a:cxnLst/>
              <a:rect l="l" t="t" r="r" b="b"/>
              <a:pathLst>
                <a:path w="1431" h="1970" extrusionOk="0">
                  <a:moveTo>
                    <a:pt x="1348" y="0"/>
                  </a:moveTo>
                  <a:cubicBezTo>
                    <a:pt x="1330" y="0"/>
                    <a:pt x="1313" y="7"/>
                    <a:pt x="1300" y="25"/>
                  </a:cubicBezTo>
                  <a:cubicBezTo>
                    <a:pt x="1195" y="161"/>
                    <a:pt x="1120" y="318"/>
                    <a:pt x="1011" y="453"/>
                  </a:cubicBezTo>
                  <a:cubicBezTo>
                    <a:pt x="892" y="600"/>
                    <a:pt x="777" y="752"/>
                    <a:pt x="668" y="906"/>
                  </a:cubicBezTo>
                  <a:cubicBezTo>
                    <a:pt x="443" y="1222"/>
                    <a:pt x="224" y="1550"/>
                    <a:pt x="27" y="1884"/>
                  </a:cubicBezTo>
                  <a:cubicBezTo>
                    <a:pt x="1" y="1928"/>
                    <a:pt x="40" y="1970"/>
                    <a:pt x="80" y="1970"/>
                  </a:cubicBezTo>
                  <a:cubicBezTo>
                    <a:pt x="97" y="1970"/>
                    <a:pt x="115" y="1962"/>
                    <a:pt x="127" y="1942"/>
                  </a:cubicBezTo>
                  <a:cubicBezTo>
                    <a:pt x="323" y="1608"/>
                    <a:pt x="542" y="1282"/>
                    <a:pt x="767" y="964"/>
                  </a:cubicBezTo>
                  <a:cubicBezTo>
                    <a:pt x="878" y="807"/>
                    <a:pt x="997" y="655"/>
                    <a:pt x="1117" y="504"/>
                  </a:cubicBezTo>
                  <a:cubicBezTo>
                    <a:pt x="1223" y="372"/>
                    <a:pt x="1296" y="218"/>
                    <a:pt x="1399" y="83"/>
                  </a:cubicBezTo>
                  <a:cubicBezTo>
                    <a:pt x="1430" y="42"/>
                    <a:pt x="1390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35"/>
            <p:cNvSpPr/>
            <p:nvPr/>
          </p:nvSpPr>
          <p:spPr>
            <a:xfrm>
              <a:off x="7590030" y="4361236"/>
              <a:ext cx="66243" cy="94252"/>
            </a:xfrm>
            <a:custGeom>
              <a:avLst/>
              <a:gdLst/>
              <a:ahLst/>
              <a:cxnLst/>
              <a:rect l="l" t="t" r="r" b="b"/>
              <a:pathLst>
                <a:path w="1315" h="1871" extrusionOk="0">
                  <a:moveTo>
                    <a:pt x="55" y="0"/>
                  </a:moveTo>
                  <a:cubicBezTo>
                    <a:pt x="27" y="0"/>
                    <a:pt x="1" y="18"/>
                    <a:pt x="4" y="54"/>
                  </a:cubicBezTo>
                  <a:cubicBezTo>
                    <a:pt x="10" y="131"/>
                    <a:pt x="52" y="176"/>
                    <a:pt x="92" y="240"/>
                  </a:cubicBezTo>
                  <a:cubicBezTo>
                    <a:pt x="140" y="317"/>
                    <a:pt x="194" y="386"/>
                    <a:pt x="249" y="455"/>
                  </a:cubicBezTo>
                  <a:cubicBezTo>
                    <a:pt x="374" y="607"/>
                    <a:pt x="503" y="753"/>
                    <a:pt x="612" y="916"/>
                  </a:cubicBezTo>
                  <a:cubicBezTo>
                    <a:pt x="721" y="1079"/>
                    <a:pt x="835" y="1238"/>
                    <a:pt x="935" y="1406"/>
                  </a:cubicBezTo>
                  <a:cubicBezTo>
                    <a:pt x="982" y="1480"/>
                    <a:pt x="1043" y="1540"/>
                    <a:pt x="1097" y="1608"/>
                  </a:cubicBezTo>
                  <a:cubicBezTo>
                    <a:pt x="1153" y="1678"/>
                    <a:pt x="1155" y="1769"/>
                    <a:pt x="1206" y="1844"/>
                  </a:cubicBezTo>
                  <a:cubicBezTo>
                    <a:pt x="1219" y="1862"/>
                    <a:pt x="1239" y="1870"/>
                    <a:pt x="1259" y="1870"/>
                  </a:cubicBezTo>
                  <a:cubicBezTo>
                    <a:pt x="1288" y="1870"/>
                    <a:pt x="1315" y="1852"/>
                    <a:pt x="1315" y="1816"/>
                  </a:cubicBezTo>
                  <a:lnTo>
                    <a:pt x="1315" y="1761"/>
                  </a:lnTo>
                  <a:cubicBezTo>
                    <a:pt x="1315" y="1728"/>
                    <a:pt x="1294" y="1710"/>
                    <a:pt x="1269" y="1705"/>
                  </a:cubicBezTo>
                  <a:lnTo>
                    <a:pt x="1269" y="1705"/>
                  </a:lnTo>
                  <a:cubicBezTo>
                    <a:pt x="1254" y="1661"/>
                    <a:pt x="1243" y="1615"/>
                    <a:pt x="1216" y="1576"/>
                  </a:cubicBezTo>
                  <a:cubicBezTo>
                    <a:pt x="1163" y="1506"/>
                    <a:pt x="1097" y="1446"/>
                    <a:pt x="1049" y="1374"/>
                  </a:cubicBezTo>
                  <a:cubicBezTo>
                    <a:pt x="948" y="1216"/>
                    <a:pt x="847" y="1061"/>
                    <a:pt x="742" y="905"/>
                  </a:cubicBezTo>
                  <a:cubicBezTo>
                    <a:pt x="643" y="757"/>
                    <a:pt x="536" y="623"/>
                    <a:pt x="424" y="487"/>
                  </a:cubicBezTo>
                  <a:cubicBezTo>
                    <a:pt x="361" y="413"/>
                    <a:pt x="302" y="339"/>
                    <a:pt x="242" y="261"/>
                  </a:cubicBezTo>
                  <a:cubicBezTo>
                    <a:pt x="220" y="232"/>
                    <a:pt x="203" y="200"/>
                    <a:pt x="181" y="168"/>
                  </a:cubicBezTo>
                  <a:cubicBezTo>
                    <a:pt x="157" y="134"/>
                    <a:pt x="122" y="100"/>
                    <a:pt x="119" y="59"/>
                  </a:cubicBezTo>
                  <a:cubicBezTo>
                    <a:pt x="115" y="20"/>
                    <a:pt x="84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5"/>
            <p:cNvSpPr/>
            <p:nvPr/>
          </p:nvSpPr>
          <p:spPr>
            <a:xfrm>
              <a:off x="7622522" y="4311867"/>
              <a:ext cx="46849" cy="56420"/>
            </a:xfrm>
            <a:custGeom>
              <a:avLst/>
              <a:gdLst/>
              <a:ahLst/>
              <a:cxnLst/>
              <a:rect l="l" t="t" r="r" b="b"/>
              <a:pathLst>
                <a:path w="930" h="1120" extrusionOk="0">
                  <a:moveTo>
                    <a:pt x="793" y="37"/>
                  </a:moveTo>
                  <a:cubicBezTo>
                    <a:pt x="792" y="38"/>
                    <a:pt x="791" y="40"/>
                    <a:pt x="791" y="42"/>
                  </a:cubicBezTo>
                  <a:lnTo>
                    <a:pt x="791" y="42"/>
                  </a:lnTo>
                  <a:cubicBezTo>
                    <a:pt x="792" y="41"/>
                    <a:pt x="792" y="39"/>
                    <a:pt x="793" y="37"/>
                  </a:cubicBezTo>
                  <a:close/>
                  <a:moveTo>
                    <a:pt x="850" y="0"/>
                  </a:moveTo>
                  <a:cubicBezTo>
                    <a:pt x="826" y="0"/>
                    <a:pt x="802" y="15"/>
                    <a:pt x="793" y="37"/>
                  </a:cubicBezTo>
                  <a:lnTo>
                    <a:pt x="793" y="37"/>
                  </a:lnTo>
                  <a:cubicBezTo>
                    <a:pt x="793" y="37"/>
                    <a:pt x="794" y="37"/>
                    <a:pt x="794" y="37"/>
                  </a:cubicBezTo>
                  <a:cubicBezTo>
                    <a:pt x="794" y="37"/>
                    <a:pt x="795" y="37"/>
                    <a:pt x="795" y="37"/>
                  </a:cubicBezTo>
                  <a:cubicBezTo>
                    <a:pt x="795" y="37"/>
                    <a:pt x="792" y="42"/>
                    <a:pt x="791" y="46"/>
                  </a:cubicBezTo>
                  <a:lnTo>
                    <a:pt x="791" y="46"/>
                  </a:lnTo>
                  <a:cubicBezTo>
                    <a:pt x="791" y="44"/>
                    <a:pt x="791" y="43"/>
                    <a:pt x="791" y="42"/>
                  </a:cubicBezTo>
                  <a:lnTo>
                    <a:pt x="791" y="42"/>
                  </a:lnTo>
                  <a:cubicBezTo>
                    <a:pt x="791" y="44"/>
                    <a:pt x="790" y="46"/>
                    <a:pt x="790" y="47"/>
                  </a:cubicBezTo>
                  <a:lnTo>
                    <a:pt x="790" y="47"/>
                  </a:lnTo>
                  <a:cubicBezTo>
                    <a:pt x="783" y="54"/>
                    <a:pt x="777" y="65"/>
                    <a:pt x="771" y="75"/>
                  </a:cubicBezTo>
                  <a:cubicBezTo>
                    <a:pt x="752" y="98"/>
                    <a:pt x="734" y="122"/>
                    <a:pt x="714" y="147"/>
                  </a:cubicBezTo>
                  <a:cubicBezTo>
                    <a:pt x="657" y="217"/>
                    <a:pt x="601" y="285"/>
                    <a:pt x="542" y="353"/>
                  </a:cubicBezTo>
                  <a:cubicBezTo>
                    <a:pt x="440" y="473"/>
                    <a:pt x="351" y="588"/>
                    <a:pt x="276" y="724"/>
                  </a:cubicBezTo>
                  <a:cubicBezTo>
                    <a:pt x="221" y="823"/>
                    <a:pt x="163" y="962"/>
                    <a:pt x="55" y="1015"/>
                  </a:cubicBezTo>
                  <a:cubicBezTo>
                    <a:pt x="0" y="1043"/>
                    <a:pt x="35" y="1119"/>
                    <a:pt x="87" y="1119"/>
                  </a:cubicBezTo>
                  <a:cubicBezTo>
                    <a:pt x="96" y="1119"/>
                    <a:pt x="105" y="1117"/>
                    <a:pt x="114" y="1112"/>
                  </a:cubicBezTo>
                  <a:cubicBezTo>
                    <a:pt x="219" y="1060"/>
                    <a:pt x="285" y="944"/>
                    <a:pt x="340" y="847"/>
                  </a:cubicBezTo>
                  <a:cubicBezTo>
                    <a:pt x="387" y="767"/>
                    <a:pt x="426" y="682"/>
                    <a:pt x="482" y="608"/>
                  </a:cubicBezTo>
                  <a:cubicBezTo>
                    <a:pt x="581" y="472"/>
                    <a:pt x="705" y="340"/>
                    <a:pt x="813" y="205"/>
                  </a:cubicBezTo>
                  <a:cubicBezTo>
                    <a:pt x="844" y="164"/>
                    <a:pt x="929" y="86"/>
                    <a:pt x="897" y="28"/>
                  </a:cubicBezTo>
                  <a:cubicBezTo>
                    <a:pt x="885" y="9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35"/>
            <p:cNvSpPr/>
            <p:nvPr/>
          </p:nvSpPr>
          <p:spPr>
            <a:xfrm>
              <a:off x="7776722" y="4463297"/>
              <a:ext cx="112840" cy="43927"/>
            </a:xfrm>
            <a:custGeom>
              <a:avLst/>
              <a:gdLst/>
              <a:ahLst/>
              <a:cxnLst/>
              <a:rect l="l" t="t" r="r" b="b"/>
              <a:pathLst>
                <a:path w="2240" h="872" extrusionOk="0">
                  <a:moveTo>
                    <a:pt x="2160" y="1"/>
                  </a:moveTo>
                  <a:cubicBezTo>
                    <a:pt x="2150" y="1"/>
                    <a:pt x="2140" y="4"/>
                    <a:pt x="2130" y="11"/>
                  </a:cubicBezTo>
                  <a:cubicBezTo>
                    <a:pt x="2060" y="56"/>
                    <a:pt x="1975" y="76"/>
                    <a:pt x="1896" y="96"/>
                  </a:cubicBezTo>
                  <a:cubicBezTo>
                    <a:pt x="1806" y="117"/>
                    <a:pt x="1721" y="139"/>
                    <a:pt x="1636" y="168"/>
                  </a:cubicBezTo>
                  <a:cubicBezTo>
                    <a:pt x="1418" y="246"/>
                    <a:pt x="1196" y="310"/>
                    <a:pt x="983" y="396"/>
                  </a:cubicBezTo>
                  <a:cubicBezTo>
                    <a:pt x="874" y="442"/>
                    <a:pt x="765" y="479"/>
                    <a:pt x="653" y="514"/>
                  </a:cubicBezTo>
                  <a:cubicBezTo>
                    <a:pt x="558" y="544"/>
                    <a:pt x="463" y="585"/>
                    <a:pt x="367" y="613"/>
                  </a:cubicBezTo>
                  <a:cubicBezTo>
                    <a:pt x="262" y="644"/>
                    <a:pt x="76" y="673"/>
                    <a:pt x="22" y="783"/>
                  </a:cubicBezTo>
                  <a:cubicBezTo>
                    <a:pt x="1" y="829"/>
                    <a:pt x="41" y="871"/>
                    <a:pt x="78" y="871"/>
                  </a:cubicBezTo>
                  <a:cubicBezTo>
                    <a:pt x="95" y="871"/>
                    <a:pt x="112" y="863"/>
                    <a:pt x="122" y="841"/>
                  </a:cubicBezTo>
                  <a:cubicBezTo>
                    <a:pt x="144" y="793"/>
                    <a:pt x="235" y="775"/>
                    <a:pt x="282" y="761"/>
                  </a:cubicBezTo>
                  <a:cubicBezTo>
                    <a:pt x="348" y="739"/>
                    <a:pt x="416" y="720"/>
                    <a:pt x="481" y="694"/>
                  </a:cubicBezTo>
                  <a:cubicBezTo>
                    <a:pt x="582" y="656"/>
                    <a:pt x="686" y="626"/>
                    <a:pt x="786" y="592"/>
                  </a:cubicBezTo>
                  <a:cubicBezTo>
                    <a:pt x="894" y="557"/>
                    <a:pt x="997" y="510"/>
                    <a:pt x="1105" y="473"/>
                  </a:cubicBezTo>
                  <a:cubicBezTo>
                    <a:pt x="1313" y="399"/>
                    <a:pt x="1524" y="324"/>
                    <a:pt x="1736" y="255"/>
                  </a:cubicBezTo>
                  <a:cubicBezTo>
                    <a:pt x="1883" y="208"/>
                    <a:pt x="2056" y="198"/>
                    <a:pt x="2188" y="110"/>
                  </a:cubicBezTo>
                  <a:cubicBezTo>
                    <a:pt x="2240" y="76"/>
                    <a:pt x="220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35"/>
            <p:cNvSpPr/>
            <p:nvPr/>
          </p:nvSpPr>
          <p:spPr>
            <a:xfrm>
              <a:off x="7778888" y="4230258"/>
              <a:ext cx="113293" cy="39192"/>
            </a:xfrm>
            <a:custGeom>
              <a:avLst/>
              <a:gdLst/>
              <a:ahLst/>
              <a:cxnLst/>
              <a:rect l="l" t="t" r="r" b="b"/>
              <a:pathLst>
                <a:path w="2249" h="778" extrusionOk="0">
                  <a:moveTo>
                    <a:pt x="126" y="0"/>
                  </a:moveTo>
                  <a:cubicBezTo>
                    <a:pt x="109" y="0"/>
                    <a:pt x="92" y="1"/>
                    <a:pt x="76" y="2"/>
                  </a:cubicBezTo>
                  <a:cubicBezTo>
                    <a:pt x="2" y="6"/>
                    <a:pt x="1" y="118"/>
                    <a:pt x="72" y="118"/>
                  </a:cubicBezTo>
                  <a:cubicBezTo>
                    <a:pt x="73" y="118"/>
                    <a:pt x="74" y="118"/>
                    <a:pt x="76" y="118"/>
                  </a:cubicBezTo>
                  <a:cubicBezTo>
                    <a:pt x="88" y="117"/>
                    <a:pt x="100" y="117"/>
                    <a:pt x="113" y="117"/>
                  </a:cubicBezTo>
                  <a:cubicBezTo>
                    <a:pt x="273" y="117"/>
                    <a:pt x="429" y="159"/>
                    <a:pt x="582" y="210"/>
                  </a:cubicBezTo>
                  <a:cubicBezTo>
                    <a:pt x="743" y="265"/>
                    <a:pt x="905" y="325"/>
                    <a:pt x="1062" y="388"/>
                  </a:cubicBezTo>
                  <a:cubicBezTo>
                    <a:pt x="1236" y="459"/>
                    <a:pt x="1406" y="542"/>
                    <a:pt x="1586" y="598"/>
                  </a:cubicBezTo>
                  <a:cubicBezTo>
                    <a:pt x="1771" y="656"/>
                    <a:pt x="1955" y="690"/>
                    <a:pt x="2132" y="771"/>
                  </a:cubicBezTo>
                  <a:cubicBezTo>
                    <a:pt x="2141" y="775"/>
                    <a:pt x="2150" y="777"/>
                    <a:pt x="2158" y="777"/>
                  </a:cubicBezTo>
                  <a:cubicBezTo>
                    <a:pt x="2213" y="777"/>
                    <a:pt x="2249" y="699"/>
                    <a:pt x="2190" y="672"/>
                  </a:cubicBezTo>
                  <a:cubicBezTo>
                    <a:pt x="2017" y="593"/>
                    <a:pt x="1839" y="549"/>
                    <a:pt x="1656" y="499"/>
                  </a:cubicBezTo>
                  <a:cubicBezTo>
                    <a:pt x="1460" y="445"/>
                    <a:pt x="1279" y="353"/>
                    <a:pt x="1092" y="278"/>
                  </a:cubicBezTo>
                  <a:cubicBezTo>
                    <a:pt x="932" y="211"/>
                    <a:pt x="766" y="150"/>
                    <a:pt x="600" y="94"/>
                  </a:cubicBezTo>
                  <a:cubicBezTo>
                    <a:pt x="447" y="42"/>
                    <a:pt x="287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35"/>
            <p:cNvSpPr/>
            <p:nvPr/>
          </p:nvSpPr>
          <p:spPr>
            <a:xfrm>
              <a:off x="7881957" y="4266076"/>
              <a:ext cx="9622" cy="203062"/>
            </a:xfrm>
            <a:custGeom>
              <a:avLst/>
              <a:gdLst/>
              <a:ahLst/>
              <a:cxnLst/>
              <a:rect l="l" t="t" r="r" b="b"/>
              <a:pathLst>
                <a:path w="191" h="4031" extrusionOk="0">
                  <a:moveTo>
                    <a:pt x="133" y="1"/>
                  </a:moveTo>
                  <a:cubicBezTo>
                    <a:pt x="105" y="1"/>
                    <a:pt x="76" y="20"/>
                    <a:pt x="76" y="57"/>
                  </a:cubicBezTo>
                  <a:cubicBezTo>
                    <a:pt x="76" y="539"/>
                    <a:pt x="76" y="1021"/>
                    <a:pt x="73" y="1503"/>
                  </a:cubicBezTo>
                  <a:cubicBezTo>
                    <a:pt x="72" y="2148"/>
                    <a:pt x="70" y="2792"/>
                    <a:pt x="49" y="3437"/>
                  </a:cubicBezTo>
                  <a:cubicBezTo>
                    <a:pt x="45" y="3553"/>
                    <a:pt x="42" y="3672"/>
                    <a:pt x="33" y="3790"/>
                  </a:cubicBezTo>
                  <a:cubicBezTo>
                    <a:pt x="29" y="3857"/>
                    <a:pt x="29" y="3908"/>
                    <a:pt x="14" y="3960"/>
                  </a:cubicBezTo>
                  <a:cubicBezTo>
                    <a:pt x="1" y="4003"/>
                    <a:pt x="36" y="4030"/>
                    <a:pt x="71" y="4030"/>
                  </a:cubicBezTo>
                  <a:cubicBezTo>
                    <a:pt x="94" y="4030"/>
                    <a:pt x="117" y="4018"/>
                    <a:pt x="126" y="3990"/>
                  </a:cubicBezTo>
                  <a:cubicBezTo>
                    <a:pt x="165" y="3851"/>
                    <a:pt x="155" y="3686"/>
                    <a:pt x="161" y="3546"/>
                  </a:cubicBezTo>
                  <a:cubicBezTo>
                    <a:pt x="171" y="3260"/>
                    <a:pt x="177" y="2972"/>
                    <a:pt x="179" y="2686"/>
                  </a:cubicBezTo>
                  <a:cubicBezTo>
                    <a:pt x="189" y="2023"/>
                    <a:pt x="191" y="1360"/>
                    <a:pt x="191" y="696"/>
                  </a:cubicBezTo>
                  <a:lnTo>
                    <a:pt x="191" y="57"/>
                  </a:lnTo>
                  <a:cubicBezTo>
                    <a:pt x="191" y="20"/>
                    <a:pt x="162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5"/>
            <p:cNvSpPr/>
            <p:nvPr/>
          </p:nvSpPr>
          <p:spPr>
            <a:xfrm>
              <a:off x="7914802" y="4288493"/>
              <a:ext cx="8614" cy="146390"/>
            </a:xfrm>
            <a:custGeom>
              <a:avLst/>
              <a:gdLst/>
              <a:ahLst/>
              <a:cxnLst/>
              <a:rect l="l" t="t" r="r" b="b"/>
              <a:pathLst>
                <a:path w="171" h="2906" extrusionOk="0">
                  <a:moveTo>
                    <a:pt x="113" y="1"/>
                  </a:moveTo>
                  <a:cubicBezTo>
                    <a:pt x="85" y="1"/>
                    <a:pt x="56" y="20"/>
                    <a:pt x="56" y="57"/>
                  </a:cubicBezTo>
                  <a:cubicBezTo>
                    <a:pt x="56" y="825"/>
                    <a:pt x="23" y="1595"/>
                    <a:pt x="8" y="2361"/>
                  </a:cubicBezTo>
                  <a:cubicBezTo>
                    <a:pt x="4" y="2524"/>
                    <a:pt x="1" y="2687"/>
                    <a:pt x="1" y="2850"/>
                  </a:cubicBezTo>
                  <a:cubicBezTo>
                    <a:pt x="1" y="2887"/>
                    <a:pt x="29" y="2906"/>
                    <a:pt x="58" y="2906"/>
                  </a:cubicBezTo>
                  <a:cubicBezTo>
                    <a:pt x="87" y="2906"/>
                    <a:pt x="116" y="2887"/>
                    <a:pt x="116" y="2850"/>
                  </a:cubicBezTo>
                  <a:cubicBezTo>
                    <a:pt x="116" y="2077"/>
                    <a:pt x="148" y="1300"/>
                    <a:pt x="164" y="526"/>
                  </a:cubicBezTo>
                  <a:cubicBezTo>
                    <a:pt x="168" y="370"/>
                    <a:pt x="171" y="213"/>
                    <a:pt x="171" y="57"/>
                  </a:cubicBezTo>
                  <a:cubicBezTo>
                    <a:pt x="171" y="20"/>
                    <a:pt x="142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35"/>
            <p:cNvSpPr/>
            <p:nvPr/>
          </p:nvSpPr>
          <p:spPr>
            <a:xfrm>
              <a:off x="8050666" y="3980344"/>
              <a:ext cx="10831" cy="130975"/>
            </a:xfrm>
            <a:custGeom>
              <a:avLst/>
              <a:gdLst/>
              <a:ahLst/>
              <a:cxnLst/>
              <a:rect l="l" t="t" r="r" b="b"/>
              <a:pathLst>
                <a:path w="215" h="2600" extrusionOk="0">
                  <a:moveTo>
                    <a:pt x="58" y="0"/>
                  </a:moveTo>
                  <a:cubicBezTo>
                    <a:pt x="29" y="0"/>
                    <a:pt x="1" y="18"/>
                    <a:pt x="1" y="55"/>
                  </a:cubicBezTo>
                  <a:cubicBezTo>
                    <a:pt x="2" y="717"/>
                    <a:pt x="61" y="1380"/>
                    <a:pt x="87" y="2043"/>
                  </a:cubicBezTo>
                  <a:cubicBezTo>
                    <a:pt x="94" y="2209"/>
                    <a:pt x="100" y="2378"/>
                    <a:pt x="100" y="2544"/>
                  </a:cubicBezTo>
                  <a:cubicBezTo>
                    <a:pt x="100" y="2581"/>
                    <a:pt x="128" y="2600"/>
                    <a:pt x="157" y="2600"/>
                  </a:cubicBezTo>
                  <a:cubicBezTo>
                    <a:pt x="186" y="2600"/>
                    <a:pt x="215" y="2581"/>
                    <a:pt x="215" y="2544"/>
                  </a:cubicBezTo>
                  <a:cubicBezTo>
                    <a:pt x="215" y="1855"/>
                    <a:pt x="158" y="1166"/>
                    <a:pt x="128" y="477"/>
                  </a:cubicBezTo>
                  <a:cubicBezTo>
                    <a:pt x="122" y="337"/>
                    <a:pt x="115" y="195"/>
                    <a:pt x="115" y="55"/>
                  </a:cubicBezTo>
                  <a:cubicBezTo>
                    <a:pt x="115" y="19"/>
                    <a:pt x="86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35"/>
            <p:cNvSpPr/>
            <p:nvPr/>
          </p:nvSpPr>
          <p:spPr>
            <a:xfrm>
              <a:off x="8038626" y="4547727"/>
              <a:ext cx="9571" cy="203062"/>
            </a:xfrm>
            <a:custGeom>
              <a:avLst/>
              <a:gdLst/>
              <a:ahLst/>
              <a:cxnLst/>
              <a:rect l="l" t="t" r="r" b="b"/>
              <a:pathLst>
                <a:path w="190" h="4031" extrusionOk="0">
                  <a:moveTo>
                    <a:pt x="132" y="0"/>
                  </a:moveTo>
                  <a:cubicBezTo>
                    <a:pt x="103" y="0"/>
                    <a:pt x="74" y="19"/>
                    <a:pt x="74" y="57"/>
                  </a:cubicBezTo>
                  <a:cubicBezTo>
                    <a:pt x="74" y="537"/>
                    <a:pt x="74" y="1016"/>
                    <a:pt x="72" y="1497"/>
                  </a:cubicBezTo>
                  <a:cubicBezTo>
                    <a:pt x="71" y="2141"/>
                    <a:pt x="68" y="2788"/>
                    <a:pt x="48" y="3432"/>
                  </a:cubicBezTo>
                  <a:cubicBezTo>
                    <a:pt x="44" y="3551"/>
                    <a:pt x="41" y="3669"/>
                    <a:pt x="31" y="3787"/>
                  </a:cubicBezTo>
                  <a:cubicBezTo>
                    <a:pt x="30" y="3825"/>
                    <a:pt x="27" y="3863"/>
                    <a:pt x="23" y="3900"/>
                  </a:cubicBezTo>
                  <a:cubicBezTo>
                    <a:pt x="21" y="3924"/>
                    <a:pt x="21" y="3927"/>
                    <a:pt x="13" y="3960"/>
                  </a:cubicBezTo>
                  <a:cubicBezTo>
                    <a:pt x="0" y="4002"/>
                    <a:pt x="35" y="4030"/>
                    <a:pt x="69" y="4030"/>
                  </a:cubicBezTo>
                  <a:cubicBezTo>
                    <a:pt x="92" y="4030"/>
                    <a:pt x="115" y="4018"/>
                    <a:pt x="123" y="3989"/>
                  </a:cubicBezTo>
                  <a:cubicBezTo>
                    <a:pt x="163" y="3849"/>
                    <a:pt x="155" y="3685"/>
                    <a:pt x="159" y="3543"/>
                  </a:cubicBezTo>
                  <a:cubicBezTo>
                    <a:pt x="170" y="3255"/>
                    <a:pt x="174" y="2968"/>
                    <a:pt x="179" y="2678"/>
                  </a:cubicBezTo>
                  <a:cubicBezTo>
                    <a:pt x="187" y="2015"/>
                    <a:pt x="190" y="1353"/>
                    <a:pt x="190" y="690"/>
                  </a:cubicBezTo>
                  <a:lnTo>
                    <a:pt x="190" y="57"/>
                  </a:lnTo>
                  <a:cubicBezTo>
                    <a:pt x="190" y="19"/>
                    <a:pt x="161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5"/>
            <p:cNvSpPr/>
            <p:nvPr/>
          </p:nvSpPr>
          <p:spPr>
            <a:xfrm>
              <a:off x="8072227" y="4547727"/>
              <a:ext cx="9068" cy="203062"/>
            </a:xfrm>
            <a:custGeom>
              <a:avLst/>
              <a:gdLst/>
              <a:ahLst/>
              <a:cxnLst/>
              <a:rect l="l" t="t" r="r" b="b"/>
              <a:pathLst>
                <a:path w="180" h="4031" extrusionOk="0">
                  <a:moveTo>
                    <a:pt x="122" y="0"/>
                  </a:moveTo>
                  <a:cubicBezTo>
                    <a:pt x="93" y="0"/>
                    <a:pt x="64" y="19"/>
                    <a:pt x="64" y="57"/>
                  </a:cubicBezTo>
                  <a:cubicBezTo>
                    <a:pt x="64" y="537"/>
                    <a:pt x="66" y="1016"/>
                    <a:pt x="64" y="1497"/>
                  </a:cubicBezTo>
                  <a:cubicBezTo>
                    <a:pt x="63" y="2141"/>
                    <a:pt x="61" y="2788"/>
                    <a:pt x="43" y="3432"/>
                  </a:cubicBezTo>
                  <a:cubicBezTo>
                    <a:pt x="39" y="3551"/>
                    <a:pt x="36" y="3669"/>
                    <a:pt x="29" y="3787"/>
                  </a:cubicBezTo>
                  <a:cubicBezTo>
                    <a:pt x="27" y="3825"/>
                    <a:pt x="23" y="3863"/>
                    <a:pt x="20" y="3900"/>
                  </a:cubicBezTo>
                  <a:cubicBezTo>
                    <a:pt x="16" y="3934"/>
                    <a:pt x="20" y="3925"/>
                    <a:pt x="12" y="3960"/>
                  </a:cubicBezTo>
                  <a:cubicBezTo>
                    <a:pt x="1" y="4003"/>
                    <a:pt x="36" y="4031"/>
                    <a:pt x="70" y="4031"/>
                  </a:cubicBezTo>
                  <a:cubicBezTo>
                    <a:pt x="93" y="4031"/>
                    <a:pt x="115" y="4018"/>
                    <a:pt x="122" y="3989"/>
                  </a:cubicBezTo>
                  <a:cubicBezTo>
                    <a:pt x="158" y="3848"/>
                    <a:pt x="149" y="3686"/>
                    <a:pt x="155" y="3543"/>
                  </a:cubicBezTo>
                  <a:cubicBezTo>
                    <a:pt x="163" y="3255"/>
                    <a:pt x="169" y="2968"/>
                    <a:pt x="171" y="2678"/>
                  </a:cubicBezTo>
                  <a:cubicBezTo>
                    <a:pt x="178" y="2015"/>
                    <a:pt x="179" y="1353"/>
                    <a:pt x="179" y="690"/>
                  </a:cubicBezTo>
                  <a:lnTo>
                    <a:pt x="179" y="57"/>
                  </a:lnTo>
                  <a:cubicBezTo>
                    <a:pt x="179" y="19"/>
                    <a:pt x="150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35"/>
            <p:cNvSpPr/>
            <p:nvPr/>
          </p:nvSpPr>
          <p:spPr>
            <a:xfrm>
              <a:off x="8223455" y="4192829"/>
              <a:ext cx="168555" cy="99390"/>
            </a:xfrm>
            <a:custGeom>
              <a:avLst/>
              <a:gdLst/>
              <a:ahLst/>
              <a:cxnLst/>
              <a:rect l="l" t="t" r="r" b="b"/>
              <a:pathLst>
                <a:path w="3346" h="1973" extrusionOk="0">
                  <a:moveTo>
                    <a:pt x="3265" y="1"/>
                  </a:moveTo>
                  <a:cubicBezTo>
                    <a:pt x="3255" y="1"/>
                    <a:pt x="3245" y="4"/>
                    <a:pt x="3235" y="11"/>
                  </a:cubicBezTo>
                  <a:cubicBezTo>
                    <a:pt x="2837" y="273"/>
                    <a:pt x="2418" y="504"/>
                    <a:pt x="2002" y="739"/>
                  </a:cubicBezTo>
                  <a:cubicBezTo>
                    <a:pt x="1533" y="1004"/>
                    <a:pt x="1060" y="1265"/>
                    <a:pt x="592" y="1535"/>
                  </a:cubicBezTo>
                  <a:cubicBezTo>
                    <a:pt x="411" y="1640"/>
                    <a:pt x="228" y="1746"/>
                    <a:pt x="52" y="1864"/>
                  </a:cubicBezTo>
                  <a:cubicBezTo>
                    <a:pt x="0" y="1897"/>
                    <a:pt x="33" y="1973"/>
                    <a:pt x="81" y="1973"/>
                  </a:cubicBezTo>
                  <a:cubicBezTo>
                    <a:pt x="90" y="1973"/>
                    <a:pt x="100" y="1970"/>
                    <a:pt x="111" y="1963"/>
                  </a:cubicBezTo>
                  <a:cubicBezTo>
                    <a:pt x="473" y="1722"/>
                    <a:pt x="862" y="1513"/>
                    <a:pt x="1241" y="1300"/>
                  </a:cubicBezTo>
                  <a:cubicBezTo>
                    <a:pt x="1720" y="1029"/>
                    <a:pt x="2202" y="763"/>
                    <a:pt x="2680" y="485"/>
                  </a:cubicBezTo>
                  <a:cubicBezTo>
                    <a:pt x="2887" y="365"/>
                    <a:pt x="3094" y="243"/>
                    <a:pt x="3292" y="111"/>
                  </a:cubicBezTo>
                  <a:cubicBezTo>
                    <a:pt x="3345" y="78"/>
                    <a:pt x="3313" y="1"/>
                    <a:pt x="32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35"/>
            <p:cNvSpPr/>
            <p:nvPr/>
          </p:nvSpPr>
          <p:spPr>
            <a:xfrm>
              <a:off x="8206226" y="4163107"/>
              <a:ext cx="167446" cy="108508"/>
            </a:xfrm>
            <a:custGeom>
              <a:avLst/>
              <a:gdLst/>
              <a:ahLst/>
              <a:cxnLst/>
              <a:rect l="l" t="t" r="r" b="b"/>
              <a:pathLst>
                <a:path w="3324" h="2154" extrusionOk="0">
                  <a:moveTo>
                    <a:pt x="3246" y="1"/>
                  </a:moveTo>
                  <a:cubicBezTo>
                    <a:pt x="3236" y="1"/>
                    <a:pt x="3226" y="4"/>
                    <a:pt x="3216" y="11"/>
                  </a:cubicBezTo>
                  <a:cubicBezTo>
                    <a:pt x="2846" y="283"/>
                    <a:pt x="2445" y="521"/>
                    <a:pt x="2054" y="763"/>
                  </a:cubicBezTo>
                  <a:cubicBezTo>
                    <a:pt x="1564" y="1070"/>
                    <a:pt x="1069" y="1373"/>
                    <a:pt x="581" y="1685"/>
                  </a:cubicBezTo>
                  <a:cubicBezTo>
                    <a:pt x="403" y="1799"/>
                    <a:pt x="220" y="1913"/>
                    <a:pt x="49" y="2043"/>
                  </a:cubicBezTo>
                  <a:cubicBezTo>
                    <a:pt x="1" y="2079"/>
                    <a:pt x="31" y="2153"/>
                    <a:pt x="76" y="2153"/>
                  </a:cubicBezTo>
                  <a:cubicBezTo>
                    <a:pt x="86" y="2153"/>
                    <a:pt x="96" y="2150"/>
                    <a:pt x="107" y="2142"/>
                  </a:cubicBezTo>
                  <a:cubicBezTo>
                    <a:pt x="467" y="1873"/>
                    <a:pt x="861" y="1644"/>
                    <a:pt x="1240" y="1407"/>
                  </a:cubicBezTo>
                  <a:cubicBezTo>
                    <a:pt x="1735" y="1098"/>
                    <a:pt x="2231" y="796"/>
                    <a:pt x="2721" y="481"/>
                  </a:cubicBezTo>
                  <a:cubicBezTo>
                    <a:pt x="2908" y="364"/>
                    <a:pt x="3095" y="245"/>
                    <a:pt x="3274" y="112"/>
                  </a:cubicBezTo>
                  <a:cubicBezTo>
                    <a:pt x="3323" y="75"/>
                    <a:pt x="3293" y="1"/>
                    <a:pt x="32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5"/>
            <p:cNvSpPr/>
            <p:nvPr/>
          </p:nvSpPr>
          <p:spPr>
            <a:xfrm>
              <a:off x="7883469" y="4202300"/>
              <a:ext cx="116769" cy="68812"/>
            </a:xfrm>
            <a:custGeom>
              <a:avLst/>
              <a:gdLst/>
              <a:ahLst/>
              <a:cxnLst/>
              <a:rect l="l" t="t" r="r" b="b"/>
              <a:pathLst>
                <a:path w="2318" h="1366" extrusionOk="0">
                  <a:moveTo>
                    <a:pt x="2248" y="1"/>
                  </a:moveTo>
                  <a:cubicBezTo>
                    <a:pt x="2242" y="1"/>
                    <a:pt x="2234" y="2"/>
                    <a:pt x="2227" y="5"/>
                  </a:cubicBezTo>
                  <a:cubicBezTo>
                    <a:pt x="1840" y="164"/>
                    <a:pt x="1531" y="457"/>
                    <a:pt x="1168" y="663"/>
                  </a:cubicBezTo>
                  <a:cubicBezTo>
                    <a:pt x="977" y="771"/>
                    <a:pt x="773" y="856"/>
                    <a:pt x="585" y="965"/>
                  </a:cubicBezTo>
                  <a:cubicBezTo>
                    <a:pt x="495" y="1017"/>
                    <a:pt x="412" y="1074"/>
                    <a:pt x="327" y="1131"/>
                  </a:cubicBezTo>
                  <a:cubicBezTo>
                    <a:pt x="259" y="1175"/>
                    <a:pt x="177" y="1247"/>
                    <a:pt x="90" y="1247"/>
                  </a:cubicBezTo>
                  <a:cubicBezTo>
                    <a:pt x="85" y="1247"/>
                    <a:pt x="80" y="1247"/>
                    <a:pt x="76" y="1247"/>
                  </a:cubicBezTo>
                  <a:cubicBezTo>
                    <a:pt x="74" y="1247"/>
                    <a:pt x="71" y="1246"/>
                    <a:pt x="69" y="1246"/>
                  </a:cubicBezTo>
                  <a:cubicBezTo>
                    <a:pt x="1" y="1246"/>
                    <a:pt x="6" y="1355"/>
                    <a:pt x="76" y="1364"/>
                  </a:cubicBezTo>
                  <a:cubicBezTo>
                    <a:pt x="82" y="1365"/>
                    <a:pt x="89" y="1365"/>
                    <a:pt x="96" y="1365"/>
                  </a:cubicBezTo>
                  <a:cubicBezTo>
                    <a:pt x="176" y="1365"/>
                    <a:pt x="251" y="1320"/>
                    <a:pt x="317" y="1276"/>
                  </a:cubicBezTo>
                  <a:cubicBezTo>
                    <a:pt x="396" y="1225"/>
                    <a:pt x="474" y="1169"/>
                    <a:pt x="553" y="1118"/>
                  </a:cubicBezTo>
                  <a:cubicBezTo>
                    <a:pt x="750" y="996"/>
                    <a:pt x="961" y="904"/>
                    <a:pt x="1164" y="795"/>
                  </a:cubicBezTo>
                  <a:cubicBezTo>
                    <a:pt x="1544" y="595"/>
                    <a:pt x="1857" y="282"/>
                    <a:pt x="2258" y="117"/>
                  </a:cubicBezTo>
                  <a:cubicBezTo>
                    <a:pt x="2317" y="92"/>
                    <a:pt x="2300" y="1"/>
                    <a:pt x="22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35"/>
            <p:cNvSpPr/>
            <p:nvPr/>
          </p:nvSpPr>
          <p:spPr>
            <a:xfrm>
              <a:off x="7883821" y="4462138"/>
              <a:ext cx="172685" cy="98936"/>
            </a:xfrm>
            <a:custGeom>
              <a:avLst/>
              <a:gdLst/>
              <a:ahLst/>
              <a:cxnLst/>
              <a:rect l="l" t="t" r="r" b="b"/>
              <a:pathLst>
                <a:path w="3428" h="1964" extrusionOk="0">
                  <a:moveTo>
                    <a:pt x="80" y="0"/>
                  </a:moveTo>
                  <a:cubicBezTo>
                    <a:pt x="40" y="0"/>
                    <a:pt x="0" y="41"/>
                    <a:pt x="28" y="85"/>
                  </a:cubicBezTo>
                  <a:cubicBezTo>
                    <a:pt x="99" y="197"/>
                    <a:pt x="235" y="249"/>
                    <a:pt x="352" y="298"/>
                  </a:cubicBezTo>
                  <a:cubicBezTo>
                    <a:pt x="509" y="363"/>
                    <a:pt x="655" y="448"/>
                    <a:pt x="806" y="529"/>
                  </a:cubicBezTo>
                  <a:cubicBezTo>
                    <a:pt x="1034" y="649"/>
                    <a:pt x="1273" y="744"/>
                    <a:pt x="1496" y="870"/>
                  </a:cubicBezTo>
                  <a:cubicBezTo>
                    <a:pt x="1927" y="1111"/>
                    <a:pt x="2346" y="1376"/>
                    <a:pt x="2768" y="1634"/>
                  </a:cubicBezTo>
                  <a:cubicBezTo>
                    <a:pt x="2948" y="1743"/>
                    <a:pt x="3127" y="1856"/>
                    <a:pt x="3314" y="1956"/>
                  </a:cubicBezTo>
                  <a:cubicBezTo>
                    <a:pt x="3324" y="1961"/>
                    <a:pt x="3333" y="1963"/>
                    <a:pt x="3342" y="1963"/>
                  </a:cubicBezTo>
                  <a:cubicBezTo>
                    <a:pt x="3394" y="1963"/>
                    <a:pt x="3428" y="1887"/>
                    <a:pt x="3372" y="1856"/>
                  </a:cubicBezTo>
                  <a:cubicBezTo>
                    <a:pt x="2991" y="1651"/>
                    <a:pt x="2627" y="1410"/>
                    <a:pt x="2255" y="1185"/>
                  </a:cubicBezTo>
                  <a:cubicBezTo>
                    <a:pt x="2053" y="1061"/>
                    <a:pt x="1849" y="940"/>
                    <a:pt x="1643" y="820"/>
                  </a:cubicBezTo>
                  <a:cubicBezTo>
                    <a:pt x="1458" y="714"/>
                    <a:pt x="1263" y="629"/>
                    <a:pt x="1071" y="536"/>
                  </a:cubicBezTo>
                  <a:cubicBezTo>
                    <a:pt x="885" y="444"/>
                    <a:pt x="709" y="329"/>
                    <a:pt x="522" y="247"/>
                  </a:cubicBezTo>
                  <a:cubicBezTo>
                    <a:pt x="449" y="214"/>
                    <a:pt x="375" y="186"/>
                    <a:pt x="303" y="152"/>
                  </a:cubicBezTo>
                  <a:cubicBezTo>
                    <a:pt x="240" y="122"/>
                    <a:pt x="165" y="88"/>
                    <a:pt x="128" y="28"/>
                  </a:cubicBezTo>
                  <a:cubicBezTo>
                    <a:pt x="116" y="9"/>
                    <a:pt x="98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35"/>
            <p:cNvSpPr/>
            <p:nvPr/>
          </p:nvSpPr>
          <p:spPr>
            <a:xfrm>
              <a:off x="8047845" y="4509139"/>
              <a:ext cx="108407" cy="53700"/>
            </a:xfrm>
            <a:custGeom>
              <a:avLst/>
              <a:gdLst/>
              <a:ahLst/>
              <a:cxnLst/>
              <a:rect l="l" t="t" r="r" b="b"/>
              <a:pathLst>
                <a:path w="2152" h="1066" extrusionOk="0">
                  <a:moveTo>
                    <a:pt x="2064" y="0"/>
                  </a:moveTo>
                  <a:cubicBezTo>
                    <a:pt x="2055" y="0"/>
                    <a:pt x="2046" y="3"/>
                    <a:pt x="2036" y="8"/>
                  </a:cubicBezTo>
                  <a:cubicBezTo>
                    <a:pt x="1709" y="188"/>
                    <a:pt x="1365" y="341"/>
                    <a:pt x="1023" y="490"/>
                  </a:cubicBezTo>
                  <a:cubicBezTo>
                    <a:pt x="859" y="561"/>
                    <a:pt x="700" y="646"/>
                    <a:pt x="540" y="725"/>
                  </a:cubicBezTo>
                  <a:cubicBezTo>
                    <a:pt x="462" y="762"/>
                    <a:pt x="375" y="794"/>
                    <a:pt x="305" y="844"/>
                  </a:cubicBezTo>
                  <a:cubicBezTo>
                    <a:pt x="234" y="894"/>
                    <a:pt x="163" y="943"/>
                    <a:pt x="75" y="956"/>
                  </a:cubicBezTo>
                  <a:cubicBezTo>
                    <a:pt x="1" y="964"/>
                    <a:pt x="27" y="1066"/>
                    <a:pt x="92" y="1066"/>
                  </a:cubicBezTo>
                  <a:cubicBezTo>
                    <a:pt x="95" y="1066"/>
                    <a:pt x="98" y="1066"/>
                    <a:pt x="102" y="1065"/>
                  </a:cubicBezTo>
                  <a:cubicBezTo>
                    <a:pt x="184" y="1052"/>
                    <a:pt x="252" y="1014"/>
                    <a:pt x="320" y="970"/>
                  </a:cubicBezTo>
                  <a:cubicBezTo>
                    <a:pt x="395" y="918"/>
                    <a:pt x="476" y="882"/>
                    <a:pt x="558" y="843"/>
                  </a:cubicBezTo>
                  <a:cubicBezTo>
                    <a:pt x="724" y="762"/>
                    <a:pt x="887" y="675"/>
                    <a:pt x="1054" y="599"/>
                  </a:cubicBezTo>
                  <a:cubicBezTo>
                    <a:pt x="1406" y="442"/>
                    <a:pt x="1757" y="291"/>
                    <a:pt x="2094" y="107"/>
                  </a:cubicBezTo>
                  <a:cubicBezTo>
                    <a:pt x="2151" y="77"/>
                    <a:pt x="2116" y="0"/>
                    <a:pt x="206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5"/>
            <p:cNvSpPr/>
            <p:nvPr/>
          </p:nvSpPr>
          <p:spPr>
            <a:xfrm>
              <a:off x="8116356" y="4204265"/>
              <a:ext cx="113747" cy="73749"/>
            </a:xfrm>
            <a:custGeom>
              <a:avLst/>
              <a:gdLst/>
              <a:ahLst/>
              <a:cxnLst/>
              <a:rect l="l" t="t" r="r" b="b"/>
              <a:pathLst>
                <a:path w="2258" h="1464" extrusionOk="0">
                  <a:moveTo>
                    <a:pt x="76" y="0"/>
                  </a:moveTo>
                  <a:cubicBezTo>
                    <a:pt x="30" y="0"/>
                    <a:pt x="1" y="74"/>
                    <a:pt x="47" y="111"/>
                  </a:cubicBezTo>
                  <a:cubicBezTo>
                    <a:pt x="295" y="302"/>
                    <a:pt x="554" y="478"/>
                    <a:pt x="815" y="654"/>
                  </a:cubicBezTo>
                  <a:cubicBezTo>
                    <a:pt x="1128" y="865"/>
                    <a:pt x="1443" y="1072"/>
                    <a:pt x="1772" y="1259"/>
                  </a:cubicBezTo>
                  <a:cubicBezTo>
                    <a:pt x="1899" y="1332"/>
                    <a:pt x="2028" y="1406"/>
                    <a:pt x="2166" y="1460"/>
                  </a:cubicBezTo>
                  <a:cubicBezTo>
                    <a:pt x="2173" y="1463"/>
                    <a:pt x="2179" y="1464"/>
                    <a:pt x="2186" y="1464"/>
                  </a:cubicBezTo>
                  <a:cubicBezTo>
                    <a:pt x="2240" y="1464"/>
                    <a:pt x="2258" y="1372"/>
                    <a:pt x="2197" y="1348"/>
                  </a:cubicBezTo>
                  <a:cubicBezTo>
                    <a:pt x="1920" y="1242"/>
                    <a:pt x="1661" y="1065"/>
                    <a:pt x="1412" y="907"/>
                  </a:cubicBezTo>
                  <a:cubicBezTo>
                    <a:pt x="1093" y="705"/>
                    <a:pt x="780" y="496"/>
                    <a:pt x="471" y="278"/>
                  </a:cubicBezTo>
                  <a:cubicBezTo>
                    <a:pt x="349" y="192"/>
                    <a:pt x="224" y="104"/>
                    <a:pt x="107" y="12"/>
                  </a:cubicBezTo>
                  <a:cubicBezTo>
                    <a:pt x="96" y="4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35"/>
            <p:cNvSpPr/>
            <p:nvPr/>
          </p:nvSpPr>
          <p:spPr>
            <a:xfrm>
              <a:off x="8222649" y="4273431"/>
              <a:ext cx="9420" cy="117978"/>
            </a:xfrm>
            <a:custGeom>
              <a:avLst/>
              <a:gdLst/>
              <a:ahLst/>
              <a:cxnLst/>
              <a:rect l="l" t="t" r="r" b="b"/>
              <a:pathLst>
                <a:path w="187" h="2342" extrusionOk="0">
                  <a:moveTo>
                    <a:pt x="71" y="1"/>
                  </a:moveTo>
                  <a:cubicBezTo>
                    <a:pt x="42" y="1"/>
                    <a:pt x="13" y="19"/>
                    <a:pt x="13" y="56"/>
                  </a:cubicBezTo>
                  <a:cubicBezTo>
                    <a:pt x="13" y="798"/>
                    <a:pt x="0" y="1548"/>
                    <a:pt x="68" y="2286"/>
                  </a:cubicBezTo>
                  <a:cubicBezTo>
                    <a:pt x="72" y="2323"/>
                    <a:pt x="103" y="2341"/>
                    <a:pt x="132" y="2341"/>
                  </a:cubicBezTo>
                  <a:cubicBezTo>
                    <a:pt x="160" y="2341"/>
                    <a:pt x="187" y="2323"/>
                    <a:pt x="183" y="2286"/>
                  </a:cubicBezTo>
                  <a:cubicBezTo>
                    <a:pt x="117" y="1545"/>
                    <a:pt x="129" y="798"/>
                    <a:pt x="129" y="56"/>
                  </a:cubicBezTo>
                  <a:cubicBezTo>
                    <a:pt x="129" y="19"/>
                    <a:pt x="100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35"/>
            <p:cNvSpPr/>
            <p:nvPr/>
          </p:nvSpPr>
          <p:spPr>
            <a:xfrm>
              <a:off x="8280279" y="4510600"/>
              <a:ext cx="112689" cy="50879"/>
            </a:xfrm>
            <a:custGeom>
              <a:avLst/>
              <a:gdLst/>
              <a:ahLst/>
              <a:cxnLst/>
              <a:rect l="l" t="t" r="r" b="b"/>
              <a:pathLst>
                <a:path w="2237" h="1010" extrusionOk="0">
                  <a:moveTo>
                    <a:pt x="89" y="1"/>
                  </a:moveTo>
                  <a:cubicBezTo>
                    <a:pt x="36" y="1"/>
                    <a:pt x="1" y="78"/>
                    <a:pt x="58" y="105"/>
                  </a:cubicBezTo>
                  <a:cubicBezTo>
                    <a:pt x="234" y="184"/>
                    <a:pt x="405" y="278"/>
                    <a:pt x="574" y="371"/>
                  </a:cubicBezTo>
                  <a:cubicBezTo>
                    <a:pt x="737" y="462"/>
                    <a:pt x="898" y="560"/>
                    <a:pt x="1070" y="631"/>
                  </a:cubicBezTo>
                  <a:cubicBezTo>
                    <a:pt x="1243" y="702"/>
                    <a:pt x="1409" y="790"/>
                    <a:pt x="1583" y="852"/>
                  </a:cubicBezTo>
                  <a:cubicBezTo>
                    <a:pt x="1759" y="916"/>
                    <a:pt x="1957" y="914"/>
                    <a:pt x="2121" y="1002"/>
                  </a:cubicBezTo>
                  <a:cubicBezTo>
                    <a:pt x="2131" y="1007"/>
                    <a:pt x="2141" y="1010"/>
                    <a:pt x="2150" y="1010"/>
                  </a:cubicBezTo>
                  <a:cubicBezTo>
                    <a:pt x="2202" y="1010"/>
                    <a:pt x="2236" y="933"/>
                    <a:pt x="2180" y="903"/>
                  </a:cubicBezTo>
                  <a:cubicBezTo>
                    <a:pt x="2019" y="816"/>
                    <a:pt x="1832" y="814"/>
                    <a:pt x="1661" y="758"/>
                  </a:cubicBezTo>
                  <a:cubicBezTo>
                    <a:pt x="1482" y="700"/>
                    <a:pt x="1318" y="611"/>
                    <a:pt x="1144" y="539"/>
                  </a:cubicBezTo>
                  <a:cubicBezTo>
                    <a:pt x="788" y="390"/>
                    <a:pt x="468" y="169"/>
                    <a:pt x="116" y="7"/>
                  </a:cubicBezTo>
                  <a:cubicBezTo>
                    <a:pt x="107" y="3"/>
                    <a:pt x="98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3" name="Google Shape;4813;p35"/>
          <p:cNvGrpSpPr/>
          <p:nvPr/>
        </p:nvGrpSpPr>
        <p:grpSpPr>
          <a:xfrm>
            <a:off x="7957216" y="2331322"/>
            <a:ext cx="499928" cy="648638"/>
            <a:chOff x="7920041" y="2301972"/>
            <a:chExt cx="499928" cy="648638"/>
          </a:xfrm>
        </p:grpSpPr>
        <p:sp>
          <p:nvSpPr>
            <p:cNvPr id="4814" name="Google Shape;4814;p35"/>
            <p:cNvSpPr/>
            <p:nvPr/>
          </p:nvSpPr>
          <p:spPr>
            <a:xfrm>
              <a:off x="7954801" y="2349476"/>
              <a:ext cx="407282" cy="551757"/>
            </a:xfrm>
            <a:custGeom>
              <a:avLst/>
              <a:gdLst/>
              <a:ahLst/>
              <a:cxnLst/>
              <a:rect l="l" t="t" r="r" b="b"/>
              <a:pathLst>
                <a:path w="8085" h="10953" extrusionOk="0">
                  <a:moveTo>
                    <a:pt x="2625" y="237"/>
                  </a:moveTo>
                  <a:cubicBezTo>
                    <a:pt x="2859" y="237"/>
                    <a:pt x="3095" y="292"/>
                    <a:pt x="3323" y="418"/>
                  </a:cubicBezTo>
                  <a:cubicBezTo>
                    <a:pt x="4330" y="976"/>
                    <a:pt x="4477" y="2208"/>
                    <a:pt x="4741" y="3212"/>
                  </a:cubicBezTo>
                  <a:cubicBezTo>
                    <a:pt x="4881" y="3748"/>
                    <a:pt x="5075" y="4254"/>
                    <a:pt x="5422" y="4691"/>
                  </a:cubicBezTo>
                  <a:cubicBezTo>
                    <a:pt x="5774" y="5134"/>
                    <a:pt x="6223" y="5477"/>
                    <a:pt x="6657" y="5831"/>
                  </a:cubicBezTo>
                  <a:cubicBezTo>
                    <a:pt x="7038" y="6142"/>
                    <a:pt x="7388" y="6452"/>
                    <a:pt x="7605" y="6900"/>
                  </a:cubicBezTo>
                  <a:cubicBezTo>
                    <a:pt x="7785" y="7273"/>
                    <a:pt x="7864" y="7688"/>
                    <a:pt x="7851" y="8099"/>
                  </a:cubicBezTo>
                  <a:cubicBezTo>
                    <a:pt x="7829" y="8928"/>
                    <a:pt x="7423" y="9755"/>
                    <a:pt x="6746" y="10244"/>
                  </a:cubicBezTo>
                  <a:cubicBezTo>
                    <a:pt x="6318" y="10552"/>
                    <a:pt x="5775" y="10727"/>
                    <a:pt x="5238" y="10727"/>
                  </a:cubicBezTo>
                  <a:cubicBezTo>
                    <a:pt x="4846" y="10727"/>
                    <a:pt x="4458" y="10634"/>
                    <a:pt x="4118" y="10434"/>
                  </a:cubicBezTo>
                  <a:cubicBezTo>
                    <a:pt x="3754" y="10217"/>
                    <a:pt x="3423" y="9826"/>
                    <a:pt x="3427" y="9383"/>
                  </a:cubicBezTo>
                  <a:cubicBezTo>
                    <a:pt x="3428" y="8916"/>
                    <a:pt x="3604" y="8457"/>
                    <a:pt x="3640" y="7990"/>
                  </a:cubicBezTo>
                  <a:cubicBezTo>
                    <a:pt x="3662" y="7698"/>
                    <a:pt x="3644" y="7404"/>
                    <a:pt x="3591" y="7115"/>
                  </a:cubicBezTo>
                  <a:cubicBezTo>
                    <a:pt x="3587" y="7095"/>
                    <a:pt x="3579" y="7077"/>
                    <a:pt x="3569" y="7064"/>
                  </a:cubicBezTo>
                  <a:lnTo>
                    <a:pt x="3566" y="7063"/>
                  </a:lnTo>
                  <a:cubicBezTo>
                    <a:pt x="3168" y="6247"/>
                    <a:pt x="2367" y="5769"/>
                    <a:pt x="1656" y="5256"/>
                  </a:cubicBezTo>
                  <a:cubicBezTo>
                    <a:pt x="950" y="4744"/>
                    <a:pt x="284" y="4092"/>
                    <a:pt x="244" y="3166"/>
                  </a:cubicBezTo>
                  <a:cubicBezTo>
                    <a:pt x="207" y="2323"/>
                    <a:pt x="622" y="1468"/>
                    <a:pt x="1215" y="886"/>
                  </a:cubicBezTo>
                  <a:cubicBezTo>
                    <a:pt x="1600" y="509"/>
                    <a:pt x="2107" y="237"/>
                    <a:pt x="2625" y="237"/>
                  </a:cubicBezTo>
                  <a:close/>
                  <a:moveTo>
                    <a:pt x="2614" y="1"/>
                  </a:moveTo>
                  <a:cubicBezTo>
                    <a:pt x="2321" y="1"/>
                    <a:pt x="2031" y="78"/>
                    <a:pt x="1768" y="208"/>
                  </a:cubicBezTo>
                  <a:cubicBezTo>
                    <a:pt x="1732" y="224"/>
                    <a:pt x="1699" y="244"/>
                    <a:pt x="1664" y="262"/>
                  </a:cubicBezTo>
                  <a:cubicBezTo>
                    <a:pt x="1658" y="265"/>
                    <a:pt x="1654" y="268"/>
                    <a:pt x="1650" y="269"/>
                  </a:cubicBezTo>
                  <a:cubicBezTo>
                    <a:pt x="1456" y="380"/>
                    <a:pt x="1276" y="513"/>
                    <a:pt x="1109" y="666"/>
                  </a:cubicBezTo>
                  <a:cubicBezTo>
                    <a:pt x="1077" y="697"/>
                    <a:pt x="1045" y="727"/>
                    <a:pt x="1015" y="758"/>
                  </a:cubicBezTo>
                  <a:cubicBezTo>
                    <a:pt x="829" y="945"/>
                    <a:pt x="665" y="1155"/>
                    <a:pt x="526" y="1384"/>
                  </a:cubicBezTo>
                  <a:cubicBezTo>
                    <a:pt x="499" y="1424"/>
                    <a:pt x="475" y="1465"/>
                    <a:pt x="454" y="1508"/>
                  </a:cubicBezTo>
                  <a:cubicBezTo>
                    <a:pt x="348" y="1693"/>
                    <a:pt x="258" y="1890"/>
                    <a:pt x="192" y="2090"/>
                  </a:cubicBezTo>
                  <a:cubicBezTo>
                    <a:pt x="177" y="2128"/>
                    <a:pt x="165" y="2165"/>
                    <a:pt x="155" y="2201"/>
                  </a:cubicBezTo>
                  <a:cubicBezTo>
                    <a:pt x="138" y="2252"/>
                    <a:pt x="124" y="2303"/>
                    <a:pt x="109" y="2355"/>
                  </a:cubicBezTo>
                  <a:cubicBezTo>
                    <a:pt x="36" y="2639"/>
                    <a:pt x="0" y="2938"/>
                    <a:pt x="22" y="3231"/>
                  </a:cubicBezTo>
                  <a:cubicBezTo>
                    <a:pt x="23" y="3273"/>
                    <a:pt x="29" y="3316"/>
                    <a:pt x="34" y="3358"/>
                  </a:cubicBezTo>
                  <a:cubicBezTo>
                    <a:pt x="44" y="3446"/>
                    <a:pt x="61" y="3533"/>
                    <a:pt x="83" y="3616"/>
                  </a:cubicBezTo>
                  <a:cubicBezTo>
                    <a:pt x="155" y="3900"/>
                    <a:pt x="275" y="4162"/>
                    <a:pt x="437" y="4399"/>
                  </a:cubicBezTo>
                  <a:cubicBezTo>
                    <a:pt x="460" y="4434"/>
                    <a:pt x="484" y="4469"/>
                    <a:pt x="509" y="4503"/>
                  </a:cubicBezTo>
                  <a:cubicBezTo>
                    <a:pt x="590" y="4613"/>
                    <a:pt x="679" y="4717"/>
                    <a:pt x="777" y="4817"/>
                  </a:cubicBezTo>
                  <a:cubicBezTo>
                    <a:pt x="968" y="5014"/>
                    <a:pt x="1178" y="5185"/>
                    <a:pt x="1398" y="5347"/>
                  </a:cubicBezTo>
                  <a:cubicBezTo>
                    <a:pt x="1437" y="5378"/>
                    <a:pt x="1476" y="5405"/>
                    <a:pt x="1515" y="5433"/>
                  </a:cubicBezTo>
                  <a:cubicBezTo>
                    <a:pt x="1770" y="5617"/>
                    <a:pt x="2034" y="5794"/>
                    <a:pt x="2288" y="5984"/>
                  </a:cubicBezTo>
                  <a:cubicBezTo>
                    <a:pt x="2324" y="6013"/>
                    <a:pt x="2364" y="6042"/>
                    <a:pt x="2401" y="6071"/>
                  </a:cubicBezTo>
                  <a:cubicBezTo>
                    <a:pt x="2616" y="6237"/>
                    <a:pt x="2822" y="6418"/>
                    <a:pt x="3003" y="6626"/>
                  </a:cubicBezTo>
                  <a:cubicBezTo>
                    <a:pt x="3041" y="6672"/>
                    <a:pt x="3080" y="6717"/>
                    <a:pt x="3115" y="6764"/>
                  </a:cubicBezTo>
                  <a:cubicBezTo>
                    <a:pt x="3141" y="6799"/>
                    <a:pt x="3166" y="6835"/>
                    <a:pt x="3189" y="6870"/>
                  </a:cubicBezTo>
                  <a:cubicBezTo>
                    <a:pt x="3257" y="6969"/>
                    <a:pt x="3318" y="7073"/>
                    <a:pt x="3372" y="7182"/>
                  </a:cubicBezTo>
                  <a:cubicBezTo>
                    <a:pt x="3380" y="7229"/>
                    <a:pt x="3386" y="7275"/>
                    <a:pt x="3393" y="7321"/>
                  </a:cubicBezTo>
                  <a:cubicBezTo>
                    <a:pt x="3399" y="7362"/>
                    <a:pt x="3401" y="7404"/>
                    <a:pt x="3406" y="7447"/>
                  </a:cubicBezTo>
                  <a:cubicBezTo>
                    <a:pt x="3423" y="7666"/>
                    <a:pt x="3414" y="7880"/>
                    <a:pt x="3387" y="8096"/>
                  </a:cubicBezTo>
                  <a:cubicBezTo>
                    <a:pt x="3384" y="8131"/>
                    <a:pt x="3379" y="8167"/>
                    <a:pt x="3373" y="8204"/>
                  </a:cubicBezTo>
                  <a:cubicBezTo>
                    <a:pt x="3359" y="8320"/>
                    <a:pt x="3339" y="8436"/>
                    <a:pt x="3318" y="8551"/>
                  </a:cubicBezTo>
                  <a:lnTo>
                    <a:pt x="3297" y="8664"/>
                  </a:lnTo>
                  <a:cubicBezTo>
                    <a:pt x="3281" y="8751"/>
                    <a:pt x="3264" y="8840"/>
                    <a:pt x="3247" y="8928"/>
                  </a:cubicBezTo>
                  <a:cubicBezTo>
                    <a:pt x="3226" y="9041"/>
                    <a:pt x="3207" y="9156"/>
                    <a:pt x="3200" y="9272"/>
                  </a:cubicBezTo>
                  <a:cubicBezTo>
                    <a:pt x="3196" y="9316"/>
                    <a:pt x="3195" y="9360"/>
                    <a:pt x="3195" y="9404"/>
                  </a:cubicBezTo>
                  <a:cubicBezTo>
                    <a:pt x="3196" y="9452"/>
                    <a:pt x="3200" y="9503"/>
                    <a:pt x="3204" y="9551"/>
                  </a:cubicBezTo>
                  <a:cubicBezTo>
                    <a:pt x="3223" y="9692"/>
                    <a:pt x="3274" y="9828"/>
                    <a:pt x="3342" y="9954"/>
                  </a:cubicBezTo>
                  <a:cubicBezTo>
                    <a:pt x="3360" y="9989"/>
                    <a:pt x="3382" y="10025"/>
                    <a:pt x="3403" y="10059"/>
                  </a:cubicBezTo>
                  <a:cubicBezTo>
                    <a:pt x="3428" y="10098"/>
                    <a:pt x="3455" y="10138"/>
                    <a:pt x="3484" y="10175"/>
                  </a:cubicBezTo>
                  <a:cubicBezTo>
                    <a:pt x="3577" y="10299"/>
                    <a:pt x="3686" y="10409"/>
                    <a:pt x="3805" y="10499"/>
                  </a:cubicBezTo>
                  <a:cubicBezTo>
                    <a:pt x="3838" y="10528"/>
                    <a:pt x="3871" y="10550"/>
                    <a:pt x="3906" y="10573"/>
                  </a:cubicBezTo>
                  <a:cubicBezTo>
                    <a:pt x="4130" y="10726"/>
                    <a:pt x="4385" y="10828"/>
                    <a:pt x="4654" y="10889"/>
                  </a:cubicBezTo>
                  <a:cubicBezTo>
                    <a:pt x="4691" y="10897"/>
                    <a:pt x="4728" y="10906"/>
                    <a:pt x="4768" y="10912"/>
                  </a:cubicBezTo>
                  <a:cubicBezTo>
                    <a:pt x="4921" y="10939"/>
                    <a:pt x="5078" y="10953"/>
                    <a:pt x="5233" y="10953"/>
                  </a:cubicBezTo>
                  <a:cubicBezTo>
                    <a:pt x="5284" y="10953"/>
                    <a:pt x="5335" y="10951"/>
                    <a:pt x="5385" y="10948"/>
                  </a:cubicBezTo>
                  <a:cubicBezTo>
                    <a:pt x="5426" y="10947"/>
                    <a:pt x="5469" y="10944"/>
                    <a:pt x="5510" y="10940"/>
                  </a:cubicBezTo>
                  <a:cubicBezTo>
                    <a:pt x="5745" y="10919"/>
                    <a:pt x="5975" y="10869"/>
                    <a:pt x="6187" y="10793"/>
                  </a:cubicBezTo>
                  <a:cubicBezTo>
                    <a:pt x="6236" y="10776"/>
                    <a:pt x="6284" y="10757"/>
                    <a:pt x="6329" y="10736"/>
                  </a:cubicBezTo>
                  <a:cubicBezTo>
                    <a:pt x="6365" y="10722"/>
                    <a:pt x="6400" y="10706"/>
                    <a:pt x="6435" y="10689"/>
                  </a:cubicBezTo>
                  <a:cubicBezTo>
                    <a:pt x="6780" y="10526"/>
                    <a:pt x="7077" y="10294"/>
                    <a:pt x="7321" y="10013"/>
                  </a:cubicBezTo>
                  <a:cubicBezTo>
                    <a:pt x="7354" y="9976"/>
                    <a:pt x="7384" y="9940"/>
                    <a:pt x="7413" y="9903"/>
                  </a:cubicBezTo>
                  <a:cubicBezTo>
                    <a:pt x="7573" y="9700"/>
                    <a:pt x="7709" y="9479"/>
                    <a:pt x="7813" y="9241"/>
                  </a:cubicBezTo>
                  <a:cubicBezTo>
                    <a:pt x="7829" y="9205"/>
                    <a:pt x="7844" y="9170"/>
                    <a:pt x="7857" y="9133"/>
                  </a:cubicBezTo>
                  <a:cubicBezTo>
                    <a:pt x="7979" y="8830"/>
                    <a:pt x="8054" y="8508"/>
                    <a:pt x="8072" y="8182"/>
                  </a:cubicBezTo>
                  <a:cubicBezTo>
                    <a:pt x="8077" y="8136"/>
                    <a:pt x="8078" y="8092"/>
                    <a:pt x="8078" y="8046"/>
                  </a:cubicBezTo>
                  <a:cubicBezTo>
                    <a:pt x="8085" y="7835"/>
                    <a:pt x="8065" y="7621"/>
                    <a:pt x="8021" y="7411"/>
                  </a:cubicBezTo>
                  <a:cubicBezTo>
                    <a:pt x="8014" y="7373"/>
                    <a:pt x="8006" y="7333"/>
                    <a:pt x="7994" y="7297"/>
                  </a:cubicBezTo>
                  <a:cubicBezTo>
                    <a:pt x="7923" y="7022"/>
                    <a:pt x="7813" y="6757"/>
                    <a:pt x="7649" y="6512"/>
                  </a:cubicBezTo>
                  <a:cubicBezTo>
                    <a:pt x="7630" y="6479"/>
                    <a:pt x="7607" y="6446"/>
                    <a:pt x="7583" y="6415"/>
                  </a:cubicBezTo>
                  <a:cubicBezTo>
                    <a:pt x="7578" y="6405"/>
                    <a:pt x="7573" y="6401"/>
                    <a:pt x="7568" y="6391"/>
                  </a:cubicBezTo>
                  <a:cubicBezTo>
                    <a:pt x="7446" y="6225"/>
                    <a:pt x="7301" y="6079"/>
                    <a:pt x="7150" y="5942"/>
                  </a:cubicBezTo>
                  <a:cubicBezTo>
                    <a:pt x="7116" y="5909"/>
                    <a:pt x="7082" y="5879"/>
                    <a:pt x="7045" y="5851"/>
                  </a:cubicBezTo>
                  <a:cubicBezTo>
                    <a:pt x="6837" y="5671"/>
                    <a:pt x="6611" y="5503"/>
                    <a:pt x="6399" y="5325"/>
                  </a:cubicBezTo>
                  <a:lnTo>
                    <a:pt x="6345" y="5283"/>
                  </a:lnTo>
                  <a:cubicBezTo>
                    <a:pt x="6333" y="5270"/>
                    <a:pt x="6319" y="5262"/>
                    <a:pt x="6307" y="5249"/>
                  </a:cubicBezTo>
                  <a:cubicBezTo>
                    <a:pt x="6067" y="5045"/>
                    <a:pt x="5837" y="4831"/>
                    <a:pt x="5639" y="4590"/>
                  </a:cubicBezTo>
                  <a:cubicBezTo>
                    <a:pt x="5614" y="4562"/>
                    <a:pt x="5591" y="4532"/>
                    <a:pt x="5568" y="4499"/>
                  </a:cubicBezTo>
                  <a:cubicBezTo>
                    <a:pt x="5429" y="4321"/>
                    <a:pt x="5309" y="4127"/>
                    <a:pt x="5215" y="3914"/>
                  </a:cubicBezTo>
                  <a:cubicBezTo>
                    <a:pt x="5194" y="3864"/>
                    <a:pt x="5173" y="3812"/>
                    <a:pt x="5153" y="3762"/>
                  </a:cubicBezTo>
                  <a:cubicBezTo>
                    <a:pt x="5139" y="3727"/>
                    <a:pt x="5125" y="3690"/>
                    <a:pt x="5112" y="3653"/>
                  </a:cubicBezTo>
                  <a:cubicBezTo>
                    <a:pt x="5024" y="3404"/>
                    <a:pt x="4956" y="3146"/>
                    <a:pt x="4892" y="2888"/>
                  </a:cubicBezTo>
                  <a:cubicBezTo>
                    <a:pt x="4881" y="2834"/>
                    <a:pt x="4868" y="2780"/>
                    <a:pt x="4855" y="2728"/>
                  </a:cubicBezTo>
                  <a:cubicBezTo>
                    <a:pt x="4807" y="2525"/>
                    <a:pt x="4760" y="2320"/>
                    <a:pt x="4705" y="2118"/>
                  </a:cubicBezTo>
                  <a:cubicBezTo>
                    <a:pt x="4692" y="2073"/>
                    <a:pt x="4680" y="2025"/>
                    <a:pt x="4666" y="1980"/>
                  </a:cubicBezTo>
                  <a:cubicBezTo>
                    <a:pt x="4606" y="1770"/>
                    <a:pt x="4535" y="1566"/>
                    <a:pt x="4446" y="1372"/>
                  </a:cubicBezTo>
                  <a:cubicBezTo>
                    <a:pt x="4425" y="1321"/>
                    <a:pt x="4401" y="1271"/>
                    <a:pt x="4374" y="1221"/>
                  </a:cubicBezTo>
                  <a:cubicBezTo>
                    <a:pt x="4283" y="1041"/>
                    <a:pt x="4172" y="871"/>
                    <a:pt x="4035" y="713"/>
                  </a:cubicBezTo>
                  <a:cubicBezTo>
                    <a:pt x="4025" y="699"/>
                    <a:pt x="4012" y="684"/>
                    <a:pt x="3999" y="670"/>
                  </a:cubicBezTo>
                  <a:cubicBezTo>
                    <a:pt x="3984" y="652"/>
                    <a:pt x="3968" y="635"/>
                    <a:pt x="3953" y="619"/>
                  </a:cubicBezTo>
                  <a:cubicBezTo>
                    <a:pt x="3720" y="374"/>
                    <a:pt x="3430" y="180"/>
                    <a:pt x="3110" y="78"/>
                  </a:cubicBezTo>
                  <a:cubicBezTo>
                    <a:pt x="3071" y="66"/>
                    <a:pt x="3033" y="55"/>
                    <a:pt x="2993" y="47"/>
                  </a:cubicBezTo>
                  <a:cubicBezTo>
                    <a:pt x="2937" y="32"/>
                    <a:pt x="2880" y="21"/>
                    <a:pt x="2820" y="14"/>
                  </a:cubicBezTo>
                  <a:cubicBezTo>
                    <a:pt x="2751" y="5"/>
                    <a:pt x="2682" y="1"/>
                    <a:pt x="26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35"/>
            <p:cNvSpPr/>
            <p:nvPr/>
          </p:nvSpPr>
          <p:spPr>
            <a:xfrm>
              <a:off x="8019937" y="2647853"/>
              <a:ext cx="63473" cy="28412"/>
            </a:xfrm>
            <a:custGeom>
              <a:avLst/>
              <a:gdLst/>
              <a:ahLst/>
              <a:cxnLst/>
              <a:rect l="l" t="t" r="r" b="b"/>
              <a:pathLst>
                <a:path w="1260" h="564" extrusionOk="0">
                  <a:moveTo>
                    <a:pt x="1191" y="0"/>
                  </a:moveTo>
                  <a:cubicBezTo>
                    <a:pt x="1185" y="0"/>
                    <a:pt x="1178" y="2"/>
                    <a:pt x="1170" y="5"/>
                  </a:cubicBezTo>
                  <a:cubicBezTo>
                    <a:pt x="1050" y="56"/>
                    <a:pt x="917" y="74"/>
                    <a:pt x="793" y="124"/>
                  </a:cubicBezTo>
                  <a:cubicBezTo>
                    <a:pt x="693" y="163"/>
                    <a:pt x="606" y="224"/>
                    <a:pt x="500" y="254"/>
                  </a:cubicBezTo>
                  <a:cubicBezTo>
                    <a:pt x="449" y="268"/>
                    <a:pt x="394" y="282"/>
                    <a:pt x="338" y="287"/>
                  </a:cubicBezTo>
                  <a:cubicBezTo>
                    <a:pt x="295" y="288"/>
                    <a:pt x="248" y="289"/>
                    <a:pt x="205" y="302"/>
                  </a:cubicBezTo>
                  <a:cubicBezTo>
                    <a:pt x="109" y="328"/>
                    <a:pt x="47" y="399"/>
                    <a:pt x="14" y="494"/>
                  </a:cubicBezTo>
                  <a:cubicBezTo>
                    <a:pt x="0" y="536"/>
                    <a:pt x="35" y="564"/>
                    <a:pt x="70" y="564"/>
                  </a:cubicBezTo>
                  <a:cubicBezTo>
                    <a:pt x="93" y="564"/>
                    <a:pt x="116" y="552"/>
                    <a:pt x="126" y="523"/>
                  </a:cubicBezTo>
                  <a:cubicBezTo>
                    <a:pt x="154" y="438"/>
                    <a:pt x="219" y="406"/>
                    <a:pt x="307" y="401"/>
                  </a:cubicBezTo>
                  <a:cubicBezTo>
                    <a:pt x="404" y="396"/>
                    <a:pt x="500" y="377"/>
                    <a:pt x="591" y="346"/>
                  </a:cubicBezTo>
                  <a:cubicBezTo>
                    <a:pt x="684" y="312"/>
                    <a:pt x="768" y="253"/>
                    <a:pt x="861" y="220"/>
                  </a:cubicBezTo>
                  <a:cubicBezTo>
                    <a:pt x="973" y="182"/>
                    <a:pt x="1090" y="162"/>
                    <a:pt x="1200" y="115"/>
                  </a:cubicBezTo>
                  <a:cubicBezTo>
                    <a:pt x="1259" y="91"/>
                    <a:pt x="1242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35"/>
            <p:cNvSpPr/>
            <p:nvPr/>
          </p:nvSpPr>
          <p:spPr>
            <a:xfrm>
              <a:off x="8063310" y="2689866"/>
              <a:ext cx="62062" cy="21812"/>
            </a:xfrm>
            <a:custGeom>
              <a:avLst/>
              <a:gdLst/>
              <a:ahLst/>
              <a:cxnLst/>
              <a:rect l="l" t="t" r="r" b="b"/>
              <a:pathLst>
                <a:path w="1232" h="433" extrusionOk="0">
                  <a:moveTo>
                    <a:pt x="1029" y="1"/>
                  </a:moveTo>
                  <a:cubicBezTo>
                    <a:pt x="909" y="1"/>
                    <a:pt x="780" y="67"/>
                    <a:pt x="675" y="109"/>
                  </a:cubicBezTo>
                  <a:cubicBezTo>
                    <a:pt x="475" y="190"/>
                    <a:pt x="275" y="263"/>
                    <a:pt x="66" y="319"/>
                  </a:cubicBezTo>
                  <a:cubicBezTo>
                    <a:pt x="0" y="337"/>
                    <a:pt x="22" y="433"/>
                    <a:pt x="81" y="433"/>
                  </a:cubicBezTo>
                  <a:cubicBezTo>
                    <a:pt x="86" y="433"/>
                    <a:pt x="91" y="432"/>
                    <a:pt x="97" y="430"/>
                  </a:cubicBezTo>
                  <a:cubicBezTo>
                    <a:pt x="278" y="382"/>
                    <a:pt x="455" y="319"/>
                    <a:pt x="631" y="249"/>
                  </a:cubicBezTo>
                  <a:cubicBezTo>
                    <a:pt x="717" y="215"/>
                    <a:pt x="802" y="177"/>
                    <a:pt x="890" y="148"/>
                  </a:cubicBezTo>
                  <a:cubicBezTo>
                    <a:pt x="931" y="135"/>
                    <a:pt x="985" y="113"/>
                    <a:pt x="1034" y="113"/>
                  </a:cubicBezTo>
                  <a:cubicBezTo>
                    <a:pt x="1059" y="113"/>
                    <a:pt x="1083" y="119"/>
                    <a:pt x="1103" y="134"/>
                  </a:cubicBezTo>
                  <a:cubicBezTo>
                    <a:pt x="1115" y="143"/>
                    <a:pt x="1128" y="147"/>
                    <a:pt x="1140" y="147"/>
                  </a:cubicBezTo>
                  <a:cubicBezTo>
                    <a:pt x="1189" y="147"/>
                    <a:pt x="1231" y="88"/>
                    <a:pt x="1185" y="52"/>
                  </a:cubicBezTo>
                  <a:cubicBezTo>
                    <a:pt x="1137" y="15"/>
                    <a:pt x="1084" y="1"/>
                    <a:pt x="10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35"/>
            <p:cNvSpPr/>
            <p:nvPr/>
          </p:nvSpPr>
          <p:spPr>
            <a:xfrm>
              <a:off x="8081294" y="2713946"/>
              <a:ext cx="53246" cy="21712"/>
            </a:xfrm>
            <a:custGeom>
              <a:avLst/>
              <a:gdLst/>
              <a:ahLst/>
              <a:cxnLst/>
              <a:rect l="l" t="t" r="r" b="b"/>
              <a:pathLst>
                <a:path w="1057" h="431" extrusionOk="0">
                  <a:moveTo>
                    <a:pt x="979" y="1"/>
                  </a:moveTo>
                  <a:cubicBezTo>
                    <a:pt x="961" y="1"/>
                    <a:pt x="944" y="10"/>
                    <a:pt x="933" y="30"/>
                  </a:cubicBezTo>
                  <a:cubicBezTo>
                    <a:pt x="898" y="97"/>
                    <a:pt x="827" y="120"/>
                    <a:pt x="757" y="140"/>
                  </a:cubicBezTo>
                  <a:cubicBezTo>
                    <a:pt x="689" y="159"/>
                    <a:pt x="620" y="176"/>
                    <a:pt x="552" y="203"/>
                  </a:cubicBezTo>
                  <a:cubicBezTo>
                    <a:pt x="460" y="240"/>
                    <a:pt x="334" y="316"/>
                    <a:pt x="223" y="316"/>
                  </a:cubicBezTo>
                  <a:cubicBezTo>
                    <a:pt x="181" y="316"/>
                    <a:pt x="142" y="305"/>
                    <a:pt x="107" y="278"/>
                  </a:cubicBezTo>
                  <a:cubicBezTo>
                    <a:pt x="96" y="270"/>
                    <a:pt x="86" y="267"/>
                    <a:pt x="76" y="267"/>
                  </a:cubicBezTo>
                  <a:cubicBezTo>
                    <a:pt x="32" y="267"/>
                    <a:pt x="1" y="340"/>
                    <a:pt x="49" y="378"/>
                  </a:cubicBezTo>
                  <a:cubicBezTo>
                    <a:pt x="99" y="416"/>
                    <a:pt x="154" y="431"/>
                    <a:pt x="211" y="431"/>
                  </a:cubicBezTo>
                  <a:cubicBezTo>
                    <a:pt x="338" y="431"/>
                    <a:pt x="474" y="359"/>
                    <a:pt x="584" y="314"/>
                  </a:cubicBezTo>
                  <a:cubicBezTo>
                    <a:pt x="735" y="251"/>
                    <a:pt x="951" y="247"/>
                    <a:pt x="1034" y="87"/>
                  </a:cubicBezTo>
                  <a:cubicBezTo>
                    <a:pt x="1057" y="42"/>
                    <a:pt x="1017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35"/>
            <p:cNvSpPr/>
            <p:nvPr/>
          </p:nvSpPr>
          <p:spPr>
            <a:xfrm>
              <a:off x="8072579" y="2752131"/>
              <a:ext cx="55916" cy="10730"/>
            </a:xfrm>
            <a:custGeom>
              <a:avLst/>
              <a:gdLst/>
              <a:ahLst/>
              <a:cxnLst/>
              <a:rect l="l" t="t" r="r" b="b"/>
              <a:pathLst>
                <a:path w="1110" h="213" extrusionOk="0">
                  <a:moveTo>
                    <a:pt x="359" y="0"/>
                  </a:moveTo>
                  <a:cubicBezTo>
                    <a:pt x="258" y="0"/>
                    <a:pt x="157" y="13"/>
                    <a:pt x="63" y="49"/>
                  </a:cubicBezTo>
                  <a:cubicBezTo>
                    <a:pt x="1" y="73"/>
                    <a:pt x="18" y="165"/>
                    <a:pt x="72" y="165"/>
                  </a:cubicBezTo>
                  <a:cubicBezTo>
                    <a:pt x="78" y="165"/>
                    <a:pt x="85" y="164"/>
                    <a:pt x="93" y="161"/>
                  </a:cubicBezTo>
                  <a:cubicBezTo>
                    <a:pt x="178" y="128"/>
                    <a:pt x="268" y="117"/>
                    <a:pt x="358" y="117"/>
                  </a:cubicBezTo>
                  <a:cubicBezTo>
                    <a:pt x="424" y="117"/>
                    <a:pt x="489" y="123"/>
                    <a:pt x="553" y="131"/>
                  </a:cubicBezTo>
                  <a:cubicBezTo>
                    <a:pt x="706" y="148"/>
                    <a:pt x="857" y="184"/>
                    <a:pt x="1008" y="212"/>
                  </a:cubicBezTo>
                  <a:cubicBezTo>
                    <a:pt x="1012" y="213"/>
                    <a:pt x="1015" y="213"/>
                    <a:pt x="1019" y="213"/>
                  </a:cubicBezTo>
                  <a:cubicBezTo>
                    <a:pt x="1086" y="213"/>
                    <a:pt x="1110" y="112"/>
                    <a:pt x="1041" y="99"/>
                  </a:cubicBezTo>
                  <a:cubicBezTo>
                    <a:pt x="879" y="70"/>
                    <a:pt x="718" y="33"/>
                    <a:pt x="555" y="14"/>
                  </a:cubicBezTo>
                  <a:cubicBezTo>
                    <a:pt x="490" y="6"/>
                    <a:pt x="42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35"/>
            <p:cNvSpPr/>
            <p:nvPr/>
          </p:nvSpPr>
          <p:spPr>
            <a:xfrm>
              <a:off x="8057870" y="2778527"/>
              <a:ext cx="70475" cy="19495"/>
            </a:xfrm>
            <a:custGeom>
              <a:avLst/>
              <a:gdLst/>
              <a:ahLst/>
              <a:cxnLst/>
              <a:rect l="l" t="t" r="r" b="b"/>
              <a:pathLst>
                <a:path w="1399" h="387" extrusionOk="0">
                  <a:moveTo>
                    <a:pt x="883" y="0"/>
                  </a:moveTo>
                  <a:cubicBezTo>
                    <a:pt x="577" y="0"/>
                    <a:pt x="276" y="71"/>
                    <a:pt x="43" y="289"/>
                  </a:cubicBezTo>
                  <a:cubicBezTo>
                    <a:pt x="0" y="328"/>
                    <a:pt x="40" y="386"/>
                    <a:pt x="85" y="386"/>
                  </a:cubicBezTo>
                  <a:cubicBezTo>
                    <a:pt x="98" y="386"/>
                    <a:pt x="112" y="381"/>
                    <a:pt x="124" y="370"/>
                  </a:cubicBezTo>
                  <a:cubicBezTo>
                    <a:pt x="332" y="176"/>
                    <a:pt x="604" y="113"/>
                    <a:pt x="879" y="113"/>
                  </a:cubicBezTo>
                  <a:cubicBezTo>
                    <a:pt x="1020" y="113"/>
                    <a:pt x="1163" y="130"/>
                    <a:pt x="1299" y="154"/>
                  </a:cubicBezTo>
                  <a:cubicBezTo>
                    <a:pt x="1303" y="155"/>
                    <a:pt x="1306" y="155"/>
                    <a:pt x="1310" y="155"/>
                  </a:cubicBezTo>
                  <a:cubicBezTo>
                    <a:pt x="1373" y="155"/>
                    <a:pt x="1398" y="54"/>
                    <a:pt x="1329" y="42"/>
                  </a:cubicBezTo>
                  <a:cubicBezTo>
                    <a:pt x="1184" y="17"/>
                    <a:pt x="1033" y="0"/>
                    <a:pt x="8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35"/>
            <p:cNvSpPr/>
            <p:nvPr/>
          </p:nvSpPr>
          <p:spPr>
            <a:xfrm>
              <a:off x="8065577" y="2813841"/>
              <a:ext cx="61558" cy="27656"/>
            </a:xfrm>
            <a:custGeom>
              <a:avLst/>
              <a:gdLst/>
              <a:ahLst/>
              <a:cxnLst/>
              <a:rect l="l" t="t" r="r" b="b"/>
              <a:pathLst>
                <a:path w="1222" h="549" extrusionOk="0">
                  <a:moveTo>
                    <a:pt x="1142" y="1"/>
                  </a:moveTo>
                  <a:cubicBezTo>
                    <a:pt x="1137" y="1"/>
                    <a:pt x="1132" y="1"/>
                    <a:pt x="1126" y="3"/>
                  </a:cubicBezTo>
                  <a:cubicBezTo>
                    <a:pt x="998" y="36"/>
                    <a:pt x="895" y="126"/>
                    <a:pt x="782" y="190"/>
                  </a:cubicBezTo>
                  <a:cubicBezTo>
                    <a:pt x="732" y="220"/>
                    <a:pt x="680" y="248"/>
                    <a:pt x="620" y="252"/>
                  </a:cubicBezTo>
                  <a:cubicBezTo>
                    <a:pt x="598" y="254"/>
                    <a:pt x="576" y="254"/>
                    <a:pt x="553" y="254"/>
                  </a:cubicBezTo>
                  <a:cubicBezTo>
                    <a:pt x="531" y="254"/>
                    <a:pt x="508" y="254"/>
                    <a:pt x="485" y="254"/>
                  </a:cubicBezTo>
                  <a:cubicBezTo>
                    <a:pt x="303" y="254"/>
                    <a:pt x="73" y="267"/>
                    <a:pt x="12" y="478"/>
                  </a:cubicBezTo>
                  <a:cubicBezTo>
                    <a:pt x="0" y="520"/>
                    <a:pt x="35" y="549"/>
                    <a:pt x="70" y="549"/>
                  </a:cubicBezTo>
                  <a:cubicBezTo>
                    <a:pt x="93" y="549"/>
                    <a:pt x="116" y="536"/>
                    <a:pt x="124" y="508"/>
                  </a:cubicBezTo>
                  <a:cubicBezTo>
                    <a:pt x="158" y="383"/>
                    <a:pt x="300" y="366"/>
                    <a:pt x="427" y="366"/>
                  </a:cubicBezTo>
                  <a:cubicBezTo>
                    <a:pt x="473" y="366"/>
                    <a:pt x="517" y="369"/>
                    <a:pt x="553" y="369"/>
                  </a:cubicBezTo>
                  <a:cubicBezTo>
                    <a:pt x="593" y="369"/>
                    <a:pt x="634" y="369"/>
                    <a:pt x="672" y="362"/>
                  </a:cubicBezTo>
                  <a:cubicBezTo>
                    <a:pt x="728" y="352"/>
                    <a:pt x="783" y="322"/>
                    <a:pt x="830" y="295"/>
                  </a:cubicBezTo>
                  <a:cubicBezTo>
                    <a:pt x="936" y="234"/>
                    <a:pt x="1035" y="145"/>
                    <a:pt x="1154" y="114"/>
                  </a:cubicBezTo>
                  <a:cubicBezTo>
                    <a:pt x="1222" y="95"/>
                    <a:pt x="1201" y="1"/>
                    <a:pt x="11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35"/>
            <p:cNvSpPr/>
            <p:nvPr/>
          </p:nvSpPr>
          <p:spPr>
            <a:xfrm>
              <a:off x="8075551" y="2846132"/>
              <a:ext cx="56420" cy="30930"/>
            </a:xfrm>
            <a:custGeom>
              <a:avLst/>
              <a:gdLst/>
              <a:ahLst/>
              <a:cxnLst/>
              <a:rect l="l" t="t" r="r" b="b"/>
              <a:pathLst>
                <a:path w="1120" h="614" extrusionOk="0">
                  <a:moveTo>
                    <a:pt x="1041" y="1"/>
                  </a:moveTo>
                  <a:cubicBezTo>
                    <a:pt x="1023" y="1"/>
                    <a:pt x="1006" y="9"/>
                    <a:pt x="995" y="29"/>
                  </a:cubicBezTo>
                  <a:cubicBezTo>
                    <a:pt x="956" y="95"/>
                    <a:pt x="898" y="147"/>
                    <a:pt x="841" y="195"/>
                  </a:cubicBezTo>
                  <a:cubicBezTo>
                    <a:pt x="762" y="263"/>
                    <a:pt x="676" y="321"/>
                    <a:pt x="585" y="372"/>
                  </a:cubicBezTo>
                  <a:cubicBezTo>
                    <a:pt x="500" y="421"/>
                    <a:pt x="409" y="462"/>
                    <a:pt x="314" y="484"/>
                  </a:cubicBezTo>
                  <a:cubicBezTo>
                    <a:pt x="286" y="491"/>
                    <a:pt x="252" y="497"/>
                    <a:pt x="220" y="497"/>
                  </a:cubicBezTo>
                  <a:cubicBezTo>
                    <a:pt x="185" y="497"/>
                    <a:pt x="151" y="490"/>
                    <a:pt x="127" y="472"/>
                  </a:cubicBezTo>
                  <a:cubicBezTo>
                    <a:pt x="116" y="462"/>
                    <a:pt x="103" y="458"/>
                    <a:pt x="90" y="458"/>
                  </a:cubicBezTo>
                  <a:cubicBezTo>
                    <a:pt x="43" y="458"/>
                    <a:pt x="0" y="517"/>
                    <a:pt x="46" y="554"/>
                  </a:cubicBezTo>
                  <a:cubicBezTo>
                    <a:pt x="99" y="597"/>
                    <a:pt x="162" y="613"/>
                    <a:pt x="227" y="613"/>
                  </a:cubicBezTo>
                  <a:cubicBezTo>
                    <a:pt x="361" y="613"/>
                    <a:pt x="508" y="544"/>
                    <a:pt x="613" y="489"/>
                  </a:cubicBezTo>
                  <a:cubicBezTo>
                    <a:pt x="717" y="433"/>
                    <a:pt x="817" y="365"/>
                    <a:pt x="907" y="292"/>
                  </a:cubicBezTo>
                  <a:cubicBezTo>
                    <a:pt x="978" y="232"/>
                    <a:pt x="1048" y="167"/>
                    <a:pt x="1094" y="88"/>
                  </a:cubicBezTo>
                  <a:cubicBezTo>
                    <a:pt x="1119" y="43"/>
                    <a:pt x="1080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35"/>
            <p:cNvSpPr/>
            <p:nvPr/>
          </p:nvSpPr>
          <p:spPr>
            <a:xfrm>
              <a:off x="8110966" y="2874443"/>
              <a:ext cx="46899" cy="35917"/>
            </a:xfrm>
            <a:custGeom>
              <a:avLst/>
              <a:gdLst/>
              <a:ahLst/>
              <a:cxnLst/>
              <a:rect l="l" t="t" r="r" b="b"/>
              <a:pathLst>
                <a:path w="931" h="713" extrusionOk="0">
                  <a:moveTo>
                    <a:pt x="869" y="1"/>
                  </a:moveTo>
                  <a:cubicBezTo>
                    <a:pt x="859" y="1"/>
                    <a:pt x="848" y="3"/>
                    <a:pt x="839" y="7"/>
                  </a:cubicBezTo>
                  <a:cubicBezTo>
                    <a:pt x="742" y="50"/>
                    <a:pt x="657" y="112"/>
                    <a:pt x="572" y="169"/>
                  </a:cubicBezTo>
                  <a:cubicBezTo>
                    <a:pt x="532" y="196"/>
                    <a:pt x="491" y="228"/>
                    <a:pt x="446" y="248"/>
                  </a:cubicBezTo>
                  <a:cubicBezTo>
                    <a:pt x="413" y="264"/>
                    <a:pt x="378" y="274"/>
                    <a:pt x="343" y="288"/>
                  </a:cubicBezTo>
                  <a:cubicBezTo>
                    <a:pt x="265" y="319"/>
                    <a:pt x="187" y="359"/>
                    <a:pt x="124" y="418"/>
                  </a:cubicBezTo>
                  <a:cubicBezTo>
                    <a:pt x="96" y="447"/>
                    <a:pt x="69" y="481"/>
                    <a:pt x="58" y="518"/>
                  </a:cubicBezTo>
                  <a:cubicBezTo>
                    <a:pt x="45" y="553"/>
                    <a:pt x="48" y="597"/>
                    <a:pt x="29" y="628"/>
                  </a:cubicBezTo>
                  <a:cubicBezTo>
                    <a:pt x="1" y="671"/>
                    <a:pt x="41" y="713"/>
                    <a:pt x="82" y="713"/>
                  </a:cubicBezTo>
                  <a:cubicBezTo>
                    <a:pt x="99" y="713"/>
                    <a:pt x="117" y="705"/>
                    <a:pt x="129" y="686"/>
                  </a:cubicBezTo>
                  <a:cubicBezTo>
                    <a:pt x="150" y="652"/>
                    <a:pt x="153" y="615"/>
                    <a:pt x="160" y="579"/>
                  </a:cubicBezTo>
                  <a:cubicBezTo>
                    <a:pt x="167" y="540"/>
                    <a:pt x="187" y="518"/>
                    <a:pt x="214" y="492"/>
                  </a:cubicBezTo>
                  <a:cubicBezTo>
                    <a:pt x="267" y="441"/>
                    <a:pt x="341" y="410"/>
                    <a:pt x="409" y="383"/>
                  </a:cubicBezTo>
                  <a:cubicBezTo>
                    <a:pt x="445" y="370"/>
                    <a:pt x="480" y="360"/>
                    <a:pt x="513" y="342"/>
                  </a:cubicBezTo>
                  <a:cubicBezTo>
                    <a:pt x="557" y="318"/>
                    <a:pt x="599" y="287"/>
                    <a:pt x="640" y="261"/>
                  </a:cubicBezTo>
                  <a:cubicBezTo>
                    <a:pt x="721" y="206"/>
                    <a:pt x="803" y="148"/>
                    <a:pt x="895" y="107"/>
                  </a:cubicBezTo>
                  <a:cubicBezTo>
                    <a:pt x="924" y="94"/>
                    <a:pt x="931" y="53"/>
                    <a:pt x="916" y="27"/>
                  </a:cubicBezTo>
                  <a:cubicBezTo>
                    <a:pt x="905" y="9"/>
                    <a:pt x="888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35"/>
            <p:cNvSpPr/>
            <p:nvPr/>
          </p:nvSpPr>
          <p:spPr>
            <a:xfrm>
              <a:off x="8164767" y="2894946"/>
              <a:ext cx="30527" cy="50778"/>
            </a:xfrm>
            <a:custGeom>
              <a:avLst/>
              <a:gdLst/>
              <a:ahLst/>
              <a:cxnLst/>
              <a:rect l="l" t="t" r="r" b="b"/>
              <a:pathLst>
                <a:path w="606" h="1008" extrusionOk="0">
                  <a:moveTo>
                    <a:pt x="549" y="0"/>
                  </a:moveTo>
                  <a:cubicBezTo>
                    <a:pt x="521" y="0"/>
                    <a:pt x="492" y="19"/>
                    <a:pt x="489" y="55"/>
                  </a:cubicBezTo>
                  <a:cubicBezTo>
                    <a:pt x="488" y="77"/>
                    <a:pt x="480" y="111"/>
                    <a:pt x="473" y="143"/>
                  </a:cubicBezTo>
                  <a:cubicBezTo>
                    <a:pt x="465" y="186"/>
                    <a:pt x="452" y="228"/>
                    <a:pt x="439" y="268"/>
                  </a:cubicBezTo>
                  <a:cubicBezTo>
                    <a:pt x="411" y="364"/>
                    <a:pt x="378" y="458"/>
                    <a:pt x="339" y="548"/>
                  </a:cubicBezTo>
                  <a:cubicBezTo>
                    <a:pt x="302" y="635"/>
                    <a:pt x="257" y="721"/>
                    <a:pt x="201" y="798"/>
                  </a:cubicBezTo>
                  <a:cubicBezTo>
                    <a:pt x="183" y="823"/>
                    <a:pt x="155" y="853"/>
                    <a:pt x="135" y="869"/>
                  </a:cubicBezTo>
                  <a:lnTo>
                    <a:pt x="119" y="880"/>
                  </a:lnTo>
                  <a:cubicBezTo>
                    <a:pt x="118" y="881"/>
                    <a:pt x="106" y="887"/>
                    <a:pt x="104" y="888"/>
                  </a:cubicBezTo>
                  <a:lnTo>
                    <a:pt x="104" y="888"/>
                  </a:lnTo>
                  <a:cubicBezTo>
                    <a:pt x="98" y="889"/>
                    <a:pt x="92" y="891"/>
                    <a:pt x="85" y="891"/>
                  </a:cubicBezTo>
                  <a:cubicBezTo>
                    <a:pt x="89" y="891"/>
                    <a:pt x="90" y="891"/>
                    <a:pt x="89" y="891"/>
                  </a:cubicBezTo>
                  <a:cubicBezTo>
                    <a:pt x="87" y="891"/>
                    <a:pt x="77" y="891"/>
                    <a:pt x="75" y="891"/>
                  </a:cubicBezTo>
                  <a:cubicBezTo>
                    <a:pt x="74" y="891"/>
                    <a:pt x="73" y="891"/>
                    <a:pt x="72" y="891"/>
                  </a:cubicBezTo>
                  <a:cubicBezTo>
                    <a:pt x="0" y="891"/>
                    <a:pt x="1" y="1003"/>
                    <a:pt x="75" y="1008"/>
                  </a:cubicBezTo>
                  <a:cubicBezTo>
                    <a:pt x="78" y="1008"/>
                    <a:pt x="81" y="1008"/>
                    <a:pt x="84" y="1008"/>
                  </a:cubicBezTo>
                  <a:cubicBezTo>
                    <a:pt x="214" y="1008"/>
                    <a:pt x="306" y="857"/>
                    <a:pt x="361" y="760"/>
                  </a:cubicBezTo>
                  <a:cubicBezTo>
                    <a:pt x="446" y="608"/>
                    <a:pt x="510" y="442"/>
                    <a:pt x="557" y="275"/>
                  </a:cubicBezTo>
                  <a:cubicBezTo>
                    <a:pt x="575" y="204"/>
                    <a:pt x="594" y="132"/>
                    <a:pt x="601" y="58"/>
                  </a:cubicBezTo>
                  <a:cubicBezTo>
                    <a:pt x="605" y="20"/>
                    <a:pt x="578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35"/>
            <p:cNvSpPr/>
            <p:nvPr/>
          </p:nvSpPr>
          <p:spPr>
            <a:xfrm>
              <a:off x="8222850" y="2893888"/>
              <a:ext cx="12493" cy="56722"/>
            </a:xfrm>
            <a:custGeom>
              <a:avLst/>
              <a:gdLst/>
              <a:ahLst/>
              <a:cxnLst/>
              <a:rect l="l" t="t" r="r" b="b"/>
              <a:pathLst>
                <a:path w="248" h="1126" extrusionOk="0">
                  <a:moveTo>
                    <a:pt x="82" y="1"/>
                  </a:moveTo>
                  <a:cubicBezTo>
                    <a:pt x="40" y="1"/>
                    <a:pt x="1" y="59"/>
                    <a:pt x="37" y="102"/>
                  </a:cubicBezTo>
                  <a:cubicBezTo>
                    <a:pt x="151" y="232"/>
                    <a:pt x="127" y="429"/>
                    <a:pt x="111" y="586"/>
                  </a:cubicBezTo>
                  <a:cubicBezTo>
                    <a:pt x="93" y="749"/>
                    <a:pt x="59" y="929"/>
                    <a:pt x="118" y="1087"/>
                  </a:cubicBezTo>
                  <a:cubicBezTo>
                    <a:pt x="128" y="1114"/>
                    <a:pt x="152" y="1125"/>
                    <a:pt x="175" y="1125"/>
                  </a:cubicBezTo>
                  <a:cubicBezTo>
                    <a:pt x="211" y="1125"/>
                    <a:pt x="245" y="1098"/>
                    <a:pt x="229" y="1057"/>
                  </a:cubicBezTo>
                  <a:cubicBezTo>
                    <a:pt x="166" y="894"/>
                    <a:pt x="216" y="700"/>
                    <a:pt x="232" y="531"/>
                  </a:cubicBezTo>
                  <a:cubicBezTo>
                    <a:pt x="247" y="353"/>
                    <a:pt x="243" y="163"/>
                    <a:pt x="120" y="20"/>
                  </a:cubicBezTo>
                  <a:cubicBezTo>
                    <a:pt x="108" y="6"/>
                    <a:pt x="95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35"/>
            <p:cNvSpPr/>
            <p:nvPr/>
          </p:nvSpPr>
          <p:spPr>
            <a:xfrm>
              <a:off x="8273125" y="2886030"/>
              <a:ext cx="28613" cy="59040"/>
            </a:xfrm>
            <a:custGeom>
              <a:avLst/>
              <a:gdLst/>
              <a:ahLst/>
              <a:cxnLst/>
              <a:rect l="l" t="t" r="r" b="b"/>
              <a:pathLst>
                <a:path w="568" h="1172" extrusionOk="0">
                  <a:moveTo>
                    <a:pt x="73" y="1"/>
                  </a:moveTo>
                  <a:cubicBezTo>
                    <a:pt x="38" y="1"/>
                    <a:pt x="0" y="30"/>
                    <a:pt x="9" y="74"/>
                  </a:cubicBezTo>
                  <a:cubicBezTo>
                    <a:pt x="22" y="136"/>
                    <a:pt x="56" y="190"/>
                    <a:pt x="84" y="245"/>
                  </a:cubicBezTo>
                  <a:cubicBezTo>
                    <a:pt x="108" y="295"/>
                    <a:pt x="142" y="334"/>
                    <a:pt x="186" y="367"/>
                  </a:cubicBezTo>
                  <a:cubicBezTo>
                    <a:pt x="226" y="395"/>
                    <a:pt x="271" y="415"/>
                    <a:pt x="308" y="445"/>
                  </a:cubicBezTo>
                  <a:cubicBezTo>
                    <a:pt x="342" y="472"/>
                    <a:pt x="369" y="513"/>
                    <a:pt x="386" y="551"/>
                  </a:cubicBezTo>
                  <a:cubicBezTo>
                    <a:pt x="455" y="720"/>
                    <a:pt x="400" y="927"/>
                    <a:pt x="370" y="1098"/>
                  </a:cubicBezTo>
                  <a:cubicBezTo>
                    <a:pt x="362" y="1142"/>
                    <a:pt x="399" y="1171"/>
                    <a:pt x="433" y="1171"/>
                  </a:cubicBezTo>
                  <a:cubicBezTo>
                    <a:pt x="455" y="1171"/>
                    <a:pt x="476" y="1159"/>
                    <a:pt x="482" y="1129"/>
                  </a:cubicBezTo>
                  <a:cubicBezTo>
                    <a:pt x="515" y="941"/>
                    <a:pt x="567" y="733"/>
                    <a:pt x="506" y="543"/>
                  </a:cubicBezTo>
                  <a:cubicBezTo>
                    <a:pt x="476" y="449"/>
                    <a:pt x="415" y="371"/>
                    <a:pt x="333" y="319"/>
                  </a:cubicBezTo>
                  <a:cubicBezTo>
                    <a:pt x="289" y="293"/>
                    <a:pt x="240" y="268"/>
                    <a:pt x="207" y="224"/>
                  </a:cubicBezTo>
                  <a:cubicBezTo>
                    <a:pt x="172" y="173"/>
                    <a:pt x="135" y="99"/>
                    <a:pt x="124" y="40"/>
                  </a:cubicBezTo>
                  <a:cubicBezTo>
                    <a:pt x="117" y="12"/>
                    <a:pt x="96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35"/>
            <p:cNvSpPr/>
            <p:nvPr/>
          </p:nvSpPr>
          <p:spPr>
            <a:xfrm>
              <a:off x="8317355" y="2847794"/>
              <a:ext cx="62213" cy="39897"/>
            </a:xfrm>
            <a:custGeom>
              <a:avLst/>
              <a:gdLst/>
              <a:ahLst/>
              <a:cxnLst/>
              <a:rect l="l" t="t" r="r" b="b"/>
              <a:pathLst>
                <a:path w="1235" h="792" extrusionOk="0">
                  <a:moveTo>
                    <a:pt x="77" y="1"/>
                  </a:moveTo>
                  <a:cubicBezTo>
                    <a:pt x="20" y="1"/>
                    <a:pt x="0" y="95"/>
                    <a:pt x="66" y="113"/>
                  </a:cubicBezTo>
                  <a:cubicBezTo>
                    <a:pt x="99" y="122"/>
                    <a:pt x="131" y="125"/>
                    <a:pt x="164" y="125"/>
                  </a:cubicBezTo>
                  <a:cubicBezTo>
                    <a:pt x="216" y="125"/>
                    <a:pt x="268" y="117"/>
                    <a:pt x="321" y="117"/>
                  </a:cubicBezTo>
                  <a:cubicBezTo>
                    <a:pt x="332" y="117"/>
                    <a:pt x="344" y="118"/>
                    <a:pt x="355" y="118"/>
                  </a:cubicBezTo>
                  <a:cubicBezTo>
                    <a:pt x="461" y="127"/>
                    <a:pt x="558" y="218"/>
                    <a:pt x="633" y="287"/>
                  </a:cubicBezTo>
                  <a:cubicBezTo>
                    <a:pt x="802" y="441"/>
                    <a:pt x="942" y="623"/>
                    <a:pt x="1109" y="776"/>
                  </a:cubicBezTo>
                  <a:cubicBezTo>
                    <a:pt x="1121" y="787"/>
                    <a:pt x="1134" y="791"/>
                    <a:pt x="1147" y="791"/>
                  </a:cubicBezTo>
                  <a:cubicBezTo>
                    <a:pt x="1194" y="791"/>
                    <a:pt x="1235" y="733"/>
                    <a:pt x="1191" y="694"/>
                  </a:cubicBezTo>
                  <a:cubicBezTo>
                    <a:pt x="1013" y="535"/>
                    <a:pt x="868" y="342"/>
                    <a:pt x="688" y="184"/>
                  </a:cubicBezTo>
                  <a:cubicBezTo>
                    <a:pt x="609" y="116"/>
                    <a:pt x="512" y="33"/>
                    <a:pt x="406" y="12"/>
                  </a:cubicBezTo>
                  <a:cubicBezTo>
                    <a:pt x="383" y="7"/>
                    <a:pt x="359" y="6"/>
                    <a:pt x="336" y="6"/>
                  </a:cubicBezTo>
                  <a:cubicBezTo>
                    <a:pt x="284" y="6"/>
                    <a:pt x="232" y="14"/>
                    <a:pt x="180" y="14"/>
                  </a:cubicBezTo>
                  <a:cubicBezTo>
                    <a:pt x="152" y="14"/>
                    <a:pt x="123" y="11"/>
                    <a:pt x="94" y="4"/>
                  </a:cubicBezTo>
                  <a:cubicBezTo>
                    <a:pt x="88" y="2"/>
                    <a:pt x="83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35"/>
            <p:cNvSpPr/>
            <p:nvPr/>
          </p:nvSpPr>
          <p:spPr>
            <a:xfrm>
              <a:off x="8345465" y="2809609"/>
              <a:ext cx="68812" cy="42668"/>
            </a:xfrm>
            <a:custGeom>
              <a:avLst/>
              <a:gdLst/>
              <a:ahLst/>
              <a:cxnLst/>
              <a:rect l="l" t="t" r="r" b="b"/>
              <a:pathLst>
                <a:path w="1366" h="847" extrusionOk="0">
                  <a:moveTo>
                    <a:pt x="91" y="1"/>
                  </a:moveTo>
                  <a:cubicBezTo>
                    <a:pt x="26" y="1"/>
                    <a:pt x="1" y="102"/>
                    <a:pt x="71" y="113"/>
                  </a:cubicBezTo>
                  <a:cubicBezTo>
                    <a:pt x="191" y="134"/>
                    <a:pt x="324" y="145"/>
                    <a:pt x="435" y="202"/>
                  </a:cubicBezTo>
                  <a:cubicBezTo>
                    <a:pt x="551" y="261"/>
                    <a:pt x="616" y="372"/>
                    <a:pt x="690" y="477"/>
                  </a:cubicBezTo>
                  <a:cubicBezTo>
                    <a:pt x="813" y="650"/>
                    <a:pt x="976" y="847"/>
                    <a:pt x="1197" y="847"/>
                  </a:cubicBezTo>
                  <a:cubicBezTo>
                    <a:pt x="1230" y="847"/>
                    <a:pt x="1265" y="842"/>
                    <a:pt x="1301" y="832"/>
                  </a:cubicBezTo>
                  <a:cubicBezTo>
                    <a:pt x="1366" y="814"/>
                    <a:pt x="1346" y="718"/>
                    <a:pt x="1287" y="718"/>
                  </a:cubicBezTo>
                  <a:cubicBezTo>
                    <a:pt x="1282" y="718"/>
                    <a:pt x="1277" y="719"/>
                    <a:pt x="1271" y="720"/>
                  </a:cubicBezTo>
                  <a:cubicBezTo>
                    <a:pt x="1245" y="728"/>
                    <a:pt x="1219" y="731"/>
                    <a:pt x="1195" y="731"/>
                  </a:cubicBezTo>
                  <a:cubicBezTo>
                    <a:pt x="981" y="731"/>
                    <a:pt x="833" y="479"/>
                    <a:pt x="723" y="322"/>
                  </a:cubicBezTo>
                  <a:cubicBezTo>
                    <a:pt x="655" y="223"/>
                    <a:pt x="574" y="138"/>
                    <a:pt x="463" y="88"/>
                  </a:cubicBezTo>
                  <a:cubicBezTo>
                    <a:pt x="350" y="37"/>
                    <a:pt x="224" y="23"/>
                    <a:pt x="102" y="2"/>
                  </a:cubicBezTo>
                  <a:cubicBezTo>
                    <a:pt x="98" y="1"/>
                    <a:pt x="94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35"/>
            <p:cNvSpPr/>
            <p:nvPr/>
          </p:nvSpPr>
          <p:spPr>
            <a:xfrm>
              <a:off x="8356195" y="2752735"/>
              <a:ext cx="63775" cy="19294"/>
            </a:xfrm>
            <a:custGeom>
              <a:avLst/>
              <a:gdLst/>
              <a:ahLst/>
              <a:cxnLst/>
              <a:rect l="l" t="t" r="r" b="b"/>
              <a:pathLst>
                <a:path w="1266" h="383" extrusionOk="0">
                  <a:moveTo>
                    <a:pt x="313" y="1"/>
                  </a:moveTo>
                  <a:cubicBezTo>
                    <a:pt x="220" y="1"/>
                    <a:pt x="130" y="21"/>
                    <a:pt x="50" y="78"/>
                  </a:cubicBezTo>
                  <a:cubicBezTo>
                    <a:pt x="0" y="117"/>
                    <a:pt x="31" y="190"/>
                    <a:pt x="77" y="190"/>
                  </a:cubicBezTo>
                  <a:cubicBezTo>
                    <a:pt x="87" y="190"/>
                    <a:pt x="98" y="187"/>
                    <a:pt x="109" y="179"/>
                  </a:cubicBezTo>
                  <a:cubicBezTo>
                    <a:pt x="172" y="133"/>
                    <a:pt x="243" y="116"/>
                    <a:pt x="317" y="116"/>
                  </a:cubicBezTo>
                  <a:cubicBezTo>
                    <a:pt x="426" y="116"/>
                    <a:pt x="540" y="153"/>
                    <a:pt x="640" y="189"/>
                  </a:cubicBezTo>
                  <a:cubicBezTo>
                    <a:pt x="818" y="252"/>
                    <a:pt x="991" y="347"/>
                    <a:pt x="1180" y="381"/>
                  </a:cubicBezTo>
                  <a:cubicBezTo>
                    <a:pt x="1184" y="382"/>
                    <a:pt x="1187" y="382"/>
                    <a:pt x="1191" y="382"/>
                  </a:cubicBezTo>
                  <a:cubicBezTo>
                    <a:pt x="1217" y="382"/>
                    <a:pt x="1246" y="370"/>
                    <a:pt x="1251" y="340"/>
                  </a:cubicBezTo>
                  <a:cubicBezTo>
                    <a:pt x="1252" y="328"/>
                    <a:pt x="1256" y="315"/>
                    <a:pt x="1258" y="303"/>
                  </a:cubicBezTo>
                  <a:cubicBezTo>
                    <a:pt x="1265" y="259"/>
                    <a:pt x="1229" y="230"/>
                    <a:pt x="1195" y="230"/>
                  </a:cubicBezTo>
                  <a:cubicBezTo>
                    <a:pt x="1177" y="230"/>
                    <a:pt x="1160" y="238"/>
                    <a:pt x="1151" y="257"/>
                  </a:cubicBezTo>
                  <a:lnTo>
                    <a:pt x="1151" y="257"/>
                  </a:lnTo>
                  <a:cubicBezTo>
                    <a:pt x="972" y="212"/>
                    <a:pt x="804" y="117"/>
                    <a:pt x="627" y="60"/>
                  </a:cubicBezTo>
                  <a:cubicBezTo>
                    <a:pt x="529" y="28"/>
                    <a:pt x="419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35"/>
            <p:cNvSpPr/>
            <p:nvPr/>
          </p:nvSpPr>
          <p:spPr>
            <a:xfrm>
              <a:off x="8353021" y="2710369"/>
              <a:ext cx="56017" cy="13047"/>
            </a:xfrm>
            <a:custGeom>
              <a:avLst/>
              <a:gdLst/>
              <a:ahLst/>
              <a:cxnLst/>
              <a:rect l="l" t="t" r="r" b="b"/>
              <a:pathLst>
                <a:path w="1112" h="259" extrusionOk="0">
                  <a:moveTo>
                    <a:pt x="1041" y="0"/>
                  </a:moveTo>
                  <a:cubicBezTo>
                    <a:pt x="1018" y="0"/>
                    <a:pt x="996" y="13"/>
                    <a:pt x="988" y="42"/>
                  </a:cubicBezTo>
                  <a:cubicBezTo>
                    <a:pt x="972" y="103"/>
                    <a:pt x="924" y="124"/>
                    <a:pt x="864" y="133"/>
                  </a:cubicBezTo>
                  <a:cubicBezTo>
                    <a:pt x="837" y="136"/>
                    <a:pt x="810" y="138"/>
                    <a:pt x="782" y="138"/>
                  </a:cubicBezTo>
                  <a:cubicBezTo>
                    <a:pt x="717" y="138"/>
                    <a:pt x="651" y="130"/>
                    <a:pt x="590" y="123"/>
                  </a:cubicBezTo>
                  <a:cubicBezTo>
                    <a:pt x="498" y="113"/>
                    <a:pt x="394" y="94"/>
                    <a:pt x="293" y="94"/>
                  </a:cubicBezTo>
                  <a:cubicBezTo>
                    <a:pt x="208" y="94"/>
                    <a:pt x="125" y="107"/>
                    <a:pt x="54" y="151"/>
                  </a:cubicBezTo>
                  <a:cubicBezTo>
                    <a:pt x="0" y="183"/>
                    <a:pt x="32" y="259"/>
                    <a:pt x="82" y="259"/>
                  </a:cubicBezTo>
                  <a:cubicBezTo>
                    <a:pt x="91" y="259"/>
                    <a:pt x="101" y="256"/>
                    <a:pt x="111" y="250"/>
                  </a:cubicBezTo>
                  <a:cubicBezTo>
                    <a:pt x="162" y="220"/>
                    <a:pt x="224" y="213"/>
                    <a:pt x="285" y="213"/>
                  </a:cubicBezTo>
                  <a:cubicBezTo>
                    <a:pt x="309" y="213"/>
                    <a:pt x="333" y="214"/>
                    <a:pt x="356" y="215"/>
                  </a:cubicBezTo>
                  <a:cubicBezTo>
                    <a:pt x="458" y="219"/>
                    <a:pt x="561" y="235"/>
                    <a:pt x="663" y="245"/>
                  </a:cubicBezTo>
                  <a:cubicBezTo>
                    <a:pt x="701" y="248"/>
                    <a:pt x="741" y="251"/>
                    <a:pt x="783" y="251"/>
                  </a:cubicBezTo>
                  <a:cubicBezTo>
                    <a:pt x="919" y="251"/>
                    <a:pt x="1061" y="220"/>
                    <a:pt x="1100" y="73"/>
                  </a:cubicBezTo>
                  <a:cubicBezTo>
                    <a:pt x="1112" y="29"/>
                    <a:pt x="1076" y="0"/>
                    <a:pt x="1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35"/>
            <p:cNvSpPr/>
            <p:nvPr/>
          </p:nvSpPr>
          <p:spPr>
            <a:xfrm>
              <a:off x="8330050" y="2660295"/>
              <a:ext cx="40300" cy="19697"/>
            </a:xfrm>
            <a:custGeom>
              <a:avLst/>
              <a:gdLst/>
              <a:ahLst/>
              <a:cxnLst/>
              <a:rect l="l" t="t" r="r" b="b"/>
              <a:pathLst>
                <a:path w="800" h="391" extrusionOk="0">
                  <a:moveTo>
                    <a:pt x="719" y="0"/>
                  </a:moveTo>
                  <a:cubicBezTo>
                    <a:pt x="702" y="0"/>
                    <a:pt x="684" y="8"/>
                    <a:pt x="671" y="27"/>
                  </a:cubicBezTo>
                  <a:cubicBezTo>
                    <a:pt x="666" y="35"/>
                    <a:pt x="650" y="48"/>
                    <a:pt x="637" y="55"/>
                  </a:cubicBezTo>
                  <a:cubicBezTo>
                    <a:pt x="619" y="65"/>
                    <a:pt x="599" y="75"/>
                    <a:pt x="578" y="84"/>
                  </a:cubicBezTo>
                  <a:cubicBezTo>
                    <a:pt x="527" y="101"/>
                    <a:pt x="473" y="113"/>
                    <a:pt x="422" y="129"/>
                  </a:cubicBezTo>
                  <a:cubicBezTo>
                    <a:pt x="294" y="164"/>
                    <a:pt x="175" y="225"/>
                    <a:pt x="59" y="285"/>
                  </a:cubicBezTo>
                  <a:cubicBezTo>
                    <a:pt x="1" y="313"/>
                    <a:pt x="35" y="391"/>
                    <a:pt x="89" y="391"/>
                  </a:cubicBezTo>
                  <a:cubicBezTo>
                    <a:pt x="97" y="391"/>
                    <a:pt x="107" y="389"/>
                    <a:pt x="116" y="384"/>
                  </a:cubicBezTo>
                  <a:cubicBezTo>
                    <a:pt x="234" y="325"/>
                    <a:pt x="353" y="268"/>
                    <a:pt x="482" y="232"/>
                  </a:cubicBezTo>
                  <a:cubicBezTo>
                    <a:pt x="584" y="205"/>
                    <a:pt x="708" y="179"/>
                    <a:pt x="771" y="85"/>
                  </a:cubicBezTo>
                  <a:cubicBezTo>
                    <a:pt x="799" y="42"/>
                    <a:pt x="760" y="0"/>
                    <a:pt x="7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35"/>
            <p:cNvSpPr/>
            <p:nvPr/>
          </p:nvSpPr>
          <p:spPr>
            <a:xfrm>
              <a:off x="8298162" y="2632941"/>
              <a:ext cx="55362" cy="17833"/>
            </a:xfrm>
            <a:custGeom>
              <a:avLst/>
              <a:gdLst/>
              <a:ahLst/>
              <a:cxnLst/>
              <a:rect l="l" t="t" r="r" b="b"/>
              <a:pathLst>
                <a:path w="1099" h="354" extrusionOk="0">
                  <a:moveTo>
                    <a:pt x="132" y="236"/>
                  </a:moveTo>
                  <a:cubicBezTo>
                    <a:pt x="132" y="236"/>
                    <a:pt x="133" y="236"/>
                    <a:pt x="136" y="237"/>
                  </a:cubicBezTo>
                  <a:lnTo>
                    <a:pt x="136" y="237"/>
                  </a:lnTo>
                  <a:cubicBezTo>
                    <a:pt x="135" y="236"/>
                    <a:pt x="133" y="236"/>
                    <a:pt x="132" y="236"/>
                  </a:cubicBezTo>
                  <a:close/>
                  <a:moveTo>
                    <a:pt x="1042" y="0"/>
                  </a:moveTo>
                  <a:cubicBezTo>
                    <a:pt x="1014" y="0"/>
                    <a:pt x="984" y="19"/>
                    <a:pt x="983" y="55"/>
                  </a:cubicBezTo>
                  <a:cubicBezTo>
                    <a:pt x="980" y="91"/>
                    <a:pt x="977" y="138"/>
                    <a:pt x="943" y="159"/>
                  </a:cubicBezTo>
                  <a:cubicBezTo>
                    <a:pt x="925" y="170"/>
                    <a:pt x="903" y="173"/>
                    <a:pt x="881" y="173"/>
                  </a:cubicBezTo>
                  <a:cubicBezTo>
                    <a:pt x="870" y="173"/>
                    <a:pt x="859" y="172"/>
                    <a:pt x="850" y="172"/>
                  </a:cubicBezTo>
                  <a:cubicBezTo>
                    <a:pt x="760" y="166"/>
                    <a:pt x="672" y="132"/>
                    <a:pt x="583" y="132"/>
                  </a:cubicBezTo>
                  <a:cubicBezTo>
                    <a:pt x="497" y="132"/>
                    <a:pt x="409" y="172"/>
                    <a:pt x="328" y="196"/>
                  </a:cubicBezTo>
                  <a:cubicBezTo>
                    <a:pt x="284" y="210"/>
                    <a:pt x="239" y="223"/>
                    <a:pt x="193" y="231"/>
                  </a:cubicBezTo>
                  <a:cubicBezTo>
                    <a:pt x="179" y="235"/>
                    <a:pt x="164" y="237"/>
                    <a:pt x="150" y="237"/>
                  </a:cubicBezTo>
                  <a:cubicBezTo>
                    <a:pt x="147" y="237"/>
                    <a:pt x="144" y="237"/>
                    <a:pt x="141" y="237"/>
                  </a:cubicBezTo>
                  <a:cubicBezTo>
                    <a:pt x="139" y="237"/>
                    <a:pt x="137" y="237"/>
                    <a:pt x="136" y="237"/>
                  </a:cubicBezTo>
                  <a:lnTo>
                    <a:pt x="136" y="237"/>
                  </a:lnTo>
                  <a:cubicBezTo>
                    <a:pt x="137" y="237"/>
                    <a:pt x="136" y="237"/>
                    <a:pt x="128" y="237"/>
                  </a:cubicBezTo>
                  <a:cubicBezTo>
                    <a:pt x="124" y="237"/>
                    <a:pt x="123" y="235"/>
                    <a:pt x="123" y="235"/>
                  </a:cubicBezTo>
                  <a:lnTo>
                    <a:pt x="123" y="235"/>
                  </a:lnTo>
                  <a:cubicBezTo>
                    <a:pt x="123" y="235"/>
                    <a:pt x="123" y="236"/>
                    <a:pt x="124" y="237"/>
                  </a:cubicBezTo>
                  <a:cubicBezTo>
                    <a:pt x="112" y="225"/>
                    <a:pt x="98" y="221"/>
                    <a:pt x="85" y="221"/>
                  </a:cubicBezTo>
                  <a:cubicBezTo>
                    <a:pt x="40" y="221"/>
                    <a:pt x="0" y="278"/>
                    <a:pt x="43" y="318"/>
                  </a:cubicBezTo>
                  <a:cubicBezTo>
                    <a:pt x="72" y="345"/>
                    <a:pt x="109" y="354"/>
                    <a:pt x="148" y="354"/>
                  </a:cubicBezTo>
                  <a:cubicBezTo>
                    <a:pt x="205" y="354"/>
                    <a:pt x="268" y="334"/>
                    <a:pt x="317" y="320"/>
                  </a:cubicBezTo>
                  <a:cubicBezTo>
                    <a:pt x="400" y="296"/>
                    <a:pt x="495" y="249"/>
                    <a:pt x="582" y="249"/>
                  </a:cubicBezTo>
                  <a:cubicBezTo>
                    <a:pt x="592" y="249"/>
                    <a:pt x="602" y="250"/>
                    <a:pt x="611" y="251"/>
                  </a:cubicBezTo>
                  <a:cubicBezTo>
                    <a:pt x="698" y="262"/>
                    <a:pt x="784" y="288"/>
                    <a:pt x="870" y="288"/>
                  </a:cubicBezTo>
                  <a:cubicBezTo>
                    <a:pt x="887" y="288"/>
                    <a:pt x="904" y="287"/>
                    <a:pt x="920" y="285"/>
                  </a:cubicBezTo>
                  <a:cubicBezTo>
                    <a:pt x="1042" y="268"/>
                    <a:pt x="1092" y="169"/>
                    <a:pt x="1098" y="55"/>
                  </a:cubicBezTo>
                  <a:cubicBezTo>
                    <a:pt x="1099" y="19"/>
                    <a:pt x="1071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35"/>
            <p:cNvSpPr/>
            <p:nvPr/>
          </p:nvSpPr>
          <p:spPr>
            <a:xfrm>
              <a:off x="8268088" y="2581105"/>
              <a:ext cx="64178" cy="38890"/>
            </a:xfrm>
            <a:custGeom>
              <a:avLst/>
              <a:gdLst/>
              <a:ahLst/>
              <a:cxnLst/>
              <a:rect l="l" t="t" r="r" b="b"/>
              <a:pathLst>
                <a:path w="1274" h="772" extrusionOk="0">
                  <a:moveTo>
                    <a:pt x="1218" y="0"/>
                  </a:moveTo>
                  <a:cubicBezTo>
                    <a:pt x="1189" y="0"/>
                    <a:pt x="1159" y="19"/>
                    <a:pt x="1156" y="56"/>
                  </a:cubicBezTo>
                  <a:cubicBezTo>
                    <a:pt x="1142" y="268"/>
                    <a:pt x="854" y="238"/>
                    <a:pt x="704" y="247"/>
                  </a:cubicBezTo>
                  <a:cubicBezTo>
                    <a:pt x="585" y="254"/>
                    <a:pt x="479" y="294"/>
                    <a:pt x="384" y="365"/>
                  </a:cubicBezTo>
                  <a:cubicBezTo>
                    <a:pt x="327" y="407"/>
                    <a:pt x="276" y="457"/>
                    <a:pt x="228" y="508"/>
                  </a:cubicBezTo>
                  <a:cubicBezTo>
                    <a:pt x="185" y="553"/>
                    <a:pt x="131" y="644"/>
                    <a:pt x="66" y="658"/>
                  </a:cubicBezTo>
                  <a:cubicBezTo>
                    <a:pt x="0" y="673"/>
                    <a:pt x="22" y="771"/>
                    <a:pt x="85" y="771"/>
                  </a:cubicBezTo>
                  <a:cubicBezTo>
                    <a:pt x="89" y="771"/>
                    <a:pt x="94" y="771"/>
                    <a:pt x="99" y="770"/>
                  </a:cubicBezTo>
                  <a:cubicBezTo>
                    <a:pt x="180" y="751"/>
                    <a:pt x="226" y="679"/>
                    <a:pt x="279" y="623"/>
                  </a:cubicBezTo>
                  <a:cubicBezTo>
                    <a:pt x="334" y="563"/>
                    <a:pt x="389" y="502"/>
                    <a:pt x="455" y="454"/>
                  </a:cubicBezTo>
                  <a:cubicBezTo>
                    <a:pt x="557" y="380"/>
                    <a:pt x="659" y="363"/>
                    <a:pt x="780" y="359"/>
                  </a:cubicBezTo>
                  <a:cubicBezTo>
                    <a:pt x="885" y="355"/>
                    <a:pt x="996" y="352"/>
                    <a:pt x="1094" y="311"/>
                  </a:cubicBezTo>
                  <a:cubicBezTo>
                    <a:pt x="1204" y="265"/>
                    <a:pt x="1262" y="173"/>
                    <a:pt x="1271" y="56"/>
                  </a:cubicBezTo>
                  <a:cubicBezTo>
                    <a:pt x="1274" y="19"/>
                    <a:pt x="1246" y="0"/>
                    <a:pt x="1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35"/>
            <p:cNvSpPr/>
            <p:nvPr/>
          </p:nvSpPr>
          <p:spPr>
            <a:xfrm>
              <a:off x="8231867" y="2548058"/>
              <a:ext cx="63976" cy="34154"/>
            </a:xfrm>
            <a:custGeom>
              <a:avLst/>
              <a:gdLst/>
              <a:ahLst/>
              <a:cxnLst/>
              <a:rect l="l" t="t" r="r" b="b"/>
              <a:pathLst>
                <a:path w="1270" h="678" extrusionOk="0">
                  <a:moveTo>
                    <a:pt x="1212" y="0"/>
                  </a:moveTo>
                  <a:cubicBezTo>
                    <a:pt x="1183" y="0"/>
                    <a:pt x="1154" y="19"/>
                    <a:pt x="1152" y="56"/>
                  </a:cubicBezTo>
                  <a:cubicBezTo>
                    <a:pt x="1148" y="133"/>
                    <a:pt x="1055" y="169"/>
                    <a:pt x="992" y="189"/>
                  </a:cubicBezTo>
                  <a:cubicBezTo>
                    <a:pt x="889" y="223"/>
                    <a:pt x="777" y="237"/>
                    <a:pt x="669" y="251"/>
                  </a:cubicBezTo>
                  <a:cubicBezTo>
                    <a:pt x="580" y="264"/>
                    <a:pt x="488" y="272"/>
                    <a:pt x="404" y="311"/>
                  </a:cubicBezTo>
                  <a:cubicBezTo>
                    <a:pt x="337" y="342"/>
                    <a:pt x="279" y="389"/>
                    <a:pt x="223" y="437"/>
                  </a:cubicBezTo>
                  <a:cubicBezTo>
                    <a:pt x="173" y="479"/>
                    <a:pt x="123" y="535"/>
                    <a:pt x="61" y="561"/>
                  </a:cubicBezTo>
                  <a:cubicBezTo>
                    <a:pt x="1" y="587"/>
                    <a:pt x="17" y="678"/>
                    <a:pt x="70" y="678"/>
                  </a:cubicBezTo>
                  <a:cubicBezTo>
                    <a:pt x="76" y="678"/>
                    <a:pt x="83" y="677"/>
                    <a:pt x="91" y="673"/>
                  </a:cubicBezTo>
                  <a:cubicBezTo>
                    <a:pt x="234" y="612"/>
                    <a:pt x="323" y="465"/>
                    <a:pt x="471" y="407"/>
                  </a:cubicBezTo>
                  <a:cubicBezTo>
                    <a:pt x="560" y="372"/>
                    <a:pt x="663" y="369"/>
                    <a:pt x="757" y="355"/>
                  </a:cubicBezTo>
                  <a:cubicBezTo>
                    <a:pt x="935" y="328"/>
                    <a:pt x="1254" y="292"/>
                    <a:pt x="1267" y="56"/>
                  </a:cubicBezTo>
                  <a:cubicBezTo>
                    <a:pt x="1269" y="19"/>
                    <a:pt x="1241" y="0"/>
                    <a:pt x="12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35"/>
            <p:cNvSpPr/>
            <p:nvPr/>
          </p:nvSpPr>
          <p:spPr>
            <a:xfrm>
              <a:off x="8204463" y="2518487"/>
              <a:ext cx="51382" cy="22316"/>
            </a:xfrm>
            <a:custGeom>
              <a:avLst/>
              <a:gdLst/>
              <a:ahLst/>
              <a:cxnLst/>
              <a:rect l="l" t="t" r="r" b="b"/>
              <a:pathLst>
                <a:path w="1020" h="443" extrusionOk="0">
                  <a:moveTo>
                    <a:pt x="964" y="0"/>
                  </a:moveTo>
                  <a:cubicBezTo>
                    <a:pt x="935" y="0"/>
                    <a:pt x="903" y="19"/>
                    <a:pt x="900" y="56"/>
                  </a:cubicBezTo>
                  <a:cubicBezTo>
                    <a:pt x="896" y="105"/>
                    <a:pt x="822" y="108"/>
                    <a:pt x="772" y="108"/>
                  </a:cubicBezTo>
                  <a:cubicBezTo>
                    <a:pt x="768" y="108"/>
                    <a:pt x="765" y="108"/>
                    <a:pt x="761" y="108"/>
                  </a:cubicBezTo>
                  <a:cubicBezTo>
                    <a:pt x="684" y="108"/>
                    <a:pt x="606" y="96"/>
                    <a:pt x="529" y="96"/>
                  </a:cubicBezTo>
                  <a:cubicBezTo>
                    <a:pt x="495" y="96"/>
                    <a:pt x="459" y="96"/>
                    <a:pt x="428" y="108"/>
                  </a:cubicBezTo>
                  <a:cubicBezTo>
                    <a:pt x="380" y="127"/>
                    <a:pt x="339" y="159"/>
                    <a:pt x="298" y="190"/>
                  </a:cubicBezTo>
                  <a:cubicBezTo>
                    <a:pt x="255" y="222"/>
                    <a:pt x="215" y="257"/>
                    <a:pt x="170" y="287"/>
                  </a:cubicBezTo>
                  <a:cubicBezTo>
                    <a:pt x="141" y="308"/>
                    <a:pt x="109" y="329"/>
                    <a:pt x="73" y="329"/>
                  </a:cubicBezTo>
                  <a:cubicBezTo>
                    <a:pt x="68" y="329"/>
                    <a:pt x="64" y="329"/>
                    <a:pt x="60" y="328"/>
                  </a:cubicBezTo>
                  <a:cubicBezTo>
                    <a:pt x="58" y="328"/>
                    <a:pt x="57" y="328"/>
                    <a:pt x="56" y="328"/>
                  </a:cubicBezTo>
                  <a:cubicBezTo>
                    <a:pt x="25" y="328"/>
                    <a:pt x="3" y="359"/>
                    <a:pt x="0" y="386"/>
                  </a:cubicBezTo>
                  <a:cubicBezTo>
                    <a:pt x="4" y="419"/>
                    <a:pt x="31" y="438"/>
                    <a:pt x="62" y="441"/>
                  </a:cubicBezTo>
                  <a:cubicBezTo>
                    <a:pt x="70" y="442"/>
                    <a:pt x="77" y="443"/>
                    <a:pt x="84" y="443"/>
                  </a:cubicBezTo>
                  <a:cubicBezTo>
                    <a:pt x="185" y="443"/>
                    <a:pt x="276" y="355"/>
                    <a:pt x="349" y="298"/>
                  </a:cubicBezTo>
                  <a:cubicBezTo>
                    <a:pt x="387" y="268"/>
                    <a:pt x="431" y="224"/>
                    <a:pt x="479" y="213"/>
                  </a:cubicBezTo>
                  <a:cubicBezTo>
                    <a:pt x="489" y="211"/>
                    <a:pt x="503" y="210"/>
                    <a:pt x="518" y="210"/>
                  </a:cubicBezTo>
                  <a:cubicBezTo>
                    <a:pt x="539" y="210"/>
                    <a:pt x="563" y="212"/>
                    <a:pt x="581" y="213"/>
                  </a:cubicBezTo>
                  <a:cubicBezTo>
                    <a:pt x="633" y="216"/>
                    <a:pt x="697" y="223"/>
                    <a:pt x="761" y="223"/>
                  </a:cubicBezTo>
                  <a:cubicBezTo>
                    <a:pt x="883" y="223"/>
                    <a:pt x="1002" y="196"/>
                    <a:pt x="1016" y="56"/>
                  </a:cubicBezTo>
                  <a:cubicBezTo>
                    <a:pt x="1020" y="18"/>
                    <a:pt x="993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35"/>
            <p:cNvSpPr/>
            <p:nvPr/>
          </p:nvSpPr>
          <p:spPr>
            <a:xfrm>
              <a:off x="8195043" y="2461462"/>
              <a:ext cx="61508" cy="35313"/>
            </a:xfrm>
            <a:custGeom>
              <a:avLst/>
              <a:gdLst/>
              <a:ahLst/>
              <a:cxnLst/>
              <a:rect l="l" t="t" r="r" b="b"/>
              <a:pathLst>
                <a:path w="1221" h="701" extrusionOk="0">
                  <a:moveTo>
                    <a:pt x="1151" y="1"/>
                  </a:moveTo>
                  <a:cubicBezTo>
                    <a:pt x="1128" y="1"/>
                    <a:pt x="1104" y="13"/>
                    <a:pt x="1095" y="41"/>
                  </a:cubicBezTo>
                  <a:cubicBezTo>
                    <a:pt x="1057" y="155"/>
                    <a:pt x="1020" y="274"/>
                    <a:pt x="928" y="355"/>
                  </a:cubicBezTo>
                  <a:cubicBezTo>
                    <a:pt x="884" y="394"/>
                    <a:pt x="831" y="407"/>
                    <a:pt x="775" y="407"/>
                  </a:cubicBezTo>
                  <a:cubicBezTo>
                    <a:pt x="693" y="407"/>
                    <a:pt x="604" y="380"/>
                    <a:pt x="529" y="374"/>
                  </a:cubicBezTo>
                  <a:cubicBezTo>
                    <a:pt x="493" y="371"/>
                    <a:pt x="456" y="369"/>
                    <a:pt x="420" y="369"/>
                  </a:cubicBezTo>
                  <a:cubicBezTo>
                    <a:pt x="352" y="369"/>
                    <a:pt x="284" y="377"/>
                    <a:pt x="220" y="404"/>
                  </a:cubicBezTo>
                  <a:cubicBezTo>
                    <a:pt x="118" y="447"/>
                    <a:pt x="55" y="530"/>
                    <a:pt x="16" y="631"/>
                  </a:cubicBezTo>
                  <a:cubicBezTo>
                    <a:pt x="0" y="673"/>
                    <a:pt x="34" y="700"/>
                    <a:pt x="70" y="700"/>
                  </a:cubicBezTo>
                  <a:cubicBezTo>
                    <a:pt x="93" y="700"/>
                    <a:pt x="117" y="688"/>
                    <a:pt x="127" y="661"/>
                  </a:cubicBezTo>
                  <a:cubicBezTo>
                    <a:pt x="183" y="520"/>
                    <a:pt x="299" y="484"/>
                    <a:pt x="426" y="484"/>
                  </a:cubicBezTo>
                  <a:cubicBezTo>
                    <a:pt x="523" y="484"/>
                    <a:pt x="627" y="505"/>
                    <a:pt x="716" y="516"/>
                  </a:cubicBezTo>
                  <a:cubicBezTo>
                    <a:pt x="736" y="518"/>
                    <a:pt x="755" y="520"/>
                    <a:pt x="775" y="520"/>
                  </a:cubicBezTo>
                  <a:cubicBezTo>
                    <a:pt x="885" y="520"/>
                    <a:pt x="981" y="480"/>
                    <a:pt x="1056" y="389"/>
                  </a:cubicBezTo>
                  <a:cubicBezTo>
                    <a:pt x="1132" y="296"/>
                    <a:pt x="1170" y="183"/>
                    <a:pt x="1206" y="71"/>
                  </a:cubicBezTo>
                  <a:cubicBezTo>
                    <a:pt x="1220" y="29"/>
                    <a:pt x="1186" y="1"/>
                    <a:pt x="11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35"/>
            <p:cNvSpPr/>
            <p:nvPr/>
          </p:nvSpPr>
          <p:spPr>
            <a:xfrm>
              <a:off x="8184867" y="2434309"/>
              <a:ext cx="45690" cy="24583"/>
            </a:xfrm>
            <a:custGeom>
              <a:avLst/>
              <a:gdLst/>
              <a:ahLst/>
              <a:cxnLst/>
              <a:rect l="l" t="t" r="r" b="b"/>
              <a:pathLst>
                <a:path w="907" h="488" extrusionOk="0">
                  <a:moveTo>
                    <a:pt x="836" y="0"/>
                  </a:moveTo>
                  <a:cubicBezTo>
                    <a:pt x="813" y="0"/>
                    <a:pt x="791" y="13"/>
                    <a:pt x="786" y="42"/>
                  </a:cubicBezTo>
                  <a:cubicBezTo>
                    <a:pt x="774" y="101"/>
                    <a:pt x="739" y="109"/>
                    <a:pt x="680" y="109"/>
                  </a:cubicBezTo>
                  <a:cubicBezTo>
                    <a:pt x="621" y="109"/>
                    <a:pt x="561" y="96"/>
                    <a:pt x="501" y="96"/>
                  </a:cubicBezTo>
                  <a:cubicBezTo>
                    <a:pt x="493" y="96"/>
                    <a:pt x="485" y="97"/>
                    <a:pt x="477" y="97"/>
                  </a:cubicBezTo>
                  <a:cubicBezTo>
                    <a:pt x="389" y="101"/>
                    <a:pt x="301" y="141"/>
                    <a:pt x="229" y="186"/>
                  </a:cubicBezTo>
                  <a:cubicBezTo>
                    <a:pt x="145" y="240"/>
                    <a:pt x="69" y="311"/>
                    <a:pt x="23" y="399"/>
                  </a:cubicBezTo>
                  <a:cubicBezTo>
                    <a:pt x="1" y="445"/>
                    <a:pt x="41" y="487"/>
                    <a:pt x="80" y="487"/>
                  </a:cubicBezTo>
                  <a:cubicBezTo>
                    <a:pt x="97" y="487"/>
                    <a:pt x="114" y="479"/>
                    <a:pt x="124" y="459"/>
                  </a:cubicBezTo>
                  <a:cubicBezTo>
                    <a:pt x="168" y="369"/>
                    <a:pt x="247" y="304"/>
                    <a:pt x="332" y="260"/>
                  </a:cubicBezTo>
                  <a:cubicBezTo>
                    <a:pt x="396" y="227"/>
                    <a:pt x="449" y="212"/>
                    <a:pt x="512" y="212"/>
                  </a:cubicBezTo>
                  <a:cubicBezTo>
                    <a:pt x="522" y="212"/>
                    <a:pt x="533" y="213"/>
                    <a:pt x="543" y="213"/>
                  </a:cubicBezTo>
                  <a:cubicBezTo>
                    <a:pt x="590" y="217"/>
                    <a:pt x="637" y="224"/>
                    <a:pt x="684" y="224"/>
                  </a:cubicBezTo>
                  <a:cubicBezTo>
                    <a:pt x="707" y="224"/>
                    <a:pt x="731" y="222"/>
                    <a:pt x="755" y="218"/>
                  </a:cubicBezTo>
                  <a:cubicBezTo>
                    <a:pt x="831" y="203"/>
                    <a:pt x="882" y="147"/>
                    <a:pt x="898" y="72"/>
                  </a:cubicBezTo>
                  <a:cubicBezTo>
                    <a:pt x="906" y="28"/>
                    <a:pt x="86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5"/>
            <p:cNvSpPr/>
            <p:nvPr/>
          </p:nvSpPr>
          <p:spPr>
            <a:xfrm>
              <a:off x="8173885" y="2394059"/>
              <a:ext cx="38990" cy="25339"/>
            </a:xfrm>
            <a:custGeom>
              <a:avLst/>
              <a:gdLst/>
              <a:ahLst/>
              <a:cxnLst/>
              <a:rect l="l" t="t" r="r" b="b"/>
              <a:pathLst>
                <a:path w="774" h="503" extrusionOk="0">
                  <a:moveTo>
                    <a:pt x="612" y="151"/>
                  </a:moveTo>
                  <a:cubicBezTo>
                    <a:pt x="612" y="151"/>
                    <a:pt x="612" y="152"/>
                    <a:pt x="611" y="152"/>
                  </a:cubicBezTo>
                  <a:lnTo>
                    <a:pt x="611" y="152"/>
                  </a:lnTo>
                  <a:cubicBezTo>
                    <a:pt x="612" y="152"/>
                    <a:pt x="612" y="151"/>
                    <a:pt x="612" y="151"/>
                  </a:cubicBezTo>
                  <a:close/>
                  <a:moveTo>
                    <a:pt x="186" y="332"/>
                  </a:moveTo>
                  <a:lnTo>
                    <a:pt x="186" y="332"/>
                  </a:lnTo>
                  <a:cubicBezTo>
                    <a:pt x="185" y="333"/>
                    <a:pt x="184" y="333"/>
                    <a:pt x="182" y="334"/>
                  </a:cubicBezTo>
                  <a:cubicBezTo>
                    <a:pt x="183" y="334"/>
                    <a:pt x="185" y="333"/>
                    <a:pt x="186" y="332"/>
                  </a:cubicBezTo>
                  <a:close/>
                  <a:moveTo>
                    <a:pt x="127" y="385"/>
                  </a:moveTo>
                  <a:cubicBezTo>
                    <a:pt x="127" y="386"/>
                    <a:pt x="127" y="387"/>
                    <a:pt x="127" y="387"/>
                  </a:cubicBezTo>
                  <a:cubicBezTo>
                    <a:pt x="127" y="387"/>
                    <a:pt x="127" y="386"/>
                    <a:pt x="127" y="385"/>
                  </a:cubicBezTo>
                  <a:close/>
                  <a:moveTo>
                    <a:pt x="717" y="1"/>
                  </a:moveTo>
                  <a:cubicBezTo>
                    <a:pt x="688" y="1"/>
                    <a:pt x="658" y="19"/>
                    <a:pt x="655" y="56"/>
                  </a:cubicBezTo>
                  <a:cubicBezTo>
                    <a:pt x="654" y="79"/>
                    <a:pt x="647" y="104"/>
                    <a:pt x="637" y="124"/>
                  </a:cubicBezTo>
                  <a:cubicBezTo>
                    <a:pt x="634" y="127"/>
                    <a:pt x="633" y="128"/>
                    <a:pt x="631" y="132"/>
                  </a:cubicBezTo>
                  <a:cubicBezTo>
                    <a:pt x="634" y="129"/>
                    <a:pt x="635" y="128"/>
                    <a:pt x="635" y="128"/>
                  </a:cubicBezTo>
                  <a:lnTo>
                    <a:pt x="635" y="128"/>
                  </a:lnTo>
                  <a:cubicBezTo>
                    <a:pt x="635" y="128"/>
                    <a:pt x="632" y="131"/>
                    <a:pt x="631" y="132"/>
                  </a:cubicBezTo>
                  <a:cubicBezTo>
                    <a:pt x="627" y="138"/>
                    <a:pt x="623" y="141"/>
                    <a:pt x="618" y="147"/>
                  </a:cubicBezTo>
                  <a:cubicBezTo>
                    <a:pt x="618" y="147"/>
                    <a:pt x="617" y="148"/>
                    <a:pt x="615" y="149"/>
                  </a:cubicBezTo>
                  <a:lnTo>
                    <a:pt x="615" y="149"/>
                  </a:lnTo>
                  <a:cubicBezTo>
                    <a:pt x="615" y="148"/>
                    <a:pt x="615" y="148"/>
                    <a:pt x="615" y="148"/>
                  </a:cubicBezTo>
                  <a:lnTo>
                    <a:pt x="615" y="148"/>
                  </a:lnTo>
                  <a:cubicBezTo>
                    <a:pt x="615" y="148"/>
                    <a:pt x="614" y="149"/>
                    <a:pt x="612" y="151"/>
                  </a:cubicBezTo>
                  <a:lnTo>
                    <a:pt x="612" y="151"/>
                  </a:lnTo>
                  <a:cubicBezTo>
                    <a:pt x="613" y="150"/>
                    <a:pt x="614" y="149"/>
                    <a:pt x="615" y="149"/>
                  </a:cubicBezTo>
                  <a:lnTo>
                    <a:pt x="615" y="149"/>
                  </a:lnTo>
                  <a:cubicBezTo>
                    <a:pt x="615" y="149"/>
                    <a:pt x="614" y="150"/>
                    <a:pt x="611" y="152"/>
                  </a:cubicBezTo>
                  <a:cubicBezTo>
                    <a:pt x="606" y="155"/>
                    <a:pt x="599" y="159"/>
                    <a:pt x="594" y="162"/>
                  </a:cubicBezTo>
                  <a:cubicBezTo>
                    <a:pt x="589" y="164"/>
                    <a:pt x="583" y="168"/>
                    <a:pt x="580" y="169"/>
                  </a:cubicBezTo>
                  <a:cubicBezTo>
                    <a:pt x="583" y="168"/>
                    <a:pt x="584" y="167"/>
                    <a:pt x="583" y="167"/>
                  </a:cubicBezTo>
                  <a:lnTo>
                    <a:pt x="583" y="167"/>
                  </a:lnTo>
                  <a:cubicBezTo>
                    <a:pt x="582" y="167"/>
                    <a:pt x="573" y="171"/>
                    <a:pt x="570" y="173"/>
                  </a:cubicBezTo>
                  <a:cubicBezTo>
                    <a:pt x="556" y="178"/>
                    <a:pt x="542" y="182"/>
                    <a:pt x="528" y="183"/>
                  </a:cubicBezTo>
                  <a:cubicBezTo>
                    <a:pt x="521" y="185"/>
                    <a:pt x="513" y="185"/>
                    <a:pt x="506" y="188"/>
                  </a:cubicBezTo>
                  <a:cubicBezTo>
                    <a:pt x="499" y="188"/>
                    <a:pt x="500" y="188"/>
                    <a:pt x="501" y="188"/>
                  </a:cubicBezTo>
                  <a:cubicBezTo>
                    <a:pt x="501" y="188"/>
                    <a:pt x="502" y="188"/>
                    <a:pt x="495" y="189"/>
                  </a:cubicBezTo>
                  <a:cubicBezTo>
                    <a:pt x="478" y="190"/>
                    <a:pt x="462" y="192"/>
                    <a:pt x="447" y="192"/>
                  </a:cubicBezTo>
                  <a:cubicBezTo>
                    <a:pt x="331" y="199"/>
                    <a:pt x="193" y="185"/>
                    <a:pt x="94" y="254"/>
                  </a:cubicBezTo>
                  <a:cubicBezTo>
                    <a:pt x="29" y="301"/>
                    <a:pt x="2" y="373"/>
                    <a:pt x="0" y="450"/>
                  </a:cubicBezTo>
                  <a:cubicBezTo>
                    <a:pt x="0" y="485"/>
                    <a:pt x="28" y="502"/>
                    <a:pt x="57" y="502"/>
                  </a:cubicBezTo>
                  <a:cubicBezTo>
                    <a:pt x="86" y="502"/>
                    <a:pt x="116" y="484"/>
                    <a:pt x="117" y="446"/>
                  </a:cubicBezTo>
                  <a:cubicBezTo>
                    <a:pt x="117" y="424"/>
                    <a:pt x="117" y="423"/>
                    <a:pt x="121" y="407"/>
                  </a:cubicBezTo>
                  <a:cubicBezTo>
                    <a:pt x="122" y="400"/>
                    <a:pt x="124" y="393"/>
                    <a:pt x="127" y="387"/>
                  </a:cubicBezTo>
                  <a:cubicBezTo>
                    <a:pt x="127" y="386"/>
                    <a:pt x="128" y="382"/>
                    <a:pt x="128" y="382"/>
                  </a:cubicBezTo>
                  <a:lnTo>
                    <a:pt x="128" y="382"/>
                  </a:lnTo>
                  <a:cubicBezTo>
                    <a:pt x="129" y="382"/>
                    <a:pt x="128" y="383"/>
                    <a:pt x="127" y="385"/>
                  </a:cubicBezTo>
                  <a:lnTo>
                    <a:pt x="127" y="385"/>
                  </a:lnTo>
                  <a:cubicBezTo>
                    <a:pt x="128" y="383"/>
                    <a:pt x="129" y="381"/>
                    <a:pt x="129" y="379"/>
                  </a:cubicBezTo>
                  <a:lnTo>
                    <a:pt x="141" y="362"/>
                  </a:lnTo>
                  <a:lnTo>
                    <a:pt x="141" y="362"/>
                  </a:lnTo>
                  <a:cubicBezTo>
                    <a:pt x="139" y="365"/>
                    <a:pt x="138" y="366"/>
                    <a:pt x="138" y="366"/>
                  </a:cubicBezTo>
                  <a:cubicBezTo>
                    <a:pt x="139" y="366"/>
                    <a:pt x="144" y="359"/>
                    <a:pt x="145" y="358"/>
                  </a:cubicBezTo>
                  <a:cubicBezTo>
                    <a:pt x="147" y="356"/>
                    <a:pt x="154" y="350"/>
                    <a:pt x="155" y="349"/>
                  </a:cubicBezTo>
                  <a:lnTo>
                    <a:pt x="155" y="349"/>
                  </a:lnTo>
                  <a:cubicBezTo>
                    <a:pt x="159" y="346"/>
                    <a:pt x="164" y="344"/>
                    <a:pt x="169" y="341"/>
                  </a:cubicBezTo>
                  <a:cubicBezTo>
                    <a:pt x="173" y="338"/>
                    <a:pt x="178" y="335"/>
                    <a:pt x="182" y="334"/>
                  </a:cubicBezTo>
                  <a:cubicBezTo>
                    <a:pt x="185" y="332"/>
                    <a:pt x="187" y="332"/>
                    <a:pt x="187" y="332"/>
                  </a:cubicBezTo>
                  <a:lnTo>
                    <a:pt x="187" y="332"/>
                  </a:lnTo>
                  <a:cubicBezTo>
                    <a:pt x="187" y="332"/>
                    <a:pt x="187" y="332"/>
                    <a:pt x="186" y="332"/>
                  </a:cubicBezTo>
                  <a:lnTo>
                    <a:pt x="186" y="332"/>
                  </a:lnTo>
                  <a:cubicBezTo>
                    <a:pt x="188" y="332"/>
                    <a:pt x="189" y="332"/>
                    <a:pt x="192" y="331"/>
                  </a:cubicBezTo>
                  <a:cubicBezTo>
                    <a:pt x="206" y="326"/>
                    <a:pt x="217" y="322"/>
                    <a:pt x="231" y="319"/>
                  </a:cubicBezTo>
                  <a:cubicBezTo>
                    <a:pt x="239" y="318"/>
                    <a:pt x="246" y="318"/>
                    <a:pt x="253" y="317"/>
                  </a:cubicBezTo>
                  <a:cubicBezTo>
                    <a:pt x="260" y="315"/>
                    <a:pt x="259" y="315"/>
                    <a:pt x="258" y="315"/>
                  </a:cubicBezTo>
                  <a:cubicBezTo>
                    <a:pt x="258" y="315"/>
                    <a:pt x="257" y="315"/>
                    <a:pt x="264" y="314"/>
                  </a:cubicBezTo>
                  <a:cubicBezTo>
                    <a:pt x="280" y="312"/>
                    <a:pt x="295" y="311"/>
                    <a:pt x="311" y="311"/>
                  </a:cubicBezTo>
                  <a:cubicBezTo>
                    <a:pt x="427" y="304"/>
                    <a:pt x="566" y="318"/>
                    <a:pt x="668" y="249"/>
                  </a:cubicBezTo>
                  <a:cubicBezTo>
                    <a:pt x="736" y="205"/>
                    <a:pt x="766" y="134"/>
                    <a:pt x="771" y="56"/>
                  </a:cubicBezTo>
                  <a:cubicBezTo>
                    <a:pt x="774" y="19"/>
                    <a:pt x="746" y="1"/>
                    <a:pt x="7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35"/>
            <p:cNvSpPr/>
            <p:nvPr/>
          </p:nvSpPr>
          <p:spPr>
            <a:xfrm>
              <a:off x="8147941" y="2334515"/>
              <a:ext cx="36320" cy="57881"/>
            </a:xfrm>
            <a:custGeom>
              <a:avLst/>
              <a:gdLst/>
              <a:ahLst/>
              <a:cxnLst/>
              <a:rect l="l" t="t" r="r" b="b"/>
              <a:pathLst>
                <a:path w="721" h="1149" extrusionOk="0">
                  <a:moveTo>
                    <a:pt x="643" y="0"/>
                  </a:moveTo>
                  <a:cubicBezTo>
                    <a:pt x="609" y="0"/>
                    <a:pt x="572" y="29"/>
                    <a:pt x="581" y="73"/>
                  </a:cubicBezTo>
                  <a:cubicBezTo>
                    <a:pt x="599" y="169"/>
                    <a:pt x="603" y="271"/>
                    <a:pt x="549" y="358"/>
                  </a:cubicBezTo>
                  <a:cubicBezTo>
                    <a:pt x="503" y="430"/>
                    <a:pt x="426" y="484"/>
                    <a:pt x="362" y="538"/>
                  </a:cubicBezTo>
                  <a:cubicBezTo>
                    <a:pt x="280" y="607"/>
                    <a:pt x="205" y="678"/>
                    <a:pt x="163" y="779"/>
                  </a:cubicBezTo>
                  <a:cubicBezTo>
                    <a:pt x="126" y="864"/>
                    <a:pt x="113" y="987"/>
                    <a:pt x="44" y="1052"/>
                  </a:cubicBezTo>
                  <a:cubicBezTo>
                    <a:pt x="0" y="1091"/>
                    <a:pt x="41" y="1148"/>
                    <a:pt x="87" y="1148"/>
                  </a:cubicBezTo>
                  <a:cubicBezTo>
                    <a:pt x="100" y="1148"/>
                    <a:pt x="114" y="1144"/>
                    <a:pt x="126" y="1133"/>
                  </a:cubicBezTo>
                  <a:cubicBezTo>
                    <a:pt x="205" y="1059"/>
                    <a:pt x="224" y="940"/>
                    <a:pt x="260" y="842"/>
                  </a:cubicBezTo>
                  <a:cubicBezTo>
                    <a:pt x="304" y="733"/>
                    <a:pt x="395" y="662"/>
                    <a:pt x="483" y="587"/>
                  </a:cubicBezTo>
                  <a:cubicBezTo>
                    <a:pt x="552" y="529"/>
                    <a:pt x="627" y="467"/>
                    <a:pt x="667" y="385"/>
                  </a:cubicBezTo>
                  <a:cubicBezTo>
                    <a:pt x="721" y="276"/>
                    <a:pt x="715" y="158"/>
                    <a:pt x="693" y="42"/>
                  </a:cubicBezTo>
                  <a:cubicBezTo>
                    <a:pt x="687" y="13"/>
                    <a:pt x="666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35"/>
            <p:cNvSpPr/>
            <p:nvPr/>
          </p:nvSpPr>
          <p:spPr>
            <a:xfrm>
              <a:off x="8104719" y="2301972"/>
              <a:ext cx="13551" cy="61055"/>
            </a:xfrm>
            <a:custGeom>
              <a:avLst/>
              <a:gdLst/>
              <a:ahLst/>
              <a:cxnLst/>
              <a:rect l="l" t="t" r="r" b="b"/>
              <a:pathLst>
                <a:path w="269" h="1212" extrusionOk="0">
                  <a:moveTo>
                    <a:pt x="128" y="1"/>
                  </a:moveTo>
                  <a:cubicBezTo>
                    <a:pt x="87" y="1"/>
                    <a:pt x="47" y="41"/>
                    <a:pt x="78" y="84"/>
                  </a:cubicBezTo>
                  <a:cubicBezTo>
                    <a:pt x="132" y="155"/>
                    <a:pt x="158" y="229"/>
                    <a:pt x="141" y="316"/>
                  </a:cubicBezTo>
                  <a:cubicBezTo>
                    <a:pt x="126" y="397"/>
                    <a:pt x="90" y="475"/>
                    <a:pt x="57" y="552"/>
                  </a:cubicBezTo>
                  <a:cubicBezTo>
                    <a:pt x="20" y="644"/>
                    <a:pt x="0" y="730"/>
                    <a:pt x="6" y="832"/>
                  </a:cubicBezTo>
                  <a:cubicBezTo>
                    <a:pt x="9" y="934"/>
                    <a:pt x="30" y="1038"/>
                    <a:pt x="14" y="1140"/>
                  </a:cubicBezTo>
                  <a:cubicBezTo>
                    <a:pt x="9" y="1183"/>
                    <a:pt x="45" y="1212"/>
                    <a:pt x="79" y="1212"/>
                  </a:cubicBezTo>
                  <a:cubicBezTo>
                    <a:pt x="101" y="1212"/>
                    <a:pt x="121" y="1199"/>
                    <a:pt x="126" y="1170"/>
                  </a:cubicBezTo>
                  <a:cubicBezTo>
                    <a:pt x="143" y="1059"/>
                    <a:pt x="128" y="953"/>
                    <a:pt x="122" y="841"/>
                  </a:cubicBezTo>
                  <a:cubicBezTo>
                    <a:pt x="119" y="786"/>
                    <a:pt x="119" y="729"/>
                    <a:pt x="135" y="675"/>
                  </a:cubicBezTo>
                  <a:cubicBezTo>
                    <a:pt x="149" y="625"/>
                    <a:pt x="170" y="580"/>
                    <a:pt x="190" y="532"/>
                  </a:cubicBezTo>
                  <a:cubicBezTo>
                    <a:pt x="221" y="453"/>
                    <a:pt x="254" y="373"/>
                    <a:pt x="261" y="285"/>
                  </a:cubicBezTo>
                  <a:cubicBezTo>
                    <a:pt x="268" y="190"/>
                    <a:pt x="234" y="103"/>
                    <a:pt x="177" y="26"/>
                  </a:cubicBezTo>
                  <a:cubicBezTo>
                    <a:pt x="164" y="8"/>
                    <a:pt x="146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35"/>
            <p:cNvSpPr/>
            <p:nvPr/>
          </p:nvSpPr>
          <p:spPr>
            <a:xfrm>
              <a:off x="8017065" y="2307312"/>
              <a:ext cx="30779" cy="59140"/>
            </a:xfrm>
            <a:custGeom>
              <a:avLst/>
              <a:gdLst/>
              <a:ahLst/>
              <a:cxnLst/>
              <a:rect l="l" t="t" r="r" b="b"/>
              <a:pathLst>
                <a:path w="611" h="1174" extrusionOk="0">
                  <a:moveTo>
                    <a:pt x="66" y="0"/>
                  </a:moveTo>
                  <a:cubicBezTo>
                    <a:pt x="0" y="0"/>
                    <a:pt x="3" y="107"/>
                    <a:pt x="73" y="115"/>
                  </a:cubicBezTo>
                  <a:lnTo>
                    <a:pt x="73" y="115"/>
                  </a:lnTo>
                  <a:cubicBezTo>
                    <a:pt x="72" y="115"/>
                    <a:pt x="72" y="115"/>
                    <a:pt x="71" y="115"/>
                  </a:cubicBezTo>
                  <a:cubicBezTo>
                    <a:pt x="67" y="115"/>
                    <a:pt x="84" y="120"/>
                    <a:pt x="87" y="121"/>
                  </a:cubicBezTo>
                  <a:cubicBezTo>
                    <a:pt x="85" y="121"/>
                    <a:pt x="84" y="121"/>
                    <a:pt x="84" y="121"/>
                  </a:cubicBezTo>
                  <a:lnTo>
                    <a:pt x="84" y="121"/>
                  </a:lnTo>
                  <a:cubicBezTo>
                    <a:pt x="81" y="121"/>
                    <a:pt x="95" y="128"/>
                    <a:pt x="96" y="128"/>
                  </a:cubicBezTo>
                  <a:cubicBezTo>
                    <a:pt x="98" y="128"/>
                    <a:pt x="115" y="148"/>
                    <a:pt x="119" y="154"/>
                  </a:cubicBezTo>
                  <a:cubicBezTo>
                    <a:pt x="145" y="186"/>
                    <a:pt x="159" y="226"/>
                    <a:pt x="172" y="267"/>
                  </a:cubicBezTo>
                  <a:cubicBezTo>
                    <a:pt x="207" y="373"/>
                    <a:pt x="225" y="484"/>
                    <a:pt x="248" y="595"/>
                  </a:cubicBezTo>
                  <a:cubicBezTo>
                    <a:pt x="272" y="708"/>
                    <a:pt x="296" y="821"/>
                    <a:pt x="337" y="930"/>
                  </a:cubicBezTo>
                  <a:cubicBezTo>
                    <a:pt x="371" y="1021"/>
                    <a:pt x="417" y="1112"/>
                    <a:pt x="500" y="1164"/>
                  </a:cubicBezTo>
                  <a:cubicBezTo>
                    <a:pt x="511" y="1171"/>
                    <a:pt x="521" y="1174"/>
                    <a:pt x="531" y="1174"/>
                  </a:cubicBezTo>
                  <a:cubicBezTo>
                    <a:pt x="580" y="1174"/>
                    <a:pt x="610" y="1100"/>
                    <a:pt x="558" y="1066"/>
                  </a:cubicBezTo>
                  <a:cubicBezTo>
                    <a:pt x="503" y="1031"/>
                    <a:pt x="473" y="964"/>
                    <a:pt x="451" y="905"/>
                  </a:cubicBezTo>
                  <a:cubicBezTo>
                    <a:pt x="417" y="818"/>
                    <a:pt x="395" y="728"/>
                    <a:pt x="376" y="637"/>
                  </a:cubicBezTo>
                  <a:cubicBezTo>
                    <a:pt x="339" y="468"/>
                    <a:pt x="319" y="283"/>
                    <a:pt x="238" y="127"/>
                  </a:cubicBezTo>
                  <a:cubicBezTo>
                    <a:pt x="203" y="59"/>
                    <a:pt x="149" y="9"/>
                    <a:pt x="74" y="1"/>
                  </a:cubicBezTo>
                  <a:cubicBezTo>
                    <a:pt x="71" y="0"/>
                    <a:pt x="69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35"/>
            <p:cNvSpPr/>
            <p:nvPr/>
          </p:nvSpPr>
          <p:spPr>
            <a:xfrm>
              <a:off x="7977974" y="2349426"/>
              <a:ext cx="34406" cy="41308"/>
            </a:xfrm>
            <a:custGeom>
              <a:avLst/>
              <a:gdLst/>
              <a:ahLst/>
              <a:cxnLst/>
              <a:rect l="l" t="t" r="r" b="b"/>
              <a:pathLst>
                <a:path w="683" h="820" extrusionOk="0">
                  <a:moveTo>
                    <a:pt x="55" y="1"/>
                  </a:moveTo>
                  <a:cubicBezTo>
                    <a:pt x="27" y="1"/>
                    <a:pt x="1" y="31"/>
                    <a:pt x="1" y="60"/>
                  </a:cubicBezTo>
                  <a:cubicBezTo>
                    <a:pt x="1" y="93"/>
                    <a:pt x="28" y="113"/>
                    <a:pt x="59" y="118"/>
                  </a:cubicBezTo>
                  <a:cubicBezTo>
                    <a:pt x="194" y="134"/>
                    <a:pt x="306" y="267"/>
                    <a:pt x="376" y="372"/>
                  </a:cubicBezTo>
                  <a:cubicBezTo>
                    <a:pt x="460" y="494"/>
                    <a:pt x="528" y="634"/>
                    <a:pt x="562" y="779"/>
                  </a:cubicBezTo>
                  <a:cubicBezTo>
                    <a:pt x="568" y="807"/>
                    <a:pt x="589" y="819"/>
                    <a:pt x="611" y="819"/>
                  </a:cubicBezTo>
                  <a:cubicBezTo>
                    <a:pt x="645" y="819"/>
                    <a:pt x="682" y="791"/>
                    <a:pt x="673" y="748"/>
                  </a:cubicBezTo>
                  <a:cubicBezTo>
                    <a:pt x="634" y="585"/>
                    <a:pt x="555" y="425"/>
                    <a:pt x="460" y="289"/>
                  </a:cubicBezTo>
                  <a:cubicBezTo>
                    <a:pt x="362" y="152"/>
                    <a:pt x="233" y="21"/>
                    <a:pt x="59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35"/>
            <p:cNvSpPr/>
            <p:nvPr/>
          </p:nvSpPr>
          <p:spPr>
            <a:xfrm>
              <a:off x="7933744" y="2394764"/>
              <a:ext cx="55715" cy="30628"/>
            </a:xfrm>
            <a:custGeom>
              <a:avLst/>
              <a:gdLst/>
              <a:ahLst/>
              <a:cxnLst/>
              <a:rect l="l" t="t" r="r" b="b"/>
              <a:pathLst>
                <a:path w="1106" h="608" extrusionOk="0">
                  <a:moveTo>
                    <a:pt x="222" y="1"/>
                  </a:moveTo>
                  <a:cubicBezTo>
                    <a:pt x="164" y="1"/>
                    <a:pt x="106" y="22"/>
                    <a:pt x="54" y="52"/>
                  </a:cubicBezTo>
                  <a:cubicBezTo>
                    <a:pt x="0" y="84"/>
                    <a:pt x="33" y="160"/>
                    <a:pt x="83" y="160"/>
                  </a:cubicBezTo>
                  <a:cubicBezTo>
                    <a:pt x="92" y="160"/>
                    <a:pt x="102" y="157"/>
                    <a:pt x="112" y="151"/>
                  </a:cubicBezTo>
                  <a:cubicBezTo>
                    <a:pt x="149" y="130"/>
                    <a:pt x="184" y="116"/>
                    <a:pt x="218" y="116"/>
                  </a:cubicBezTo>
                  <a:cubicBezTo>
                    <a:pt x="246" y="116"/>
                    <a:pt x="274" y="126"/>
                    <a:pt x="299" y="150"/>
                  </a:cubicBezTo>
                  <a:cubicBezTo>
                    <a:pt x="359" y="203"/>
                    <a:pt x="396" y="278"/>
                    <a:pt x="438" y="347"/>
                  </a:cubicBezTo>
                  <a:cubicBezTo>
                    <a:pt x="488" y="424"/>
                    <a:pt x="544" y="498"/>
                    <a:pt x="622" y="551"/>
                  </a:cubicBezTo>
                  <a:cubicBezTo>
                    <a:pt x="679" y="587"/>
                    <a:pt x="749" y="603"/>
                    <a:pt x="817" y="607"/>
                  </a:cubicBezTo>
                  <a:cubicBezTo>
                    <a:pt x="826" y="608"/>
                    <a:pt x="835" y="608"/>
                    <a:pt x="844" y="608"/>
                  </a:cubicBezTo>
                  <a:cubicBezTo>
                    <a:pt x="874" y="608"/>
                    <a:pt x="902" y="606"/>
                    <a:pt x="933" y="602"/>
                  </a:cubicBezTo>
                  <a:lnTo>
                    <a:pt x="964" y="596"/>
                  </a:lnTo>
                  <a:cubicBezTo>
                    <a:pt x="981" y="596"/>
                    <a:pt x="987" y="595"/>
                    <a:pt x="977" y="590"/>
                  </a:cubicBezTo>
                  <a:cubicBezTo>
                    <a:pt x="977" y="590"/>
                    <a:pt x="978" y="590"/>
                    <a:pt x="979" y="590"/>
                  </a:cubicBezTo>
                  <a:lnTo>
                    <a:pt x="979" y="590"/>
                  </a:lnTo>
                  <a:cubicBezTo>
                    <a:pt x="982" y="591"/>
                    <a:pt x="986" y="592"/>
                    <a:pt x="989" y="593"/>
                  </a:cubicBezTo>
                  <a:cubicBezTo>
                    <a:pt x="992" y="594"/>
                    <a:pt x="994" y="594"/>
                    <a:pt x="997" y="594"/>
                  </a:cubicBezTo>
                  <a:lnTo>
                    <a:pt x="997" y="594"/>
                  </a:lnTo>
                  <a:cubicBezTo>
                    <a:pt x="999" y="595"/>
                    <a:pt x="1001" y="596"/>
                    <a:pt x="1004" y="596"/>
                  </a:cubicBezTo>
                  <a:cubicBezTo>
                    <a:pt x="1004" y="596"/>
                    <a:pt x="1004" y="596"/>
                    <a:pt x="1004" y="596"/>
                  </a:cubicBezTo>
                  <a:lnTo>
                    <a:pt x="1004" y="596"/>
                  </a:lnTo>
                  <a:cubicBezTo>
                    <a:pt x="1004" y="596"/>
                    <a:pt x="1005" y="596"/>
                    <a:pt x="1005" y="596"/>
                  </a:cubicBezTo>
                  <a:cubicBezTo>
                    <a:pt x="1009" y="597"/>
                    <a:pt x="1013" y="597"/>
                    <a:pt x="1016" y="597"/>
                  </a:cubicBezTo>
                  <a:cubicBezTo>
                    <a:pt x="1081" y="597"/>
                    <a:pt x="1106" y="497"/>
                    <a:pt x="1035" y="484"/>
                  </a:cubicBezTo>
                  <a:cubicBezTo>
                    <a:pt x="1033" y="484"/>
                    <a:pt x="1032" y="484"/>
                    <a:pt x="1031" y="483"/>
                  </a:cubicBezTo>
                  <a:lnTo>
                    <a:pt x="1031" y="483"/>
                  </a:lnTo>
                  <a:cubicBezTo>
                    <a:pt x="1026" y="483"/>
                    <a:pt x="1021" y="482"/>
                    <a:pt x="1018" y="481"/>
                  </a:cubicBezTo>
                  <a:cubicBezTo>
                    <a:pt x="1014" y="480"/>
                    <a:pt x="1010" y="480"/>
                    <a:pt x="1007" y="480"/>
                  </a:cubicBezTo>
                  <a:cubicBezTo>
                    <a:pt x="1006" y="480"/>
                    <a:pt x="1005" y="480"/>
                    <a:pt x="1005" y="480"/>
                  </a:cubicBezTo>
                  <a:lnTo>
                    <a:pt x="1005" y="480"/>
                  </a:lnTo>
                  <a:cubicBezTo>
                    <a:pt x="997" y="479"/>
                    <a:pt x="989" y="479"/>
                    <a:pt x="981" y="479"/>
                  </a:cubicBezTo>
                  <a:cubicBezTo>
                    <a:pt x="972" y="479"/>
                    <a:pt x="962" y="480"/>
                    <a:pt x="951" y="481"/>
                  </a:cubicBezTo>
                  <a:cubicBezTo>
                    <a:pt x="918" y="487"/>
                    <a:pt x="884" y="491"/>
                    <a:pt x="851" y="491"/>
                  </a:cubicBezTo>
                  <a:cubicBezTo>
                    <a:pt x="840" y="491"/>
                    <a:pt x="830" y="491"/>
                    <a:pt x="819" y="490"/>
                  </a:cubicBezTo>
                  <a:cubicBezTo>
                    <a:pt x="758" y="487"/>
                    <a:pt x="703" y="468"/>
                    <a:pt x="658" y="432"/>
                  </a:cubicBezTo>
                  <a:cubicBezTo>
                    <a:pt x="587" y="373"/>
                    <a:pt x="540" y="290"/>
                    <a:pt x="493" y="213"/>
                  </a:cubicBezTo>
                  <a:cubicBezTo>
                    <a:pt x="448" y="144"/>
                    <a:pt x="401" y="66"/>
                    <a:pt x="325" y="26"/>
                  </a:cubicBezTo>
                  <a:cubicBezTo>
                    <a:pt x="291" y="8"/>
                    <a:pt x="256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35"/>
            <p:cNvSpPr/>
            <p:nvPr/>
          </p:nvSpPr>
          <p:spPr>
            <a:xfrm>
              <a:off x="7928152" y="2439397"/>
              <a:ext cx="43121" cy="21057"/>
            </a:xfrm>
            <a:custGeom>
              <a:avLst/>
              <a:gdLst/>
              <a:ahLst/>
              <a:cxnLst/>
              <a:rect l="l" t="t" r="r" b="b"/>
              <a:pathLst>
                <a:path w="856" h="418" extrusionOk="0">
                  <a:moveTo>
                    <a:pt x="203" y="1"/>
                  </a:moveTo>
                  <a:cubicBezTo>
                    <a:pt x="152" y="1"/>
                    <a:pt x="101" y="15"/>
                    <a:pt x="55" y="42"/>
                  </a:cubicBezTo>
                  <a:cubicBezTo>
                    <a:pt x="1" y="73"/>
                    <a:pt x="33" y="149"/>
                    <a:pt x="84" y="149"/>
                  </a:cubicBezTo>
                  <a:cubicBezTo>
                    <a:pt x="93" y="149"/>
                    <a:pt x="103" y="146"/>
                    <a:pt x="113" y="141"/>
                  </a:cubicBezTo>
                  <a:cubicBezTo>
                    <a:pt x="143" y="124"/>
                    <a:pt x="173" y="116"/>
                    <a:pt x="202" y="116"/>
                  </a:cubicBezTo>
                  <a:cubicBezTo>
                    <a:pt x="227" y="116"/>
                    <a:pt x="252" y="122"/>
                    <a:pt x="276" y="132"/>
                  </a:cubicBezTo>
                  <a:cubicBezTo>
                    <a:pt x="339" y="161"/>
                    <a:pt x="392" y="204"/>
                    <a:pt x="443" y="251"/>
                  </a:cubicBezTo>
                  <a:cubicBezTo>
                    <a:pt x="521" y="319"/>
                    <a:pt x="622" y="417"/>
                    <a:pt x="734" y="417"/>
                  </a:cubicBezTo>
                  <a:cubicBezTo>
                    <a:pt x="754" y="417"/>
                    <a:pt x="775" y="414"/>
                    <a:pt x="796" y="407"/>
                  </a:cubicBezTo>
                  <a:cubicBezTo>
                    <a:pt x="856" y="385"/>
                    <a:pt x="837" y="293"/>
                    <a:pt x="782" y="293"/>
                  </a:cubicBezTo>
                  <a:cubicBezTo>
                    <a:pt x="776" y="293"/>
                    <a:pt x="770" y="294"/>
                    <a:pt x="763" y="297"/>
                  </a:cubicBezTo>
                  <a:cubicBezTo>
                    <a:pt x="756" y="298"/>
                    <a:pt x="750" y="299"/>
                    <a:pt x="743" y="302"/>
                  </a:cubicBezTo>
                  <a:lnTo>
                    <a:pt x="733" y="302"/>
                  </a:lnTo>
                  <a:cubicBezTo>
                    <a:pt x="731" y="302"/>
                    <a:pt x="725" y="302"/>
                    <a:pt x="722" y="301"/>
                  </a:cubicBezTo>
                  <a:lnTo>
                    <a:pt x="722" y="301"/>
                  </a:lnTo>
                  <a:cubicBezTo>
                    <a:pt x="716" y="299"/>
                    <a:pt x="710" y="298"/>
                    <a:pt x="705" y="297"/>
                  </a:cubicBezTo>
                  <a:cubicBezTo>
                    <a:pt x="685" y="291"/>
                    <a:pt x="658" y="275"/>
                    <a:pt x="631" y="258"/>
                  </a:cubicBezTo>
                  <a:cubicBezTo>
                    <a:pt x="580" y="223"/>
                    <a:pt x="528" y="170"/>
                    <a:pt x="477" y="128"/>
                  </a:cubicBezTo>
                  <a:cubicBezTo>
                    <a:pt x="417" y="81"/>
                    <a:pt x="358" y="36"/>
                    <a:pt x="286" y="13"/>
                  </a:cubicBezTo>
                  <a:cubicBezTo>
                    <a:pt x="258" y="5"/>
                    <a:pt x="231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35"/>
            <p:cNvSpPr/>
            <p:nvPr/>
          </p:nvSpPr>
          <p:spPr>
            <a:xfrm>
              <a:off x="7920041" y="2509672"/>
              <a:ext cx="45237" cy="13450"/>
            </a:xfrm>
            <a:custGeom>
              <a:avLst/>
              <a:gdLst/>
              <a:ahLst/>
              <a:cxnLst/>
              <a:rect l="l" t="t" r="r" b="b"/>
              <a:pathLst>
                <a:path w="898" h="267" extrusionOk="0">
                  <a:moveTo>
                    <a:pt x="57" y="114"/>
                  </a:moveTo>
                  <a:cubicBezTo>
                    <a:pt x="56" y="115"/>
                    <a:pt x="55" y="116"/>
                    <a:pt x="54" y="117"/>
                  </a:cubicBezTo>
                  <a:cubicBezTo>
                    <a:pt x="55" y="116"/>
                    <a:pt x="56" y="115"/>
                    <a:pt x="57" y="114"/>
                  </a:cubicBezTo>
                  <a:close/>
                  <a:moveTo>
                    <a:pt x="337" y="0"/>
                  </a:moveTo>
                  <a:cubicBezTo>
                    <a:pt x="296" y="0"/>
                    <a:pt x="256" y="3"/>
                    <a:pt x="216" y="11"/>
                  </a:cubicBezTo>
                  <a:cubicBezTo>
                    <a:pt x="173" y="20"/>
                    <a:pt x="141" y="37"/>
                    <a:pt x="109" y="65"/>
                  </a:cubicBezTo>
                  <a:cubicBezTo>
                    <a:pt x="99" y="75"/>
                    <a:pt x="89" y="84"/>
                    <a:pt x="79" y="94"/>
                  </a:cubicBezTo>
                  <a:lnTo>
                    <a:pt x="79" y="94"/>
                  </a:lnTo>
                  <a:cubicBezTo>
                    <a:pt x="77" y="93"/>
                    <a:pt x="74" y="93"/>
                    <a:pt x="71" y="93"/>
                  </a:cubicBezTo>
                  <a:cubicBezTo>
                    <a:pt x="37" y="93"/>
                    <a:pt x="0" y="121"/>
                    <a:pt x="9" y="164"/>
                  </a:cubicBezTo>
                  <a:cubicBezTo>
                    <a:pt x="16" y="197"/>
                    <a:pt x="41" y="225"/>
                    <a:pt x="76" y="225"/>
                  </a:cubicBezTo>
                  <a:cubicBezTo>
                    <a:pt x="76" y="225"/>
                    <a:pt x="77" y="225"/>
                    <a:pt x="78" y="225"/>
                  </a:cubicBezTo>
                  <a:cubicBezTo>
                    <a:pt x="111" y="224"/>
                    <a:pt x="136" y="198"/>
                    <a:pt x="158" y="177"/>
                  </a:cubicBezTo>
                  <a:cubicBezTo>
                    <a:pt x="180" y="154"/>
                    <a:pt x="200" y="132"/>
                    <a:pt x="233" y="125"/>
                  </a:cubicBezTo>
                  <a:cubicBezTo>
                    <a:pt x="268" y="116"/>
                    <a:pt x="305" y="114"/>
                    <a:pt x="341" y="114"/>
                  </a:cubicBezTo>
                  <a:cubicBezTo>
                    <a:pt x="354" y="114"/>
                    <a:pt x="367" y="114"/>
                    <a:pt x="380" y="115"/>
                  </a:cubicBezTo>
                  <a:cubicBezTo>
                    <a:pt x="465" y="120"/>
                    <a:pt x="551" y="134"/>
                    <a:pt x="635" y="153"/>
                  </a:cubicBezTo>
                  <a:cubicBezTo>
                    <a:pt x="668" y="160"/>
                    <a:pt x="699" y="167"/>
                    <a:pt x="729" y="178"/>
                  </a:cubicBezTo>
                  <a:cubicBezTo>
                    <a:pt x="741" y="184"/>
                    <a:pt x="756" y="191"/>
                    <a:pt x="767" y="200"/>
                  </a:cubicBezTo>
                  <a:cubicBezTo>
                    <a:pt x="769" y="203"/>
                    <a:pt x="773" y="209"/>
                    <a:pt x="775" y="209"/>
                  </a:cubicBezTo>
                  <a:cubicBezTo>
                    <a:pt x="775" y="209"/>
                    <a:pt x="775" y="208"/>
                    <a:pt x="775" y="207"/>
                  </a:cubicBezTo>
                  <a:cubicBezTo>
                    <a:pt x="778" y="238"/>
                    <a:pt x="798" y="266"/>
                    <a:pt x="833" y="266"/>
                  </a:cubicBezTo>
                  <a:cubicBezTo>
                    <a:pt x="863" y="263"/>
                    <a:pt x="897" y="238"/>
                    <a:pt x="893" y="207"/>
                  </a:cubicBezTo>
                  <a:cubicBezTo>
                    <a:pt x="873" y="49"/>
                    <a:pt x="648" y="35"/>
                    <a:pt x="526" y="18"/>
                  </a:cubicBezTo>
                  <a:cubicBezTo>
                    <a:pt x="463" y="8"/>
                    <a:pt x="400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35"/>
            <p:cNvSpPr/>
            <p:nvPr/>
          </p:nvSpPr>
          <p:spPr>
            <a:xfrm>
              <a:off x="7941048" y="2570475"/>
              <a:ext cx="42970" cy="11183"/>
            </a:xfrm>
            <a:custGeom>
              <a:avLst/>
              <a:gdLst/>
              <a:ahLst/>
              <a:cxnLst/>
              <a:rect l="l" t="t" r="r" b="b"/>
              <a:pathLst>
                <a:path w="853" h="222" extrusionOk="0">
                  <a:moveTo>
                    <a:pt x="783" y="0"/>
                  </a:moveTo>
                  <a:cubicBezTo>
                    <a:pt x="781" y="0"/>
                    <a:pt x="780" y="0"/>
                    <a:pt x="778" y="0"/>
                  </a:cubicBezTo>
                  <a:cubicBezTo>
                    <a:pt x="655" y="12"/>
                    <a:pt x="534" y="61"/>
                    <a:pt x="414" y="88"/>
                  </a:cubicBezTo>
                  <a:cubicBezTo>
                    <a:pt x="364" y="97"/>
                    <a:pt x="312" y="107"/>
                    <a:pt x="262" y="107"/>
                  </a:cubicBezTo>
                  <a:cubicBezTo>
                    <a:pt x="250" y="107"/>
                    <a:pt x="239" y="106"/>
                    <a:pt x="228" y="105"/>
                  </a:cubicBezTo>
                  <a:cubicBezTo>
                    <a:pt x="210" y="104"/>
                    <a:pt x="178" y="97"/>
                    <a:pt x="163" y="88"/>
                  </a:cubicBezTo>
                  <a:cubicBezTo>
                    <a:pt x="144" y="75"/>
                    <a:pt x="134" y="67"/>
                    <a:pt x="123" y="41"/>
                  </a:cubicBezTo>
                  <a:cubicBezTo>
                    <a:pt x="113" y="21"/>
                    <a:pt x="96" y="12"/>
                    <a:pt x="79" y="12"/>
                  </a:cubicBezTo>
                  <a:cubicBezTo>
                    <a:pt x="41" y="12"/>
                    <a:pt x="1" y="54"/>
                    <a:pt x="24" y="99"/>
                  </a:cubicBezTo>
                  <a:cubicBezTo>
                    <a:pt x="70" y="195"/>
                    <a:pt x="166" y="221"/>
                    <a:pt x="264" y="221"/>
                  </a:cubicBezTo>
                  <a:cubicBezTo>
                    <a:pt x="308" y="221"/>
                    <a:pt x="353" y="216"/>
                    <a:pt x="394" y="209"/>
                  </a:cubicBezTo>
                  <a:cubicBezTo>
                    <a:pt x="466" y="196"/>
                    <a:pt x="540" y="175"/>
                    <a:pt x="612" y="155"/>
                  </a:cubicBezTo>
                  <a:cubicBezTo>
                    <a:pt x="645" y="146"/>
                    <a:pt x="677" y="138"/>
                    <a:pt x="711" y="128"/>
                  </a:cubicBezTo>
                  <a:cubicBezTo>
                    <a:pt x="725" y="125"/>
                    <a:pt x="740" y="122"/>
                    <a:pt x="754" y="119"/>
                  </a:cubicBezTo>
                  <a:cubicBezTo>
                    <a:pt x="758" y="118"/>
                    <a:pt x="764" y="118"/>
                    <a:pt x="769" y="116"/>
                  </a:cubicBezTo>
                  <a:cubicBezTo>
                    <a:pt x="770" y="116"/>
                    <a:pt x="771" y="116"/>
                    <a:pt x="771" y="116"/>
                  </a:cubicBezTo>
                  <a:lnTo>
                    <a:pt x="771" y="116"/>
                  </a:lnTo>
                  <a:cubicBezTo>
                    <a:pt x="772" y="116"/>
                    <a:pt x="773" y="116"/>
                    <a:pt x="778" y="116"/>
                  </a:cubicBezTo>
                  <a:cubicBezTo>
                    <a:pt x="850" y="110"/>
                    <a:pt x="853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35"/>
            <p:cNvSpPr/>
            <p:nvPr/>
          </p:nvSpPr>
          <p:spPr>
            <a:xfrm>
              <a:off x="7980996" y="2617627"/>
              <a:ext cx="53196" cy="14911"/>
            </a:xfrm>
            <a:custGeom>
              <a:avLst/>
              <a:gdLst/>
              <a:ahLst/>
              <a:cxnLst/>
              <a:rect l="l" t="t" r="r" b="b"/>
              <a:pathLst>
                <a:path w="1056" h="296" extrusionOk="0">
                  <a:moveTo>
                    <a:pt x="966" y="0"/>
                  </a:moveTo>
                  <a:cubicBezTo>
                    <a:pt x="963" y="0"/>
                    <a:pt x="959" y="0"/>
                    <a:pt x="956" y="1"/>
                  </a:cubicBezTo>
                  <a:cubicBezTo>
                    <a:pt x="814" y="24"/>
                    <a:pt x="699" y="117"/>
                    <a:pt x="563" y="154"/>
                  </a:cubicBezTo>
                  <a:cubicBezTo>
                    <a:pt x="492" y="173"/>
                    <a:pt x="421" y="181"/>
                    <a:pt x="349" y="181"/>
                  </a:cubicBezTo>
                  <a:cubicBezTo>
                    <a:pt x="266" y="181"/>
                    <a:pt x="182" y="171"/>
                    <a:pt x="100" y="157"/>
                  </a:cubicBezTo>
                  <a:cubicBezTo>
                    <a:pt x="96" y="156"/>
                    <a:pt x="92" y="156"/>
                    <a:pt x="88" y="156"/>
                  </a:cubicBezTo>
                  <a:cubicBezTo>
                    <a:pt x="24" y="156"/>
                    <a:pt x="0" y="257"/>
                    <a:pt x="70" y="267"/>
                  </a:cubicBezTo>
                  <a:cubicBezTo>
                    <a:pt x="163" y="284"/>
                    <a:pt x="257" y="295"/>
                    <a:pt x="351" y="295"/>
                  </a:cubicBezTo>
                  <a:cubicBezTo>
                    <a:pt x="421" y="295"/>
                    <a:pt x="491" y="289"/>
                    <a:pt x="560" y="273"/>
                  </a:cubicBezTo>
                  <a:cubicBezTo>
                    <a:pt x="712" y="239"/>
                    <a:pt x="835" y="137"/>
                    <a:pt x="985" y="112"/>
                  </a:cubicBezTo>
                  <a:cubicBezTo>
                    <a:pt x="1055" y="101"/>
                    <a:pt x="103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35"/>
            <p:cNvSpPr/>
            <p:nvPr/>
          </p:nvSpPr>
          <p:spPr>
            <a:xfrm>
              <a:off x="7990366" y="2480706"/>
              <a:ext cx="63624" cy="87350"/>
            </a:xfrm>
            <a:custGeom>
              <a:avLst/>
              <a:gdLst/>
              <a:ahLst/>
              <a:cxnLst/>
              <a:rect l="l" t="t" r="r" b="b"/>
              <a:pathLst>
                <a:path w="1263" h="1734" extrusionOk="0">
                  <a:moveTo>
                    <a:pt x="391" y="116"/>
                  </a:moveTo>
                  <a:cubicBezTo>
                    <a:pt x="424" y="116"/>
                    <a:pt x="459" y="121"/>
                    <a:pt x="495" y="130"/>
                  </a:cubicBezTo>
                  <a:cubicBezTo>
                    <a:pt x="635" y="165"/>
                    <a:pt x="785" y="242"/>
                    <a:pt x="894" y="340"/>
                  </a:cubicBezTo>
                  <a:cubicBezTo>
                    <a:pt x="1093" y="520"/>
                    <a:pt x="1144" y="789"/>
                    <a:pt x="1101" y="1044"/>
                  </a:cubicBezTo>
                  <a:cubicBezTo>
                    <a:pt x="1070" y="1231"/>
                    <a:pt x="1003" y="1509"/>
                    <a:pt x="814" y="1594"/>
                  </a:cubicBezTo>
                  <a:cubicBezTo>
                    <a:pt x="777" y="1610"/>
                    <a:pt x="742" y="1618"/>
                    <a:pt x="707" y="1618"/>
                  </a:cubicBezTo>
                  <a:cubicBezTo>
                    <a:pt x="515" y="1618"/>
                    <a:pt x="355" y="1390"/>
                    <a:pt x="285" y="1235"/>
                  </a:cubicBezTo>
                  <a:cubicBezTo>
                    <a:pt x="145" y="931"/>
                    <a:pt x="152" y="590"/>
                    <a:pt x="118" y="263"/>
                  </a:cubicBezTo>
                  <a:cubicBezTo>
                    <a:pt x="189" y="165"/>
                    <a:pt x="283" y="116"/>
                    <a:pt x="391" y="116"/>
                  </a:cubicBezTo>
                  <a:close/>
                  <a:moveTo>
                    <a:pt x="394" y="0"/>
                  </a:moveTo>
                  <a:cubicBezTo>
                    <a:pt x="243" y="0"/>
                    <a:pt x="117" y="74"/>
                    <a:pt x="24" y="201"/>
                  </a:cubicBezTo>
                  <a:cubicBezTo>
                    <a:pt x="14" y="206"/>
                    <a:pt x="7" y="215"/>
                    <a:pt x="4" y="229"/>
                  </a:cubicBezTo>
                  <a:lnTo>
                    <a:pt x="4" y="232"/>
                  </a:lnTo>
                  <a:cubicBezTo>
                    <a:pt x="0" y="243"/>
                    <a:pt x="2" y="256"/>
                    <a:pt x="7" y="267"/>
                  </a:cubicBezTo>
                  <a:cubicBezTo>
                    <a:pt x="43" y="609"/>
                    <a:pt x="38" y="957"/>
                    <a:pt x="180" y="1278"/>
                  </a:cubicBezTo>
                  <a:cubicBezTo>
                    <a:pt x="271" y="1484"/>
                    <a:pt x="466" y="1733"/>
                    <a:pt x="712" y="1733"/>
                  </a:cubicBezTo>
                  <a:cubicBezTo>
                    <a:pt x="748" y="1733"/>
                    <a:pt x="786" y="1728"/>
                    <a:pt x="825" y="1716"/>
                  </a:cubicBezTo>
                  <a:cubicBezTo>
                    <a:pt x="1071" y="1638"/>
                    <a:pt x="1171" y="1326"/>
                    <a:pt x="1210" y="1099"/>
                  </a:cubicBezTo>
                  <a:cubicBezTo>
                    <a:pt x="1263" y="800"/>
                    <a:pt x="1216" y="487"/>
                    <a:pt x="989" y="270"/>
                  </a:cubicBezTo>
                  <a:cubicBezTo>
                    <a:pt x="923" y="206"/>
                    <a:pt x="845" y="155"/>
                    <a:pt x="761" y="114"/>
                  </a:cubicBezTo>
                  <a:cubicBezTo>
                    <a:pt x="675" y="73"/>
                    <a:pt x="584" y="29"/>
                    <a:pt x="489" y="9"/>
                  </a:cubicBezTo>
                  <a:cubicBezTo>
                    <a:pt x="456" y="3"/>
                    <a:pt x="424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5"/>
            <p:cNvSpPr/>
            <p:nvPr/>
          </p:nvSpPr>
          <p:spPr>
            <a:xfrm>
              <a:off x="8067642" y="2390331"/>
              <a:ext cx="97526" cy="169613"/>
            </a:xfrm>
            <a:custGeom>
              <a:avLst/>
              <a:gdLst/>
              <a:ahLst/>
              <a:cxnLst/>
              <a:rect l="l" t="t" r="r" b="b"/>
              <a:pathLst>
                <a:path w="1936" h="3367" extrusionOk="0">
                  <a:moveTo>
                    <a:pt x="764" y="114"/>
                  </a:moveTo>
                  <a:cubicBezTo>
                    <a:pt x="946" y="114"/>
                    <a:pt x="1120" y="252"/>
                    <a:pt x="1248" y="364"/>
                  </a:cubicBezTo>
                  <a:cubicBezTo>
                    <a:pt x="1616" y="688"/>
                    <a:pt x="1762" y="1200"/>
                    <a:pt x="1805" y="1674"/>
                  </a:cubicBezTo>
                  <a:cubicBezTo>
                    <a:pt x="1822" y="1917"/>
                    <a:pt x="1822" y="2165"/>
                    <a:pt x="1785" y="2404"/>
                  </a:cubicBezTo>
                  <a:cubicBezTo>
                    <a:pt x="1744" y="2661"/>
                    <a:pt x="1672" y="2963"/>
                    <a:pt x="1487" y="3157"/>
                  </a:cubicBezTo>
                  <a:cubicBezTo>
                    <a:pt x="1435" y="3210"/>
                    <a:pt x="1375" y="3248"/>
                    <a:pt x="1314" y="3248"/>
                  </a:cubicBezTo>
                  <a:cubicBezTo>
                    <a:pt x="1275" y="3248"/>
                    <a:pt x="1236" y="3232"/>
                    <a:pt x="1198" y="3195"/>
                  </a:cubicBezTo>
                  <a:cubicBezTo>
                    <a:pt x="1099" y="3093"/>
                    <a:pt x="1062" y="2936"/>
                    <a:pt x="1025" y="2803"/>
                  </a:cubicBezTo>
                  <a:cubicBezTo>
                    <a:pt x="943" y="2522"/>
                    <a:pt x="889" y="2214"/>
                    <a:pt x="722" y="1968"/>
                  </a:cubicBezTo>
                  <a:cubicBezTo>
                    <a:pt x="639" y="1845"/>
                    <a:pt x="532" y="1740"/>
                    <a:pt x="430" y="1632"/>
                  </a:cubicBezTo>
                  <a:cubicBezTo>
                    <a:pt x="332" y="1531"/>
                    <a:pt x="218" y="1419"/>
                    <a:pt x="171" y="1285"/>
                  </a:cubicBezTo>
                  <a:cubicBezTo>
                    <a:pt x="134" y="1170"/>
                    <a:pt x="133" y="1040"/>
                    <a:pt x="150" y="922"/>
                  </a:cubicBezTo>
                  <a:cubicBezTo>
                    <a:pt x="164" y="811"/>
                    <a:pt x="195" y="685"/>
                    <a:pt x="269" y="597"/>
                  </a:cubicBezTo>
                  <a:cubicBezTo>
                    <a:pt x="270" y="596"/>
                    <a:pt x="274" y="592"/>
                    <a:pt x="276" y="589"/>
                  </a:cubicBezTo>
                  <a:cubicBezTo>
                    <a:pt x="280" y="585"/>
                    <a:pt x="281" y="582"/>
                    <a:pt x="284" y="576"/>
                  </a:cubicBezTo>
                  <a:cubicBezTo>
                    <a:pt x="287" y="575"/>
                    <a:pt x="287" y="571"/>
                    <a:pt x="288" y="569"/>
                  </a:cubicBezTo>
                  <a:cubicBezTo>
                    <a:pt x="372" y="391"/>
                    <a:pt x="497" y="150"/>
                    <a:pt x="715" y="117"/>
                  </a:cubicBezTo>
                  <a:cubicBezTo>
                    <a:pt x="731" y="115"/>
                    <a:pt x="748" y="114"/>
                    <a:pt x="764" y="114"/>
                  </a:cubicBezTo>
                  <a:close/>
                  <a:moveTo>
                    <a:pt x="764" y="0"/>
                  </a:moveTo>
                  <a:cubicBezTo>
                    <a:pt x="755" y="0"/>
                    <a:pt x="746" y="0"/>
                    <a:pt x="738" y="1"/>
                  </a:cubicBezTo>
                  <a:cubicBezTo>
                    <a:pt x="457" y="15"/>
                    <a:pt x="288" y="290"/>
                    <a:pt x="182" y="518"/>
                  </a:cubicBezTo>
                  <a:lnTo>
                    <a:pt x="182" y="520"/>
                  </a:lnTo>
                  <a:cubicBezTo>
                    <a:pt x="35" y="698"/>
                    <a:pt x="1" y="973"/>
                    <a:pt x="32" y="1194"/>
                  </a:cubicBezTo>
                  <a:cubicBezTo>
                    <a:pt x="72" y="1478"/>
                    <a:pt x="304" y="1662"/>
                    <a:pt x="487" y="1860"/>
                  </a:cubicBezTo>
                  <a:cubicBezTo>
                    <a:pt x="602" y="1986"/>
                    <a:pt x="687" y="2122"/>
                    <a:pt x="748" y="2282"/>
                  </a:cubicBezTo>
                  <a:cubicBezTo>
                    <a:pt x="807" y="2441"/>
                    <a:pt x="848" y="2607"/>
                    <a:pt x="894" y="2771"/>
                  </a:cubicBezTo>
                  <a:cubicBezTo>
                    <a:pt x="950" y="2968"/>
                    <a:pt x="1044" y="3367"/>
                    <a:pt x="1308" y="3367"/>
                  </a:cubicBezTo>
                  <a:cubicBezTo>
                    <a:pt x="1324" y="3367"/>
                    <a:pt x="1341" y="3365"/>
                    <a:pt x="1358" y="3362"/>
                  </a:cubicBezTo>
                  <a:cubicBezTo>
                    <a:pt x="1489" y="3338"/>
                    <a:pt x="1587" y="3226"/>
                    <a:pt x="1657" y="3120"/>
                  </a:cubicBezTo>
                  <a:cubicBezTo>
                    <a:pt x="1740" y="2997"/>
                    <a:pt x="1793" y="2856"/>
                    <a:pt x="1835" y="2715"/>
                  </a:cubicBezTo>
                  <a:cubicBezTo>
                    <a:pt x="1913" y="2441"/>
                    <a:pt x="1935" y="2155"/>
                    <a:pt x="1928" y="1873"/>
                  </a:cubicBezTo>
                  <a:cubicBezTo>
                    <a:pt x="1913" y="1343"/>
                    <a:pt x="1789" y="759"/>
                    <a:pt x="1411" y="364"/>
                  </a:cubicBezTo>
                  <a:cubicBezTo>
                    <a:pt x="1251" y="194"/>
                    <a:pt x="1012" y="0"/>
                    <a:pt x="76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35"/>
            <p:cNvSpPr/>
            <p:nvPr/>
          </p:nvSpPr>
          <p:spPr>
            <a:xfrm>
              <a:off x="8096508" y="2589316"/>
              <a:ext cx="129917" cy="162409"/>
            </a:xfrm>
            <a:custGeom>
              <a:avLst/>
              <a:gdLst/>
              <a:ahLst/>
              <a:cxnLst/>
              <a:rect l="l" t="t" r="r" b="b"/>
              <a:pathLst>
                <a:path w="2579" h="3224" extrusionOk="0">
                  <a:moveTo>
                    <a:pt x="833" y="122"/>
                  </a:moveTo>
                  <a:cubicBezTo>
                    <a:pt x="867" y="122"/>
                    <a:pt x="902" y="124"/>
                    <a:pt x="936" y="126"/>
                  </a:cubicBezTo>
                  <a:cubicBezTo>
                    <a:pt x="1226" y="152"/>
                    <a:pt x="1508" y="272"/>
                    <a:pt x="1736" y="452"/>
                  </a:cubicBezTo>
                  <a:cubicBezTo>
                    <a:pt x="1986" y="651"/>
                    <a:pt x="2174" y="926"/>
                    <a:pt x="2288" y="1222"/>
                  </a:cubicBezTo>
                  <a:cubicBezTo>
                    <a:pt x="2343" y="1366"/>
                    <a:pt x="2383" y="1517"/>
                    <a:pt x="2408" y="1671"/>
                  </a:cubicBezTo>
                  <a:cubicBezTo>
                    <a:pt x="2426" y="1799"/>
                    <a:pt x="2443" y="1939"/>
                    <a:pt x="2425" y="2068"/>
                  </a:cubicBezTo>
                  <a:cubicBezTo>
                    <a:pt x="2401" y="2261"/>
                    <a:pt x="2339" y="2458"/>
                    <a:pt x="2259" y="2636"/>
                  </a:cubicBezTo>
                  <a:cubicBezTo>
                    <a:pt x="2187" y="2799"/>
                    <a:pt x="2082" y="3007"/>
                    <a:pt x="1911" y="3085"/>
                  </a:cubicBezTo>
                  <a:cubicBezTo>
                    <a:pt x="1873" y="3103"/>
                    <a:pt x="1837" y="3110"/>
                    <a:pt x="1802" y="3110"/>
                  </a:cubicBezTo>
                  <a:cubicBezTo>
                    <a:pt x="1622" y="3110"/>
                    <a:pt x="1482" y="2904"/>
                    <a:pt x="1419" y="2750"/>
                  </a:cubicBezTo>
                  <a:cubicBezTo>
                    <a:pt x="1297" y="2445"/>
                    <a:pt x="1273" y="2109"/>
                    <a:pt x="1168" y="1796"/>
                  </a:cubicBezTo>
                  <a:cubicBezTo>
                    <a:pt x="1104" y="1606"/>
                    <a:pt x="1021" y="1422"/>
                    <a:pt x="907" y="1257"/>
                  </a:cubicBezTo>
                  <a:cubicBezTo>
                    <a:pt x="829" y="1147"/>
                    <a:pt x="743" y="1063"/>
                    <a:pt x="638" y="978"/>
                  </a:cubicBezTo>
                  <a:cubicBezTo>
                    <a:pt x="528" y="892"/>
                    <a:pt x="413" y="805"/>
                    <a:pt x="315" y="702"/>
                  </a:cubicBezTo>
                  <a:cubicBezTo>
                    <a:pt x="237" y="621"/>
                    <a:pt x="159" y="516"/>
                    <a:pt x="194" y="401"/>
                  </a:cubicBezTo>
                  <a:cubicBezTo>
                    <a:pt x="194" y="401"/>
                    <a:pt x="197" y="401"/>
                    <a:pt x="197" y="400"/>
                  </a:cubicBezTo>
                  <a:cubicBezTo>
                    <a:pt x="346" y="196"/>
                    <a:pt x="590" y="122"/>
                    <a:pt x="833" y="122"/>
                  </a:cubicBezTo>
                  <a:close/>
                  <a:moveTo>
                    <a:pt x="810" y="1"/>
                  </a:moveTo>
                  <a:cubicBezTo>
                    <a:pt x="534" y="1"/>
                    <a:pt x="274" y="97"/>
                    <a:pt x="94" y="340"/>
                  </a:cubicBezTo>
                  <a:cubicBezTo>
                    <a:pt x="87" y="350"/>
                    <a:pt x="85" y="359"/>
                    <a:pt x="85" y="366"/>
                  </a:cubicBezTo>
                  <a:cubicBezTo>
                    <a:pt x="84" y="367"/>
                    <a:pt x="84" y="369"/>
                    <a:pt x="84" y="370"/>
                  </a:cubicBezTo>
                  <a:cubicBezTo>
                    <a:pt x="0" y="615"/>
                    <a:pt x="271" y="834"/>
                    <a:pt x="438" y="967"/>
                  </a:cubicBezTo>
                  <a:cubicBezTo>
                    <a:pt x="530" y="1041"/>
                    <a:pt x="631" y="1110"/>
                    <a:pt x="715" y="1195"/>
                  </a:cubicBezTo>
                  <a:cubicBezTo>
                    <a:pt x="845" y="1330"/>
                    <a:pt x="940" y="1517"/>
                    <a:pt x="1008" y="1688"/>
                  </a:cubicBezTo>
                  <a:cubicBezTo>
                    <a:pt x="1143" y="2028"/>
                    <a:pt x="1171" y="2397"/>
                    <a:pt x="1294" y="2740"/>
                  </a:cubicBezTo>
                  <a:cubicBezTo>
                    <a:pt x="1372" y="2959"/>
                    <a:pt x="1537" y="3223"/>
                    <a:pt x="1798" y="3223"/>
                  </a:cubicBezTo>
                  <a:cubicBezTo>
                    <a:pt x="1814" y="3223"/>
                    <a:pt x="1830" y="3222"/>
                    <a:pt x="1847" y="3220"/>
                  </a:cubicBezTo>
                  <a:cubicBezTo>
                    <a:pt x="2055" y="3195"/>
                    <a:pt x="2201" y="2996"/>
                    <a:pt x="2293" y="2825"/>
                  </a:cubicBezTo>
                  <a:cubicBezTo>
                    <a:pt x="2402" y="2623"/>
                    <a:pt x="2479" y="2402"/>
                    <a:pt x="2521" y="2180"/>
                  </a:cubicBezTo>
                  <a:cubicBezTo>
                    <a:pt x="2578" y="1902"/>
                    <a:pt x="2528" y="1600"/>
                    <a:pt x="2445" y="1331"/>
                  </a:cubicBezTo>
                  <a:cubicBezTo>
                    <a:pt x="2346" y="1009"/>
                    <a:pt x="2173" y="702"/>
                    <a:pt x="1926" y="467"/>
                  </a:cubicBezTo>
                  <a:cubicBezTo>
                    <a:pt x="1658" y="210"/>
                    <a:pt x="1217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5"/>
            <p:cNvSpPr/>
            <p:nvPr/>
          </p:nvSpPr>
          <p:spPr>
            <a:xfrm>
              <a:off x="8253982" y="2657071"/>
              <a:ext cx="70676" cy="106946"/>
            </a:xfrm>
            <a:custGeom>
              <a:avLst/>
              <a:gdLst/>
              <a:ahLst/>
              <a:cxnLst/>
              <a:rect l="l" t="t" r="r" b="b"/>
              <a:pathLst>
                <a:path w="1403" h="2123" extrusionOk="0">
                  <a:moveTo>
                    <a:pt x="527" y="118"/>
                  </a:moveTo>
                  <a:cubicBezTo>
                    <a:pt x="536" y="118"/>
                    <a:pt x="544" y="119"/>
                    <a:pt x="553" y="119"/>
                  </a:cubicBezTo>
                  <a:cubicBezTo>
                    <a:pt x="720" y="131"/>
                    <a:pt x="883" y="240"/>
                    <a:pt x="995" y="357"/>
                  </a:cubicBezTo>
                  <a:cubicBezTo>
                    <a:pt x="1226" y="601"/>
                    <a:pt x="1287" y="961"/>
                    <a:pt x="1259" y="1284"/>
                  </a:cubicBezTo>
                  <a:cubicBezTo>
                    <a:pt x="1239" y="1508"/>
                    <a:pt x="1201" y="1806"/>
                    <a:pt x="1019" y="1962"/>
                  </a:cubicBezTo>
                  <a:cubicBezTo>
                    <a:pt x="983" y="1993"/>
                    <a:pt x="945" y="2006"/>
                    <a:pt x="908" y="2006"/>
                  </a:cubicBezTo>
                  <a:cubicBezTo>
                    <a:pt x="852" y="2006"/>
                    <a:pt x="797" y="1976"/>
                    <a:pt x="747" y="1933"/>
                  </a:cubicBezTo>
                  <a:cubicBezTo>
                    <a:pt x="630" y="1828"/>
                    <a:pt x="538" y="1694"/>
                    <a:pt x="458" y="1560"/>
                  </a:cubicBezTo>
                  <a:cubicBezTo>
                    <a:pt x="248" y="1205"/>
                    <a:pt x="110" y="771"/>
                    <a:pt x="180" y="356"/>
                  </a:cubicBezTo>
                  <a:cubicBezTo>
                    <a:pt x="257" y="226"/>
                    <a:pt x="370" y="118"/>
                    <a:pt x="527" y="118"/>
                  </a:cubicBezTo>
                  <a:close/>
                  <a:moveTo>
                    <a:pt x="526" y="1"/>
                  </a:moveTo>
                  <a:cubicBezTo>
                    <a:pt x="331" y="1"/>
                    <a:pt x="183" y="130"/>
                    <a:pt x="84" y="291"/>
                  </a:cubicBezTo>
                  <a:cubicBezTo>
                    <a:pt x="76" y="298"/>
                    <a:pt x="71" y="305"/>
                    <a:pt x="70" y="318"/>
                  </a:cubicBezTo>
                  <a:lnTo>
                    <a:pt x="70" y="319"/>
                  </a:lnTo>
                  <a:cubicBezTo>
                    <a:pt x="69" y="325"/>
                    <a:pt x="69" y="328"/>
                    <a:pt x="69" y="333"/>
                  </a:cubicBezTo>
                  <a:cubicBezTo>
                    <a:pt x="0" y="757"/>
                    <a:pt x="124" y="1192"/>
                    <a:pt x="329" y="1563"/>
                  </a:cubicBezTo>
                  <a:cubicBezTo>
                    <a:pt x="416" y="1719"/>
                    <a:pt x="522" y="1875"/>
                    <a:pt x="652" y="2000"/>
                  </a:cubicBezTo>
                  <a:cubicBezTo>
                    <a:pt x="724" y="2069"/>
                    <a:pt x="817" y="2122"/>
                    <a:pt x="912" y="2122"/>
                  </a:cubicBezTo>
                  <a:cubicBezTo>
                    <a:pt x="948" y="2122"/>
                    <a:pt x="985" y="2115"/>
                    <a:pt x="1021" y="2098"/>
                  </a:cubicBezTo>
                  <a:cubicBezTo>
                    <a:pt x="1146" y="2039"/>
                    <a:pt x="1218" y="1906"/>
                    <a:pt x="1269" y="1786"/>
                  </a:cubicBezTo>
                  <a:cubicBezTo>
                    <a:pt x="1324" y="1653"/>
                    <a:pt x="1352" y="1514"/>
                    <a:pt x="1367" y="1368"/>
                  </a:cubicBezTo>
                  <a:cubicBezTo>
                    <a:pt x="1402" y="994"/>
                    <a:pt x="1358" y="600"/>
                    <a:pt x="1104" y="303"/>
                  </a:cubicBezTo>
                  <a:cubicBezTo>
                    <a:pt x="970" y="148"/>
                    <a:pt x="764" y="14"/>
                    <a:pt x="556" y="2"/>
                  </a:cubicBezTo>
                  <a:cubicBezTo>
                    <a:pt x="546" y="1"/>
                    <a:pt x="536" y="1"/>
                    <a:pt x="5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5"/>
            <p:cNvSpPr/>
            <p:nvPr/>
          </p:nvSpPr>
          <p:spPr>
            <a:xfrm>
              <a:off x="7965279" y="2361416"/>
              <a:ext cx="385772" cy="528535"/>
            </a:xfrm>
            <a:custGeom>
              <a:avLst/>
              <a:gdLst/>
              <a:ahLst/>
              <a:cxnLst/>
              <a:rect l="l" t="t" r="r" b="b"/>
              <a:pathLst>
                <a:path w="7658" h="10492" extrusionOk="0">
                  <a:moveTo>
                    <a:pt x="2797" y="574"/>
                  </a:moveTo>
                  <a:cubicBezTo>
                    <a:pt x="3046" y="574"/>
                    <a:pt x="3284" y="768"/>
                    <a:pt x="3444" y="938"/>
                  </a:cubicBezTo>
                  <a:cubicBezTo>
                    <a:pt x="3821" y="1333"/>
                    <a:pt x="3945" y="1917"/>
                    <a:pt x="3960" y="2447"/>
                  </a:cubicBezTo>
                  <a:cubicBezTo>
                    <a:pt x="3969" y="2729"/>
                    <a:pt x="3945" y="3015"/>
                    <a:pt x="3867" y="3289"/>
                  </a:cubicBezTo>
                  <a:cubicBezTo>
                    <a:pt x="3825" y="3430"/>
                    <a:pt x="3772" y="3569"/>
                    <a:pt x="3689" y="3694"/>
                  </a:cubicBezTo>
                  <a:cubicBezTo>
                    <a:pt x="3620" y="3800"/>
                    <a:pt x="3524" y="3914"/>
                    <a:pt x="3390" y="3936"/>
                  </a:cubicBezTo>
                  <a:cubicBezTo>
                    <a:pt x="3373" y="3940"/>
                    <a:pt x="3355" y="3941"/>
                    <a:pt x="3339" y="3941"/>
                  </a:cubicBezTo>
                  <a:cubicBezTo>
                    <a:pt x="3075" y="3941"/>
                    <a:pt x="2982" y="3543"/>
                    <a:pt x="2926" y="3345"/>
                  </a:cubicBezTo>
                  <a:cubicBezTo>
                    <a:pt x="2880" y="3182"/>
                    <a:pt x="2841" y="3015"/>
                    <a:pt x="2780" y="2856"/>
                  </a:cubicBezTo>
                  <a:cubicBezTo>
                    <a:pt x="2719" y="2696"/>
                    <a:pt x="2634" y="2560"/>
                    <a:pt x="2519" y="2434"/>
                  </a:cubicBezTo>
                  <a:cubicBezTo>
                    <a:pt x="2337" y="2236"/>
                    <a:pt x="2107" y="2052"/>
                    <a:pt x="2065" y="1768"/>
                  </a:cubicBezTo>
                  <a:cubicBezTo>
                    <a:pt x="2033" y="1547"/>
                    <a:pt x="2067" y="1272"/>
                    <a:pt x="2216" y="1094"/>
                  </a:cubicBezTo>
                  <a:lnTo>
                    <a:pt x="2216" y="1092"/>
                  </a:lnTo>
                  <a:cubicBezTo>
                    <a:pt x="2320" y="863"/>
                    <a:pt x="2488" y="589"/>
                    <a:pt x="2771" y="575"/>
                  </a:cubicBezTo>
                  <a:cubicBezTo>
                    <a:pt x="2780" y="574"/>
                    <a:pt x="2788" y="574"/>
                    <a:pt x="2797" y="574"/>
                  </a:cubicBezTo>
                  <a:close/>
                  <a:moveTo>
                    <a:pt x="889" y="2367"/>
                  </a:moveTo>
                  <a:cubicBezTo>
                    <a:pt x="920" y="2367"/>
                    <a:pt x="952" y="2370"/>
                    <a:pt x="984" y="2376"/>
                  </a:cubicBezTo>
                  <a:cubicBezTo>
                    <a:pt x="1082" y="2393"/>
                    <a:pt x="1171" y="2438"/>
                    <a:pt x="1258" y="2481"/>
                  </a:cubicBezTo>
                  <a:cubicBezTo>
                    <a:pt x="1341" y="2521"/>
                    <a:pt x="1419" y="2573"/>
                    <a:pt x="1486" y="2637"/>
                  </a:cubicBezTo>
                  <a:cubicBezTo>
                    <a:pt x="1714" y="2855"/>
                    <a:pt x="1761" y="3168"/>
                    <a:pt x="1707" y="3466"/>
                  </a:cubicBezTo>
                  <a:cubicBezTo>
                    <a:pt x="1667" y="3693"/>
                    <a:pt x="1568" y="4004"/>
                    <a:pt x="1321" y="4082"/>
                  </a:cubicBezTo>
                  <a:cubicBezTo>
                    <a:pt x="1283" y="4094"/>
                    <a:pt x="1245" y="4100"/>
                    <a:pt x="1208" y="4100"/>
                  </a:cubicBezTo>
                  <a:cubicBezTo>
                    <a:pt x="964" y="4100"/>
                    <a:pt x="768" y="3851"/>
                    <a:pt x="677" y="3644"/>
                  </a:cubicBezTo>
                  <a:cubicBezTo>
                    <a:pt x="534" y="3324"/>
                    <a:pt x="536" y="2977"/>
                    <a:pt x="502" y="2633"/>
                  </a:cubicBezTo>
                  <a:cubicBezTo>
                    <a:pt x="498" y="2623"/>
                    <a:pt x="498" y="2610"/>
                    <a:pt x="501" y="2597"/>
                  </a:cubicBezTo>
                  <a:lnTo>
                    <a:pt x="501" y="2596"/>
                  </a:lnTo>
                  <a:cubicBezTo>
                    <a:pt x="502" y="2583"/>
                    <a:pt x="509" y="2574"/>
                    <a:pt x="521" y="2567"/>
                  </a:cubicBezTo>
                  <a:cubicBezTo>
                    <a:pt x="614" y="2439"/>
                    <a:pt x="740" y="2367"/>
                    <a:pt x="889" y="2367"/>
                  </a:cubicBezTo>
                  <a:close/>
                  <a:moveTo>
                    <a:pt x="3415" y="4525"/>
                  </a:moveTo>
                  <a:cubicBezTo>
                    <a:pt x="3821" y="4525"/>
                    <a:pt x="4262" y="4734"/>
                    <a:pt x="4531" y="4991"/>
                  </a:cubicBezTo>
                  <a:cubicBezTo>
                    <a:pt x="4776" y="5226"/>
                    <a:pt x="4951" y="5533"/>
                    <a:pt x="5050" y="5855"/>
                  </a:cubicBezTo>
                  <a:cubicBezTo>
                    <a:pt x="5133" y="6124"/>
                    <a:pt x="5183" y="6426"/>
                    <a:pt x="5128" y="6705"/>
                  </a:cubicBezTo>
                  <a:cubicBezTo>
                    <a:pt x="5084" y="6929"/>
                    <a:pt x="5007" y="7150"/>
                    <a:pt x="4900" y="7350"/>
                  </a:cubicBezTo>
                  <a:cubicBezTo>
                    <a:pt x="4805" y="7522"/>
                    <a:pt x="4662" y="7719"/>
                    <a:pt x="4453" y="7745"/>
                  </a:cubicBezTo>
                  <a:cubicBezTo>
                    <a:pt x="4437" y="7747"/>
                    <a:pt x="4421" y="7748"/>
                    <a:pt x="4406" y="7748"/>
                  </a:cubicBezTo>
                  <a:cubicBezTo>
                    <a:pt x="4143" y="7748"/>
                    <a:pt x="3977" y="7483"/>
                    <a:pt x="3898" y="7264"/>
                  </a:cubicBezTo>
                  <a:cubicBezTo>
                    <a:pt x="3774" y="6922"/>
                    <a:pt x="3748" y="6554"/>
                    <a:pt x="3613" y="6214"/>
                  </a:cubicBezTo>
                  <a:cubicBezTo>
                    <a:pt x="3543" y="6039"/>
                    <a:pt x="3450" y="5854"/>
                    <a:pt x="3320" y="5719"/>
                  </a:cubicBezTo>
                  <a:cubicBezTo>
                    <a:pt x="3236" y="5634"/>
                    <a:pt x="3137" y="5565"/>
                    <a:pt x="3043" y="5491"/>
                  </a:cubicBezTo>
                  <a:cubicBezTo>
                    <a:pt x="2876" y="5358"/>
                    <a:pt x="2605" y="5139"/>
                    <a:pt x="2689" y="4896"/>
                  </a:cubicBezTo>
                  <a:cubicBezTo>
                    <a:pt x="2689" y="4893"/>
                    <a:pt x="2689" y="4891"/>
                    <a:pt x="2690" y="4890"/>
                  </a:cubicBezTo>
                  <a:cubicBezTo>
                    <a:pt x="2690" y="4881"/>
                    <a:pt x="2692" y="4874"/>
                    <a:pt x="2699" y="4864"/>
                  </a:cubicBezTo>
                  <a:cubicBezTo>
                    <a:pt x="2879" y="4621"/>
                    <a:pt x="3139" y="4525"/>
                    <a:pt x="3415" y="4525"/>
                  </a:cubicBezTo>
                  <a:close/>
                  <a:moveTo>
                    <a:pt x="6254" y="5870"/>
                  </a:moveTo>
                  <a:cubicBezTo>
                    <a:pt x="6264" y="5870"/>
                    <a:pt x="6274" y="5870"/>
                    <a:pt x="6284" y="5871"/>
                  </a:cubicBezTo>
                  <a:cubicBezTo>
                    <a:pt x="6494" y="5883"/>
                    <a:pt x="6699" y="6018"/>
                    <a:pt x="6834" y="6172"/>
                  </a:cubicBezTo>
                  <a:cubicBezTo>
                    <a:pt x="7089" y="6469"/>
                    <a:pt x="7133" y="6863"/>
                    <a:pt x="7096" y="7237"/>
                  </a:cubicBezTo>
                  <a:cubicBezTo>
                    <a:pt x="7082" y="7380"/>
                    <a:pt x="7054" y="7520"/>
                    <a:pt x="6998" y="7655"/>
                  </a:cubicBezTo>
                  <a:cubicBezTo>
                    <a:pt x="6947" y="7775"/>
                    <a:pt x="6874" y="7910"/>
                    <a:pt x="6750" y="7967"/>
                  </a:cubicBezTo>
                  <a:cubicBezTo>
                    <a:pt x="6714" y="7984"/>
                    <a:pt x="6677" y="7992"/>
                    <a:pt x="6640" y="7992"/>
                  </a:cubicBezTo>
                  <a:cubicBezTo>
                    <a:pt x="6545" y="7992"/>
                    <a:pt x="6454" y="7939"/>
                    <a:pt x="6382" y="7869"/>
                  </a:cubicBezTo>
                  <a:cubicBezTo>
                    <a:pt x="6252" y="7744"/>
                    <a:pt x="6145" y="7588"/>
                    <a:pt x="6057" y="7432"/>
                  </a:cubicBezTo>
                  <a:cubicBezTo>
                    <a:pt x="5852" y="7061"/>
                    <a:pt x="5730" y="6626"/>
                    <a:pt x="5798" y="6202"/>
                  </a:cubicBezTo>
                  <a:cubicBezTo>
                    <a:pt x="5798" y="6197"/>
                    <a:pt x="5800" y="6194"/>
                    <a:pt x="5800" y="6188"/>
                  </a:cubicBezTo>
                  <a:lnTo>
                    <a:pt x="5800" y="6187"/>
                  </a:lnTo>
                  <a:cubicBezTo>
                    <a:pt x="5801" y="6174"/>
                    <a:pt x="5805" y="6167"/>
                    <a:pt x="5814" y="6160"/>
                  </a:cubicBezTo>
                  <a:cubicBezTo>
                    <a:pt x="5911" y="5999"/>
                    <a:pt x="6060" y="5870"/>
                    <a:pt x="6254" y="5870"/>
                  </a:cubicBezTo>
                  <a:close/>
                  <a:moveTo>
                    <a:pt x="5517" y="8018"/>
                  </a:moveTo>
                  <a:cubicBezTo>
                    <a:pt x="5551" y="8018"/>
                    <a:pt x="5587" y="8023"/>
                    <a:pt x="5624" y="8032"/>
                  </a:cubicBezTo>
                  <a:cubicBezTo>
                    <a:pt x="5753" y="8064"/>
                    <a:pt x="5873" y="8137"/>
                    <a:pt x="5985" y="8209"/>
                  </a:cubicBezTo>
                  <a:cubicBezTo>
                    <a:pt x="6090" y="8278"/>
                    <a:pt x="6178" y="8366"/>
                    <a:pt x="6243" y="8475"/>
                  </a:cubicBezTo>
                  <a:cubicBezTo>
                    <a:pt x="6468" y="8852"/>
                    <a:pt x="6388" y="9375"/>
                    <a:pt x="6124" y="9710"/>
                  </a:cubicBezTo>
                  <a:cubicBezTo>
                    <a:pt x="5972" y="9901"/>
                    <a:pt x="5763" y="10051"/>
                    <a:pt x="5540" y="10149"/>
                  </a:cubicBezTo>
                  <a:cubicBezTo>
                    <a:pt x="5380" y="10220"/>
                    <a:pt x="5197" y="10274"/>
                    <a:pt x="5016" y="10274"/>
                  </a:cubicBezTo>
                  <a:cubicBezTo>
                    <a:pt x="4963" y="10274"/>
                    <a:pt x="4910" y="10270"/>
                    <a:pt x="4859" y="10259"/>
                  </a:cubicBezTo>
                  <a:cubicBezTo>
                    <a:pt x="4467" y="10181"/>
                    <a:pt x="4662" y="9653"/>
                    <a:pt x="4754" y="9419"/>
                  </a:cubicBezTo>
                  <a:cubicBezTo>
                    <a:pt x="4813" y="9272"/>
                    <a:pt x="4894" y="9127"/>
                    <a:pt x="4921" y="8970"/>
                  </a:cubicBezTo>
                  <a:cubicBezTo>
                    <a:pt x="4958" y="8753"/>
                    <a:pt x="4945" y="8497"/>
                    <a:pt x="5077" y="8308"/>
                  </a:cubicBezTo>
                  <a:cubicBezTo>
                    <a:pt x="5187" y="8148"/>
                    <a:pt x="5329" y="8018"/>
                    <a:pt x="5517" y="8018"/>
                  </a:cubicBezTo>
                  <a:close/>
                  <a:moveTo>
                    <a:pt x="2417" y="1"/>
                  </a:moveTo>
                  <a:cubicBezTo>
                    <a:pt x="1900" y="1"/>
                    <a:pt x="1393" y="273"/>
                    <a:pt x="1010" y="651"/>
                  </a:cubicBezTo>
                  <a:cubicBezTo>
                    <a:pt x="417" y="1234"/>
                    <a:pt x="1" y="2087"/>
                    <a:pt x="39" y="2930"/>
                  </a:cubicBezTo>
                  <a:cubicBezTo>
                    <a:pt x="79" y="3855"/>
                    <a:pt x="743" y="4509"/>
                    <a:pt x="1449" y="5020"/>
                  </a:cubicBezTo>
                  <a:cubicBezTo>
                    <a:pt x="2159" y="5535"/>
                    <a:pt x="2961" y="6012"/>
                    <a:pt x="3361" y="6827"/>
                  </a:cubicBezTo>
                  <a:lnTo>
                    <a:pt x="3362" y="6830"/>
                  </a:lnTo>
                  <a:cubicBezTo>
                    <a:pt x="3372" y="6841"/>
                    <a:pt x="3382" y="6860"/>
                    <a:pt x="3385" y="6881"/>
                  </a:cubicBezTo>
                  <a:cubicBezTo>
                    <a:pt x="3437" y="7170"/>
                    <a:pt x="3456" y="7462"/>
                    <a:pt x="3433" y="7754"/>
                  </a:cubicBezTo>
                  <a:cubicBezTo>
                    <a:pt x="3396" y="8222"/>
                    <a:pt x="3222" y="8681"/>
                    <a:pt x="3220" y="9148"/>
                  </a:cubicBezTo>
                  <a:cubicBezTo>
                    <a:pt x="3216" y="9591"/>
                    <a:pt x="3548" y="9985"/>
                    <a:pt x="3913" y="10199"/>
                  </a:cubicBezTo>
                  <a:cubicBezTo>
                    <a:pt x="4252" y="10399"/>
                    <a:pt x="4641" y="10491"/>
                    <a:pt x="5033" y="10491"/>
                  </a:cubicBezTo>
                  <a:cubicBezTo>
                    <a:pt x="5570" y="10491"/>
                    <a:pt x="6112" y="10317"/>
                    <a:pt x="6539" y="10009"/>
                  </a:cubicBezTo>
                  <a:cubicBezTo>
                    <a:pt x="7217" y="9520"/>
                    <a:pt x="7621" y="8695"/>
                    <a:pt x="7647" y="7866"/>
                  </a:cubicBezTo>
                  <a:cubicBezTo>
                    <a:pt x="7657" y="7454"/>
                    <a:pt x="7578" y="7037"/>
                    <a:pt x="7399" y="6664"/>
                  </a:cubicBezTo>
                  <a:cubicBezTo>
                    <a:pt x="7180" y="6216"/>
                    <a:pt x="6833" y="5906"/>
                    <a:pt x="6451" y="5597"/>
                  </a:cubicBezTo>
                  <a:cubicBezTo>
                    <a:pt x="6018" y="5243"/>
                    <a:pt x="5566" y="4898"/>
                    <a:pt x="5216" y="4456"/>
                  </a:cubicBezTo>
                  <a:cubicBezTo>
                    <a:pt x="4871" y="4018"/>
                    <a:pt x="4674" y="3511"/>
                    <a:pt x="4534" y="2977"/>
                  </a:cubicBezTo>
                  <a:cubicBezTo>
                    <a:pt x="4270" y="1972"/>
                    <a:pt x="4123" y="741"/>
                    <a:pt x="3117" y="184"/>
                  </a:cubicBezTo>
                  <a:cubicBezTo>
                    <a:pt x="2888" y="57"/>
                    <a:pt x="2652" y="1"/>
                    <a:pt x="2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5"/>
            <p:cNvSpPr/>
            <p:nvPr/>
          </p:nvSpPr>
          <p:spPr>
            <a:xfrm>
              <a:off x="8190307" y="2765329"/>
              <a:ext cx="100851" cy="113646"/>
            </a:xfrm>
            <a:custGeom>
              <a:avLst/>
              <a:gdLst/>
              <a:ahLst/>
              <a:cxnLst/>
              <a:rect l="l" t="t" r="r" b="b"/>
              <a:pathLst>
                <a:path w="2002" h="2256" extrusionOk="0">
                  <a:moveTo>
                    <a:pt x="1050" y="115"/>
                  </a:moveTo>
                  <a:cubicBezTo>
                    <a:pt x="1077" y="115"/>
                    <a:pt x="1106" y="119"/>
                    <a:pt x="1136" y="127"/>
                  </a:cubicBezTo>
                  <a:cubicBezTo>
                    <a:pt x="1236" y="155"/>
                    <a:pt x="1328" y="209"/>
                    <a:pt x="1418" y="263"/>
                  </a:cubicBezTo>
                  <a:cubicBezTo>
                    <a:pt x="1511" y="323"/>
                    <a:pt x="1595" y="391"/>
                    <a:pt x="1657" y="483"/>
                  </a:cubicBezTo>
                  <a:cubicBezTo>
                    <a:pt x="1872" y="804"/>
                    <a:pt x="1816" y="1269"/>
                    <a:pt x="1600" y="1577"/>
                  </a:cubicBezTo>
                  <a:cubicBezTo>
                    <a:pt x="1376" y="1896"/>
                    <a:pt x="947" y="2141"/>
                    <a:pt x="548" y="2141"/>
                  </a:cubicBezTo>
                  <a:cubicBezTo>
                    <a:pt x="524" y="2141"/>
                    <a:pt x="499" y="2140"/>
                    <a:pt x="475" y="2138"/>
                  </a:cubicBezTo>
                  <a:cubicBezTo>
                    <a:pt x="414" y="2132"/>
                    <a:pt x="348" y="2120"/>
                    <a:pt x="308" y="2067"/>
                  </a:cubicBezTo>
                  <a:cubicBezTo>
                    <a:pt x="273" y="2019"/>
                    <a:pt x="271" y="1954"/>
                    <a:pt x="273" y="1897"/>
                  </a:cubicBezTo>
                  <a:cubicBezTo>
                    <a:pt x="280" y="1743"/>
                    <a:pt x="336" y="1588"/>
                    <a:pt x="393" y="1446"/>
                  </a:cubicBezTo>
                  <a:cubicBezTo>
                    <a:pt x="448" y="1303"/>
                    <a:pt x="530" y="1160"/>
                    <a:pt x="560" y="1010"/>
                  </a:cubicBezTo>
                  <a:cubicBezTo>
                    <a:pt x="603" y="797"/>
                    <a:pt x="577" y="534"/>
                    <a:pt x="709" y="348"/>
                  </a:cubicBezTo>
                  <a:cubicBezTo>
                    <a:pt x="796" y="224"/>
                    <a:pt x="903" y="115"/>
                    <a:pt x="1050" y="115"/>
                  </a:cubicBezTo>
                  <a:close/>
                  <a:moveTo>
                    <a:pt x="1049" y="0"/>
                  </a:moveTo>
                  <a:cubicBezTo>
                    <a:pt x="862" y="0"/>
                    <a:pt x="720" y="129"/>
                    <a:pt x="610" y="290"/>
                  </a:cubicBezTo>
                  <a:cubicBezTo>
                    <a:pt x="478" y="479"/>
                    <a:pt x="492" y="735"/>
                    <a:pt x="454" y="952"/>
                  </a:cubicBezTo>
                  <a:cubicBezTo>
                    <a:pt x="426" y="1109"/>
                    <a:pt x="346" y="1254"/>
                    <a:pt x="287" y="1401"/>
                  </a:cubicBezTo>
                  <a:cubicBezTo>
                    <a:pt x="195" y="1635"/>
                    <a:pt x="0" y="2165"/>
                    <a:pt x="392" y="2241"/>
                  </a:cubicBezTo>
                  <a:cubicBezTo>
                    <a:pt x="443" y="2251"/>
                    <a:pt x="495" y="2256"/>
                    <a:pt x="547" y="2256"/>
                  </a:cubicBezTo>
                  <a:cubicBezTo>
                    <a:pt x="728" y="2256"/>
                    <a:pt x="912" y="2202"/>
                    <a:pt x="1073" y="2131"/>
                  </a:cubicBezTo>
                  <a:cubicBezTo>
                    <a:pt x="1297" y="2033"/>
                    <a:pt x="1505" y="1883"/>
                    <a:pt x="1657" y="1692"/>
                  </a:cubicBezTo>
                  <a:cubicBezTo>
                    <a:pt x="1921" y="1357"/>
                    <a:pt x="2001" y="834"/>
                    <a:pt x="1777" y="457"/>
                  </a:cubicBezTo>
                  <a:cubicBezTo>
                    <a:pt x="1714" y="348"/>
                    <a:pt x="1623" y="260"/>
                    <a:pt x="1518" y="191"/>
                  </a:cubicBezTo>
                  <a:cubicBezTo>
                    <a:pt x="1409" y="119"/>
                    <a:pt x="1286" y="48"/>
                    <a:pt x="1157" y="14"/>
                  </a:cubicBezTo>
                  <a:cubicBezTo>
                    <a:pt x="1119" y="5"/>
                    <a:pt x="1084" y="0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35"/>
            <p:cNvSpPr/>
            <p:nvPr/>
          </p:nvSpPr>
          <p:spPr>
            <a:xfrm>
              <a:off x="8171165" y="2689312"/>
              <a:ext cx="31384" cy="19848"/>
            </a:xfrm>
            <a:custGeom>
              <a:avLst/>
              <a:gdLst/>
              <a:ahLst/>
              <a:cxnLst/>
              <a:rect l="l" t="t" r="r" b="b"/>
              <a:pathLst>
                <a:path w="623" h="394" extrusionOk="0">
                  <a:moveTo>
                    <a:pt x="64" y="0"/>
                  </a:moveTo>
                  <a:cubicBezTo>
                    <a:pt x="45" y="0"/>
                    <a:pt x="27" y="8"/>
                    <a:pt x="15" y="28"/>
                  </a:cubicBezTo>
                  <a:cubicBezTo>
                    <a:pt x="1" y="53"/>
                    <a:pt x="8" y="93"/>
                    <a:pt x="36" y="107"/>
                  </a:cubicBezTo>
                  <a:cubicBezTo>
                    <a:pt x="213" y="188"/>
                    <a:pt x="359" y="324"/>
                    <a:pt x="543" y="390"/>
                  </a:cubicBezTo>
                  <a:cubicBezTo>
                    <a:pt x="549" y="393"/>
                    <a:pt x="554" y="393"/>
                    <a:pt x="560" y="393"/>
                  </a:cubicBezTo>
                  <a:cubicBezTo>
                    <a:pt x="585" y="393"/>
                    <a:pt x="608" y="374"/>
                    <a:pt x="614" y="351"/>
                  </a:cubicBezTo>
                  <a:cubicBezTo>
                    <a:pt x="623" y="317"/>
                    <a:pt x="603" y="288"/>
                    <a:pt x="573" y="279"/>
                  </a:cubicBezTo>
                  <a:cubicBezTo>
                    <a:pt x="400" y="216"/>
                    <a:pt x="261" y="83"/>
                    <a:pt x="94" y="6"/>
                  </a:cubicBezTo>
                  <a:cubicBezTo>
                    <a:pt x="84" y="2"/>
                    <a:pt x="74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35"/>
            <p:cNvSpPr/>
            <p:nvPr/>
          </p:nvSpPr>
          <p:spPr>
            <a:xfrm>
              <a:off x="8186781" y="2665131"/>
              <a:ext cx="17682" cy="14256"/>
            </a:xfrm>
            <a:custGeom>
              <a:avLst/>
              <a:gdLst/>
              <a:ahLst/>
              <a:cxnLst/>
              <a:rect l="l" t="t" r="r" b="b"/>
              <a:pathLst>
                <a:path w="351" h="283" extrusionOk="0">
                  <a:moveTo>
                    <a:pt x="228" y="48"/>
                  </a:moveTo>
                  <a:lnTo>
                    <a:pt x="228" y="48"/>
                  </a:lnTo>
                  <a:cubicBezTo>
                    <a:pt x="228" y="48"/>
                    <a:pt x="225" y="50"/>
                    <a:pt x="223" y="51"/>
                  </a:cubicBezTo>
                  <a:lnTo>
                    <a:pt x="223" y="51"/>
                  </a:lnTo>
                  <a:cubicBezTo>
                    <a:pt x="226" y="48"/>
                    <a:pt x="228" y="48"/>
                    <a:pt x="228" y="48"/>
                  </a:cubicBezTo>
                  <a:close/>
                  <a:moveTo>
                    <a:pt x="291" y="1"/>
                  </a:moveTo>
                  <a:cubicBezTo>
                    <a:pt x="287" y="1"/>
                    <a:pt x="282" y="1"/>
                    <a:pt x="277" y="3"/>
                  </a:cubicBezTo>
                  <a:cubicBezTo>
                    <a:pt x="262" y="9"/>
                    <a:pt x="252" y="17"/>
                    <a:pt x="243" y="30"/>
                  </a:cubicBezTo>
                  <a:lnTo>
                    <a:pt x="243" y="30"/>
                  </a:lnTo>
                  <a:cubicBezTo>
                    <a:pt x="242" y="32"/>
                    <a:pt x="240" y="34"/>
                    <a:pt x="239" y="36"/>
                  </a:cubicBezTo>
                  <a:cubicBezTo>
                    <a:pt x="235" y="39"/>
                    <a:pt x="229" y="43"/>
                    <a:pt x="226" y="47"/>
                  </a:cubicBezTo>
                  <a:lnTo>
                    <a:pt x="222" y="51"/>
                  </a:lnTo>
                  <a:lnTo>
                    <a:pt x="222" y="51"/>
                  </a:lnTo>
                  <a:lnTo>
                    <a:pt x="206" y="61"/>
                  </a:lnTo>
                  <a:cubicBezTo>
                    <a:pt x="185" y="74"/>
                    <a:pt x="164" y="85"/>
                    <a:pt x="143" y="95"/>
                  </a:cubicBezTo>
                  <a:cubicBezTo>
                    <a:pt x="121" y="107"/>
                    <a:pt x="100" y="117"/>
                    <a:pt x="79" y="131"/>
                  </a:cubicBezTo>
                  <a:cubicBezTo>
                    <a:pt x="52" y="149"/>
                    <a:pt x="29" y="170"/>
                    <a:pt x="9" y="196"/>
                  </a:cubicBezTo>
                  <a:cubicBezTo>
                    <a:pt x="1" y="207"/>
                    <a:pt x="1" y="229"/>
                    <a:pt x="5" y="241"/>
                  </a:cubicBezTo>
                  <a:cubicBezTo>
                    <a:pt x="8" y="255"/>
                    <a:pt x="19" y="270"/>
                    <a:pt x="31" y="274"/>
                  </a:cubicBezTo>
                  <a:cubicBezTo>
                    <a:pt x="40" y="279"/>
                    <a:pt x="51" y="282"/>
                    <a:pt x="62" y="282"/>
                  </a:cubicBezTo>
                  <a:cubicBezTo>
                    <a:pt x="67" y="282"/>
                    <a:pt x="72" y="281"/>
                    <a:pt x="76" y="280"/>
                  </a:cubicBezTo>
                  <a:cubicBezTo>
                    <a:pt x="89" y="274"/>
                    <a:pt x="99" y="266"/>
                    <a:pt x="107" y="255"/>
                  </a:cubicBezTo>
                  <a:lnTo>
                    <a:pt x="107" y="255"/>
                  </a:lnTo>
                  <a:cubicBezTo>
                    <a:pt x="105" y="257"/>
                    <a:pt x="105" y="258"/>
                    <a:pt x="105" y="258"/>
                  </a:cubicBezTo>
                  <a:cubicBezTo>
                    <a:pt x="106" y="258"/>
                    <a:pt x="112" y="250"/>
                    <a:pt x="114" y="247"/>
                  </a:cubicBezTo>
                  <a:cubicBezTo>
                    <a:pt x="119" y="244"/>
                    <a:pt x="123" y="241"/>
                    <a:pt x="127" y="236"/>
                  </a:cubicBezTo>
                  <a:lnTo>
                    <a:pt x="133" y="230"/>
                  </a:lnTo>
                  <a:lnTo>
                    <a:pt x="133" y="230"/>
                  </a:lnTo>
                  <a:cubicBezTo>
                    <a:pt x="128" y="234"/>
                    <a:pt x="126" y="236"/>
                    <a:pt x="125" y="236"/>
                  </a:cubicBezTo>
                  <a:cubicBezTo>
                    <a:pt x="125" y="236"/>
                    <a:pt x="128" y="232"/>
                    <a:pt x="130" y="231"/>
                  </a:cubicBezTo>
                  <a:lnTo>
                    <a:pt x="146" y="221"/>
                  </a:lnTo>
                  <a:cubicBezTo>
                    <a:pt x="168" y="209"/>
                    <a:pt x="188" y="197"/>
                    <a:pt x="209" y="187"/>
                  </a:cubicBezTo>
                  <a:cubicBezTo>
                    <a:pt x="232" y="176"/>
                    <a:pt x="252" y="166"/>
                    <a:pt x="274" y="152"/>
                  </a:cubicBezTo>
                  <a:cubicBezTo>
                    <a:pt x="300" y="135"/>
                    <a:pt x="323" y="114"/>
                    <a:pt x="343" y="87"/>
                  </a:cubicBezTo>
                  <a:cubicBezTo>
                    <a:pt x="351" y="75"/>
                    <a:pt x="351" y="54"/>
                    <a:pt x="348" y="43"/>
                  </a:cubicBezTo>
                  <a:cubicBezTo>
                    <a:pt x="344" y="29"/>
                    <a:pt x="334" y="15"/>
                    <a:pt x="321" y="9"/>
                  </a:cubicBezTo>
                  <a:cubicBezTo>
                    <a:pt x="312" y="4"/>
                    <a:pt x="301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35"/>
            <p:cNvSpPr/>
            <p:nvPr/>
          </p:nvSpPr>
          <p:spPr>
            <a:xfrm>
              <a:off x="8167084" y="2625385"/>
              <a:ext cx="16120" cy="15163"/>
            </a:xfrm>
            <a:custGeom>
              <a:avLst/>
              <a:gdLst/>
              <a:ahLst/>
              <a:cxnLst/>
              <a:rect l="l" t="t" r="r" b="b"/>
              <a:pathLst>
                <a:path w="320" h="301" extrusionOk="0">
                  <a:moveTo>
                    <a:pt x="111" y="121"/>
                  </a:moveTo>
                  <a:cubicBezTo>
                    <a:pt x="111" y="121"/>
                    <a:pt x="110" y="122"/>
                    <a:pt x="110" y="122"/>
                  </a:cubicBezTo>
                  <a:cubicBezTo>
                    <a:pt x="109" y="123"/>
                    <a:pt x="108" y="123"/>
                    <a:pt x="108" y="123"/>
                  </a:cubicBezTo>
                  <a:cubicBezTo>
                    <a:pt x="108" y="123"/>
                    <a:pt x="110" y="122"/>
                    <a:pt x="111" y="121"/>
                  </a:cubicBezTo>
                  <a:close/>
                  <a:moveTo>
                    <a:pt x="165" y="227"/>
                  </a:moveTo>
                  <a:cubicBezTo>
                    <a:pt x="165" y="227"/>
                    <a:pt x="164" y="228"/>
                    <a:pt x="164" y="228"/>
                  </a:cubicBezTo>
                  <a:cubicBezTo>
                    <a:pt x="164" y="228"/>
                    <a:pt x="165" y="227"/>
                    <a:pt x="165" y="227"/>
                  </a:cubicBezTo>
                  <a:close/>
                  <a:moveTo>
                    <a:pt x="255" y="0"/>
                  </a:moveTo>
                  <a:cubicBezTo>
                    <a:pt x="235" y="0"/>
                    <a:pt x="215" y="9"/>
                    <a:pt x="205" y="28"/>
                  </a:cubicBezTo>
                  <a:cubicBezTo>
                    <a:pt x="201" y="34"/>
                    <a:pt x="199" y="40"/>
                    <a:pt x="195" y="43"/>
                  </a:cubicBezTo>
                  <a:cubicBezTo>
                    <a:pt x="194" y="44"/>
                    <a:pt x="192" y="48"/>
                    <a:pt x="191" y="50"/>
                  </a:cubicBezTo>
                  <a:cubicBezTo>
                    <a:pt x="188" y="51"/>
                    <a:pt x="188" y="54"/>
                    <a:pt x="187" y="55"/>
                  </a:cubicBezTo>
                  <a:cubicBezTo>
                    <a:pt x="188" y="54"/>
                    <a:pt x="191" y="50"/>
                    <a:pt x="192" y="48"/>
                  </a:cubicBezTo>
                  <a:lnTo>
                    <a:pt x="192" y="48"/>
                  </a:lnTo>
                  <a:cubicBezTo>
                    <a:pt x="187" y="57"/>
                    <a:pt x="178" y="65"/>
                    <a:pt x="169" y="72"/>
                  </a:cubicBezTo>
                  <a:cubicBezTo>
                    <a:pt x="152" y="89"/>
                    <a:pt x="135" y="103"/>
                    <a:pt x="117" y="118"/>
                  </a:cubicBezTo>
                  <a:cubicBezTo>
                    <a:pt x="117" y="118"/>
                    <a:pt x="116" y="118"/>
                    <a:pt x="116" y="119"/>
                  </a:cubicBezTo>
                  <a:lnTo>
                    <a:pt x="116" y="119"/>
                  </a:lnTo>
                  <a:cubicBezTo>
                    <a:pt x="116" y="119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15" y="118"/>
                    <a:pt x="113" y="120"/>
                    <a:pt x="111" y="121"/>
                  </a:cubicBezTo>
                  <a:lnTo>
                    <a:pt x="111" y="121"/>
                  </a:lnTo>
                  <a:cubicBezTo>
                    <a:pt x="113" y="120"/>
                    <a:pt x="115" y="120"/>
                    <a:pt x="116" y="119"/>
                  </a:cubicBezTo>
                  <a:lnTo>
                    <a:pt x="116" y="119"/>
                  </a:lnTo>
                  <a:cubicBezTo>
                    <a:pt x="116" y="119"/>
                    <a:pt x="115" y="119"/>
                    <a:pt x="114" y="120"/>
                  </a:cubicBezTo>
                  <a:cubicBezTo>
                    <a:pt x="109" y="125"/>
                    <a:pt x="106" y="128"/>
                    <a:pt x="100" y="132"/>
                  </a:cubicBezTo>
                  <a:cubicBezTo>
                    <a:pt x="87" y="140"/>
                    <a:pt x="75" y="149"/>
                    <a:pt x="65" y="160"/>
                  </a:cubicBezTo>
                  <a:cubicBezTo>
                    <a:pt x="49" y="174"/>
                    <a:pt x="32" y="188"/>
                    <a:pt x="18" y="204"/>
                  </a:cubicBezTo>
                  <a:cubicBezTo>
                    <a:pt x="8" y="217"/>
                    <a:pt x="1" y="228"/>
                    <a:pt x="1" y="245"/>
                  </a:cubicBezTo>
                  <a:cubicBezTo>
                    <a:pt x="1" y="259"/>
                    <a:pt x="8" y="276"/>
                    <a:pt x="18" y="286"/>
                  </a:cubicBezTo>
                  <a:cubicBezTo>
                    <a:pt x="30" y="295"/>
                    <a:pt x="46" y="300"/>
                    <a:pt x="62" y="300"/>
                  </a:cubicBezTo>
                  <a:cubicBezTo>
                    <a:pt x="76" y="300"/>
                    <a:pt x="91" y="295"/>
                    <a:pt x="101" y="283"/>
                  </a:cubicBezTo>
                  <a:cubicBezTo>
                    <a:pt x="116" y="268"/>
                    <a:pt x="131" y="252"/>
                    <a:pt x="150" y="240"/>
                  </a:cubicBezTo>
                  <a:cubicBezTo>
                    <a:pt x="155" y="237"/>
                    <a:pt x="158" y="232"/>
                    <a:pt x="164" y="228"/>
                  </a:cubicBezTo>
                  <a:cubicBezTo>
                    <a:pt x="165" y="227"/>
                    <a:pt x="167" y="225"/>
                    <a:pt x="171" y="224"/>
                  </a:cubicBezTo>
                  <a:lnTo>
                    <a:pt x="171" y="224"/>
                  </a:lnTo>
                  <a:cubicBezTo>
                    <a:pt x="170" y="225"/>
                    <a:pt x="167" y="226"/>
                    <a:pt x="165" y="227"/>
                  </a:cubicBezTo>
                  <a:lnTo>
                    <a:pt x="165" y="227"/>
                  </a:lnTo>
                  <a:cubicBezTo>
                    <a:pt x="166" y="227"/>
                    <a:pt x="168" y="226"/>
                    <a:pt x="169" y="225"/>
                  </a:cubicBezTo>
                  <a:cubicBezTo>
                    <a:pt x="181" y="217"/>
                    <a:pt x="194" y="205"/>
                    <a:pt x="205" y="197"/>
                  </a:cubicBezTo>
                  <a:cubicBezTo>
                    <a:pt x="243" y="167"/>
                    <a:pt x="280" y="132"/>
                    <a:pt x="306" y="86"/>
                  </a:cubicBezTo>
                  <a:cubicBezTo>
                    <a:pt x="320" y="61"/>
                    <a:pt x="313" y="23"/>
                    <a:pt x="284" y="7"/>
                  </a:cubicBezTo>
                  <a:cubicBezTo>
                    <a:pt x="275" y="2"/>
                    <a:pt x="265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5"/>
            <p:cNvSpPr/>
            <p:nvPr/>
          </p:nvSpPr>
          <p:spPr>
            <a:xfrm>
              <a:off x="8135750" y="2610171"/>
              <a:ext cx="13400" cy="17379"/>
            </a:xfrm>
            <a:custGeom>
              <a:avLst/>
              <a:gdLst/>
              <a:ahLst/>
              <a:cxnLst/>
              <a:rect l="l" t="t" r="r" b="b"/>
              <a:pathLst>
                <a:path w="266" h="345" extrusionOk="0">
                  <a:moveTo>
                    <a:pt x="208" y="208"/>
                  </a:moveTo>
                  <a:lnTo>
                    <a:pt x="208" y="208"/>
                  </a:lnTo>
                  <a:cubicBezTo>
                    <a:pt x="210" y="210"/>
                    <a:pt x="210" y="210"/>
                    <a:pt x="210" y="210"/>
                  </a:cubicBezTo>
                  <a:cubicBezTo>
                    <a:pt x="210" y="210"/>
                    <a:pt x="210" y="209"/>
                    <a:pt x="208" y="208"/>
                  </a:cubicBezTo>
                  <a:close/>
                  <a:moveTo>
                    <a:pt x="66" y="0"/>
                  </a:moveTo>
                  <a:cubicBezTo>
                    <a:pt x="61" y="0"/>
                    <a:pt x="56" y="1"/>
                    <a:pt x="52" y="3"/>
                  </a:cubicBezTo>
                  <a:cubicBezTo>
                    <a:pt x="25" y="12"/>
                    <a:pt x="1" y="44"/>
                    <a:pt x="11" y="74"/>
                  </a:cubicBezTo>
                  <a:cubicBezTo>
                    <a:pt x="46" y="165"/>
                    <a:pt x="87" y="262"/>
                    <a:pt x="162" y="328"/>
                  </a:cubicBezTo>
                  <a:cubicBezTo>
                    <a:pt x="174" y="338"/>
                    <a:pt x="190" y="344"/>
                    <a:pt x="205" y="344"/>
                  </a:cubicBezTo>
                  <a:cubicBezTo>
                    <a:pt x="219" y="344"/>
                    <a:pt x="233" y="339"/>
                    <a:pt x="243" y="328"/>
                  </a:cubicBezTo>
                  <a:cubicBezTo>
                    <a:pt x="263" y="302"/>
                    <a:pt x="266" y="265"/>
                    <a:pt x="242" y="244"/>
                  </a:cubicBezTo>
                  <a:lnTo>
                    <a:pt x="220" y="223"/>
                  </a:lnTo>
                  <a:cubicBezTo>
                    <a:pt x="216" y="220"/>
                    <a:pt x="213" y="214"/>
                    <a:pt x="209" y="210"/>
                  </a:cubicBezTo>
                  <a:cubicBezTo>
                    <a:pt x="208" y="208"/>
                    <a:pt x="206" y="207"/>
                    <a:pt x="206" y="206"/>
                  </a:cubicBezTo>
                  <a:lnTo>
                    <a:pt x="206" y="206"/>
                  </a:lnTo>
                  <a:cubicBezTo>
                    <a:pt x="207" y="206"/>
                    <a:pt x="208" y="207"/>
                    <a:pt x="208" y="208"/>
                  </a:cubicBezTo>
                  <a:lnTo>
                    <a:pt x="208" y="208"/>
                  </a:lnTo>
                  <a:cubicBezTo>
                    <a:pt x="208" y="208"/>
                    <a:pt x="208" y="207"/>
                    <a:pt x="208" y="207"/>
                  </a:cubicBezTo>
                  <a:cubicBezTo>
                    <a:pt x="195" y="189"/>
                    <a:pt x="184" y="170"/>
                    <a:pt x="172" y="150"/>
                  </a:cubicBezTo>
                  <a:cubicBezTo>
                    <a:pt x="162" y="131"/>
                    <a:pt x="152" y="111"/>
                    <a:pt x="144" y="92"/>
                  </a:cubicBezTo>
                  <a:cubicBezTo>
                    <a:pt x="143" y="89"/>
                    <a:pt x="139" y="79"/>
                    <a:pt x="139" y="79"/>
                  </a:cubicBezTo>
                  <a:lnTo>
                    <a:pt x="139" y="79"/>
                  </a:lnTo>
                  <a:cubicBezTo>
                    <a:pt x="139" y="79"/>
                    <a:pt x="139" y="81"/>
                    <a:pt x="141" y="87"/>
                  </a:cubicBezTo>
                  <a:cubicBezTo>
                    <a:pt x="138" y="81"/>
                    <a:pt x="137" y="78"/>
                    <a:pt x="135" y="72"/>
                  </a:cubicBezTo>
                  <a:cubicBezTo>
                    <a:pt x="131" y="61"/>
                    <a:pt x="127" y="53"/>
                    <a:pt x="123" y="43"/>
                  </a:cubicBezTo>
                  <a:cubicBezTo>
                    <a:pt x="117" y="29"/>
                    <a:pt x="110" y="16"/>
                    <a:pt x="96" y="9"/>
                  </a:cubicBezTo>
                  <a:cubicBezTo>
                    <a:pt x="88" y="4"/>
                    <a:pt x="77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5"/>
            <p:cNvSpPr/>
            <p:nvPr/>
          </p:nvSpPr>
          <p:spPr>
            <a:xfrm>
              <a:off x="8122149" y="2504382"/>
              <a:ext cx="18387" cy="8665"/>
            </a:xfrm>
            <a:custGeom>
              <a:avLst/>
              <a:gdLst/>
              <a:ahLst/>
              <a:cxnLst/>
              <a:rect l="l" t="t" r="r" b="b"/>
              <a:pathLst>
                <a:path w="365" h="172" extrusionOk="0">
                  <a:moveTo>
                    <a:pt x="68" y="1"/>
                  </a:moveTo>
                  <a:cubicBezTo>
                    <a:pt x="41" y="1"/>
                    <a:pt x="13" y="15"/>
                    <a:pt x="7" y="43"/>
                  </a:cubicBezTo>
                  <a:cubicBezTo>
                    <a:pt x="0" y="71"/>
                    <a:pt x="16" y="108"/>
                    <a:pt x="48" y="113"/>
                  </a:cubicBezTo>
                  <a:cubicBezTo>
                    <a:pt x="129" y="128"/>
                    <a:pt x="206" y="156"/>
                    <a:pt x="286" y="170"/>
                  </a:cubicBezTo>
                  <a:cubicBezTo>
                    <a:pt x="291" y="171"/>
                    <a:pt x="295" y="171"/>
                    <a:pt x="300" y="171"/>
                  </a:cubicBezTo>
                  <a:cubicBezTo>
                    <a:pt x="326" y="171"/>
                    <a:pt x="351" y="157"/>
                    <a:pt x="357" y="129"/>
                  </a:cubicBezTo>
                  <a:cubicBezTo>
                    <a:pt x="364" y="101"/>
                    <a:pt x="349" y="64"/>
                    <a:pt x="318" y="58"/>
                  </a:cubicBezTo>
                  <a:cubicBezTo>
                    <a:pt x="235" y="44"/>
                    <a:pt x="159" y="17"/>
                    <a:pt x="78" y="1"/>
                  </a:cubicBezTo>
                  <a:cubicBezTo>
                    <a:pt x="75" y="1"/>
                    <a:pt x="71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5"/>
            <p:cNvSpPr/>
            <p:nvPr/>
          </p:nvSpPr>
          <p:spPr>
            <a:xfrm>
              <a:off x="8134642" y="2452747"/>
              <a:ext cx="12946" cy="24785"/>
            </a:xfrm>
            <a:custGeom>
              <a:avLst/>
              <a:gdLst/>
              <a:ahLst/>
              <a:cxnLst/>
              <a:rect l="l" t="t" r="r" b="b"/>
              <a:pathLst>
                <a:path w="257" h="492" extrusionOk="0">
                  <a:moveTo>
                    <a:pt x="68" y="1"/>
                  </a:moveTo>
                  <a:cubicBezTo>
                    <a:pt x="63" y="1"/>
                    <a:pt x="58" y="2"/>
                    <a:pt x="53" y="3"/>
                  </a:cubicBezTo>
                  <a:cubicBezTo>
                    <a:pt x="27" y="12"/>
                    <a:pt x="0" y="44"/>
                    <a:pt x="13" y="74"/>
                  </a:cubicBezTo>
                  <a:cubicBezTo>
                    <a:pt x="62" y="196"/>
                    <a:pt x="99" y="322"/>
                    <a:pt x="136" y="448"/>
                  </a:cubicBezTo>
                  <a:cubicBezTo>
                    <a:pt x="143" y="472"/>
                    <a:pt x="168" y="491"/>
                    <a:pt x="193" y="491"/>
                  </a:cubicBezTo>
                  <a:cubicBezTo>
                    <a:pt x="198" y="491"/>
                    <a:pt x="202" y="491"/>
                    <a:pt x="207" y="489"/>
                  </a:cubicBezTo>
                  <a:cubicBezTo>
                    <a:pt x="237" y="479"/>
                    <a:pt x="257" y="450"/>
                    <a:pt x="248" y="418"/>
                  </a:cubicBezTo>
                  <a:cubicBezTo>
                    <a:pt x="211" y="292"/>
                    <a:pt x="172" y="166"/>
                    <a:pt x="123" y="44"/>
                  </a:cubicBezTo>
                  <a:cubicBezTo>
                    <a:pt x="115" y="21"/>
                    <a:pt x="94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5"/>
            <p:cNvSpPr/>
            <p:nvPr/>
          </p:nvSpPr>
          <p:spPr>
            <a:xfrm>
              <a:off x="8109051" y="2428415"/>
              <a:ext cx="19898" cy="22769"/>
            </a:xfrm>
            <a:custGeom>
              <a:avLst/>
              <a:gdLst/>
              <a:ahLst/>
              <a:cxnLst/>
              <a:rect l="l" t="t" r="r" b="b"/>
              <a:pathLst>
                <a:path w="395" h="452" extrusionOk="0">
                  <a:moveTo>
                    <a:pt x="326" y="1"/>
                  </a:moveTo>
                  <a:cubicBezTo>
                    <a:pt x="307" y="1"/>
                    <a:pt x="289" y="12"/>
                    <a:pt x="276" y="30"/>
                  </a:cubicBezTo>
                  <a:cubicBezTo>
                    <a:pt x="275" y="31"/>
                    <a:pt x="270" y="37"/>
                    <a:pt x="270" y="37"/>
                  </a:cubicBezTo>
                  <a:cubicBezTo>
                    <a:pt x="270" y="37"/>
                    <a:pt x="270" y="37"/>
                    <a:pt x="271" y="37"/>
                  </a:cubicBezTo>
                  <a:lnTo>
                    <a:pt x="271" y="37"/>
                  </a:lnTo>
                  <a:cubicBezTo>
                    <a:pt x="270" y="38"/>
                    <a:pt x="269" y="39"/>
                    <a:pt x="269" y="40"/>
                  </a:cubicBezTo>
                  <a:cubicBezTo>
                    <a:pt x="263" y="47"/>
                    <a:pt x="259" y="54"/>
                    <a:pt x="252" y="61"/>
                  </a:cubicBezTo>
                  <a:cubicBezTo>
                    <a:pt x="239" y="75"/>
                    <a:pt x="227" y="88"/>
                    <a:pt x="216" y="102"/>
                  </a:cubicBezTo>
                  <a:lnTo>
                    <a:pt x="141" y="182"/>
                  </a:lnTo>
                  <a:cubicBezTo>
                    <a:pt x="91" y="237"/>
                    <a:pt x="42" y="295"/>
                    <a:pt x="14" y="364"/>
                  </a:cubicBezTo>
                  <a:cubicBezTo>
                    <a:pt x="1" y="393"/>
                    <a:pt x="5" y="428"/>
                    <a:pt x="35" y="444"/>
                  </a:cubicBezTo>
                  <a:cubicBezTo>
                    <a:pt x="42" y="449"/>
                    <a:pt x="52" y="451"/>
                    <a:pt x="63" y="451"/>
                  </a:cubicBezTo>
                  <a:cubicBezTo>
                    <a:pt x="82" y="451"/>
                    <a:pt x="103" y="442"/>
                    <a:pt x="111" y="424"/>
                  </a:cubicBezTo>
                  <a:cubicBezTo>
                    <a:pt x="125" y="393"/>
                    <a:pt x="142" y="363"/>
                    <a:pt x="164" y="335"/>
                  </a:cubicBezTo>
                  <a:cubicBezTo>
                    <a:pt x="167" y="330"/>
                    <a:pt x="168" y="329"/>
                    <a:pt x="171" y="325"/>
                  </a:cubicBezTo>
                  <a:cubicBezTo>
                    <a:pt x="174" y="321"/>
                    <a:pt x="175" y="320"/>
                    <a:pt x="175" y="320"/>
                  </a:cubicBezTo>
                  <a:lnTo>
                    <a:pt x="175" y="320"/>
                  </a:lnTo>
                  <a:cubicBezTo>
                    <a:pt x="175" y="320"/>
                    <a:pt x="171" y="325"/>
                    <a:pt x="171" y="325"/>
                  </a:cubicBezTo>
                  <a:cubicBezTo>
                    <a:pt x="171" y="325"/>
                    <a:pt x="172" y="324"/>
                    <a:pt x="175" y="320"/>
                  </a:cubicBezTo>
                  <a:cubicBezTo>
                    <a:pt x="181" y="313"/>
                    <a:pt x="185" y="305"/>
                    <a:pt x="192" y="299"/>
                  </a:cubicBezTo>
                  <a:lnTo>
                    <a:pt x="230" y="257"/>
                  </a:lnTo>
                  <a:cubicBezTo>
                    <a:pt x="280" y="201"/>
                    <a:pt x="332" y="148"/>
                    <a:pt x="376" y="88"/>
                  </a:cubicBezTo>
                  <a:cubicBezTo>
                    <a:pt x="395" y="63"/>
                    <a:pt x="382" y="23"/>
                    <a:pt x="355" y="9"/>
                  </a:cubicBezTo>
                  <a:cubicBezTo>
                    <a:pt x="345" y="3"/>
                    <a:pt x="336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5"/>
            <p:cNvSpPr/>
            <p:nvPr/>
          </p:nvSpPr>
          <p:spPr>
            <a:xfrm>
              <a:off x="8016914" y="2527656"/>
              <a:ext cx="18941" cy="10276"/>
            </a:xfrm>
            <a:custGeom>
              <a:avLst/>
              <a:gdLst/>
              <a:ahLst/>
              <a:cxnLst/>
              <a:rect l="l" t="t" r="r" b="b"/>
              <a:pathLst>
                <a:path w="376" h="204" extrusionOk="0">
                  <a:moveTo>
                    <a:pt x="68" y="118"/>
                  </a:moveTo>
                  <a:cubicBezTo>
                    <a:pt x="69" y="118"/>
                    <a:pt x="70" y="118"/>
                    <a:pt x="71" y="118"/>
                  </a:cubicBezTo>
                  <a:lnTo>
                    <a:pt x="71" y="118"/>
                  </a:lnTo>
                  <a:cubicBezTo>
                    <a:pt x="69" y="118"/>
                    <a:pt x="68" y="119"/>
                    <a:pt x="69" y="119"/>
                  </a:cubicBezTo>
                  <a:lnTo>
                    <a:pt x="69" y="119"/>
                  </a:lnTo>
                  <a:cubicBezTo>
                    <a:pt x="59" y="119"/>
                    <a:pt x="63" y="118"/>
                    <a:pt x="68" y="118"/>
                  </a:cubicBezTo>
                  <a:close/>
                  <a:moveTo>
                    <a:pt x="74" y="119"/>
                  </a:moveTo>
                  <a:lnTo>
                    <a:pt x="74" y="119"/>
                  </a:lnTo>
                  <a:cubicBezTo>
                    <a:pt x="75" y="119"/>
                    <a:pt x="75" y="119"/>
                    <a:pt x="75" y="119"/>
                  </a:cubicBezTo>
                  <a:lnTo>
                    <a:pt x="75" y="119"/>
                  </a:lnTo>
                  <a:cubicBezTo>
                    <a:pt x="74" y="119"/>
                    <a:pt x="74" y="119"/>
                    <a:pt x="73" y="119"/>
                  </a:cubicBezTo>
                  <a:lnTo>
                    <a:pt x="73" y="119"/>
                  </a:lnTo>
                  <a:cubicBezTo>
                    <a:pt x="74" y="119"/>
                    <a:pt x="74" y="119"/>
                    <a:pt x="74" y="119"/>
                  </a:cubicBezTo>
                  <a:close/>
                  <a:moveTo>
                    <a:pt x="74" y="1"/>
                  </a:moveTo>
                  <a:cubicBezTo>
                    <a:pt x="66" y="1"/>
                    <a:pt x="58" y="2"/>
                    <a:pt x="50" y="4"/>
                  </a:cubicBezTo>
                  <a:cubicBezTo>
                    <a:pt x="22" y="11"/>
                    <a:pt x="0" y="45"/>
                    <a:pt x="9" y="75"/>
                  </a:cubicBezTo>
                  <a:cubicBezTo>
                    <a:pt x="18" y="103"/>
                    <a:pt x="39" y="120"/>
                    <a:pt x="64" y="120"/>
                  </a:cubicBezTo>
                  <a:cubicBezTo>
                    <a:pt x="67" y="120"/>
                    <a:pt x="70" y="120"/>
                    <a:pt x="73" y="119"/>
                  </a:cubicBezTo>
                  <a:lnTo>
                    <a:pt x="75" y="119"/>
                  </a:lnTo>
                  <a:cubicBezTo>
                    <a:pt x="81" y="121"/>
                    <a:pt x="88" y="123"/>
                    <a:pt x="94" y="125"/>
                  </a:cubicBezTo>
                  <a:cubicBezTo>
                    <a:pt x="118" y="132"/>
                    <a:pt x="142" y="140"/>
                    <a:pt x="165" y="149"/>
                  </a:cubicBezTo>
                  <a:cubicBezTo>
                    <a:pt x="177" y="154"/>
                    <a:pt x="190" y="160"/>
                    <a:pt x="203" y="163"/>
                  </a:cubicBezTo>
                  <a:cubicBezTo>
                    <a:pt x="206" y="166"/>
                    <a:pt x="210" y="167"/>
                    <a:pt x="213" y="167"/>
                  </a:cubicBezTo>
                  <a:cubicBezTo>
                    <a:pt x="214" y="168"/>
                    <a:pt x="215" y="168"/>
                    <a:pt x="215" y="168"/>
                  </a:cubicBezTo>
                  <a:cubicBezTo>
                    <a:pt x="215" y="168"/>
                    <a:pt x="214" y="167"/>
                    <a:pt x="213" y="167"/>
                  </a:cubicBezTo>
                  <a:lnTo>
                    <a:pt x="213" y="167"/>
                  </a:lnTo>
                  <a:cubicBezTo>
                    <a:pt x="217" y="168"/>
                    <a:pt x="222" y="171"/>
                    <a:pt x="227" y="173"/>
                  </a:cubicBezTo>
                  <a:cubicBezTo>
                    <a:pt x="247" y="181"/>
                    <a:pt x="264" y="188"/>
                    <a:pt x="284" y="197"/>
                  </a:cubicBezTo>
                  <a:cubicBezTo>
                    <a:pt x="293" y="201"/>
                    <a:pt x="304" y="204"/>
                    <a:pt x="314" y="204"/>
                  </a:cubicBezTo>
                  <a:cubicBezTo>
                    <a:pt x="334" y="204"/>
                    <a:pt x="353" y="195"/>
                    <a:pt x="363" y="176"/>
                  </a:cubicBezTo>
                  <a:cubicBezTo>
                    <a:pt x="376" y="152"/>
                    <a:pt x="373" y="111"/>
                    <a:pt x="342" y="96"/>
                  </a:cubicBezTo>
                  <a:cubicBezTo>
                    <a:pt x="292" y="75"/>
                    <a:pt x="245" y="54"/>
                    <a:pt x="196" y="34"/>
                  </a:cubicBezTo>
                  <a:cubicBezTo>
                    <a:pt x="172" y="25"/>
                    <a:pt x="148" y="17"/>
                    <a:pt x="122" y="10"/>
                  </a:cubicBezTo>
                  <a:cubicBezTo>
                    <a:pt x="107" y="5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5"/>
            <p:cNvSpPr/>
            <p:nvPr/>
          </p:nvSpPr>
          <p:spPr>
            <a:xfrm>
              <a:off x="8012179" y="2499294"/>
              <a:ext cx="20855" cy="11435"/>
            </a:xfrm>
            <a:custGeom>
              <a:avLst/>
              <a:gdLst/>
              <a:ahLst/>
              <a:cxnLst/>
              <a:rect l="l" t="t" r="r" b="b"/>
              <a:pathLst>
                <a:path w="414" h="227" extrusionOk="0">
                  <a:moveTo>
                    <a:pt x="346" y="0"/>
                  </a:moveTo>
                  <a:cubicBezTo>
                    <a:pt x="337" y="0"/>
                    <a:pt x="327" y="2"/>
                    <a:pt x="318" y="7"/>
                  </a:cubicBezTo>
                  <a:cubicBezTo>
                    <a:pt x="305" y="15"/>
                    <a:pt x="293" y="22"/>
                    <a:pt x="278" y="27"/>
                  </a:cubicBezTo>
                  <a:cubicBezTo>
                    <a:pt x="273" y="29"/>
                    <a:pt x="269" y="33"/>
                    <a:pt x="263" y="34"/>
                  </a:cubicBezTo>
                  <a:cubicBezTo>
                    <a:pt x="261" y="36"/>
                    <a:pt x="257" y="36"/>
                    <a:pt x="256" y="37"/>
                  </a:cubicBezTo>
                  <a:cubicBezTo>
                    <a:pt x="233" y="47"/>
                    <a:pt x="209" y="56"/>
                    <a:pt x="185" y="63"/>
                  </a:cubicBezTo>
                  <a:cubicBezTo>
                    <a:pt x="134" y="78"/>
                    <a:pt x="84" y="97"/>
                    <a:pt x="36" y="118"/>
                  </a:cubicBezTo>
                  <a:cubicBezTo>
                    <a:pt x="8" y="129"/>
                    <a:pt x="1" y="172"/>
                    <a:pt x="15" y="197"/>
                  </a:cubicBezTo>
                  <a:cubicBezTo>
                    <a:pt x="26" y="217"/>
                    <a:pt x="43" y="226"/>
                    <a:pt x="63" y="226"/>
                  </a:cubicBezTo>
                  <a:cubicBezTo>
                    <a:pt x="72" y="226"/>
                    <a:pt x="83" y="224"/>
                    <a:pt x="93" y="220"/>
                  </a:cubicBezTo>
                  <a:cubicBezTo>
                    <a:pt x="96" y="219"/>
                    <a:pt x="100" y="217"/>
                    <a:pt x="103" y="217"/>
                  </a:cubicBezTo>
                  <a:cubicBezTo>
                    <a:pt x="110" y="214"/>
                    <a:pt x="116" y="212"/>
                    <a:pt x="123" y="210"/>
                  </a:cubicBezTo>
                  <a:cubicBezTo>
                    <a:pt x="134" y="206"/>
                    <a:pt x="144" y="203"/>
                    <a:pt x="155" y="197"/>
                  </a:cubicBezTo>
                  <a:cubicBezTo>
                    <a:pt x="178" y="190"/>
                    <a:pt x="201" y="182"/>
                    <a:pt x="223" y="175"/>
                  </a:cubicBezTo>
                  <a:cubicBezTo>
                    <a:pt x="274" y="156"/>
                    <a:pt x="327" y="136"/>
                    <a:pt x="376" y="108"/>
                  </a:cubicBezTo>
                  <a:cubicBezTo>
                    <a:pt x="403" y="94"/>
                    <a:pt x="413" y="56"/>
                    <a:pt x="398" y="29"/>
                  </a:cubicBezTo>
                  <a:cubicBezTo>
                    <a:pt x="385" y="11"/>
                    <a:pt x="366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5"/>
            <p:cNvSpPr/>
            <p:nvPr/>
          </p:nvSpPr>
          <p:spPr>
            <a:xfrm>
              <a:off x="8248290" y="2798678"/>
              <a:ext cx="13904" cy="16674"/>
            </a:xfrm>
            <a:custGeom>
              <a:avLst/>
              <a:gdLst/>
              <a:ahLst/>
              <a:cxnLst/>
              <a:rect l="l" t="t" r="r" b="b"/>
              <a:pathLst>
                <a:path w="276" h="331" extrusionOk="0">
                  <a:moveTo>
                    <a:pt x="70" y="1"/>
                  </a:moveTo>
                  <a:cubicBezTo>
                    <a:pt x="59" y="1"/>
                    <a:pt x="49" y="3"/>
                    <a:pt x="40" y="8"/>
                  </a:cubicBezTo>
                  <a:cubicBezTo>
                    <a:pt x="14" y="23"/>
                    <a:pt x="0" y="60"/>
                    <a:pt x="19" y="87"/>
                  </a:cubicBezTo>
                  <a:cubicBezTo>
                    <a:pt x="67" y="157"/>
                    <a:pt x="106" y="233"/>
                    <a:pt x="156" y="301"/>
                  </a:cubicBezTo>
                  <a:cubicBezTo>
                    <a:pt x="165" y="314"/>
                    <a:pt x="176" y="325"/>
                    <a:pt x="190" y="328"/>
                  </a:cubicBezTo>
                  <a:cubicBezTo>
                    <a:pt x="195" y="329"/>
                    <a:pt x="199" y="330"/>
                    <a:pt x="204" y="330"/>
                  </a:cubicBezTo>
                  <a:cubicBezTo>
                    <a:pt x="215" y="330"/>
                    <a:pt x="225" y="327"/>
                    <a:pt x="234" y="322"/>
                  </a:cubicBezTo>
                  <a:cubicBezTo>
                    <a:pt x="259" y="307"/>
                    <a:pt x="275" y="270"/>
                    <a:pt x="255" y="243"/>
                  </a:cubicBezTo>
                  <a:cubicBezTo>
                    <a:pt x="207" y="174"/>
                    <a:pt x="167" y="99"/>
                    <a:pt x="118" y="29"/>
                  </a:cubicBezTo>
                  <a:cubicBezTo>
                    <a:pt x="109" y="16"/>
                    <a:pt x="98" y="5"/>
                    <a:pt x="84" y="2"/>
                  </a:cubicBezTo>
                  <a:cubicBezTo>
                    <a:pt x="79" y="1"/>
                    <a:pt x="74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35"/>
            <p:cNvSpPr/>
            <p:nvPr/>
          </p:nvSpPr>
          <p:spPr>
            <a:xfrm>
              <a:off x="8229903" y="2830465"/>
              <a:ext cx="21006" cy="9219"/>
            </a:xfrm>
            <a:custGeom>
              <a:avLst/>
              <a:gdLst/>
              <a:ahLst/>
              <a:cxnLst/>
              <a:rect l="l" t="t" r="r" b="b"/>
              <a:pathLst>
                <a:path w="417" h="183" extrusionOk="0">
                  <a:moveTo>
                    <a:pt x="351" y="1"/>
                  </a:moveTo>
                  <a:cubicBezTo>
                    <a:pt x="346" y="1"/>
                    <a:pt x="341" y="1"/>
                    <a:pt x="337" y="2"/>
                  </a:cubicBezTo>
                  <a:cubicBezTo>
                    <a:pt x="289" y="9"/>
                    <a:pt x="245" y="29"/>
                    <a:pt x="201" y="44"/>
                  </a:cubicBezTo>
                  <a:cubicBezTo>
                    <a:pt x="178" y="53"/>
                    <a:pt x="154" y="60"/>
                    <a:pt x="131" y="64"/>
                  </a:cubicBezTo>
                  <a:cubicBezTo>
                    <a:pt x="131" y="64"/>
                    <a:pt x="130" y="64"/>
                    <a:pt x="128" y="65"/>
                  </a:cubicBezTo>
                  <a:lnTo>
                    <a:pt x="128" y="65"/>
                  </a:lnTo>
                  <a:cubicBezTo>
                    <a:pt x="121" y="53"/>
                    <a:pt x="109" y="44"/>
                    <a:pt x="96" y="41"/>
                  </a:cubicBezTo>
                  <a:cubicBezTo>
                    <a:pt x="91" y="40"/>
                    <a:pt x="86" y="40"/>
                    <a:pt x="82" y="40"/>
                  </a:cubicBezTo>
                  <a:cubicBezTo>
                    <a:pt x="61" y="40"/>
                    <a:pt x="41" y="50"/>
                    <a:pt x="30" y="69"/>
                  </a:cubicBezTo>
                  <a:lnTo>
                    <a:pt x="30" y="69"/>
                  </a:lnTo>
                  <a:cubicBezTo>
                    <a:pt x="29" y="70"/>
                    <a:pt x="29" y="71"/>
                    <a:pt x="28" y="73"/>
                  </a:cubicBezTo>
                  <a:cubicBezTo>
                    <a:pt x="17" y="81"/>
                    <a:pt x="11" y="94"/>
                    <a:pt x="8" y="108"/>
                  </a:cubicBezTo>
                  <a:cubicBezTo>
                    <a:pt x="1" y="136"/>
                    <a:pt x="17" y="173"/>
                    <a:pt x="49" y="179"/>
                  </a:cubicBezTo>
                  <a:cubicBezTo>
                    <a:pt x="65" y="181"/>
                    <a:pt x="80" y="182"/>
                    <a:pt x="95" y="182"/>
                  </a:cubicBezTo>
                  <a:cubicBezTo>
                    <a:pt x="138" y="182"/>
                    <a:pt x="180" y="174"/>
                    <a:pt x="222" y="159"/>
                  </a:cubicBezTo>
                  <a:cubicBezTo>
                    <a:pt x="270" y="144"/>
                    <a:pt x="317" y="121"/>
                    <a:pt x="368" y="114"/>
                  </a:cubicBezTo>
                  <a:cubicBezTo>
                    <a:pt x="398" y="108"/>
                    <a:pt x="416" y="68"/>
                    <a:pt x="408" y="43"/>
                  </a:cubicBezTo>
                  <a:cubicBezTo>
                    <a:pt x="399" y="15"/>
                    <a:pt x="377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35"/>
            <p:cNvSpPr/>
            <p:nvPr/>
          </p:nvSpPr>
          <p:spPr>
            <a:xfrm>
              <a:off x="8283704" y="2725532"/>
              <a:ext cx="21006" cy="10679"/>
            </a:xfrm>
            <a:custGeom>
              <a:avLst/>
              <a:gdLst/>
              <a:ahLst/>
              <a:cxnLst/>
              <a:rect l="l" t="t" r="r" b="b"/>
              <a:pathLst>
                <a:path w="417" h="212" extrusionOk="0">
                  <a:moveTo>
                    <a:pt x="128" y="172"/>
                  </a:moveTo>
                  <a:lnTo>
                    <a:pt x="128" y="172"/>
                  </a:lnTo>
                  <a:cubicBezTo>
                    <a:pt x="127" y="173"/>
                    <a:pt x="127" y="175"/>
                    <a:pt x="126" y="176"/>
                  </a:cubicBezTo>
                  <a:lnTo>
                    <a:pt x="126" y="176"/>
                  </a:lnTo>
                  <a:cubicBezTo>
                    <a:pt x="126" y="176"/>
                    <a:pt x="126" y="177"/>
                    <a:pt x="125" y="177"/>
                  </a:cubicBezTo>
                  <a:lnTo>
                    <a:pt x="125" y="177"/>
                  </a:lnTo>
                  <a:cubicBezTo>
                    <a:pt x="126" y="175"/>
                    <a:pt x="127" y="173"/>
                    <a:pt x="128" y="172"/>
                  </a:cubicBezTo>
                  <a:close/>
                  <a:moveTo>
                    <a:pt x="351" y="0"/>
                  </a:moveTo>
                  <a:cubicBezTo>
                    <a:pt x="342" y="0"/>
                    <a:pt x="332" y="3"/>
                    <a:pt x="322" y="7"/>
                  </a:cubicBezTo>
                  <a:cubicBezTo>
                    <a:pt x="323" y="7"/>
                    <a:pt x="324" y="6"/>
                    <a:pt x="325" y="6"/>
                  </a:cubicBezTo>
                  <a:lnTo>
                    <a:pt x="325" y="6"/>
                  </a:lnTo>
                  <a:cubicBezTo>
                    <a:pt x="323" y="6"/>
                    <a:pt x="322" y="7"/>
                    <a:pt x="317" y="7"/>
                  </a:cubicBezTo>
                  <a:cubicBezTo>
                    <a:pt x="312" y="9"/>
                    <a:pt x="308" y="10"/>
                    <a:pt x="300" y="13"/>
                  </a:cubicBezTo>
                  <a:cubicBezTo>
                    <a:pt x="288" y="16"/>
                    <a:pt x="274" y="17"/>
                    <a:pt x="259" y="21"/>
                  </a:cubicBezTo>
                  <a:cubicBezTo>
                    <a:pt x="230" y="27"/>
                    <a:pt x="198" y="31"/>
                    <a:pt x="170" y="37"/>
                  </a:cubicBezTo>
                  <a:cubicBezTo>
                    <a:pt x="139" y="44"/>
                    <a:pt x="109" y="53"/>
                    <a:pt x="81" y="65"/>
                  </a:cubicBezTo>
                  <a:cubicBezTo>
                    <a:pt x="48" y="81"/>
                    <a:pt x="26" y="105"/>
                    <a:pt x="13" y="136"/>
                  </a:cubicBezTo>
                  <a:cubicBezTo>
                    <a:pt x="0" y="165"/>
                    <a:pt x="26" y="200"/>
                    <a:pt x="54" y="207"/>
                  </a:cubicBezTo>
                  <a:cubicBezTo>
                    <a:pt x="62" y="210"/>
                    <a:pt x="70" y="211"/>
                    <a:pt x="76" y="211"/>
                  </a:cubicBezTo>
                  <a:cubicBezTo>
                    <a:pt x="98" y="211"/>
                    <a:pt x="115" y="198"/>
                    <a:pt x="124" y="179"/>
                  </a:cubicBezTo>
                  <a:lnTo>
                    <a:pt x="124" y="179"/>
                  </a:lnTo>
                  <a:lnTo>
                    <a:pt x="126" y="178"/>
                  </a:lnTo>
                  <a:lnTo>
                    <a:pt x="126" y="178"/>
                  </a:lnTo>
                  <a:cubicBezTo>
                    <a:pt x="125" y="182"/>
                    <a:pt x="124" y="184"/>
                    <a:pt x="124" y="184"/>
                  </a:cubicBezTo>
                  <a:cubicBezTo>
                    <a:pt x="124" y="184"/>
                    <a:pt x="125" y="180"/>
                    <a:pt x="126" y="177"/>
                  </a:cubicBezTo>
                  <a:lnTo>
                    <a:pt x="126" y="177"/>
                  </a:lnTo>
                  <a:cubicBezTo>
                    <a:pt x="130" y="175"/>
                    <a:pt x="134" y="171"/>
                    <a:pt x="137" y="170"/>
                  </a:cubicBezTo>
                  <a:cubicBezTo>
                    <a:pt x="139" y="168"/>
                    <a:pt x="140" y="168"/>
                    <a:pt x="143" y="167"/>
                  </a:cubicBezTo>
                  <a:lnTo>
                    <a:pt x="143" y="167"/>
                  </a:lnTo>
                  <a:cubicBezTo>
                    <a:pt x="140" y="168"/>
                    <a:pt x="138" y="169"/>
                    <a:pt x="138" y="169"/>
                  </a:cubicBezTo>
                  <a:cubicBezTo>
                    <a:pt x="139" y="169"/>
                    <a:pt x="139" y="169"/>
                    <a:pt x="140" y="169"/>
                  </a:cubicBezTo>
                  <a:cubicBezTo>
                    <a:pt x="167" y="159"/>
                    <a:pt x="194" y="152"/>
                    <a:pt x="220" y="148"/>
                  </a:cubicBezTo>
                  <a:cubicBezTo>
                    <a:pt x="274" y="136"/>
                    <a:pt x="330" y="133"/>
                    <a:pt x="380" y="108"/>
                  </a:cubicBezTo>
                  <a:cubicBezTo>
                    <a:pt x="407" y="94"/>
                    <a:pt x="417" y="55"/>
                    <a:pt x="401" y="29"/>
                  </a:cubicBezTo>
                  <a:cubicBezTo>
                    <a:pt x="389" y="10"/>
                    <a:pt x="371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5"/>
            <p:cNvSpPr/>
            <p:nvPr/>
          </p:nvSpPr>
          <p:spPr>
            <a:xfrm>
              <a:off x="8282193" y="2682259"/>
              <a:ext cx="19294" cy="25036"/>
            </a:xfrm>
            <a:custGeom>
              <a:avLst/>
              <a:gdLst/>
              <a:ahLst/>
              <a:cxnLst/>
              <a:rect l="l" t="t" r="r" b="b"/>
              <a:pathLst>
                <a:path w="383" h="497" extrusionOk="0">
                  <a:moveTo>
                    <a:pt x="65" y="0"/>
                  </a:moveTo>
                  <a:cubicBezTo>
                    <a:pt x="55" y="0"/>
                    <a:pt x="45" y="3"/>
                    <a:pt x="36" y="8"/>
                  </a:cubicBezTo>
                  <a:cubicBezTo>
                    <a:pt x="7" y="23"/>
                    <a:pt x="0" y="59"/>
                    <a:pt x="14" y="87"/>
                  </a:cubicBezTo>
                  <a:cubicBezTo>
                    <a:pt x="85" y="227"/>
                    <a:pt x="163" y="369"/>
                    <a:pt x="278" y="479"/>
                  </a:cubicBezTo>
                  <a:cubicBezTo>
                    <a:pt x="290" y="490"/>
                    <a:pt x="306" y="496"/>
                    <a:pt x="321" y="496"/>
                  </a:cubicBezTo>
                  <a:cubicBezTo>
                    <a:pt x="335" y="496"/>
                    <a:pt x="349" y="491"/>
                    <a:pt x="360" y="479"/>
                  </a:cubicBezTo>
                  <a:cubicBezTo>
                    <a:pt x="383" y="458"/>
                    <a:pt x="383" y="421"/>
                    <a:pt x="362" y="399"/>
                  </a:cubicBezTo>
                  <a:cubicBezTo>
                    <a:pt x="255" y="295"/>
                    <a:pt x="184" y="163"/>
                    <a:pt x="116" y="29"/>
                  </a:cubicBezTo>
                  <a:cubicBezTo>
                    <a:pt x="107" y="10"/>
                    <a:pt x="86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5"/>
            <p:cNvSpPr/>
            <p:nvPr/>
          </p:nvSpPr>
          <p:spPr>
            <a:xfrm>
              <a:off x="8180333" y="2719588"/>
              <a:ext cx="15012" cy="11687"/>
            </a:xfrm>
            <a:custGeom>
              <a:avLst/>
              <a:gdLst/>
              <a:ahLst/>
              <a:cxnLst/>
              <a:rect l="l" t="t" r="r" b="b"/>
              <a:pathLst>
                <a:path w="298" h="232" extrusionOk="0">
                  <a:moveTo>
                    <a:pt x="149" y="1"/>
                  </a:moveTo>
                  <a:cubicBezTo>
                    <a:pt x="0" y="1"/>
                    <a:pt x="0" y="232"/>
                    <a:pt x="149" y="232"/>
                  </a:cubicBezTo>
                  <a:cubicBezTo>
                    <a:pt x="298" y="232"/>
                    <a:pt x="298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5"/>
            <p:cNvSpPr/>
            <p:nvPr/>
          </p:nvSpPr>
          <p:spPr>
            <a:xfrm>
              <a:off x="8177462" y="2652487"/>
              <a:ext cx="12443" cy="11888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88" y="226"/>
                  </a:moveTo>
                  <a:cubicBezTo>
                    <a:pt x="88" y="226"/>
                    <a:pt x="88" y="226"/>
                    <a:pt x="88" y="226"/>
                  </a:cubicBezTo>
                  <a:lnTo>
                    <a:pt x="88" y="226"/>
                  </a:lnTo>
                  <a:cubicBezTo>
                    <a:pt x="87" y="226"/>
                    <a:pt x="86" y="226"/>
                    <a:pt x="85" y="226"/>
                  </a:cubicBezTo>
                  <a:close/>
                  <a:moveTo>
                    <a:pt x="136" y="227"/>
                  </a:moveTo>
                  <a:lnTo>
                    <a:pt x="136" y="227"/>
                  </a:lnTo>
                  <a:cubicBezTo>
                    <a:pt x="134" y="228"/>
                    <a:pt x="132" y="228"/>
                    <a:pt x="130" y="228"/>
                  </a:cubicBezTo>
                  <a:lnTo>
                    <a:pt x="130" y="228"/>
                  </a:lnTo>
                  <a:cubicBezTo>
                    <a:pt x="131" y="228"/>
                    <a:pt x="133" y="228"/>
                    <a:pt x="135" y="227"/>
                  </a:cubicBezTo>
                  <a:cubicBezTo>
                    <a:pt x="135" y="227"/>
                    <a:pt x="136" y="227"/>
                    <a:pt x="136" y="227"/>
                  </a:cubicBezTo>
                  <a:close/>
                  <a:moveTo>
                    <a:pt x="115" y="1"/>
                  </a:moveTo>
                  <a:cubicBezTo>
                    <a:pt x="104" y="1"/>
                    <a:pt x="94" y="1"/>
                    <a:pt x="85" y="5"/>
                  </a:cubicBezTo>
                  <a:cubicBezTo>
                    <a:pt x="75" y="8"/>
                    <a:pt x="67" y="12"/>
                    <a:pt x="57" y="18"/>
                  </a:cubicBezTo>
                  <a:cubicBezTo>
                    <a:pt x="43" y="23"/>
                    <a:pt x="32" y="35"/>
                    <a:pt x="24" y="47"/>
                  </a:cubicBezTo>
                  <a:cubicBezTo>
                    <a:pt x="17" y="54"/>
                    <a:pt x="12" y="63"/>
                    <a:pt x="10" y="71"/>
                  </a:cubicBezTo>
                  <a:cubicBezTo>
                    <a:pt x="3" y="86"/>
                    <a:pt x="0" y="100"/>
                    <a:pt x="0" y="115"/>
                  </a:cubicBezTo>
                  <a:cubicBezTo>
                    <a:pt x="2" y="127"/>
                    <a:pt x="3" y="137"/>
                    <a:pt x="3" y="146"/>
                  </a:cubicBezTo>
                  <a:cubicBezTo>
                    <a:pt x="7" y="155"/>
                    <a:pt x="10" y="163"/>
                    <a:pt x="16" y="175"/>
                  </a:cubicBezTo>
                  <a:cubicBezTo>
                    <a:pt x="23" y="189"/>
                    <a:pt x="34" y="199"/>
                    <a:pt x="46" y="206"/>
                  </a:cubicBezTo>
                  <a:cubicBezTo>
                    <a:pt x="57" y="217"/>
                    <a:pt x="71" y="224"/>
                    <a:pt x="85" y="227"/>
                  </a:cubicBezTo>
                  <a:cubicBezTo>
                    <a:pt x="87" y="227"/>
                    <a:pt x="88" y="227"/>
                    <a:pt x="91" y="230"/>
                  </a:cubicBezTo>
                  <a:cubicBezTo>
                    <a:pt x="94" y="230"/>
                    <a:pt x="98" y="232"/>
                    <a:pt x="100" y="232"/>
                  </a:cubicBezTo>
                  <a:lnTo>
                    <a:pt x="101" y="232"/>
                  </a:lnTo>
                  <a:cubicBezTo>
                    <a:pt x="109" y="235"/>
                    <a:pt x="117" y="236"/>
                    <a:pt x="125" y="236"/>
                  </a:cubicBezTo>
                  <a:cubicBezTo>
                    <a:pt x="133" y="236"/>
                    <a:pt x="140" y="235"/>
                    <a:pt x="148" y="233"/>
                  </a:cubicBezTo>
                  <a:cubicBezTo>
                    <a:pt x="163" y="233"/>
                    <a:pt x="177" y="227"/>
                    <a:pt x="190" y="219"/>
                  </a:cubicBezTo>
                  <a:cubicBezTo>
                    <a:pt x="204" y="212"/>
                    <a:pt x="214" y="202"/>
                    <a:pt x="221" y="189"/>
                  </a:cubicBezTo>
                  <a:cubicBezTo>
                    <a:pt x="233" y="178"/>
                    <a:pt x="240" y="163"/>
                    <a:pt x="243" y="149"/>
                  </a:cubicBezTo>
                  <a:cubicBezTo>
                    <a:pt x="244" y="139"/>
                    <a:pt x="247" y="128"/>
                    <a:pt x="247" y="120"/>
                  </a:cubicBezTo>
                  <a:cubicBezTo>
                    <a:pt x="247" y="98"/>
                    <a:pt x="241" y="78"/>
                    <a:pt x="230" y="61"/>
                  </a:cubicBezTo>
                  <a:cubicBezTo>
                    <a:pt x="226" y="54"/>
                    <a:pt x="219" y="46"/>
                    <a:pt x="213" y="39"/>
                  </a:cubicBezTo>
                  <a:cubicBezTo>
                    <a:pt x="199" y="25"/>
                    <a:pt x="180" y="13"/>
                    <a:pt x="162" y="8"/>
                  </a:cubicBezTo>
                  <a:cubicBezTo>
                    <a:pt x="158" y="6"/>
                    <a:pt x="154" y="6"/>
                    <a:pt x="151" y="5"/>
                  </a:cubicBezTo>
                  <a:lnTo>
                    <a:pt x="151" y="5"/>
                  </a:lnTo>
                  <a:cubicBezTo>
                    <a:pt x="150" y="5"/>
                    <a:pt x="150" y="5"/>
                    <a:pt x="149" y="5"/>
                  </a:cubicBezTo>
                  <a:lnTo>
                    <a:pt x="145" y="5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5"/>
            <p:cNvSpPr/>
            <p:nvPr/>
          </p:nvSpPr>
          <p:spPr>
            <a:xfrm>
              <a:off x="8143307" y="2635561"/>
              <a:ext cx="12140" cy="13047"/>
            </a:xfrm>
            <a:custGeom>
              <a:avLst/>
              <a:gdLst/>
              <a:ahLst/>
              <a:cxnLst/>
              <a:rect l="l" t="t" r="r" b="b"/>
              <a:pathLst>
                <a:path w="241" h="259" extrusionOk="0">
                  <a:moveTo>
                    <a:pt x="123" y="1"/>
                  </a:moveTo>
                  <a:cubicBezTo>
                    <a:pt x="102" y="1"/>
                    <a:pt x="83" y="6"/>
                    <a:pt x="65" y="16"/>
                  </a:cubicBezTo>
                  <a:cubicBezTo>
                    <a:pt x="58" y="22"/>
                    <a:pt x="49" y="29"/>
                    <a:pt x="42" y="35"/>
                  </a:cubicBezTo>
                  <a:cubicBezTo>
                    <a:pt x="28" y="49"/>
                    <a:pt x="18" y="66"/>
                    <a:pt x="12" y="86"/>
                  </a:cubicBezTo>
                  <a:cubicBezTo>
                    <a:pt x="9" y="94"/>
                    <a:pt x="8" y="106"/>
                    <a:pt x="7" y="114"/>
                  </a:cubicBezTo>
                  <a:cubicBezTo>
                    <a:pt x="1" y="130"/>
                    <a:pt x="1" y="144"/>
                    <a:pt x="5" y="159"/>
                  </a:cubicBezTo>
                  <a:cubicBezTo>
                    <a:pt x="5" y="176"/>
                    <a:pt x="9" y="191"/>
                    <a:pt x="19" y="202"/>
                  </a:cubicBezTo>
                  <a:cubicBezTo>
                    <a:pt x="26" y="216"/>
                    <a:pt x="36" y="227"/>
                    <a:pt x="49" y="234"/>
                  </a:cubicBezTo>
                  <a:cubicBezTo>
                    <a:pt x="60" y="244"/>
                    <a:pt x="75" y="251"/>
                    <a:pt x="89" y="256"/>
                  </a:cubicBezTo>
                  <a:cubicBezTo>
                    <a:pt x="99" y="257"/>
                    <a:pt x="110" y="259"/>
                    <a:pt x="119" y="259"/>
                  </a:cubicBezTo>
                  <a:cubicBezTo>
                    <a:pt x="140" y="259"/>
                    <a:pt x="160" y="253"/>
                    <a:pt x="177" y="243"/>
                  </a:cubicBezTo>
                  <a:cubicBezTo>
                    <a:pt x="184" y="237"/>
                    <a:pt x="192" y="230"/>
                    <a:pt x="199" y="226"/>
                  </a:cubicBezTo>
                  <a:cubicBezTo>
                    <a:pt x="216" y="209"/>
                    <a:pt x="225" y="193"/>
                    <a:pt x="231" y="174"/>
                  </a:cubicBezTo>
                  <a:cubicBezTo>
                    <a:pt x="232" y="165"/>
                    <a:pt x="233" y="155"/>
                    <a:pt x="235" y="145"/>
                  </a:cubicBezTo>
                  <a:cubicBezTo>
                    <a:pt x="240" y="130"/>
                    <a:pt x="240" y="115"/>
                    <a:pt x="238" y="100"/>
                  </a:cubicBezTo>
                  <a:cubicBezTo>
                    <a:pt x="238" y="84"/>
                    <a:pt x="232" y="70"/>
                    <a:pt x="223" y="57"/>
                  </a:cubicBezTo>
                  <a:cubicBezTo>
                    <a:pt x="216" y="43"/>
                    <a:pt x="205" y="32"/>
                    <a:pt x="192" y="25"/>
                  </a:cubicBezTo>
                  <a:cubicBezTo>
                    <a:pt x="182" y="15"/>
                    <a:pt x="168" y="8"/>
                    <a:pt x="154" y="3"/>
                  </a:cubicBezTo>
                  <a:cubicBezTo>
                    <a:pt x="143" y="2"/>
                    <a:pt x="133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5"/>
            <p:cNvSpPr/>
            <p:nvPr/>
          </p:nvSpPr>
          <p:spPr>
            <a:xfrm>
              <a:off x="8231867" y="2779182"/>
              <a:ext cx="13450" cy="14206"/>
            </a:xfrm>
            <a:custGeom>
              <a:avLst/>
              <a:gdLst/>
              <a:ahLst/>
              <a:cxnLst/>
              <a:rect l="l" t="t" r="r" b="b"/>
              <a:pathLst>
                <a:path w="267" h="282" extrusionOk="0">
                  <a:moveTo>
                    <a:pt x="122" y="1"/>
                  </a:moveTo>
                  <a:cubicBezTo>
                    <a:pt x="115" y="1"/>
                    <a:pt x="107" y="2"/>
                    <a:pt x="99" y="4"/>
                  </a:cubicBezTo>
                  <a:cubicBezTo>
                    <a:pt x="84" y="4"/>
                    <a:pt x="70" y="8"/>
                    <a:pt x="57" y="18"/>
                  </a:cubicBezTo>
                  <a:cubicBezTo>
                    <a:pt x="50" y="22"/>
                    <a:pt x="41" y="29"/>
                    <a:pt x="34" y="35"/>
                  </a:cubicBezTo>
                  <a:cubicBezTo>
                    <a:pt x="20" y="49"/>
                    <a:pt x="10" y="68"/>
                    <a:pt x="4" y="86"/>
                  </a:cubicBezTo>
                  <a:cubicBezTo>
                    <a:pt x="3" y="97"/>
                    <a:pt x="0" y="107"/>
                    <a:pt x="0" y="117"/>
                  </a:cubicBezTo>
                  <a:cubicBezTo>
                    <a:pt x="0" y="138"/>
                    <a:pt x="6" y="157"/>
                    <a:pt x="17" y="175"/>
                  </a:cubicBezTo>
                  <a:cubicBezTo>
                    <a:pt x="29" y="191"/>
                    <a:pt x="40" y="209"/>
                    <a:pt x="53" y="225"/>
                  </a:cubicBezTo>
                  <a:cubicBezTo>
                    <a:pt x="58" y="239"/>
                    <a:pt x="70" y="249"/>
                    <a:pt x="82" y="256"/>
                  </a:cubicBezTo>
                  <a:cubicBezTo>
                    <a:pt x="92" y="267"/>
                    <a:pt x="106" y="274"/>
                    <a:pt x="121" y="277"/>
                  </a:cubicBezTo>
                  <a:cubicBezTo>
                    <a:pt x="131" y="281"/>
                    <a:pt x="140" y="282"/>
                    <a:pt x="148" y="282"/>
                  </a:cubicBezTo>
                  <a:cubicBezTo>
                    <a:pt x="155" y="282"/>
                    <a:pt x="161" y="281"/>
                    <a:pt x="167" y="280"/>
                  </a:cubicBezTo>
                  <a:cubicBezTo>
                    <a:pt x="183" y="280"/>
                    <a:pt x="197" y="274"/>
                    <a:pt x="210" y="266"/>
                  </a:cubicBezTo>
                  <a:cubicBezTo>
                    <a:pt x="217" y="260"/>
                    <a:pt x="226" y="253"/>
                    <a:pt x="233" y="247"/>
                  </a:cubicBezTo>
                  <a:cubicBezTo>
                    <a:pt x="247" y="233"/>
                    <a:pt x="258" y="216"/>
                    <a:pt x="262" y="196"/>
                  </a:cubicBezTo>
                  <a:cubicBezTo>
                    <a:pt x="265" y="185"/>
                    <a:pt x="267" y="175"/>
                    <a:pt x="267" y="167"/>
                  </a:cubicBezTo>
                  <a:cubicBezTo>
                    <a:pt x="267" y="145"/>
                    <a:pt x="261" y="126"/>
                    <a:pt x="251" y="107"/>
                  </a:cubicBezTo>
                  <a:cubicBezTo>
                    <a:pt x="238" y="92"/>
                    <a:pt x="227" y="75"/>
                    <a:pt x="216" y="58"/>
                  </a:cubicBezTo>
                  <a:cubicBezTo>
                    <a:pt x="209" y="43"/>
                    <a:pt x="197" y="33"/>
                    <a:pt x="184" y="26"/>
                  </a:cubicBezTo>
                  <a:cubicBezTo>
                    <a:pt x="174" y="15"/>
                    <a:pt x="160" y="8"/>
                    <a:pt x="146" y="5"/>
                  </a:cubicBezTo>
                  <a:cubicBezTo>
                    <a:pt x="138" y="2"/>
                    <a:pt x="130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5"/>
            <p:cNvSpPr/>
            <p:nvPr/>
          </p:nvSpPr>
          <p:spPr>
            <a:xfrm>
              <a:off x="8257861" y="2824571"/>
              <a:ext cx="12140" cy="12493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14" y="98"/>
                  </a:moveTo>
                  <a:cubicBezTo>
                    <a:pt x="14" y="98"/>
                    <a:pt x="14" y="98"/>
                    <a:pt x="14" y="98"/>
                  </a:cubicBezTo>
                  <a:lnTo>
                    <a:pt x="14" y="98"/>
                  </a:lnTo>
                  <a:cubicBezTo>
                    <a:pt x="14" y="98"/>
                    <a:pt x="14" y="98"/>
                    <a:pt x="14" y="98"/>
                  </a:cubicBezTo>
                  <a:close/>
                  <a:moveTo>
                    <a:pt x="120" y="1"/>
                  </a:moveTo>
                  <a:cubicBezTo>
                    <a:pt x="113" y="1"/>
                    <a:pt x="106" y="2"/>
                    <a:pt x="99" y="4"/>
                  </a:cubicBezTo>
                  <a:cubicBezTo>
                    <a:pt x="84" y="4"/>
                    <a:pt x="69" y="8"/>
                    <a:pt x="57" y="18"/>
                  </a:cubicBezTo>
                  <a:cubicBezTo>
                    <a:pt x="43" y="25"/>
                    <a:pt x="33" y="35"/>
                    <a:pt x="26" y="48"/>
                  </a:cubicBezTo>
                  <a:cubicBezTo>
                    <a:pt x="14" y="58"/>
                    <a:pt x="7" y="72"/>
                    <a:pt x="3" y="86"/>
                  </a:cubicBezTo>
                  <a:cubicBezTo>
                    <a:pt x="1" y="98"/>
                    <a:pt x="0" y="107"/>
                    <a:pt x="0" y="117"/>
                  </a:cubicBezTo>
                  <a:cubicBezTo>
                    <a:pt x="0" y="138"/>
                    <a:pt x="5" y="156"/>
                    <a:pt x="15" y="174"/>
                  </a:cubicBezTo>
                  <a:lnTo>
                    <a:pt x="15" y="174"/>
                  </a:lnTo>
                  <a:cubicBezTo>
                    <a:pt x="17" y="180"/>
                    <a:pt x="20" y="186"/>
                    <a:pt x="24" y="191"/>
                  </a:cubicBezTo>
                  <a:cubicBezTo>
                    <a:pt x="31" y="205"/>
                    <a:pt x="43" y="217"/>
                    <a:pt x="55" y="224"/>
                  </a:cubicBezTo>
                  <a:cubicBezTo>
                    <a:pt x="65" y="234"/>
                    <a:pt x="79" y="241"/>
                    <a:pt x="94" y="245"/>
                  </a:cubicBezTo>
                  <a:cubicBezTo>
                    <a:pt x="105" y="246"/>
                    <a:pt x="115" y="248"/>
                    <a:pt x="123" y="248"/>
                  </a:cubicBezTo>
                  <a:cubicBezTo>
                    <a:pt x="145" y="248"/>
                    <a:pt x="164" y="242"/>
                    <a:pt x="183" y="232"/>
                  </a:cubicBezTo>
                  <a:cubicBezTo>
                    <a:pt x="190" y="227"/>
                    <a:pt x="198" y="219"/>
                    <a:pt x="205" y="215"/>
                  </a:cubicBezTo>
                  <a:cubicBezTo>
                    <a:pt x="221" y="195"/>
                    <a:pt x="232" y="180"/>
                    <a:pt x="238" y="160"/>
                  </a:cubicBezTo>
                  <a:lnTo>
                    <a:pt x="238" y="156"/>
                  </a:lnTo>
                  <a:lnTo>
                    <a:pt x="238" y="154"/>
                  </a:lnTo>
                  <a:cubicBezTo>
                    <a:pt x="240" y="144"/>
                    <a:pt x="241" y="133"/>
                    <a:pt x="241" y="123"/>
                  </a:cubicBezTo>
                  <a:lnTo>
                    <a:pt x="241" y="120"/>
                  </a:lnTo>
                  <a:lnTo>
                    <a:pt x="241" y="119"/>
                  </a:lnTo>
                  <a:lnTo>
                    <a:pt x="238" y="89"/>
                  </a:lnTo>
                  <a:lnTo>
                    <a:pt x="225" y="61"/>
                  </a:lnTo>
                  <a:lnTo>
                    <a:pt x="207" y="37"/>
                  </a:lnTo>
                  <a:lnTo>
                    <a:pt x="184" y="20"/>
                  </a:lnTo>
                  <a:lnTo>
                    <a:pt x="183" y="20"/>
                  </a:lnTo>
                  <a:cubicBezTo>
                    <a:pt x="180" y="20"/>
                    <a:pt x="156" y="8"/>
                    <a:pt x="154" y="7"/>
                  </a:cubicBezTo>
                  <a:lnTo>
                    <a:pt x="152" y="7"/>
                  </a:lnTo>
                  <a:cubicBezTo>
                    <a:pt x="150" y="7"/>
                    <a:pt x="147" y="5"/>
                    <a:pt x="145" y="5"/>
                  </a:cubicBezTo>
                  <a:cubicBezTo>
                    <a:pt x="136" y="2"/>
                    <a:pt x="12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35"/>
            <p:cNvSpPr/>
            <p:nvPr/>
          </p:nvSpPr>
          <p:spPr>
            <a:xfrm>
              <a:off x="8214639" y="2850666"/>
              <a:ext cx="11888" cy="12392"/>
            </a:xfrm>
            <a:custGeom>
              <a:avLst/>
              <a:gdLst/>
              <a:ahLst/>
              <a:cxnLst/>
              <a:rect l="l" t="t" r="r" b="b"/>
              <a:pathLst>
                <a:path w="236" h="246" extrusionOk="0">
                  <a:moveTo>
                    <a:pt x="120" y="0"/>
                  </a:moveTo>
                  <a:cubicBezTo>
                    <a:pt x="98" y="0"/>
                    <a:pt x="79" y="6"/>
                    <a:pt x="62" y="17"/>
                  </a:cubicBezTo>
                  <a:cubicBezTo>
                    <a:pt x="55" y="22"/>
                    <a:pt x="45" y="29"/>
                    <a:pt x="38" y="34"/>
                  </a:cubicBezTo>
                  <a:cubicBezTo>
                    <a:pt x="23" y="49"/>
                    <a:pt x="13" y="67"/>
                    <a:pt x="8" y="85"/>
                  </a:cubicBezTo>
                  <a:cubicBezTo>
                    <a:pt x="8" y="91"/>
                    <a:pt x="6" y="95"/>
                    <a:pt x="6" y="100"/>
                  </a:cubicBezTo>
                  <a:cubicBezTo>
                    <a:pt x="1" y="117"/>
                    <a:pt x="1" y="131"/>
                    <a:pt x="5" y="146"/>
                  </a:cubicBezTo>
                  <a:cubicBezTo>
                    <a:pt x="5" y="162"/>
                    <a:pt x="9" y="176"/>
                    <a:pt x="18" y="189"/>
                  </a:cubicBezTo>
                  <a:cubicBezTo>
                    <a:pt x="25" y="203"/>
                    <a:pt x="36" y="213"/>
                    <a:pt x="49" y="220"/>
                  </a:cubicBezTo>
                  <a:cubicBezTo>
                    <a:pt x="59" y="231"/>
                    <a:pt x="73" y="239"/>
                    <a:pt x="87" y="241"/>
                  </a:cubicBezTo>
                  <a:cubicBezTo>
                    <a:pt x="98" y="244"/>
                    <a:pt x="108" y="246"/>
                    <a:pt x="118" y="246"/>
                  </a:cubicBezTo>
                  <a:cubicBezTo>
                    <a:pt x="140" y="246"/>
                    <a:pt x="158" y="240"/>
                    <a:pt x="176" y="230"/>
                  </a:cubicBezTo>
                  <a:cubicBezTo>
                    <a:pt x="183" y="224"/>
                    <a:pt x="192" y="217"/>
                    <a:pt x="199" y="212"/>
                  </a:cubicBezTo>
                  <a:cubicBezTo>
                    <a:pt x="213" y="197"/>
                    <a:pt x="222" y="180"/>
                    <a:pt x="229" y="161"/>
                  </a:cubicBezTo>
                  <a:cubicBezTo>
                    <a:pt x="229" y="155"/>
                    <a:pt x="232" y="152"/>
                    <a:pt x="232" y="146"/>
                  </a:cubicBezTo>
                  <a:cubicBezTo>
                    <a:pt x="236" y="131"/>
                    <a:pt x="236" y="117"/>
                    <a:pt x="233" y="100"/>
                  </a:cubicBezTo>
                  <a:cubicBezTo>
                    <a:pt x="233" y="84"/>
                    <a:pt x="227" y="70"/>
                    <a:pt x="219" y="57"/>
                  </a:cubicBezTo>
                  <a:cubicBezTo>
                    <a:pt x="212" y="43"/>
                    <a:pt x="200" y="33"/>
                    <a:pt x="189" y="26"/>
                  </a:cubicBezTo>
                  <a:cubicBezTo>
                    <a:pt x="178" y="15"/>
                    <a:pt x="164" y="8"/>
                    <a:pt x="149" y="5"/>
                  </a:cubicBezTo>
                  <a:cubicBezTo>
                    <a:pt x="140" y="3"/>
                    <a:pt x="12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35"/>
            <p:cNvSpPr/>
            <p:nvPr/>
          </p:nvSpPr>
          <p:spPr>
            <a:xfrm>
              <a:off x="8277810" y="2701251"/>
              <a:ext cx="11939" cy="12342"/>
            </a:xfrm>
            <a:custGeom>
              <a:avLst/>
              <a:gdLst/>
              <a:ahLst/>
              <a:cxnLst/>
              <a:rect l="l" t="t" r="r" b="b"/>
              <a:pathLst>
                <a:path w="237" h="245" extrusionOk="0">
                  <a:moveTo>
                    <a:pt x="120" y="0"/>
                  </a:moveTo>
                  <a:cubicBezTo>
                    <a:pt x="99" y="0"/>
                    <a:pt x="79" y="6"/>
                    <a:pt x="62" y="16"/>
                  </a:cubicBezTo>
                  <a:cubicBezTo>
                    <a:pt x="55" y="22"/>
                    <a:pt x="45" y="29"/>
                    <a:pt x="38" y="33"/>
                  </a:cubicBezTo>
                  <a:cubicBezTo>
                    <a:pt x="23" y="47"/>
                    <a:pt x="14" y="66"/>
                    <a:pt x="8" y="85"/>
                  </a:cubicBezTo>
                  <a:cubicBezTo>
                    <a:pt x="8" y="90"/>
                    <a:pt x="6" y="94"/>
                    <a:pt x="6" y="100"/>
                  </a:cubicBezTo>
                  <a:cubicBezTo>
                    <a:pt x="1" y="115"/>
                    <a:pt x="1" y="129"/>
                    <a:pt x="4" y="145"/>
                  </a:cubicBezTo>
                  <a:cubicBezTo>
                    <a:pt x="4" y="161"/>
                    <a:pt x="9" y="175"/>
                    <a:pt x="18" y="187"/>
                  </a:cubicBezTo>
                  <a:cubicBezTo>
                    <a:pt x="25" y="202"/>
                    <a:pt x="36" y="213"/>
                    <a:pt x="49" y="220"/>
                  </a:cubicBezTo>
                  <a:cubicBezTo>
                    <a:pt x="59" y="230"/>
                    <a:pt x="73" y="237"/>
                    <a:pt x="87" y="241"/>
                  </a:cubicBezTo>
                  <a:cubicBezTo>
                    <a:pt x="99" y="243"/>
                    <a:pt x="109" y="244"/>
                    <a:pt x="118" y="244"/>
                  </a:cubicBezTo>
                  <a:cubicBezTo>
                    <a:pt x="140" y="244"/>
                    <a:pt x="158" y="238"/>
                    <a:pt x="177" y="229"/>
                  </a:cubicBezTo>
                  <a:cubicBezTo>
                    <a:pt x="184" y="223"/>
                    <a:pt x="192" y="216"/>
                    <a:pt x="199" y="210"/>
                  </a:cubicBezTo>
                  <a:cubicBezTo>
                    <a:pt x="213" y="197"/>
                    <a:pt x="225" y="179"/>
                    <a:pt x="229" y="159"/>
                  </a:cubicBezTo>
                  <a:cubicBezTo>
                    <a:pt x="229" y="153"/>
                    <a:pt x="232" y="151"/>
                    <a:pt x="232" y="145"/>
                  </a:cubicBezTo>
                  <a:cubicBezTo>
                    <a:pt x="236" y="129"/>
                    <a:pt x="236" y="115"/>
                    <a:pt x="233" y="100"/>
                  </a:cubicBezTo>
                  <a:cubicBezTo>
                    <a:pt x="233" y="83"/>
                    <a:pt x="228" y="68"/>
                    <a:pt x="219" y="57"/>
                  </a:cubicBezTo>
                  <a:cubicBezTo>
                    <a:pt x="212" y="43"/>
                    <a:pt x="201" y="32"/>
                    <a:pt x="189" y="25"/>
                  </a:cubicBezTo>
                  <a:cubicBezTo>
                    <a:pt x="178" y="15"/>
                    <a:pt x="164" y="7"/>
                    <a:pt x="150" y="3"/>
                  </a:cubicBezTo>
                  <a:cubicBezTo>
                    <a:pt x="138" y="2"/>
                    <a:pt x="12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5"/>
            <p:cNvSpPr/>
            <p:nvPr/>
          </p:nvSpPr>
          <p:spPr>
            <a:xfrm>
              <a:off x="8113837" y="2469875"/>
              <a:ext cx="14911" cy="11637"/>
            </a:xfrm>
            <a:custGeom>
              <a:avLst/>
              <a:gdLst/>
              <a:ahLst/>
              <a:cxnLst/>
              <a:rect l="l" t="t" r="r" b="b"/>
              <a:pathLst>
                <a:path w="296" h="231" extrusionOk="0">
                  <a:moveTo>
                    <a:pt x="147" y="1"/>
                  </a:moveTo>
                  <a:cubicBezTo>
                    <a:pt x="1" y="1"/>
                    <a:pt x="1" y="230"/>
                    <a:pt x="147" y="230"/>
                  </a:cubicBezTo>
                  <a:cubicBezTo>
                    <a:pt x="295" y="230"/>
                    <a:pt x="29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5"/>
            <p:cNvSpPr/>
            <p:nvPr/>
          </p:nvSpPr>
          <p:spPr>
            <a:xfrm>
              <a:off x="8129252" y="2519696"/>
              <a:ext cx="15062" cy="11687"/>
            </a:xfrm>
            <a:custGeom>
              <a:avLst/>
              <a:gdLst/>
              <a:ahLst/>
              <a:cxnLst/>
              <a:rect l="l" t="t" r="r" b="b"/>
              <a:pathLst>
                <a:path w="299" h="232" extrusionOk="0">
                  <a:moveTo>
                    <a:pt x="150" y="1"/>
                  </a:moveTo>
                  <a:cubicBezTo>
                    <a:pt x="2" y="1"/>
                    <a:pt x="1" y="232"/>
                    <a:pt x="150" y="232"/>
                  </a:cubicBezTo>
                  <a:cubicBezTo>
                    <a:pt x="298" y="232"/>
                    <a:pt x="298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5"/>
            <p:cNvSpPr/>
            <p:nvPr/>
          </p:nvSpPr>
          <p:spPr>
            <a:xfrm>
              <a:off x="8096054" y="2400104"/>
              <a:ext cx="12291" cy="12543"/>
            </a:xfrm>
            <a:custGeom>
              <a:avLst/>
              <a:gdLst/>
              <a:ahLst/>
              <a:cxnLst/>
              <a:rect l="l" t="t" r="r" b="b"/>
              <a:pathLst>
                <a:path w="244" h="249" extrusionOk="0">
                  <a:moveTo>
                    <a:pt x="121" y="1"/>
                  </a:moveTo>
                  <a:cubicBezTo>
                    <a:pt x="114" y="1"/>
                    <a:pt x="107" y="2"/>
                    <a:pt x="100" y="4"/>
                  </a:cubicBezTo>
                  <a:cubicBezTo>
                    <a:pt x="84" y="4"/>
                    <a:pt x="70" y="8"/>
                    <a:pt x="58" y="18"/>
                  </a:cubicBezTo>
                  <a:cubicBezTo>
                    <a:pt x="50" y="22"/>
                    <a:pt x="42" y="29"/>
                    <a:pt x="35" y="35"/>
                  </a:cubicBezTo>
                  <a:cubicBezTo>
                    <a:pt x="21" y="49"/>
                    <a:pt x="9" y="68"/>
                    <a:pt x="4" y="86"/>
                  </a:cubicBezTo>
                  <a:cubicBezTo>
                    <a:pt x="2" y="97"/>
                    <a:pt x="1" y="107"/>
                    <a:pt x="1" y="117"/>
                  </a:cubicBezTo>
                  <a:cubicBezTo>
                    <a:pt x="1" y="136"/>
                    <a:pt x="7" y="155"/>
                    <a:pt x="16" y="175"/>
                  </a:cubicBezTo>
                  <a:cubicBezTo>
                    <a:pt x="21" y="181"/>
                    <a:pt x="24" y="184"/>
                    <a:pt x="28" y="189"/>
                  </a:cubicBezTo>
                  <a:lnTo>
                    <a:pt x="29" y="191"/>
                  </a:lnTo>
                  <a:cubicBezTo>
                    <a:pt x="36" y="205"/>
                    <a:pt x="46" y="216"/>
                    <a:pt x="59" y="224"/>
                  </a:cubicBezTo>
                  <a:cubicBezTo>
                    <a:pt x="70" y="233"/>
                    <a:pt x="84" y="241"/>
                    <a:pt x="99" y="245"/>
                  </a:cubicBezTo>
                  <a:cubicBezTo>
                    <a:pt x="107" y="247"/>
                    <a:pt x="115" y="248"/>
                    <a:pt x="124" y="248"/>
                  </a:cubicBezTo>
                  <a:cubicBezTo>
                    <a:pt x="130" y="248"/>
                    <a:pt x="137" y="247"/>
                    <a:pt x="144" y="246"/>
                  </a:cubicBezTo>
                  <a:cubicBezTo>
                    <a:pt x="160" y="246"/>
                    <a:pt x="174" y="241"/>
                    <a:pt x="186" y="232"/>
                  </a:cubicBezTo>
                  <a:cubicBezTo>
                    <a:pt x="194" y="226"/>
                    <a:pt x="202" y="219"/>
                    <a:pt x="209" y="214"/>
                  </a:cubicBezTo>
                  <a:cubicBezTo>
                    <a:pt x="223" y="199"/>
                    <a:pt x="235" y="182"/>
                    <a:pt x="240" y="163"/>
                  </a:cubicBezTo>
                  <a:cubicBezTo>
                    <a:pt x="242" y="153"/>
                    <a:pt x="243" y="141"/>
                    <a:pt x="243" y="133"/>
                  </a:cubicBezTo>
                  <a:cubicBezTo>
                    <a:pt x="243" y="112"/>
                    <a:pt x="237" y="92"/>
                    <a:pt x="228" y="75"/>
                  </a:cubicBezTo>
                  <a:cubicBezTo>
                    <a:pt x="223" y="69"/>
                    <a:pt x="220" y="65"/>
                    <a:pt x="216" y="61"/>
                  </a:cubicBezTo>
                  <a:lnTo>
                    <a:pt x="215" y="58"/>
                  </a:lnTo>
                  <a:cubicBezTo>
                    <a:pt x="208" y="44"/>
                    <a:pt x="198" y="34"/>
                    <a:pt x="185" y="27"/>
                  </a:cubicBezTo>
                  <a:cubicBezTo>
                    <a:pt x="174" y="15"/>
                    <a:pt x="160" y="8"/>
                    <a:pt x="145" y="5"/>
                  </a:cubicBezTo>
                  <a:cubicBezTo>
                    <a:pt x="137" y="2"/>
                    <a:pt x="129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5"/>
            <p:cNvSpPr/>
            <p:nvPr/>
          </p:nvSpPr>
          <p:spPr>
            <a:xfrm>
              <a:off x="8080942" y="2444082"/>
              <a:ext cx="12241" cy="12493"/>
            </a:xfrm>
            <a:custGeom>
              <a:avLst/>
              <a:gdLst/>
              <a:ahLst/>
              <a:cxnLst/>
              <a:rect l="l" t="t" r="r" b="b"/>
              <a:pathLst>
                <a:path w="243" h="248" extrusionOk="0">
                  <a:moveTo>
                    <a:pt x="15" y="97"/>
                  </a:moveTo>
                  <a:cubicBezTo>
                    <a:pt x="15" y="97"/>
                    <a:pt x="15" y="98"/>
                    <a:pt x="15" y="98"/>
                  </a:cubicBezTo>
                  <a:lnTo>
                    <a:pt x="15" y="98"/>
                  </a:lnTo>
                  <a:cubicBezTo>
                    <a:pt x="15" y="98"/>
                    <a:pt x="15" y="97"/>
                    <a:pt x="15" y="97"/>
                  </a:cubicBezTo>
                  <a:close/>
                  <a:moveTo>
                    <a:pt x="122" y="1"/>
                  </a:moveTo>
                  <a:cubicBezTo>
                    <a:pt x="115" y="1"/>
                    <a:pt x="107" y="2"/>
                    <a:pt x="100" y="4"/>
                  </a:cubicBezTo>
                  <a:cubicBezTo>
                    <a:pt x="84" y="4"/>
                    <a:pt x="70" y="8"/>
                    <a:pt x="57" y="18"/>
                  </a:cubicBezTo>
                  <a:cubicBezTo>
                    <a:pt x="43" y="25"/>
                    <a:pt x="33" y="35"/>
                    <a:pt x="26" y="48"/>
                  </a:cubicBezTo>
                  <a:cubicBezTo>
                    <a:pt x="15" y="58"/>
                    <a:pt x="7" y="72"/>
                    <a:pt x="5" y="86"/>
                  </a:cubicBezTo>
                  <a:cubicBezTo>
                    <a:pt x="3" y="97"/>
                    <a:pt x="0" y="107"/>
                    <a:pt x="0" y="117"/>
                  </a:cubicBezTo>
                  <a:cubicBezTo>
                    <a:pt x="0" y="138"/>
                    <a:pt x="6" y="157"/>
                    <a:pt x="17" y="175"/>
                  </a:cubicBezTo>
                  <a:cubicBezTo>
                    <a:pt x="17" y="175"/>
                    <a:pt x="17" y="175"/>
                    <a:pt x="17" y="175"/>
                  </a:cubicBezTo>
                  <a:lnTo>
                    <a:pt x="17" y="175"/>
                  </a:lnTo>
                  <a:cubicBezTo>
                    <a:pt x="20" y="181"/>
                    <a:pt x="23" y="186"/>
                    <a:pt x="26" y="191"/>
                  </a:cubicBezTo>
                  <a:cubicBezTo>
                    <a:pt x="33" y="205"/>
                    <a:pt x="43" y="216"/>
                    <a:pt x="56" y="223"/>
                  </a:cubicBezTo>
                  <a:cubicBezTo>
                    <a:pt x="67" y="233"/>
                    <a:pt x="81" y="240"/>
                    <a:pt x="95" y="245"/>
                  </a:cubicBezTo>
                  <a:cubicBezTo>
                    <a:pt x="105" y="246"/>
                    <a:pt x="117" y="248"/>
                    <a:pt x="125" y="248"/>
                  </a:cubicBezTo>
                  <a:cubicBezTo>
                    <a:pt x="146" y="248"/>
                    <a:pt x="166" y="242"/>
                    <a:pt x="183" y="232"/>
                  </a:cubicBezTo>
                  <a:cubicBezTo>
                    <a:pt x="190" y="226"/>
                    <a:pt x="199" y="219"/>
                    <a:pt x="206" y="214"/>
                  </a:cubicBezTo>
                  <a:cubicBezTo>
                    <a:pt x="224" y="195"/>
                    <a:pt x="233" y="180"/>
                    <a:pt x="238" y="160"/>
                  </a:cubicBezTo>
                  <a:lnTo>
                    <a:pt x="238" y="155"/>
                  </a:lnTo>
                  <a:lnTo>
                    <a:pt x="238" y="154"/>
                  </a:lnTo>
                  <a:cubicBezTo>
                    <a:pt x="240" y="143"/>
                    <a:pt x="243" y="133"/>
                    <a:pt x="243" y="121"/>
                  </a:cubicBezTo>
                  <a:lnTo>
                    <a:pt x="243" y="120"/>
                  </a:lnTo>
                  <a:lnTo>
                    <a:pt x="243" y="119"/>
                  </a:lnTo>
                  <a:lnTo>
                    <a:pt x="238" y="89"/>
                  </a:lnTo>
                  <a:lnTo>
                    <a:pt x="226" y="60"/>
                  </a:lnTo>
                  <a:lnTo>
                    <a:pt x="209" y="36"/>
                  </a:lnTo>
                  <a:lnTo>
                    <a:pt x="185" y="19"/>
                  </a:lnTo>
                  <a:lnTo>
                    <a:pt x="183" y="19"/>
                  </a:lnTo>
                  <a:cubicBezTo>
                    <a:pt x="182" y="19"/>
                    <a:pt x="156" y="8"/>
                    <a:pt x="155" y="7"/>
                  </a:cubicBezTo>
                  <a:lnTo>
                    <a:pt x="153" y="7"/>
                  </a:lnTo>
                  <a:cubicBezTo>
                    <a:pt x="152" y="7"/>
                    <a:pt x="148" y="5"/>
                    <a:pt x="146" y="5"/>
                  </a:cubicBezTo>
                  <a:cubicBezTo>
                    <a:pt x="138" y="2"/>
                    <a:pt x="130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5"/>
            <p:cNvSpPr/>
            <p:nvPr/>
          </p:nvSpPr>
          <p:spPr>
            <a:xfrm>
              <a:off x="8011524" y="2539545"/>
              <a:ext cx="15062" cy="11637"/>
            </a:xfrm>
            <a:custGeom>
              <a:avLst/>
              <a:gdLst/>
              <a:ahLst/>
              <a:cxnLst/>
              <a:rect l="l" t="t" r="r" b="b"/>
              <a:pathLst>
                <a:path w="299" h="231" extrusionOk="0">
                  <a:moveTo>
                    <a:pt x="150" y="1"/>
                  </a:moveTo>
                  <a:cubicBezTo>
                    <a:pt x="1" y="1"/>
                    <a:pt x="1" y="230"/>
                    <a:pt x="150" y="230"/>
                  </a:cubicBezTo>
                  <a:cubicBezTo>
                    <a:pt x="299" y="230"/>
                    <a:pt x="299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35"/>
            <p:cNvSpPr/>
            <p:nvPr/>
          </p:nvSpPr>
          <p:spPr>
            <a:xfrm>
              <a:off x="8031473" y="2510629"/>
              <a:ext cx="14961" cy="11637"/>
            </a:xfrm>
            <a:custGeom>
              <a:avLst/>
              <a:gdLst/>
              <a:ahLst/>
              <a:cxnLst/>
              <a:rect l="l" t="t" r="r" b="b"/>
              <a:pathLst>
                <a:path w="297" h="231" extrusionOk="0">
                  <a:moveTo>
                    <a:pt x="148" y="1"/>
                  </a:moveTo>
                  <a:cubicBezTo>
                    <a:pt x="0" y="1"/>
                    <a:pt x="0" y="230"/>
                    <a:pt x="148" y="230"/>
                  </a:cubicBezTo>
                  <a:cubicBezTo>
                    <a:pt x="297" y="230"/>
                    <a:pt x="297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ell Behavior Thesis Defense by Slidesgo">
  <a:themeElements>
    <a:clrScheme name="Simple Light">
      <a:dk1>
        <a:srgbClr val="3C3C3B"/>
      </a:dk1>
      <a:lt1>
        <a:srgbClr val="F4F6F0"/>
      </a:lt1>
      <a:dk2>
        <a:srgbClr val="FFFFFF"/>
      </a:dk2>
      <a:lt2>
        <a:srgbClr val="F1CB86"/>
      </a:lt2>
      <a:accent1>
        <a:srgbClr val="FCE8C6"/>
      </a:accent1>
      <a:accent2>
        <a:srgbClr val="CDE2E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C3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</Words>
  <Application>Microsoft Office PowerPoint</Application>
  <PresentationFormat>On-screen Show (16:9)</PresentationFormat>
  <Paragraphs>17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Barriecito</vt:lpstr>
      <vt:lpstr>Arial</vt:lpstr>
      <vt:lpstr>Nunito</vt:lpstr>
      <vt:lpstr>Cell Behavior Thesis Defense by Slidesgo</vt:lpstr>
      <vt:lpstr>CELLS</vt:lpstr>
      <vt:lpstr>OUR TEAM</vt:lpstr>
      <vt:lpstr>STAGES OF REALIZATION</vt:lpstr>
      <vt:lpstr>USED TEHNOLOGIES</vt:lpstr>
      <vt:lpstr>Let’s get to our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CELLS</dc:title>
  <dc:creator>Admin</dc:creator>
  <cp:lastModifiedBy>Николета Радостинова Русева</cp:lastModifiedBy>
  <cp:revision>8</cp:revision>
  <dcterms:modified xsi:type="dcterms:W3CDTF">2023-11-12T14:58:33Z</dcterms:modified>
</cp:coreProperties>
</file>