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8288000" cy="10287000"/>
  <p:notesSz cx="6858000" cy="9144000"/>
  <p:embeddedFontLst>
    <p:embeddedFont>
      <p:font typeface="Agrandir" panose="020B0604020202020204" charset="0"/>
      <p:regular r:id="rId7"/>
    </p:embeddedFont>
    <p:embeddedFont>
      <p:font typeface="Segoe UI Historic" panose="020B0502040204020203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gif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gif"/><Relationship Id="rId9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gif"/><Relationship Id="rId4" Type="http://schemas.openxmlformats.org/officeDocument/2006/relationships/image" Target="../media/image3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378222">
            <a:off x="5982109" y="775223"/>
            <a:ext cx="14167194" cy="12498070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3000871" y="3560109"/>
            <a:ext cx="12286259" cy="211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67"/>
              </a:lnSpc>
            </a:pPr>
            <a:r>
              <a:rPr lang="en-US" sz="124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DBCinema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074786"/>
            <a:ext cx="6780460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Our Team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228974" y="2577602"/>
            <a:ext cx="8487171" cy="1067097"/>
            <a:chOff x="0" y="0"/>
            <a:chExt cx="11316228" cy="14227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06" cy="1422797"/>
            </a:xfrm>
            <a:custGeom>
              <a:avLst/>
              <a:gdLst/>
              <a:ahLst/>
              <a:cxnLst/>
              <a:rect l="l" t="t" r="r" b="b"/>
              <a:pathLst>
                <a:path w="1381406" h="1422797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2008164" y="173226"/>
              <a:ext cx="9308064" cy="904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Ina Dimitrova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31667" y="306611"/>
              <a:ext cx="518072" cy="676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228974" y="3866282"/>
            <a:ext cx="8487171" cy="1067097"/>
            <a:chOff x="0" y="0"/>
            <a:chExt cx="11316228" cy="1422797"/>
          </a:xfrm>
        </p:grpSpPr>
        <p:sp>
          <p:nvSpPr>
            <p:cNvPr id="8" name="TextBox 8"/>
            <p:cNvSpPr txBox="1"/>
            <p:nvPr/>
          </p:nvSpPr>
          <p:spPr>
            <a:xfrm>
              <a:off x="2008164" y="173226"/>
              <a:ext cx="9308064" cy="904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Natalia Georgieva</a:t>
              </a:r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381406" cy="1422797"/>
            </a:xfrm>
            <a:custGeom>
              <a:avLst/>
              <a:gdLst/>
              <a:ahLst/>
              <a:cxnLst/>
              <a:rect l="l" t="t" r="r" b="b"/>
              <a:pathLst>
                <a:path w="1381406" h="1422797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8228974" y="5154963"/>
            <a:ext cx="8487171" cy="1067097"/>
            <a:chOff x="0" y="0"/>
            <a:chExt cx="11316228" cy="1422797"/>
          </a:xfrm>
        </p:grpSpPr>
        <p:sp>
          <p:nvSpPr>
            <p:cNvPr id="11" name="TextBox 11"/>
            <p:cNvSpPr txBox="1"/>
            <p:nvPr/>
          </p:nvSpPr>
          <p:spPr>
            <a:xfrm>
              <a:off x="2008164" y="173226"/>
              <a:ext cx="9308064" cy="904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 dirty="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Nikoleta </a:t>
              </a:r>
              <a:r>
                <a:rPr lang="en-US" sz="3686" dirty="0" err="1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Ruseva</a:t>
              </a:r>
              <a:endParaRPr lang="en-US" sz="3686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81406" cy="1422797"/>
            </a:xfrm>
            <a:custGeom>
              <a:avLst/>
              <a:gdLst/>
              <a:ahLst/>
              <a:cxnLst/>
              <a:rect l="l" t="t" r="r" b="b"/>
              <a:pathLst>
                <a:path w="1381406" h="1422797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431667" y="451936"/>
              <a:ext cx="518072" cy="43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8"/>
                </a:lnSpc>
              </a:pPr>
              <a:endParaRPr/>
            </a:p>
          </p:txBody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68EEDAF0-7C78-3FD2-26C8-9C8A8FC08AFD}"/>
              </a:ext>
            </a:extLst>
          </p:cNvPr>
          <p:cNvGrpSpPr/>
          <p:nvPr/>
        </p:nvGrpSpPr>
        <p:grpSpPr>
          <a:xfrm>
            <a:off x="8218088" y="6832071"/>
            <a:ext cx="8487171" cy="1067097"/>
            <a:chOff x="0" y="0"/>
            <a:chExt cx="11316228" cy="1422797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3B895903-1BDB-C274-8C09-026C15CDA9D7}"/>
                </a:ext>
              </a:extLst>
            </p:cNvPr>
            <p:cNvSpPr txBox="1"/>
            <p:nvPr/>
          </p:nvSpPr>
          <p:spPr>
            <a:xfrm>
              <a:off x="2008164" y="173225"/>
              <a:ext cx="9308064" cy="833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4000" b="0" i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</a:rPr>
                <a:t>Lyubomir</a:t>
              </a: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 </a:t>
              </a:r>
              <a:r>
                <a:rPr lang="en-US" sz="3686" dirty="0" err="1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Dragnev</a:t>
              </a:r>
              <a:endParaRPr lang="en-US" sz="3686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A5C8FAE-6E67-7EAC-F093-9BC3F79148D9}"/>
                </a:ext>
              </a:extLst>
            </p:cNvPr>
            <p:cNvSpPr/>
            <p:nvPr/>
          </p:nvSpPr>
          <p:spPr>
            <a:xfrm>
              <a:off x="0" y="0"/>
              <a:ext cx="1381406" cy="1422797"/>
            </a:xfrm>
            <a:custGeom>
              <a:avLst/>
              <a:gdLst/>
              <a:ahLst/>
              <a:cxnLst/>
              <a:rect l="l" t="t" r="r" b="b"/>
              <a:pathLst>
                <a:path w="1381406" h="1422797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B9F27495-E068-4D3E-E912-34E9ABF0475A}"/>
                </a:ext>
              </a:extLst>
            </p:cNvPr>
            <p:cNvSpPr txBox="1"/>
            <p:nvPr/>
          </p:nvSpPr>
          <p:spPr>
            <a:xfrm>
              <a:off x="431667" y="451936"/>
              <a:ext cx="518072" cy="43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8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65034" y="878304"/>
            <a:ext cx="1797669" cy="1851531"/>
          </a:xfrm>
          <a:custGeom>
            <a:avLst/>
            <a:gdLst/>
            <a:ahLst/>
            <a:cxnLst/>
            <a:rect l="l" t="t" r="r" b="b"/>
            <a:pathLst>
              <a:path w="1797669" h="1851531">
                <a:moveTo>
                  <a:pt x="0" y="0"/>
                </a:moveTo>
                <a:lnTo>
                  <a:pt x="1797669" y="0"/>
                </a:lnTo>
                <a:lnTo>
                  <a:pt x="1797669" y="1851531"/>
                </a:lnTo>
                <a:lnTo>
                  <a:pt x="0" y="1851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01760" y="5288968"/>
            <a:ext cx="1924218" cy="1798269"/>
          </a:xfrm>
          <a:custGeom>
            <a:avLst/>
            <a:gdLst/>
            <a:ahLst/>
            <a:cxnLst/>
            <a:rect l="l" t="t" r="r" b="b"/>
            <a:pathLst>
              <a:path w="1924218" h="1798269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59926" y="5862185"/>
            <a:ext cx="807886" cy="656591"/>
          </a:xfrm>
          <a:custGeom>
            <a:avLst/>
            <a:gdLst/>
            <a:ahLst/>
            <a:cxnLst/>
            <a:rect l="l" t="t" r="r" b="b"/>
            <a:pathLst>
              <a:path w="807886" h="656591">
                <a:moveTo>
                  <a:pt x="0" y="0"/>
                </a:moveTo>
                <a:lnTo>
                  <a:pt x="807886" y="0"/>
                </a:lnTo>
                <a:lnTo>
                  <a:pt x="807886" y="656590"/>
                </a:lnTo>
                <a:lnTo>
                  <a:pt x="0" y="656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06465" y="1522907"/>
            <a:ext cx="661347" cy="661347"/>
          </a:xfrm>
          <a:custGeom>
            <a:avLst/>
            <a:gdLst/>
            <a:ahLst/>
            <a:cxnLst/>
            <a:rect l="l" t="t" r="r" b="b"/>
            <a:pathLst>
              <a:path w="661347" h="661347">
                <a:moveTo>
                  <a:pt x="0" y="0"/>
                </a:moveTo>
                <a:lnTo>
                  <a:pt x="661347" y="0"/>
                </a:lnTo>
                <a:lnTo>
                  <a:pt x="661347" y="661346"/>
                </a:lnTo>
                <a:lnTo>
                  <a:pt x="0" y="66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036620" y="931567"/>
            <a:ext cx="1924218" cy="1798269"/>
          </a:xfrm>
          <a:custGeom>
            <a:avLst/>
            <a:gdLst/>
            <a:ahLst/>
            <a:cxnLst/>
            <a:rect l="l" t="t" r="r" b="b"/>
            <a:pathLst>
              <a:path w="1924218" h="1798269">
                <a:moveTo>
                  <a:pt x="0" y="0"/>
                </a:moveTo>
                <a:lnTo>
                  <a:pt x="1924217" y="0"/>
                </a:lnTo>
                <a:lnTo>
                  <a:pt x="1924217" y="1798268"/>
                </a:lnTo>
                <a:lnTo>
                  <a:pt x="0" y="17982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40868" y="1522907"/>
            <a:ext cx="515722" cy="656591"/>
          </a:xfrm>
          <a:custGeom>
            <a:avLst/>
            <a:gdLst/>
            <a:ahLst/>
            <a:cxnLst/>
            <a:rect l="l" t="t" r="r" b="b"/>
            <a:pathLst>
              <a:path w="515722" h="656591">
                <a:moveTo>
                  <a:pt x="0" y="0"/>
                </a:moveTo>
                <a:lnTo>
                  <a:pt x="515722" y="0"/>
                </a:lnTo>
                <a:lnTo>
                  <a:pt x="515722" y="656590"/>
                </a:lnTo>
                <a:lnTo>
                  <a:pt x="0" y="656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99894" y="5235705"/>
            <a:ext cx="1797669" cy="1851531"/>
          </a:xfrm>
          <a:custGeom>
            <a:avLst/>
            <a:gdLst/>
            <a:ahLst/>
            <a:cxnLst/>
            <a:rect l="l" t="t" r="r" b="b"/>
            <a:pathLst>
              <a:path w="1797669" h="1851531">
                <a:moveTo>
                  <a:pt x="0" y="0"/>
                </a:moveTo>
                <a:lnTo>
                  <a:pt x="1797669" y="0"/>
                </a:lnTo>
                <a:lnTo>
                  <a:pt x="1797669" y="1851532"/>
                </a:lnTo>
                <a:lnTo>
                  <a:pt x="0" y="18515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24236" y="5651378"/>
            <a:ext cx="748986" cy="1020185"/>
          </a:xfrm>
          <a:custGeom>
            <a:avLst/>
            <a:gdLst/>
            <a:ahLst/>
            <a:cxnLst/>
            <a:rect l="l" t="t" r="r" b="b"/>
            <a:pathLst>
              <a:path w="748986" h="1020185">
                <a:moveTo>
                  <a:pt x="0" y="0"/>
                </a:moveTo>
                <a:lnTo>
                  <a:pt x="748986" y="0"/>
                </a:lnTo>
                <a:lnTo>
                  <a:pt x="748986" y="1020185"/>
                </a:lnTo>
                <a:lnTo>
                  <a:pt x="0" y="102018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3053" y="3883052"/>
            <a:ext cx="5501342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04599" y="3122472"/>
            <a:ext cx="3318539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Requirement Analysis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704599" y="7630330"/>
            <a:ext cx="3318539" cy="1518069"/>
            <a:chOff x="0" y="0"/>
            <a:chExt cx="4424719" cy="202409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23825"/>
              <a:ext cx="4424719" cy="1349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Designing the Structure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73125"/>
              <a:ext cx="4424719" cy="550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3339459" y="3122472"/>
            <a:ext cx="3318539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Database Implementation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39459" y="7506505"/>
            <a:ext cx="3318539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Data Entry and Initial Testing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77423" y="742407"/>
            <a:ext cx="5933155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Technologies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2389277" y="3074377"/>
            <a:ext cx="2561321" cy="2561321"/>
          </a:xfrm>
          <a:custGeom>
            <a:avLst/>
            <a:gdLst/>
            <a:ahLst/>
            <a:cxnLst/>
            <a:rect l="l" t="t" r="r" b="b"/>
            <a:pathLst>
              <a:path w="2561321" h="2561321">
                <a:moveTo>
                  <a:pt x="0" y="0"/>
                </a:moveTo>
                <a:lnTo>
                  <a:pt x="2561321" y="0"/>
                </a:lnTo>
                <a:lnTo>
                  <a:pt x="2561321" y="2561321"/>
                </a:lnTo>
                <a:lnTo>
                  <a:pt x="0" y="2561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859720" y="6372185"/>
            <a:ext cx="4575315" cy="3050210"/>
          </a:xfrm>
          <a:custGeom>
            <a:avLst/>
            <a:gdLst/>
            <a:ahLst/>
            <a:cxnLst/>
            <a:rect l="l" t="t" r="r" b="b"/>
            <a:pathLst>
              <a:path w="4575315" h="3050210">
                <a:moveTo>
                  <a:pt x="0" y="0"/>
                </a:moveTo>
                <a:lnTo>
                  <a:pt x="4575315" y="0"/>
                </a:lnTo>
                <a:lnTo>
                  <a:pt x="4575315" y="3050210"/>
                </a:lnTo>
                <a:lnTo>
                  <a:pt x="0" y="3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705111" y="3595947"/>
            <a:ext cx="2363862" cy="2363862"/>
          </a:xfrm>
          <a:custGeom>
            <a:avLst/>
            <a:gdLst/>
            <a:ahLst/>
            <a:cxnLst/>
            <a:rect l="l" t="t" r="r" b="b"/>
            <a:pathLst>
              <a:path w="2363862" h="2363862">
                <a:moveTo>
                  <a:pt x="0" y="0"/>
                </a:moveTo>
                <a:lnTo>
                  <a:pt x="2363862" y="0"/>
                </a:lnTo>
                <a:lnTo>
                  <a:pt x="2363862" y="2363862"/>
                </a:lnTo>
                <a:lnTo>
                  <a:pt x="0" y="2363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402452" y="6948449"/>
            <a:ext cx="4395910" cy="2309851"/>
          </a:xfrm>
          <a:custGeom>
            <a:avLst/>
            <a:gdLst/>
            <a:ahLst/>
            <a:cxnLst/>
            <a:rect l="l" t="t" r="r" b="b"/>
            <a:pathLst>
              <a:path w="4395910" h="2309851">
                <a:moveTo>
                  <a:pt x="0" y="0"/>
                </a:moveTo>
                <a:lnTo>
                  <a:pt x="4395910" y="0"/>
                </a:lnTo>
                <a:lnTo>
                  <a:pt x="4395910" y="2309851"/>
                </a:lnTo>
                <a:lnTo>
                  <a:pt x="0" y="2309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15657" y="3522897"/>
            <a:ext cx="2226200" cy="2226200"/>
          </a:xfrm>
          <a:custGeom>
            <a:avLst/>
            <a:gdLst/>
            <a:ahLst/>
            <a:cxnLst/>
            <a:rect l="l" t="t" r="r" b="b"/>
            <a:pathLst>
              <a:path w="2226200" h="2226200">
                <a:moveTo>
                  <a:pt x="0" y="0"/>
                </a:moveTo>
                <a:lnTo>
                  <a:pt x="2226199" y="0"/>
                </a:lnTo>
                <a:lnTo>
                  <a:pt x="2226199" y="2226200"/>
                </a:lnTo>
                <a:lnTo>
                  <a:pt x="0" y="2226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81605" y="6948449"/>
            <a:ext cx="2361076" cy="1974718"/>
          </a:xfrm>
          <a:custGeom>
            <a:avLst/>
            <a:gdLst/>
            <a:ahLst/>
            <a:cxnLst/>
            <a:rect l="l" t="t" r="r" b="b"/>
            <a:pathLst>
              <a:path w="2361076" h="1974718">
                <a:moveTo>
                  <a:pt x="0" y="0"/>
                </a:moveTo>
                <a:lnTo>
                  <a:pt x="2361076" y="0"/>
                </a:lnTo>
                <a:lnTo>
                  <a:pt x="2361076" y="1974718"/>
                </a:lnTo>
                <a:lnTo>
                  <a:pt x="0" y="19747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67561" y="2684205"/>
            <a:ext cx="12516264" cy="3431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19"/>
              </a:lnSpc>
              <a:spcBef>
                <a:spcPct val="0"/>
              </a:spcBef>
            </a:pPr>
            <a:r>
              <a:rPr lang="en-US" sz="1034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Let’s get to the base!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Segoe UI Historic</vt:lpstr>
      <vt:lpstr>Calibri</vt:lpstr>
      <vt:lpstr>Agrandir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DBCinema</dc:title>
  <cp:lastModifiedBy>Николета Радостинова Русева</cp:lastModifiedBy>
  <cp:revision>5</cp:revision>
  <dcterms:created xsi:type="dcterms:W3CDTF">2006-08-16T00:00:00Z</dcterms:created>
  <dcterms:modified xsi:type="dcterms:W3CDTF">2025-02-08T21:21:08Z</dcterms:modified>
  <dc:identifier>DAGeb833dxI</dc:identifier>
</cp:coreProperties>
</file>