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9E8CE6D0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  <p:sldMasterId id="2147483791" r:id="rId5"/>
  </p:sldMasterIdLst>
  <p:notesMasterIdLst>
    <p:notesMasterId r:id="rId15"/>
  </p:notesMasterIdLst>
  <p:sldIdLst>
    <p:sldId id="256" r:id="rId6"/>
    <p:sldId id="20836" r:id="rId7"/>
    <p:sldId id="20832" r:id="rId8"/>
    <p:sldId id="20831" r:id="rId9"/>
    <p:sldId id="20834" r:id="rId10"/>
    <p:sldId id="20833" r:id="rId11"/>
    <p:sldId id="20835" r:id="rId12"/>
    <p:sldId id="20837" r:id="rId13"/>
    <p:sldId id="25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3CC531-249E-4646-AE38-7802416DEDAC}">
          <p14:sldIdLst>
            <p14:sldId id="256"/>
            <p14:sldId id="20836"/>
            <p14:sldId id="20832"/>
            <p14:sldId id="20831"/>
            <p14:sldId id="20834"/>
            <p14:sldId id="20833"/>
            <p14:sldId id="20835"/>
            <p14:sldId id="2083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turione, Vittorio" initials="CV" lastIdx="1" clrIdx="0">
    <p:extLst>
      <p:ext uri="{19B8F6BF-5375-455C-9EA6-DF929625EA0E}">
        <p15:presenceInfo xmlns:p15="http://schemas.microsoft.com/office/powerpoint/2012/main" userId="S::vittorio.centurione@accenture.com::4ea74cf0-023b-4086-96b5-c11f6770f1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752127"/>
    <a:srgbClr val="EE7F6B"/>
    <a:srgbClr val="262626"/>
    <a:srgbClr val="18191A"/>
    <a:srgbClr val="A81437"/>
    <a:srgbClr val="FEFBFA"/>
    <a:srgbClr val="FCF3F3"/>
    <a:srgbClr val="F0F0F1"/>
    <a:srgbClr val="FDE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C80F40-9485-4335-83C6-9B272BE180E2}" v="34" dt="2020-11-06T14:11:36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33" autoAdjust="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nturione, Vittorio" userId="4ea74cf0-023b-4086-96b5-c11f6770f13d" providerId="ADAL" clId="{E8C80F40-9485-4335-83C6-9B272BE180E2}"/>
    <pc:docChg chg="undo custSel addSld delSld modSld sldOrd delMainMaster addSection delSection modSection">
      <pc:chgData name="Centurione, Vittorio" userId="4ea74cf0-023b-4086-96b5-c11f6770f13d" providerId="ADAL" clId="{E8C80F40-9485-4335-83C6-9B272BE180E2}" dt="2020-11-06T14:14:06.082" v="621" actId="20577"/>
      <pc:docMkLst>
        <pc:docMk/>
      </pc:docMkLst>
      <pc:sldChg chg="modSp">
        <pc:chgData name="Centurione, Vittorio" userId="4ea74cf0-023b-4086-96b5-c11f6770f13d" providerId="ADAL" clId="{E8C80F40-9485-4335-83C6-9B272BE180E2}" dt="2020-11-05T16:27:40.806" v="45" actId="13926"/>
        <pc:sldMkLst>
          <pc:docMk/>
          <pc:sldMk cId="3705976089" sldId="256"/>
        </pc:sldMkLst>
        <pc:spChg chg="mod">
          <ac:chgData name="Centurione, Vittorio" userId="4ea74cf0-023b-4086-96b5-c11f6770f13d" providerId="ADAL" clId="{E8C80F40-9485-4335-83C6-9B272BE180E2}" dt="2020-11-05T16:27:24.808" v="40" actId="20577"/>
          <ac:spMkLst>
            <pc:docMk/>
            <pc:sldMk cId="3705976089" sldId="256"/>
            <ac:spMk id="4" creationId="{2676E6B7-FAA0-4F5E-9593-124CBC5AD5CA}"/>
          </ac:spMkLst>
        </pc:spChg>
        <pc:spChg chg="mod">
          <ac:chgData name="Centurione, Vittorio" userId="4ea74cf0-023b-4086-96b5-c11f6770f13d" providerId="ADAL" clId="{E8C80F40-9485-4335-83C6-9B272BE180E2}" dt="2020-11-05T16:27:40.806" v="45" actId="13926"/>
          <ac:spMkLst>
            <pc:docMk/>
            <pc:sldMk cId="3705976089" sldId="256"/>
            <ac:spMk id="11" creationId="{00000000-0000-0000-0000-000000000000}"/>
          </ac:spMkLst>
        </pc:spChg>
      </pc:sldChg>
      <pc:sldChg chg="ord">
        <pc:chgData name="Centurione, Vittorio" userId="4ea74cf0-023b-4086-96b5-c11f6770f13d" providerId="ADAL" clId="{E8C80F40-9485-4335-83C6-9B272BE180E2}" dt="2020-11-05T16:28:27.345" v="148"/>
        <pc:sldMkLst>
          <pc:docMk/>
          <pc:sldMk cId="2742870053" sldId="259"/>
        </pc:sldMkLst>
      </pc:sldChg>
      <pc:sldChg chg="del">
        <pc:chgData name="Centurione, Vittorio" userId="4ea74cf0-023b-4086-96b5-c11f6770f13d" providerId="ADAL" clId="{E8C80F40-9485-4335-83C6-9B272BE180E2}" dt="2020-11-05T16:28:24.013" v="136" actId="2696"/>
        <pc:sldMkLst>
          <pc:docMk/>
          <pc:sldMk cId="1848555285" sldId="7822"/>
        </pc:sldMkLst>
      </pc:sldChg>
      <pc:sldChg chg="del">
        <pc:chgData name="Centurione, Vittorio" userId="4ea74cf0-023b-4086-96b5-c11f6770f13d" providerId="ADAL" clId="{E8C80F40-9485-4335-83C6-9B272BE180E2}" dt="2020-11-05T16:28:23.209" v="96" actId="2696"/>
        <pc:sldMkLst>
          <pc:docMk/>
          <pc:sldMk cId="2712489256" sldId="7831"/>
        </pc:sldMkLst>
      </pc:sldChg>
      <pc:sldChg chg="del">
        <pc:chgData name="Centurione, Vittorio" userId="4ea74cf0-023b-4086-96b5-c11f6770f13d" providerId="ADAL" clId="{E8C80F40-9485-4335-83C6-9B272BE180E2}" dt="2020-11-05T16:28:23.266" v="97" actId="2696"/>
        <pc:sldMkLst>
          <pc:docMk/>
          <pc:sldMk cId="1943737130" sldId="20577"/>
        </pc:sldMkLst>
      </pc:sldChg>
      <pc:sldChg chg="del">
        <pc:chgData name="Centurione, Vittorio" userId="4ea74cf0-023b-4086-96b5-c11f6770f13d" providerId="ADAL" clId="{E8C80F40-9485-4335-83C6-9B272BE180E2}" dt="2020-11-05T16:28:23.330" v="98" actId="2696"/>
        <pc:sldMkLst>
          <pc:docMk/>
          <pc:sldMk cId="3464487652" sldId="20578"/>
        </pc:sldMkLst>
      </pc:sldChg>
      <pc:sldChg chg="del">
        <pc:chgData name="Centurione, Vittorio" userId="4ea74cf0-023b-4086-96b5-c11f6770f13d" providerId="ADAL" clId="{E8C80F40-9485-4335-83C6-9B272BE180E2}" dt="2020-11-05T16:28:23.389" v="99" actId="2696"/>
        <pc:sldMkLst>
          <pc:docMk/>
          <pc:sldMk cId="754740099" sldId="20579"/>
        </pc:sldMkLst>
      </pc:sldChg>
      <pc:sldChg chg="del">
        <pc:chgData name="Centurione, Vittorio" userId="4ea74cf0-023b-4086-96b5-c11f6770f13d" providerId="ADAL" clId="{E8C80F40-9485-4335-83C6-9B272BE180E2}" dt="2020-11-05T16:28:23.444" v="100" actId="2696"/>
        <pc:sldMkLst>
          <pc:docMk/>
          <pc:sldMk cId="3852321794" sldId="20580"/>
        </pc:sldMkLst>
      </pc:sldChg>
      <pc:sldChg chg="del">
        <pc:chgData name="Centurione, Vittorio" userId="4ea74cf0-023b-4086-96b5-c11f6770f13d" providerId="ADAL" clId="{E8C80F40-9485-4335-83C6-9B272BE180E2}" dt="2020-11-05T16:28:22.781" v="58" actId="2696"/>
        <pc:sldMkLst>
          <pc:docMk/>
          <pc:sldMk cId="714115698" sldId="20764"/>
        </pc:sldMkLst>
      </pc:sldChg>
      <pc:sldChg chg="del">
        <pc:chgData name="Centurione, Vittorio" userId="4ea74cf0-023b-4086-96b5-c11f6770f13d" providerId="ADAL" clId="{E8C80F40-9485-4335-83C6-9B272BE180E2}" dt="2020-11-05T16:28:23.484" v="101" actId="2696"/>
        <pc:sldMkLst>
          <pc:docMk/>
          <pc:sldMk cId="1046530424" sldId="20767"/>
        </pc:sldMkLst>
      </pc:sldChg>
      <pc:sldChg chg="del">
        <pc:chgData name="Centurione, Vittorio" userId="4ea74cf0-023b-4086-96b5-c11f6770f13d" providerId="ADAL" clId="{E8C80F40-9485-4335-83C6-9B272BE180E2}" dt="2020-11-05T16:28:24.049" v="137" actId="2696"/>
        <pc:sldMkLst>
          <pc:docMk/>
          <pc:sldMk cId="312909940" sldId="20775"/>
        </pc:sldMkLst>
      </pc:sldChg>
      <pc:sldChg chg="del">
        <pc:chgData name="Centurione, Vittorio" userId="4ea74cf0-023b-4086-96b5-c11f6770f13d" providerId="ADAL" clId="{E8C80F40-9485-4335-83C6-9B272BE180E2}" dt="2020-11-05T16:28:24.096" v="138" actId="2696"/>
        <pc:sldMkLst>
          <pc:docMk/>
          <pc:sldMk cId="319203071" sldId="20776"/>
        </pc:sldMkLst>
      </pc:sldChg>
      <pc:sldChg chg="del">
        <pc:chgData name="Centurione, Vittorio" userId="4ea74cf0-023b-4086-96b5-c11f6770f13d" providerId="ADAL" clId="{E8C80F40-9485-4335-83C6-9B272BE180E2}" dt="2020-11-05T16:28:24.163" v="139" actId="2696"/>
        <pc:sldMkLst>
          <pc:docMk/>
          <pc:sldMk cId="426621002" sldId="20778"/>
        </pc:sldMkLst>
      </pc:sldChg>
      <pc:sldChg chg="del">
        <pc:chgData name="Centurione, Vittorio" userId="4ea74cf0-023b-4086-96b5-c11f6770f13d" providerId="ADAL" clId="{E8C80F40-9485-4335-83C6-9B272BE180E2}" dt="2020-11-05T16:28:24.211" v="140" actId="2696"/>
        <pc:sldMkLst>
          <pc:docMk/>
          <pc:sldMk cId="523606152" sldId="20779"/>
        </pc:sldMkLst>
      </pc:sldChg>
      <pc:sldChg chg="del">
        <pc:chgData name="Centurione, Vittorio" userId="4ea74cf0-023b-4086-96b5-c11f6770f13d" providerId="ADAL" clId="{E8C80F40-9485-4335-83C6-9B272BE180E2}" dt="2020-11-05T16:28:24.296" v="142" actId="2696"/>
        <pc:sldMkLst>
          <pc:docMk/>
          <pc:sldMk cId="2033473919" sldId="20780"/>
        </pc:sldMkLst>
      </pc:sldChg>
      <pc:sldChg chg="del">
        <pc:chgData name="Centurione, Vittorio" userId="4ea74cf0-023b-4086-96b5-c11f6770f13d" providerId="ADAL" clId="{E8C80F40-9485-4335-83C6-9B272BE180E2}" dt="2020-11-05T16:28:24.348" v="143" actId="2696"/>
        <pc:sldMkLst>
          <pc:docMk/>
          <pc:sldMk cId="3001080419" sldId="20781"/>
        </pc:sldMkLst>
      </pc:sldChg>
      <pc:sldChg chg="del">
        <pc:chgData name="Centurione, Vittorio" userId="4ea74cf0-023b-4086-96b5-c11f6770f13d" providerId="ADAL" clId="{E8C80F40-9485-4335-83C6-9B272BE180E2}" dt="2020-11-05T16:28:24.383" v="144" actId="2696"/>
        <pc:sldMkLst>
          <pc:docMk/>
          <pc:sldMk cId="2511185278" sldId="20782"/>
        </pc:sldMkLst>
      </pc:sldChg>
      <pc:sldChg chg="del">
        <pc:chgData name="Centurione, Vittorio" userId="4ea74cf0-023b-4086-96b5-c11f6770f13d" providerId="ADAL" clId="{E8C80F40-9485-4335-83C6-9B272BE180E2}" dt="2020-11-05T16:28:22.797" v="59" actId="2696"/>
        <pc:sldMkLst>
          <pc:docMk/>
          <pc:sldMk cId="4042765015" sldId="20784"/>
        </pc:sldMkLst>
      </pc:sldChg>
      <pc:sldChg chg="del">
        <pc:chgData name="Centurione, Vittorio" userId="4ea74cf0-023b-4086-96b5-c11f6770f13d" providerId="ADAL" clId="{E8C80F40-9485-4335-83C6-9B272BE180E2}" dt="2020-11-05T16:28:23.498" v="102" actId="2696"/>
        <pc:sldMkLst>
          <pc:docMk/>
          <pc:sldMk cId="346661709" sldId="20785"/>
        </pc:sldMkLst>
      </pc:sldChg>
      <pc:sldChg chg="del">
        <pc:chgData name="Centurione, Vittorio" userId="4ea74cf0-023b-4086-96b5-c11f6770f13d" providerId="ADAL" clId="{E8C80F40-9485-4335-83C6-9B272BE180E2}" dt="2020-11-05T16:28:23.513" v="103" actId="2696"/>
        <pc:sldMkLst>
          <pc:docMk/>
          <pc:sldMk cId="180604770" sldId="20786"/>
        </pc:sldMkLst>
      </pc:sldChg>
      <pc:sldChg chg="del">
        <pc:chgData name="Centurione, Vittorio" userId="4ea74cf0-023b-4086-96b5-c11f6770f13d" providerId="ADAL" clId="{E8C80F40-9485-4335-83C6-9B272BE180E2}" dt="2020-11-05T16:28:23.530" v="104" actId="2696"/>
        <pc:sldMkLst>
          <pc:docMk/>
          <pc:sldMk cId="407860808" sldId="20787"/>
        </pc:sldMkLst>
      </pc:sldChg>
      <pc:sldChg chg="del">
        <pc:chgData name="Centurione, Vittorio" userId="4ea74cf0-023b-4086-96b5-c11f6770f13d" providerId="ADAL" clId="{E8C80F40-9485-4335-83C6-9B272BE180E2}" dt="2020-11-05T16:28:23.543" v="105" actId="2696"/>
        <pc:sldMkLst>
          <pc:docMk/>
          <pc:sldMk cId="3281657535" sldId="20788"/>
        </pc:sldMkLst>
      </pc:sldChg>
      <pc:sldChg chg="del">
        <pc:chgData name="Centurione, Vittorio" userId="4ea74cf0-023b-4086-96b5-c11f6770f13d" providerId="ADAL" clId="{E8C80F40-9485-4335-83C6-9B272BE180E2}" dt="2020-11-05T16:28:23.556" v="106" actId="2696"/>
        <pc:sldMkLst>
          <pc:docMk/>
          <pc:sldMk cId="2618315459" sldId="20789"/>
        </pc:sldMkLst>
      </pc:sldChg>
      <pc:sldChg chg="del">
        <pc:chgData name="Centurione, Vittorio" userId="4ea74cf0-023b-4086-96b5-c11f6770f13d" providerId="ADAL" clId="{E8C80F40-9485-4335-83C6-9B272BE180E2}" dt="2020-11-05T16:28:23.568" v="107" actId="2696"/>
        <pc:sldMkLst>
          <pc:docMk/>
          <pc:sldMk cId="3279101113" sldId="20790"/>
        </pc:sldMkLst>
      </pc:sldChg>
      <pc:sldChg chg="del">
        <pc:chgData name="Centurione, Vittorio" userId="4ea74cf0-023b-4086-96b5-c11f6770f13d" providerId="ADAL" clId="{E8C80F40-9485-4335-83C6-9B272BE180E2}" dt="2020-11-05T16:28:23.586" v="108" actId="2696"/>
        <pc:sldMkLst>
          <pc:docMk/>
          <pc:sldMk cId="4115118979" sldId="20791"/>
        </pc:sldMkLst>
      </pc:sldChg>
      <pc:sldChg chg="del">
        <pc:chgData name="Centurione, Vittorio" userId="4ea74cf0-023b-4086-96b5-c11f6770f13d" providerId="ADAL" clId="{E8C80F40-9485-4335-83C6-9B272BE180E2}" dt="2020-11-05T16:28:23.599" v="109" actId="2696"/>
        <pc:sldMkLst>
          <pc:docMk/>
          <pc:sldMk cId="4059283195" sldId="20792"/>
        </pc:sldMkLst>
      </pc:sldChg>
      <pc:sldChg chg="del">
        <pc:chgData name="Centurione, Vittorio" userId="4ea74cf0-023b-4086-96b5-c11f6770f13d" providerId="ADAL" clId="{E8C80F40-9485-4335-83C6-9B272BE180E2}" dt="2020-11-05T16:28:23.616" v="110" actId="2696"/>
        <pc:sldMkLst>
          <pc:docMk/>
          <pc:sldMk cId="3219271922" sldId="20793"/>
        </pc:sldMkLst>
      </pc:sldChg>
      <pc:sldChg chg="del">
        <pc:chgData name="Centurione, Vittorio" userId="4ea74cf0-023b-4086-96b5-c11f6770f13d" providerId="ADAL" clId="{E8C80F40-9485-4335-83C6-9B272BE180E2}" dt="2020-11-05T16:28:23.630" v="111" actId="2696"/>
        <pc:sldMkLst>
          <pc:docMk/>
          <pc:sldMk cId="2473567123" sldId="20794"/>
        </pc:sldMkLst>
      </pc:sldChg>
      <pc:sldChg chg="del">
        <pc:chgData name="Centurione, Vittorio" userId="4ea74cf0-023b-4086-96b5-c11f6770f13d" providerId="ADAL" clId="{E8C80F40-9485-4335-83C6-9B272BE180E2}" dt="2020-11-05T16:28:23.646" v="112" actId="2696"/>
        <pc:sldMkLst>
          <pc:docMk/>
          <pc:sldMk cId="768408681" sldId="20795"/>
        </pc:sldMkLst>
      </pc:sldChg>
      <pc:sldChg chg="del">
        <pc:chgData name="Centurione, Vittorio" userId="4ea74cf0-023b-4086-96b5-c11f6770f13d" providerId="ADAL" clId="{E8C80F40-9485-4335-83C6-9B272BE180E2}" dt="2020-11-05T16:28:23.663" v="113" actId="2696"/>
        <pc:sldMkLst>
          <pc:docMk/>
          <pc:sldMk cId="2033369761" sldId="20796"/>
        </pc:sldMkLst>
      </pc:sldChg>
      <pc:sldChg chg="del">
        <pc:chgData name="Centurione, Vittorio" userId="4ea74cf0-023b-4086-96b5-c11f6770f13d" providerId="ADAL" clId="{E8C80F40-9485-4335-83C6-9B272BE180E2}" dt="2020-11-05T16:28:23.676" v="114" actId="2696"/>
        <pc:sldMkLst>
          <pc:docMk/>
          <pc:sldMk cId="3746267678" sldId="20797"/>
        </pc:sldMkLst>
      </pc:sldChg>
      <pc:sldChg chg="del">
        <pc:chgData name="Centurione, Vittorio" userId="4ea74cf0-023b-4086-96b5-c11f6770f13d" providerId="ADAL" clId="{E8C80F40-9485-4335-83C6-9B272BE180E2}" dt="2020-11-05T16:28:23.687" v="115" actId="2696"/>
        <pc:sldMkLst>
          <pc:docMk/>
          <pc:sldMk cId="1213660634" sldId="20798"/>
        </pc:sldMkLst>
      </pc:sldChg>
      <pc:sldChg chg="del">
        <pc:chgData name="Centurione, Vittorio" userId="4ea74cf0-023b-4086-96b5-c11f6770f13d" providerId="ADAL" clId="{E8C80F40-9485-4335-83C6-9B272BE180E2}" dt="2020-11-05T16:28:23.703" v="116" actId="2696"/>
        <pc:sldMkLst>
          <pc:docMk/>
          <pc:sldMk cId="4163061097" sldId="20799"/>
        </pc:sldMkLst>
      </pc:sldChg>
      <pc:sldChg chg="del">
        <pc:chgData name="Centurione, Vittorio" userId="4ea74cf0-023b-4086-96b5-c11f6770f13d" providerId="ADAL" clId="{E8C80F40-9485-4335-83C6-9B272BE180E2}" dt="2020-11-05T16:28:23.716" v="117" actId="2696"/>
        <pc:sldMkLst>
          <pc:docMk/>
          <pc:sldMk cId="340862737" sldId="20800"/>
        </pc:sldMkLst>
      </pc:sldChg>
      <pc:sldChg chg="del">
        <pc:chgData name="Centurione, Vittorio" userId="4ea74cf0-023b-4086-96b5-c11f6770f13d" providerId="ADAL" clId="{E8C80F40-9485-4335-83C6-9B272BE180E2}" dt="2020-11-05T16:28:23.734" v="118" actId="2696"/>
        <pc:sldMkLst>
          <pc:docMk/>
          <pc:sldMk cId="2239249798" sldId="20801"/>
        </pc:sldMkLst>
      </pc:sldChg>
      <pc:sldChg chg="del">
        <pc:chgData name="Centurione, Vittorio" userId="4ea74cf0-023b-4086-96b5-c11f6770f13d" providerId="ADAL" clId="{E8C80F40-9485-4335-83C6-9B272BE180E2}" dt="2020-11-05T16:28:23.748" v="119" actId="2696"/>
        <pc:sldMkLst>
          <pc:docMk/>
          <pc:sldMk cId="2463339342" sldId="20802"/>
        </pc:sldMkLst>
      </pc:sldChg>
      <pc:sldChg chg="del">
        <pc:chgData name="Centurione, Vittorio" userId="4ea74cf0-023b-4086-96b5-c11f6770f13d" providerId="ADAL" clId="{E8C80F40-9485-4335-83C6-9B272BE180E2}" dt="2020-11-05T16:28:23.765" v="120" actId="2696"/>
        <pc:sldMkLst>
          <pc:docMk/>
          <pc:sldMk cId="3051961634" sldId="20803"/>
        </pc:sldMkLst>
      </pc:sldChg>
      <pc:sldChg chg="del">
        <pc:chgData name="Centurione, Vittorio" userId="4ea74cf0-023b-4086-96b5-c11f6770f13d" providerId="ADAL" clId="{E8C80F40-9485-4335-83C6-9B272BE180E2}" dt="2020-11-05T16:28:23.783" v="121" actId="2696"/>
        <pc:sldMkLst>
          <pc:docMk/>
          <pc:sldMk cId="701334003" sldId="20804"/>
        </pc:sldMkLst>
      </pc:sldChg>
      <pc:sldChg chg="del">
        <pc:chgData name="Centurione, Vittorio" userId="4ea74cf0-023b-4086-96b5-c11f6770f13d" providerId="ADAL" clId="{E8C80F40-9485-4335-83C6-9B272BE180E2}" dt="2020-11-05T16:28:23.796" v="122" actId="2696"/>
        <pc:sldMkLst>
          <pc:docMk/>
          <pc:sldMk cId="747721939" sldId="20805"/>
        </pc:sldMkLst>
      </pc:sldChg>
      <pc:sldChg chg="del">
        <pc:chgData name="Centurione, Vittorio" userId="4ea74cf0-023b-4086-96b5-c11f6770f13d" providerId="ADAL" clId="{E8C80F40-9485-4335-83C6-9B272BE180E2}" dt="2020-11-05T16:28:23.813" v="123" actId="2696"/>
        <pc:sldMkLst>
          <pc:docMk/>
          <pc:sldMk cId="1755344133" sldId="20806"/>
        </pc:sldMkLst>
      </pc:sldChg>
      <pc:sldChg chg="del">
        <pc:chgData name="Centurione, Vittorio" userId="4ea74cf0-023b-4086-96b5-c11f6770f13d" providerId="ADAL" clId="{E8C80F40-9485-4335-83C6-9B272BE180E2}" dt="2020-11-05T16:28:23.833" v="124" actId="2696"/>
        <pc:sldMkLst>
          <pc:docMk/>
          <pc:sldMk cId="3205827976" sldId="20807"/>
        </pc:sldMkLst>
      </pc:sldChg>
      <pc:sldChg chg="del">
        <pc:chgData name="Centurione, Vittorio" userId="4ea74cf0-023b-4086-96b5-c11f6770f13d" providerId="ADAL" clId="{E8C80F40-9485-4335-83C6-9B272BE180E2}" dt="2020-11-05T16:28:23.847" v="125" actId="2696"/>
        <pc:sldMkLst>
          <pc:docMk/>
          <pc:sldMk cId="4285957934" sldId="20808"/>
        </pc:sldMkLst>
      </pc:sldChg>
      <pc:sldChg chg="del">
        <pc:chgData name="Centurione, Vittorio" userId="4ea74cf0-023b-4086-96b5-c11f6770f13d" providerId="ADAL" clId="{E8C80F40-9485-4335-83C6-9B272BE180E2}" dt="2020-11-05T16:28:23.865" v="126" actId="2696"/>
        <pc:sldMkLst>
          <pc:docMk/>
          <pc:sldMk cId="2401234013" sldId="20809"/>
        </pc:sldMkLst>
      </pc:sldChg>
      <pc:sldChg chg="del">
        <pc:chgData name="Centurione, Vittorio" userId="4ea74cf0-023b-4086-96b5-c11f6770f13d" providerId="ADAL" clId="{E8C80F40-9485-4335-83C6-9B272BE180E2}" dt="2020-11-05T16:28:23.890" v="128" actId="2696"/>
        <pc:sldMkLst>
          <pc:docMk/>
          <pc:sldMk cId="1231222697" sldId="20811"/>
        </pc:sldMkLst>
      </pc:sldChg>
      <pc:sldChg chg="del">
        <pc:chgData name="Centurione, Vittorio" userId="4ea74cf0-023b-4086-96b5-c11f6770f13d" providerId="ADAL" clId="{E8C80F40-9485-4335-83C6-9B272BE180E2}" dt="2020-11-05T16:28:23.901" v="129" actId="2696"/>
        <pc:sldMkLst>
          <pc:docMk/>
          <pc:sldMk cId="2883013317" sldId="20812"/>
        </pc:sldMkLst>
      </pc:sldChg>
      <pc:sldChg chg="del">
        <pc:chgData name="Centurione, Vittorio" userId="4ea74cf0-023b-4086-96b5-c11f6770f13d" providerId="ADAL" clId="{E8C80F40-9485-4335-83C6-9B272BE180E2}" dt="2020-11-05T16:28:23.915" v="130" actId="2696"/>
        <pc:sldMkLst>
          <pc:docMk/>
          <pc:sldMk cId="2956163640" sldId="20813"/>
        </pc:sldMkLst>
      </pc:sldChg>
      <pc:sldChg chg="del">
        <pc:chgData name="Centurione, Vittorio" userId="4ea74cf0-023b-4086-96b5-c11f6770f13d" providerId="ADAL" clId="{E8C80F40-9485-4335-83C6-9B272BE180E2}" dt="2020-11-05T16:28:23.928" v="131" actId="2696"/>
        <pc:sldMkLst>
          <pc:docMk/>
          <pc:sldMk cId="3841579941" sldId="20814"/>
        </pc:sldMkLst>
      </pc:sldChg>
      <pc:sldChg chg="del">
        <pc:chgData name="Centurione, Vittorio" userId="4ea74cf0-023b-4086-96b5-c11f6770f13d" providerId="ADAL" clId="{E8C80F40-9485-4335-83C6-9B272BE180E2}" dt="2020-11-05T16:28:23.945" v="132" actId="2696"/>
        <pc:sldMkLst>
          <pc:docMk/>
          <pc:sldMk cId="2677276028" sldId="20815"/>
        </pc:sldMkLst>
      </pc:sldChg>
      <pc:sldChg chg="del">
        <pc:chgData name="Centurione, Vittorio" userId="4ea74cf0-023b-4086-96b5-c11f6770f13d" providerId="ADAL" clId="{E8C80F40-9485-4335-83C6-9B272BE180E2}" dt="2020-11-05T16:28:23.956" v="133" actId="2696"/>
        <pc:sldMkLst>
          <pc:docMk/>
          <pc:sldMk cId="2426497990" sldId="20816"/>
        </pc:sldMkLst>
      </pc:sldChg>
      <pc:sldChg chg="del">
        <pc:chgData name="Centurione, Vittorio" userId="4ea74cf0-023b-4086-96b5-c11f6770f13d" providerId="ADAL" clId="{E8C80F40-9485-4335-83C6-9B272BE180E2}" dt="2020-11-05T16:28:23.968" v="134" actId="2696"/>
        <pc:sldMkLst>
          <pc:docMk/>
          <pc:sldMk cId="1917520033" sldId="20817"/>
        </pc:sldMkLst>
      </pc:sldChg>
      <pc:sldChg chg="del">
        <pc:chgData name="Centurione, Vittorio" userId="4ea74cf0-023b-4086-96b5-c11f6770f13d" providerId="ADAL" clId="{E8C80F40-9485-4335-83C6-9B272BE180E2}" dt="2020-11-05T16:28:23.983" v="135" actId="2696"/>
        <pc:sldMkLst>
          <pc:docMk/>
          <pc:sldMk cId="2999965296" sldId="20818"/>
        </pc:sldMkLst>
      </pc:sldChg>
      <pc:sldChg chg="del">
        <pc:chgData name="Centurione, Vittorio" userId="4ea74cf0-023b-4086-96b5-c11f6770f13d" providerId="ADAL" clId="{E8C80F40-9485-4335-83C6-9B272BE180E2}" dt="2020-11-05T16:28:22.824" v="60" actId="2696"/>
        <pc:sldMkLst>
          <pc:docMk/>
          <pc:sldMk cId="3774529116" sldId="20819"/>
        </pc:sldMkLst>
      </pc:sldChg>
      <pc:sldChg chg="del">
        <pc:chgData name="Centurione, Vittorio" userId="4ea74cf0-023b-4086-96b5-c11f6770f13d" providerId="ADAL" clId="{E8C80F40-9485-4335-83C6-9B272BE180E2}" dt="2020-11-05T16:28:22.847" v="61" actId="2696"/>
        <pc:sldMkLst>
          <pc:docMk/>
          <pc:sldMk cId="4237385927" sldId="20820"/>
        </pc:sldMkLst>
      </pc:sldChg>
      <pc:sldChg chg="del">
        <pc:chgData name="Centurione, Vittorio" userId="4ea74cf0-023b-4086-96b5-c11f6770f13d" providerId="ADAL" clId="{E8C80F40-9485-4335-83C6-9B272BE180E2}" dt="2020-11-05T16:28:22.877" v="62" actId="2696"/>
        <pc:sldMkLst>
          <pc:docMk/>
          <pc:sldMk cId="2770201942" sldId="20821"/>
        </pc:sldMkLst>
      </pc:sldChg>
      <pc:sldChg chg="del">
        <pc:chgData name="Centurione, Vittorio" userId="4ea74cf0-023b-4086-96b5-c11f6770f13d" providerId="ADAL" clId="{E8C80F40-9485-4335-83C6-9B272BE180E2}" dt="2020-11-05T16:28:22.919" v="63" actId="2696"/>
        <pc:sldMkLst>
          <pc:docMk/>
          <pc:sldMk cId="3340968511" sldId="20822"/>
        </pc:sldMkLst>
      </pc:sldChg>
      <pc:sldChg chg="del">
        <pc:chgData name="Centurione, Vittorio" userId="4ea74cf0-023b-4086-96b5-c11f6770f13d" providerId="ADAL" clId="{E8C80F40-9485-4335-83C6-9B272BE180E2}" dt="2020-11-05T16:28:22.962" v="64" actId="2696"/>
        <pc:sldMkLst>
          <pc:docMk/>
          <pc:sldMk cId="87923069" sldId="20823"/>
        </pc:sldMkLst>
      </pc:sldChg>
      <pc:sldChg chg="del">
        <pc:chgData name="Centurione, Vittorio" userId="4ea74cf0-023b-4086-96b5-c11f6770f13d" providerId="ADAL" clId="{E8C80F40-9485-4335-83C6-9B272BE180E2}" dt="2020-11-05T16:28:22.987" v="65" actId="2696"/>
        <pc:sldMkLst>
          <pc:docMk/>
          <pc:sldMk cId="3716434786" sldId="20824"/>
        </pc:sldMkLst>
      </pc:sldChg>
      <pc:sldChg chg="del">
        <pc:chgData name="Centurione, Vittorio" userId="4ea74cf0-023b-4086-96b5-c11f6770f13d" providerId="ADAL" clId="{E8C80F40-9485-4335-83C6-9B272BE180E2}" dt="2020-11-05T16:28:23.148" v="94" actId="2696"/>
        <pc:sldMkLst>
          <pc:docMk/>
          <pc:sldMk cId="367713742" sldId="20825"/>
        </pc:sldMkLst>
      </pc:sldChg>
      <pc:sldChg chg="del">
        <pc:chgData name="Centurione, Vittorio" userId="4ea74cf0-023b-4086-96b5-c11f6770f13d" providerId="ADAL" clId="{E8C80F40-9485-4335-83C6-9B272BE180E2}" dt="2020-11-05T16:28:23.168" v="95" actId="2696"/>
        <pc:sldMkLst>
          <pc:docMk/>
          <pc:sldMk cId="2138750922" sldId="20826"/>
        </pc:sldMkLst>
      </pc:sldChg>
      <pc:sldChg chg="del">
        <pc:chgData name="Centurione, Vittorio" userId="4ea74cf0-023b-4086-96b5-c11f6770f13d" providerId="ADAL" clId="{E8C80F40-9485-4335-83C6-9B272BE180E2}" dt="2020-11-05T16:28:24.439" v="147" actId="2696"/>
        <pc:sldMkLst>
          <pc:docMk/>
          <pc:sldMk cId="1357749320" sldId="20827"/>
        </pc:sldMkLst>
      </pc:sldChg>
      <pc:sldChg chg="del">
        <pc:chgData name="Centurione, Vittorio" userId="4ea74cf0-023b-4086-96b5-c11f6770f13d" providerId="ADAL" clId="{E8C80F40-9485-4335-83C6-9B272BE180E2}" dt="2020-11-05T16:28:23.879" v="127" actId="2696"/>
        <pc:sldMkLst>
          <pc:docMk/>
          <pc:sldMk cId="3885039372" sldId="20828"/>
        </pc:sldMkLst>
      </pc:sldChg>
      <pc:sldChg chg="del">
        <pc:chgData name="Centurione, Vittorio" userId="4ea74cf0-023b-4086-96b5-c11f6770f13d" providerId="ADAL" clId="{E8C80F40-9485-4335-83C6-9B272BE180E2}" dt="2020-11-05T16:28:24.410" v="145" actId="2696"/>
        <pc:sldMkLst>
          <pc:docMk/>
          <pc:sldMk cId="770097622" sldId="20829"/>
        </pc:sldMkLst>
      </pc:sldChg>
      <pc:sldChg chg="delSp modSp del">
        <pc:chgData name="Centurione, Vittorio" userId="4ea74cf0-023b-4086-96b5-c11f6770f13d" providerId="ADAL" clId="{E8C80F40-9485-4335-83C6-9B272BE180E2}" dt="2020-11-05T16:38:01.162" v="353" actId="2696"/>
        <pc:sldMkLst>
          <pc:docMk/>
          <pc:sldMk cId="2601167503" sldId="20830"/>
        </pc:sldMkLst>
        <pc:spChg chg="mod">
          <ac:chgData name="Centurione, Vittorio" userId="4ea74cf0-023b-4086-96b5-c11f6770f13d" providerId="ADAL" clId="{E8C80F40-9485-4335-83C6-9B272BE180E2}" dt="2020-11-05T16:37:04.709" v="327" actId="20577"/>
          <ac:spMkLst>
            <pc:docMk/>
            <pc:sldMk cId="2601167503" sldId="20830"/>
            <ac:spMk id="24" creationId="{B09E3917-3D86-42FA-977E-6CF5A6B665F5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31" creationId="{BAAC2B35-E04A-4724-85F2-689A889FCC5C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32" creationId="{64348E12-03DB-44DF-9267-CC1429065D4C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33" creationId="{208F28BD-536B-4511-A2F7-7987AC31F3F1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34" creationId="{283CB314-D135-4570-9489-18A6071324DE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36" creationId="{B5252A58-9BD7-4519-855F-427293BB47DE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37" creationId="{58C52842-20E4-4952-9CE4-A90AB382BC76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38" creationId="{867F0E1C-31BD-422A-8011-65323049DBB0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39" creationId="{AA344CA1-15FF-4C77-86AE-4CA84AA85A26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40" creationId="{608EE13B-F37A-4C2F-9CFE-D78BCA3ABA51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41" creationId="{F5554842-A160-4B87-8964-68B02E89D7A3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43" creationId="{4DAEC9BA-1A32-47AE-BEB2-E073341F913B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44" creationId="{9C8AC9C0-4466-41B7-98F2-677A9D15C56D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45" creationId="{B6660100-30AF-4E1E-930D-D71F634EEAEC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47" creationId="{A720E5FB-E095-4F10-803C-02F133BC9866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48" creationId="{D3BC0D38-04AE-40E8-9F2E-B3C44F06A7B8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49" creationId="{807F6D9B-6103-4D37-BB44-34A9F5B96BDA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50" creationId="{A6A1BBE7-8877-4A2B-8765-532B8314D6C5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51" creationId="{4EB7E18D-852C-4FD2-ACB6-B7DCA27E8563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52" creationId="{663317E0-9CC2-46D2-8A17-185217213EC2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53" creationId="{CB5D4AF4-E1BF-4507-8BDE-DDE8D7D1DDB2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54" creationId="{A8CEBAA0-57A1-498B-AF31-CAE5B2496CCA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55" creationId="{4D4ACF8D-F489-47D3-B47A-73F94CBBB46F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56" creationId="{6D0592F7-1E96-4DF1-8AD5-4B0E6331F74E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57" creationId="{D74B57BF-4061-48DF-AB22-E208D123C030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58" creationId="{6814F91D-C815-4307-94A4-3DD569906592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66" creationId="{EB9A5B4F-5E22-4333-8599-18F62B1E609E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68" creationId="{592CA162-6EA8-40E0-AC3E-3B7398A3C140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69" creationId="{894327D0-44C9-4DCE-89EA-744E1128BA55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70" creationId="{FE9A2276-505C-4FC7-94BB-CB6B1C0DE444}"/>
          </ac:spMkLst>
        </pc:spChg>
        <pc:picChg chg="del">
          <ac:chgData name="Centurione, Vittorio" userId="4ea74cf0-023b-4086-96b5-c11f6770f13d" providerId="ADAL" clId="{E8C80F40-9485-4335-83C6-9B272BE180E2}" dt="2020-11-05T16:27:50.278" v="46" actId="478"/>
          <ac:picMkLst>
            <pc:docMk/>
            <pc:sldMk cId="2601167503" sldId="20830"/>
            <ac:picMk id="60" creationId="{27974DF8-0347-4DDA-888F-03AF4D94200B}"/>
          </ac:picMkLst>
        </pc:picChg>
        <pc:picChg chg="del">
          <ac:chgData name="Centurione, Vittorio" userId="4ea74cf0-023b-4086-96b5-c11f6770f13d" providerId="ADAL" clId="{E8C80F40-9485-4335-83C6-9B272BE180E2}" dt="2020-11-05T16:27:50.278" v="46" actId="478"/>
          <ac:picMkLst>
            <pc:docMk/>
            <pc:sldMk cId="2601167503" sldId="20830"/>
            <ac:picMk id="61" creationId="{5F548D8E-4095-4AF9-879C-2FE6E8B61F2B}"/>
          </ac:picMkLst>
        </pc:picChg>
        <pc:picChg chg="del">
          <ac:chgData name="Centurione, Vittorio" userId="4ea74cf0-023b-4086-96b5-c11f6770f13d" providerId="ADAL" clId="{E8C80F40-9485-4335-83C6-9B272BE180E2}" dt="2020-11-05T16:27:50.278" v="46" actId="478"/>
          <ac:picMkLst>
            <pc:docMk/>
            <pc:sldMk cId="2601167503" sldId="20830"/>
            <ac:picMk id="63" creationId="{1DB257F4-22DF-4799-81BE-EF0B01C13CD8}"/>
          </ac:picMkLst>
        </pc:picChg>
        <pc:picChg chg="del">
          <ac:chgData name="Centurione, Vittorio" userId="4ea74cf0-023b-4086-96b5-c11f6770f13d" providerId="ADAL" clId="{E8C80F40-9485-4335-83C6-9B272BE180E2}" dt="2020-11-05T16:27:50.278" v="46" actId="478"/>
          <ac:picMkLst>
            <pc:docMk/>
            <pc:sldMk cId="2601167503" sldId="20830"/>
            <ac:picMk id="64" creationId="{606353C4-6A54-4548-A4EE-09C5B183C131}"/>
          </ac:picMkLst>
        </pc:picChg>
        <pc:picChg chg="del">
          <ac:chgData name="Centurione, Vittorio" userId="4ea74cf0-023b-4086-96b5-c11f6770f13d" providerId="ADAL" clId="{E8C80F40-9485-4335-83C6-9B272BE180E2}" dt="2020-11-05T16:27:50.278" v="46" actId="478"/>
          <ac:picMkLst>
            <pc:docMk/>
            <pc:sldMk cId="2601167503" sldId="20830"/>
            <ac:picMk id="65" creationId="{CEB2A6D1-0AF4-4080-B1AA-69B78370C0E9}"/>
          </ac:picMkLst>
        </pc:picChg>
        <pc:picChg chg="del">
          <ac:chgData name="Centurione, Vittorio" userId="4ea74cf0-023b-4086-96b5-c11f6770f13d" providerId="ADAL" clId="{E8C80F40-9485-4335-83C6-9B272BE180E2}" dt="2020-11-05T16:27:50.278" v="46" actId="478"/>
          <ac:picMkLst>
            <pc:docMk/>
            <pc:sldMk cId="2601167503" sldId="20830"/>
            <ac:picMk id="67" creationId="{494D3C2D-07A0-4FA3-B3AB-686864A8DA92}"/>
          </ac:picMkLst>
        </pc:picChg>
        <pc:picChg chg="del">
          <ac:chgData name="Centurione, Vittorio" userId="4ea74cf0-023b-4086-96b5-c11f6770f13d" providerId="ADAL" clId="{E8C80F40-9485-4335-83C6-9B272BE180E2}" dt="2020-11-05T16:27:50.278" v="46" actId="478"/>
          <ac:picMkLst>
            <pc:docMk/>
            <pc:sldMk cId="2601167503" sldId="20830"/>
            <ac:picMk id="71" creationId="{7CC6D291-E14A-41DD-921D-3B4380CADE84}"/>
          </ac:picMkLst>
        </pc:picChg>
        <pc:picChg chg="del">
          <ac:chgData name="Centurione, Vittorio" userId="4ea74cf0-023b-4086-96b5-c11f6770f13d" providerId="ADAL" clId="{E8C80F40-9485-4335-83C6-9B272BE180E2}" dt="2020-11-05T16:27:50.278" v="46" actId="478"/>
          <ac:picMkLst>
            <pc:docMk/>
            <pc:sldMk cId="2601167503" sldId="20830"/>
            <ac:picMk id="72" creationId="{CBEA11E2-DF85-48A7-BEFC-0FDF7D9AF920}"/>
          </ac:picMkLst>
        </pc:picChg>
        <pc:cxnChg chg="del">
          <ac:chgData name="Centurione, Vittorio" userId="4ea74cf0-023b-4086-96b5-c11f6770f13d" providerId="ADAL" clId="{E8C80F40-9485-4335-83C6-9B272BE180E2}" dt="2020-11-05T16:27:50.278" v="46" actId="478"/>
          <ac:cxnSpMkLst>
            <pc:docMk/>
            <pc:sldMk cId="2601167503" sldId="20830"/>
            <ac:cxnSpMk id="26" creationId="{A3D8D062-B8D5-4BE1-BEBF-C086C82F7748}"/>
          </ac:cxnSpMkLst>
        </pc:cxnChg>
        <pc:cxnChg chg="del">
          <ac:chgData name="Centurione, Vittorio" userId="4ea74cf0-023b-4086-96b5-c11f6770f13d" providerId="ADAL" clId="{E8C80F40-9485-4335-83C6-9B272BE180E2}" dt="2020-11-05T16:27:50.278" v="46" actId="478"/>
          <ac:cxnSpMkLst>
            <pc:docMk/>
            <pc:sldMk cId="2601167503" sldId="20830"/>
            <ac:cxnSpMk id="29" creationId="{45425607-CE2B-4F39-95BF-93B22703C88A}"/>
          </ac:cxnSpMkLst>
        </pc:cxnChg>
        <pc:cxnChg chg="del">
          <ac:chgData name="Centurione, Vittorio" userId="4ea74cf0-023b-4086-96b5-c11f6770f13d" providerId="ADAL" clId="{E8C80F40-9485-4335-83C6-9B272BE180E2}" dt="2020-11-05T16:27:50.278" v="46" actId="478"/>
          <ac:cxnSpMkLst>
            <pc:docMk/>
            <pc:sldMk cId="2601167503" sldId="20830"/>
            <ac:cxnSpMk id="30" creationId="{3AA57649-C105-4D63-92FB-2F495E8FF7B5}"/>
          </ac:cxnSpMkLst>
        </pc:cxnChg>
      </pc:sldChg>
      <pc:sldChg chg="addSp delSp modSp add">
        <pc:chgData name="Centurione, Vittorio" userId="4ea74cf0-023b-4086-96b5-c11f6770f13d" providerId="ADAL" clId="{E8C80F40-9485-4335-83C6-9B272BE180E2}" dt="2020-11-06T14:07:32.127" v="394" actId="114"/>
        <pc:sldMkLst>
          <pc:docMk/>
          <pc:sldMk cId="1595622069" sldId="20831"/>
        </pc:sldMkLst>
        <pc:spChg chg="add mod">
          <ac:chgData name="Centurione, Vittorio" userId="4ea74cf0-023b-4086-96b5-c11f6770f13d" providerId="ADAL" clId="{E8C80F40-9485-4335-83C6-9B272BE180E2}" dt="2020-11-06T14:07:32.127" v="394" actId="114"/>
          <ac:spMkLst>
            <pc:docMk/>
            <pc:sldMk cId="1595622069" sldId="20831"/>
            <ac:spMk id="4" creationId="{81C21D28-E313-4DD0-BC27-1CC98153ED37}"/>
          </ac:spMkLst>
        </pc:spChg>
        <pc:spChg chg="del">
          <ac:chgData name="Centurione, Vittorio" userId="4ea74cf0-023b-4086-96b5-c11f6770f13d" providerId="ADAL" clId="{E8C80F40-9485-4335-83C6-9B272BE180E2}" dt="2020-11-06T14:07:16.333" v="367" actId="478"/>
          <ac:spMkLst>
            <pc:docMk/>
            <pc:sldMk cId="1595622069" sldId="20831"/>
            <ac:spMk id="24" creationId="{B09E3917-3D86-42FA-977E-6CF5A6B665F5}"/>
          </ac:spMkLst>
        </pc:spChg>
      </pc:sldChg>
      <pc:sldChg chg="del">
        <pc:chgData name="Centurione, Vittorio" userId="4ea74cf0-023b-4086-96b5-c11f6770f13d" providerId="ADAL" clId="{E8C80F40-9485-4335-83C6-9B272BE180E2}" dt="2020-11-05T16:28:24.252" v="141" actId="2696"/>
        <pc:sldMkLst>
          <pc:docMk/>
          <pc:sldMk cId="3928986494" sldId="20831"/>
        </pc:sldMkLst>
      </pc:sldChg>
      <pc:sldChg chg="addSp delSp modSp add ord">
        <pc:chgData name="Centurione, Vittorio" userId="4ea74cf0-023b-4086-96b5-c11f6770f13d" providerId="ADAL" clId="{E8C80F40-9485-4335-83C6-9B272BE180E2}" dt="2020-11-06T14:07:37.716" v="396" actId="114"/>
        <pc:sldMkLst>
          <pc:docMk/>
          <pc:sldMk cId="890566543" sldId="20832"/>
        </pc:sldMkLst>
        <pc:spChg chg="add mod">
          <ac:chgData name="Centurione, Vittorio" userId="4ea74cf0-023b-4086-96b5-c11f6770f13d" providerId="ADAL" clId="{E8C80F40-9485-4335-83C6-9B272BE180E2}" dt="2020-11-05T16:34:15.016" v="254" actId="1035"/>
          <ac:spMkLst>
            <pc:docMk/>
            <pc:sldMk cId="890566543" sldId="20832"/>
            <ac:spMk id="2" creationId="{3CC5C1B2-F9C5-4BE0-B316-D7473F4CBEE7}"/>
          </ac:spMkLst>
        </pc:spChg>
        <pc:spChg chg="add mod">
          <ac:chgData name="Centurione, Vittorio" userId="4ea74cf0-023b-4086-96b5-c11f6770f13d" providerId="ADAL" clId="{E8C80F40-9485-4335-83C6-9B272BE180E2}" dt="2020-11-05T16:34:15.016" v="254" actId="1035"/>
          <ac:spMkLst>
            <pc:docMk/>
            <pc:sldMk cId="890566543" sldId="20832"/>
            <ac:spMk id="5" creationId="{93EF6924-1207-45D5-B9B9-C9DD6336FDE7}"/>
          </ac:spMkLst>
        </pc:spChg>
        <pc:spChg chg="add mod">
          <ac:chgData name="Centurione, Vittorio" userId="4ea74cf0-023b-4086-96b5-c11f6770f13d" providerId="ADAL" clId="{E8C80F40-9485-4335-83C6-9B272BE180E2}" dt="2020-11-05T16:34:15.016" v="254" actId="1035"/>
          <ac:spMkLst>
            <pc:docMk/>
            <pc:sldMk cId="890566543" sldId="20832"/>
            <ac:spMk id="6" creationId="{108CEB1B-7CC3-46D7-AF7E-E481C18A6A3F}"/>
          </ac:spMkLst>
        </pc:spChg>
        <pc:spChg chg="add mod">
          <ac:chgData name="Centurione, Vittorio" userId="4ea74cf0-023b-4086-96b5-c11f6770f13d" providerId="ADAL" clId="{E8C80F40-9485-4335-83C6-9B272BE180E2}" dt="2020-11-05T16:34:15.016" v="254" actId="1035"/>
          <ac:spMkLst>
            <pc:docMk/>
            <pc:sldMk cId="890566543" sldId="20832"/>
            <ac:spMk id="7" creationId="{E90E8C09-101B-4FED-B231-8766CC8E7FEC}"/>
          </ac:spMkLst>
        </pc:spChg>
        <pc:spChg chg="add mod">
          <ac:chgData name="Centurione, Vittorio" userId="4ea74cf0-023b-4086-96b5-c11f6770f13d" providerId="ADAL" clId="{E8C80F40-9485-4335-83C6-9B272BE180E2}" dt="2020-11-05T16:34:15.016" v="254" actId="1035"/>
          <ac:spMkLst>
            <pc:docMk/>
            <pc:sldMk cId="890566543" sldId="20832"/>
            <ac:spMk id="8" creationId="{350D11FA-A7AD-449D-A6DE-8D0EB26F9F63}"/>
          </ac:spMkLst>
        </pc:spChg>
        <pc:spChg chg="add mod">
          <ac:chgData name="Centurione, Vittorio" userId="4ea74cf0-023b-4086-96b5-c11f6770f13d" providerId="ADAL" clId="{E8C80F40-9485-4335-83C6-9B272BE180E2}" dt="2020-11-05T16:33:42.382" v="238" actId="14100"/>
          <ac:spMkLst>
            <pc:docMk/>
            <pc:sldMk cId="890566543" sldId="20832"/>
            <ac:spMk id="9" creationId="{0899BEDC-A902-48D2-A249-9080B936C86B}"/>
          </ac:spMkLst>
        </pc:spChg>
        <pc:spChg chg="add mod">
          <ac:chgData name="Centurione, Vittorio" userId="4ea74cf0-023b-4086-96b5-c11f6770f13d" providerId="ADAL" clId="{E8C80F40-9485-4335-83C6-9B272BE180E2}" dt="2020-11-05T16:34:15.016" v="254" actId="1035"/>
          <ac:spMkLst>
            <pc:docMk/>
            <pc:sldMk cId="890566543" sldId="20832"/>
            <ac:spMk id="10" creationId="{10054D07-E46F-40D6-857C-A3D98918454A}"/>
          </ac:spMkLst>
        </pc:spChg>
        <pc:spChg chg="add del mod">
          <ac:chgData name="Centurione, Vittorio" userId="4ea74cf0-023b-4086-96b5-c11f6770f13d" providerId="ADAL" clId="{E8C80F40-9485-4335-83C6-9B272BE180E2}" dt="2020-11-05T16:33:16.977" v="213" actId="478"/>
          <ac:spMkLst>
            <pc:docMk/>
            <pc:sldMk cId="890566543" sldId="20832"/>
            <ac:spMk id="11" creationId="{85B003BD-B6AC-449D-8FD9-3F20D6071671}"/>
          </ac:spMkLst>
        </pc:spChg>
        <pc:spChg chg="add del mod">
          <ac:chgData name="Centurione, Vittorio" userId="4ea74cf0-023b-4086-96b5-c11f6770f13d" providerId="ADAL" clId="{E8C80F40-9485-4335-83C6-9B272BE180E2}" dt="2020-11-05T16:33:16.977" v="213" actId="478"/>
          <ac:spMkLst>
            <pc:docMk/>
            <pc:sldMk cId="890566543" sldId="20832"/>
            <ac:spMk id="12" creationId="{8EF05E1E-2CC3-463A-A8B3-8E4EC477F2A7}"/>
          </ac:spMkLst>
        </pc:spChg>
        <pc:spChg chg="add mod">
          <ac:chgData name="Centurione, Vittorio" userId="4ea74cf0-023b-4086-96b5-c11f6770f13d" providerId="ADAL" clId="{E8C80F40-9485-4335-83C6-9B272BE180E2}" dt="2020-11-05T16:33:48.446" v="239" actId="571"/>
          <ac:spMkLst>
            <pc:docMk/>
            <pc:sldMk cId="890566543" sldId="20832"/>
            <ac:spMk id="13" creationId="{C5709DD1-A1C6-48DC-A3D0-8A59591C6CDF}"/>
          </ac:spMkLst>
        </pc:spChg>
        <pc:spChg chg="add mod">
          <ac:chgData name="Centurione, Vittorio" userId="4ea74cf0-023b-4086-96b5-c11f6770f13d" providerId="ADAL" clId="{E8C80F40-9485-4335-83C6-9B272BE180E2}" dt="2020-11-05T16:33:52.765" v="240" actId="571"/>
          <ac:spMkLst>
            <pc:docMk/>
            <pc:sldMk cId="890566543" sldId="20832"/>
            <ac:spMk id="14" creationId="{B251CB5D-FC80-4693-8C17-150C777226AD}"/>
          </ac:spMkLst>
        </pc:spChg>
        <pc:spChg chg="add mod">
          <ac:chgData name="Centurione, Vittorio" userId="4ea74cf0-023b-4086-96b5-c11f6770f13d" providerId="ADAL" clId="{E8C80F40-9485-4335-83C6-9B272BE180E2}" dt="2020-11-05T16:33:54.805" v="241" actId="571"/>
          <ac:spMkLst>
            <pc:docMk/>
            <pc:sldMk cId="890566543" sldId="20832"/>
            <ac:spMk id="15" creationId="{5AFC64E7-F785-49AA-B5E6-47B97215E571}"/>
          </ac:spMkLst>
        </pc:spChg>
        <pc:spChg chg="add mod">
          <ac:chgData name="Centurione, Vittorio" userId="4ea74cf0-023b-4086-96b5-c11f6770f13d" providerId="ADAL" clId="{E8C80F40-9485-4335-83C6-9B272BE180E2}" dt="2020-11-05T16:33:58.960" v="242" actId="571"/>
          <ac:spMkLst>
            <pc:docMk/>
            <pc:sldMk cId="890566543" sldId="20832"/>
            <ac:spMk id="16" creationId="{11E47EF7-53C5-4490-9216-2B3373BB2C54}"/>
          </ac:spMkLst>
        </pc:spChg>
        <pc:spChg chg="add mod">
          <ac:chgData name="Centurione, Vittorio" userId="4ea74cf0-023b-4086-96b5-c11f6770f13d" providerId="ADAL" clId="{E8C80F40-9485-4335-83C6-9B272BE180E2}" dt="2020-11-05T16:34:02.592" v="243" actId="571"/>
          <ac:spMkLst>
            <pc:docMk/>
            <pc:sldMk cId="890566543" sldId="20832"/>
            <ac:spMk id="17" creationId="{7E509E72-9DED-4379-B86C-B39829F78583}"/>
          </ac:spMkLst>
        </pc:spChg>
        <pc:spChg chg="add mod">
          <ac:chgData name="Centurione, Vittorio" userId="4ea74cf0-023b-4086-96b5-c11f6770f13d" providerId="ADAL" clId="{E8C80F40-9485-4335-83C6-9B272BE180E2}" dt="2020-11-05T16:34:35.709" v="276" actId="1076"/>
          <ac:spMkLst>
            <pc:docMk/>
            <pc:sldMk cId="890566543" sldId="20832"/>
            <ac:spMk id="18" creationId="{7E535DF9-7328-4181-B21A-2F1F9E7509E3}"/>
          </ac:spMkLst>
        </pc:spChg>
        <pc:spChg chg="add mod">
          <ac:chgData name="Centurione, Vittorio" userId="4ea74cf0-023b-4086-96b5-c11f6770f13d" providerId="ADAL" clId="{E8C80F40-9485-4335-83C6-9B272BE180E2}" dt="2020-11-05T16:35:01.089" v="283" actId="1037"/>
          <ac:spMkLst>
            <pc:docMk/>
            <pc:sldMk cId="890566543" sldId="20832"/>
            <ac:spMk id="19" creationId="{8C0B60E9-873C-44B2-908B-CDDEA4A33923}"/>
          </ac:spMkLst>
        </pc:spChg>
        <pc:spChg chg="add mod">
          <ac:chgData name="Centurione, Vittorio" userId="4ea74cf0-023b-4086-96b5-c11f6770f13d" providerId="ADAL" clId="{E8C80F40-9485-4335-83C6-9B272BE180E2}" dt="2020-11-05T16:35:03.740" v="286" actId="1037"/>
          <ac:spMkLst>
            <pc:docMk/>
            <pc:sldMk cId="890566543" sldId="20832"/>
            <ac:spMk id="20" creationId="{D60DEAFD-5102-434E-BE3C-253178AEF2DB}"/>
          </ac:spMkLst>
        </pc:spChg>
        <pc:spChg chg="add mod">
          <ac:chgData name="Centurione, Vittorio" userId="4ea74cf0-023b-4086-96b5-c11f6770f13d" providerId="ADAL" clId="{E8C80F40-9485-4335-83C6-9B272BE180E2}" dt="2020-11-05T16:35:06.131" v="288" actId="1037"/>
          <ac:spMkLst>
            <pc:docMk/>
            <pc:sldMk cId="890566543" sldId="20832"/>
            <ac:spMk id="21" creationId="{292B20F6-28B7-4349-B195-A3ED551F5D67}"/>
          </ac:spMkLst>
        </pc:spChg>
        <pc:spChg chg="add mod">
          <ac:chgData name="Centurione, Vittorio" userId="4ea74cf0-023b-4086-96b5-c11f6770f13d" providerId="ADAL" clId="{E8C80F40-9485-4335-83C6-9B272BE180E2}" dt="2020-11-05T16:35:08.994" v="293" actId="1037"/>
          <ac:spMkLst>
            <pc:docMk/>
            <pc:sldMk cId="890566543" sldId="20832"/>
            <ac:spMk id="22" creationId="{0649794C-1985-41F4-87F4-127427124605}"/>
          </ac:spMkLst>
        </pc:spChg>
        <pc:spChg chg="add mod">
          <ac:chgData name="Centurione, Vittorio" userId="4ea74cf0-023b-4086-96b5-c11f6770f13d" providerId="ADAL" clId="{E8C80F40-9485-4335-83C6-9B272BE180E2}" dt="2020-11-05T16:35:11.549" v="296" actId="1037"/>
          <ac:spMkLst>
            <pc:docMk/>
            <pc:sldMk cId="890566543" sldId="20832"/>
            <ac:spMk id="23" creationId="{6EE1DD28-9C4F-43A6-8E3F-95B0E0705EA6}"/>
          </ac:spMkLst>
        </pc:spChg>
        <pc:spChg chg="mod">
          <ac:chgData name="Centurione, Vittorio" userId="4ea74cf0-023b-4086-96b5-c11f6770f13d" providerId="ADAL" clId="{E8C80F40-9485-4335-83C6-9B272BE180E2}" dt="2020-11-06T14:07:37.716" v="396" actId="114"/>
          <ac:spMkLst>
            <pc:docMk/>
            <pc:sldMk cId="890566543" sldId="20832"/>
            <ac:spMk id="24" creationId="{B09E3917-3D86-42FA-977E-6CF5A6B665F5}"/>
          </ac:spMkLst>
        </pc:spChg>
      </pc:sldChg>
      <pc:sldChg chg="del">
        <pc:chgData name="Centurione, Vittorio" userId="4ea74cf0-023b-4086-96b5-c11f6770f13d" providerId="ADAL" clId="{E8C80F40-9485-4335-83C6-9B272BE180E2}" dt="2020-11-05T16:28:24.429" v="146" actId="2696"/>
        <pc:sldMkLst>
          <pc:docMk/>
          <pc:sldMk cId="1284562330" sldId="20832"/>
        </pc:sldMkLst>
      </pc:sldChg>
      <pc:sldChg chg="add">
        <pc:chgData name="Centurione, Vittorio" userId="4ea74cf0-023b-4086-96b5-c11f6770f13d" providerId="ADAL" clId="{E8C80F40-9485-4335-83C6-9B272BE180E2}" dt="2020-11-05T16:37:16.283" v="328"/>
        <pc:sldMkLst>
          <pc:docMk/>
          <pc:sldMk cId="2117258818" sldId="20833"/>
        </pc:sldMkLst>
      </pc:sldChg>
      <pc:sldChg chg="addSp delSp add">
        <pc:chgData name="Centurione, Vittorio" userId="4ea74cf0-023b-4086-96b5-c11f6770f13d" providerId="ADAL" clId="{E8C80F40-9485-4335-83C6-9B272BE180E2}" dt="2020-11-06T14:08:08.419" v="398" actId="478"/>
        <pc:sldMkLst>
          <pc:docMk/>
          <pc:sldMk cId="4066981824" sldId="20834"/>
        </pc:sldMkLst>
        <pc:spChg chg="add del">
          <ac:chgData name="Centurione, Vittorio" userId="4ea74cf0-023b-4086-96b5-c11f6770f13d" providerId="ADAL" clId="{E8C80F40-9485-4335-83C6-9B272BE180E2}" dt="2020-11-06T14:08:08.419" v="398" actId="478"/>
          <ac:spMkLst>
            <pc:docMk/>
            <pc:sldMk cId="4066981824" sldId="20834"/>
            <ac:spMk id="24" creationId="{B09E3917-3D86-42FA-977E-6CF5A6B665F5}"/>
          </ac:spMkLst>
        </pc:spChg>
      </pc:sldChg>
      <pc:sldChg chg="add">
        <pc:chgData name="Centurione, Vittorio" userId="4ea74cf0-023b-4086-96b5-c11f6770f13d" providerId="ADAL" clId="{E8C80F40-9485-4335-83C6-9B272BE180E2}" dt="2020-11-05T16:37:37.066" v="330"/>
        <pc:sldMkLst>
          <pc:docMk/>
          <pc:sldMk cId="1068804750" sldId="20835"/>
        </pc:sldMkLst>
      </pc:sldChg>
      <pc:sldChg chg="addSp delSp modSp add ord">
        <pc:chgData name="Centurione, Vittorio" userId="4ea74cf0-023b-4086-96b5-c11f6770f13d" providerId="ADAL" clId="{E8C80F40-9485-4335-83C6-9B272BE180E2}" dt="2020-11-06T14:14:06.082" v="621" actId="20577"/>
        <pc:sldMkLst>
          <pc:docMk/>
          <pc:sldMk cId="1582394514" sldId="20836"/>
        </pc:sldMkLst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2" creationId="{3CC5C1B2-F9C5-4BE0-B316-D7473F4CBEE7}"/>
          </ac:spMkLst>
        </pc:spChg>
        <pc:spChg chg="add del mod">
          <ac:chgData name="Centurione, Vittorio" userId="4ea74cf0-023b-4086-96b5-c11f6770f13d" providerId="ADAL" clId="{E8C80F40-9485-4335-83C6-9B272BE180E2}" dt="2020-11-06T14:14:06.082" v="621" actId="20577"/>
          <ac:spMkLst>
            <pc:docMk/>
            <pc:sldMk cId="1582394514" sldId="20836"/>
            <ac:spMk id="3" creationId="{E6AC5206-17D6-4CF5-8E1D-130170A0ED3F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5" creationId="{93EF6924-1207-45D5-B9B9-C9DD6336FDE7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6" creationId="{108CEB1B-7CC3-46D7-AF7E-E481C18A6A3F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7" creationId="{E90E8C09-101B-4FED-B231-8766CC8E7FEC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8" creationId="{350D11FA-A7AD-449D-A6DE-8D0EB26F9F63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9" creationId="{0899BEDC-A902-48D2-A249-9080B936C86B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10" creationId="{10054D07-E46F-40D6-857C-A3D98918454A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13" creationId="{C5709DD1-A1C6-48DC-A3D0-8A59591C6CDF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14" creationId="{B251CB5D-FC80-4693-8C17-150C777226AD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15" creationId="{5AFC64E7-F785-49AA-B5E6-47B97215E571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16" creationId="{11E47EF7-53C5-4490-9216-2B3373BB2C54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17" creationId="{7E509E72-9DED-4379-B86C-B39829F78583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18" creationId="{7E535DF9-7328-4181-B21A-2F1F9E7509E3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19" creationId="{8C0B60E9-873C-44B2-908B-CDDEA4A33923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20" creationId="{D60DEAFD-5102-434E-BE3C-253178AEF2DB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21" creationId="{292B20F6-28B7-4349-B195-A3ED551F5D67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22" creationId="{0649794C-1985-41F4-87F4-127427124605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23" creationId="{6EE1DD28-9C4F-43A6-8E3F-95B0E0705EA6}"/>
          </ac:spMkLst>
        </pc:spChg>
        <pc:spChg chg="mod">
          <ac:chgData name="Centurione, Vittorio" userId="4ea74cf0-023b-4086-96b5-c11f6770f13d" providerId="ADAL" clId="{E8C80F40-9485-4335-83C6-9B272BE180E2}" dt="2020-11-06T14:09:38.253" v="445" actId="20577"/>
          <ac:spMkLst>
            <pc:docMk/>
            <pc:sldMk cId="1582394514" sldId="20836"/>
            <ac:spMk id="24" creationId="{B09E3917-3D86-42FA-977E-6CF5A6B665F5}"/>
          </ac:spMkLst>
        </pc:spChg>
      </pc:sldChg>
      <pc:sldMasterChg chg="del delSldLayout">
        <pc:chgData name="Centurione, Vittorio" userId="4ea74cf0-023b-4086-96b5-c11f6770f13d" providerId="ADAL" clId="{E8C80F40-9485-4335-83C6-9B272BE180E2}" dt="2020-11-05T16:28:23.127" v="93" actId="2696"/>
        <pc:sldMasterMkLst>
          <pc:docMk/>
          <pc:sldMasterMk cId="3219788368" sldId="2147483719"/>
        </pc:sldMasterMkLst>
        <pc:sldLayoutChg chg="del">
          <pc:chgData name="Centurione, Vittorio" userId="4ea74cf0-023b-4086-96b5-c11f6770f13d" providerId="ADAL" clId="{E8C80F40-9485-4335-83C6-9B272BE180E2}" dt="2020-11-05T16:28:22.996" v="66" actId="2696"/>
          <pc:sldLayoutMkLst>
            <pc:docMk/>
            <pc:sldMasterMk cId="3219788368" sldId="2147483719"/>
            <pc:sldLayoutMk cId="1757131206" sldId="2147483720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" v="67" actId="2696"/>
          <pc:sldLayoutMkLst>
            <pc:docMk/>
            <pc:sldMasterMk cId="3219788368" sldId="2147483719"/>
            <pc:sldLayoutMk cId="2769301983" sldId="2147483721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04" v="68" actId="2696"/>
          <pc:sldLayoutMkLst>
            <pc:docMk/>
            <pc:sldMasterMk cId="3219788368" sldId="2147483719"/>
            <pc:sldLayoutMk cId="2354019893" sldId="2147483722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08" v="69" actId="2696"/>
          <pc:sldLayoutMkLst>
            <pc:docMk/>
            <pc:sldMasterMk cId="3219788368" sldId="2147483719"/>
            <pc:sldLayoutMk cId="3544705280" sldId="2147483723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10" v="70" actId="2696"/>
          <pc:sldLayoutMkLst>
            <pc:docMk/>
            <pc:sldMasterMk cId="3219788368" sldId="2147483719"/>
            <pc:sldLayoutMk cId="2942107583" sldId="2147483724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11" v="71" actId="2696"/>
          <pc:sldLayoutMkLst>
            <pc:docMk/>
            <pc:sldMasterMk cId="3219788368" sldId="2147483719"/>
            <pc:sldLayoutMk cId="1837097046" sldId="2147483725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13" v="72" actId="2696"/>
          <pc:sldLayoutMkLst>
            <pc:docMk/>
            <pc:sldMasterMk cId="3219788368" sldId="2147483719"/>
            <pc:sldLayoutMk cId="3013630338" sldId="2147483726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16" v="73" actId="2696"/>
          <pc:sldLayoutMkLst>
            <pc:docMk/>
            <pc:sldMasterMk cId="3219788368" sldId="2147483719"/>
            <pc:sldLayoutMk cId="2343324231" sldId="2147483727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18" v="74" actId="2696"/>
          <pc:sldLayoutMkLst>
            <pc:docMk/>
            <pc:sldMasterMk cId="3219788368" sldId="2147483719"/>
            <pc:sldLayoutMk cId="3875652316" sldId="2147483728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19" v="75" actId="2696"/>
          <pc:sldLayoutMkLst>
            <pc:docMk/>
            <pc:sldMasterMk cId="3219788368" sldId="2147483719"/>
            <pc:sldLayoutMk cId="3772469264" sldId="2147483729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21" v="76" actId="2696"/>
          <pc:sldLayoutMkLst>
            <pc:docMk/>
            <pc:sldMasterMk cId="3219788368" sldId="2147483719"/>
            <pc:sldLayoutMk cId="311331393" sldId="2147483730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27" v="77" actId="2696"/>
          <pc:sldLayoutMkLst>
            <pc:docMk/>
            <pc:sldMasterMk cId="3219788368" sldId="2147483719"/>
            <pc:sldLayoutMk cId="2858088456" sldId="2147483731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29" v="78" actId="2696"/>
          <pc:sldLayoutMkLst>
            <pc:docMk/>
            <pc:sldMasterMk cId="3219788368" sldId="2147483719"/>
            <pc:sldLayoutMk cId="3460269356" sldId="2147483732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31" v="79" actId="2696"/>
          <pc:sldLayoutMkLst>
            <pc:docMk/>
            <pc:sldMasterMk cId="3219788368" sldId="2147483719"/>
            <pc:sldLayoutMk cId="244011240" sldId="2147483733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35" v="80" actId="2696"/>
          <pc:sldLayoutMkLst>
            <pc:docMk/>
            <pc:sldMasterMk cId="3219788368" sldId="2147483719"/>
            <pc:sldLayoutMk cId="1128133463" sldId="2147483734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40" v="81" actId="2696"/>
          <pc:sldLayoutMkLst>
            <pc:docMk/>
            <pc:sldMasterMk cId="3219788368" sldId="2147483719"/>
            <pc:sldLayoutMk cId="2203238723" sldId="2147483735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43" v="82" actId="2696"/>
          <pc:sldLayoutMkLst>
            <pc:docMk/>
            <pc:sldMasterMk cId="3219788368" sldId="2147483719"/>
            <pc:sldLayoutMk cId="2985520687" sldId="2147483736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50" v="83" actId="2696"/>
          <pc:sldLayoutMkLst>
            <pc:docMk/>
            <pc:sldMasterMk cId="3219788368" sldId="2147483719"/>
            <pc:sldLayoutMk cId="3169663344" sldId="2147483737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57" v="84" actId="2696"/>
          <pc:sldLayoutMkLst>
            <pc:docMk/>
            <pc:sldMasterMk cId="3219788368" sldId="2147483719"/>
            <pc:sldLayoutMk cId="3302231368" sldId="2147483738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72" v="85" actId="2696"/>
          <pc:sldLayoutMkLst>
            <pc:docMk/>
            <pc:sldMasterMk cId="3219788368" sldId="2147483719"/>
            <pc:sldLayoutMk cId="491730166" sldId="2147483739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89" v="86" actId="2696"/>
          <pc:sldLayoutMkLst>
            <pc:docMk/>
            <pc:sldMasterMk cId="3219788368" sldId="2147483719"/>
            <pc:sldLayoutMk cId="1032583056" sldId="2147483740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115" v="88" actId="2696"/>
          <pc:sldLayoutMkLst>
            <pc:docMk/>
            <pc:sldMasterMk cId="3219788368" sldId="2147483719"/>
            <pc:sldLayoutMk cId="94857705" sldId="2147483741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117" v="90" actId="2696"/>
          <pc:sldLayoutMkLst>
            <pc:docMk/>
            <pc:sldMasterMk cId="3219788368" sldId="2147483719"/>
            <pc:sldLayoutMk cId="1852108247" sldId="2147483742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120" v="91" actId="2696"/>
          <pc:sldLayoutMkLst>
            <pc:docMk/>
            <pc:sldMasterMk cId="3219788368" sldId="2147483719"/>
            <pc:sldLayoutMk cId="2528800488" sldId="2147483743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125" v="92" actId="2696"/>
          <pc:sldLayoutMkLst>
            <pc:docMk/>
            <pc:sldMasterMk cId="3219788368" sldId="2147483719"/>
            <pc:sldLayoutMk cId="1586325448" sldId="2147483744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100" v="87" actId="2696"/>
          <pc:sldLayoutMkLst>
            <pc:docMk/>
            <pc:sldMasterMk cId="3219788368" sldId="2147483719"/>
            <pc:sldLayoutMk cId="2387558079" sldId="2147483774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116" v="89" actId="2696"/>
          <pc:sldLayoutMkLst>
            <pc:docMk/>
            <pc:sldMasterMk cId="3219788368" sldId="2147483719"/>
            <pc:sldLayoutMk cId="3527000906" sldId="2147483781"/>
          </pc:sldLayoutMkLst>
        </pc:sldLayoutChg>
      </pc:sldMasterChg>
    </pc:docChg>
  </pc:docChgLst>
  <pc:docChgLst>
    <pc:chgData name="Centurione, Vittorio" userId="4ea74cf0-023b-4086-96b5-c11f6770f13d" providerId="ADAL" clId="{C79EBADB-BFD3-4A4A-842C-5D0FDEE4FD92}"/>
    <pc:docChg chg="undo custSel addSld modSld">
      <pc:chgData name="Centurione, Vittorio" userId="4ea74cf0-023b-4086-96b5-c11f6770f13d" providerId="ADAL" clId="{C79EBADB-BFD3-4A4A-842C-5D0FDEE4FD92}" dt="2020-11-04T10:15:06.548" v="601" actId="13926"/>
      <pc:docMkLst>
        <pc:docMk/>
      </pc:docMkLst>
      <pc:sldChg chg="delSp modSp">
        <pc:chgData name="Centurione, Vittorio" userId="4ea74cf0-023b-4086-96b5-c11f6770f13d" providerId="ADAL" clId="{C79EBADB-BFD3-4A4A-842C-5D0FDEE4FD92}" dt="2020-11-01T20:37:18.225" v="205" actId="1036"/>
        <pc:sldMkLst>
          <pc:docMk/>
          <pc:sldMk cId="2511185278" sldId="20782"/>
        </pc:sldMkLst>
        <pc:spChg chg="mod">
          <ac:chgData name="Centurione, Vittorio" userId="4ea74cf0-023b-4086-96b5-c11f6770f13d" providerId="ADAL" clId="{C79EBADB-BFD3-4A4A-842C-5D0FDEE4FD92}" dt="2020-11-01T20:37:09.987" v="198" actId="1036"/>
          <ac:spMkLst>
            <pc:docMk/>
            <pc:sldMk cId="2511185278" sldId="20782"/>
            <ac:spMk id="110" creationId="{C202B1D2-BDF5-478A-A268-2A0C73AC90D7}"/>
          </ac:spMkLst>
        </pc:spChg>
        <pc:spChg chg="mod">
          <ac:chgData name="Centurione, Vittorio" userId="4ea74cf0-023b-4086-96b5-c11f6770f13d" providerId="ADAL" clId="{C79EBADB-BFD3-4A4A-842C-5D0FDEE4FD92}" dt="2020-11-01T20:37:09.987" v="198" actId="1036"/>
          <ac:spMkLst>
            <pc:docMk/>
            <pc:sldMk cId="2511185278" sldId="20782"/>
            <ac:spMk id="111" creationId="{9CDCDFCB-A66D-42B0-81BB-905A4F219E12}"/>
          </ac:spMkLst>
        </pc:spChg>
        <pc:spChg chg="mod">
          <ac:chgData name="Centurione, Vittorio" userId="4ea74cf0-023b-4086-96b5-c11f6770f13d" providerId="ADAL" clId="{C79EBADB-BFD3-4A4A-842C-5D0FDEE4FD92}" dt="2020-11-01T20:37:18.225" v="205" actId="1036"/>
          <ac:spMkLst>
            <pc:docMk/>
            <pc:sldMk cId="2511185278" sldId="20782"/>
            <ac:spMk id="112" creationId="{081E79F9-1DD1-44A9-8B5D-617846EFB848}"/>
          </ac:spMkLst>
        </pc:spChg>
        <pc:spChg chg="mod topLvl">
          <ac:chgData name="Centurione, Vittorio" userId="4ea74cf0-023b-4086-96b5-c11f6770f13d" providerId="ADAL" clId="{C79EBADB-BFD3-4A4A-842C-5D0FDEE4FD92}" dt="2020-11-01T20:37:18.225" v="205" actId="1036"/>
          <ac:spMkLst>
            <pc:docMk/>
            <pc:sldMk cId="2511185278" sldId="20782"/>
            <ac:spMk id="115" creationId="{83ABFA30-A793-4705-A91E-A5E0A4492801}"/>
          </ac:spMkLst>
        </pc:spChg>
        <pc:grpChg chg="del">
          <ac:chgData name="Centurione, Vittorio" userId="4ea74cf0-023b-4086-96b5-c11f6770f13d" providerId="ADAL" clId="{C79EBADB-BFD3-4A4A-842C-5D0FDEE4FD92}" dt="2020-11-01T20:37:13.875" v="199" actId="478"/>
          <ac:grpSpMkLst>
            <pc:docMk/>
            <pc:sldMk cId="2511185278" sldId="20782"/>
            <ac:grpSpMk id="113" creationId="{9CCE9EF2-8474-4E02-8AEA-2011616C5F85}"/>
          </ac:grpSpMkLst>
        </pc:grpChg>
        <pc:picChg chg="del topLvl">
          <ac:chgData name="Centurione, Vittorio" userId="4ea74cf0-023b-4086-96b5-c11f6770f13d" providerId="ADAL" clId="{C79EBADB-BFD3-4A4A-842C-5D0FDEE4FD92}" dt="2020-11-01T20:37:13.875" v="199" actId="478"/>
          <ac:picMkLst>
            <pc:docMk/>
            <pc:sldMk cId="2511185278" sldId="20782"/>
            <ac:picMk id="114" creationId="{969ACCF5-17CC-402A-99ED-3E11D9B93DC9}"/>
          </ac:picMkLst>
        </pc:picChg>
      </pc:sldChg>
      <pc:sldChg chg="addSp delSp">
        <pc:chgData name="Centurione, Vittorio" userId="4ea74cf0-023b-4086-96b5-c11f6770f13d" providerId="ADAL" clId="{C79EBADB-BFD3-4A4A-842C-5D0FDEE4FD92}" dt="2020-11-02T18:01:13.721" v="209"/>
        <pc:sldMkLst>
          <pc:docMk/>
          <pc:sldMk cId="87923069" sldId="20823"/>
        </pc:sldMkLst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29" creationId="{341AFD0D-F5FD-44BD-9231-1624B18E1CEA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37" creationId="{CE9CFB73-4FB0-4CC4-B0A2-77C38FADC89B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38" creationId="{35DEC6E5-DC51-4A73-BF05-004EB8B0157C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40" creationId="{577E023E-1C5E-4EC3-BE97-4C61D8D02137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43" creationId="{1C8C31D3-47EA-4321-8414-9D61CA91F9E9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44" creationId="{1835CB04-83F8-4990-A7C6-4D7FD30F5C9A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45" creationId="{3F5208EA-FC74-477A-A880-05833AAD3252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46" creationId="{558F0161-5D84-4F58-811E-9A2F2B7F8D6D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47" creationId="{04392862-9EF2-4D7A-955D-7EDE85D9FE7C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48" creationId="{B4EA0880-37A9-4E71-8D58-4A7AD9F1A79A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49" creationId="{E0279A4F-EE2B-4B9A-86D0-7837A0B9F938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50" creationId="{E713A53A-27F4-45EE-9661-582A178B892B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51" creationId="{1DD9CB15-1A55-4B04-84C4-871EC2836D57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52" creationId="{CCD27EA1-433C-4A7F-858A-C689220633EC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54" creationId="{38E1D1FC-B7C7-44AC-A74F-E38D4B6AF6EF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55" creationId="{374674CD-63BA-47A8-BACF-6ED6077882E3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56" creationId="{218C0B45-3CCD-4146-BB06-F216C8DDA828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57" creationId="{39BB1EF1-5618-4763-B9C6-AF6E74FF7F23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58" creationId="{7E869274-E8BA-4C2B-AE8B-93DDF456759B}"/>
          </ac:spMkLst>
        </pc:spChg>
        <pc:picChg chg="add del">
          <ac:chgData name="Centurione, Vittorio" userId="4ea74cf0-023b-4086-96b5-c11f6770f13d" providerId="ADAL" clId="{C79EBADB-BFD3-4A4A-842C-5D0FDEE4FD92}" dt="2020-11-02T18:01:13.721" v="209"/>
          <ac:picMkLst>
            <pc:docMk/>
            <pc:sldMk cId="87923069" sldId="20823"/>
            <ac:picMk id="2" creationId="{E153595F-DF6A-4251-BF23-ADC0DE989A61}"/>
          </ac:picMkLst>
        </pc:picChg>
        <pc:picChg chg="add del">
          <ac:chgData name="Centurione, Vittorio" userId="4ea74cf0-023b-4086-96b5-c11f6770f13d" providerId="ADAL" clId="{C79EBADB-BFD3-4A4A-842C-5D0FDEE4FD92}" dt="2020-11-02T18:01:11.300" v="207"/>
          <ac:picMkLst>
            <pc:docMk/>
            <pc:sldMk cId="87923069" sldId="20823"/>
            <ac:picMk id="53" creationId="{649AD75B-7367-4E4A-9EBF-84DFA5B3388F}"/>
          </ac:picMkLst>
        </pc:picChg>
        <pc:picChg chg="add del">
          <ac:chgData name="Centurione, Vittorio" userId="4ea74cf0-023b-4086-96b5-c11f6770f13d" providerId="ADAL" clId="{C79EBADB-BFD3-4A4A-842C-5D0FDEE4FD92}" dt="2020-11-02T18:01:11.300" v="207"/>
          <ac:picMkLst>
            <pc:docMk/>
            <pc:sldMk cId="87923069" sldId="20823"/>
            <ac:picMk id="59" creationId="{7EB5EB26-7631-4F00-B81E-E5A42D2220E9}"/>
          </ac:picMkLst>
        </pc:picChg>
      </pc:sldChg>
      <pc:sldChg chg="modSp">
        <pc:chgData name="Centurione, Vittorio" userId="4ea74cf0-023b-4086-96b5-c11f6770f13d" providerId="ADAL" clId="{C79EBADB-BFD3-4A4A-842C-5D0FDEE4FD92}" dt="2020-11-04T10:15:06.548" v="601" actId="13926"/>
        <pc:sldMkLst>
          <pc:docMk/>
          <pc:sldMk cId="770097622" sldId="20829"/>
        </pc:sldMkLst>
        <pc:spChg chg="mod">
          <ac:chgData name="Centurione, Vittorio" userId="4ea74cf0-023b-4086-96b5-c11f6770f13d" providerId="ADAL" clId="{C79EBADB-BFD3-4A4A-842C-5D0FDEE4FD92}" dt="2020-11-04T10:15:06.548" v="601" actId="13926"/>
          <ac:spMkLst>
            <pc:docMk/>
            <pc:sldMk cId="770097622" sldId="20829"/>
            <ac:spMk id="10" creationId="{C09AE13A-46E8-4CFA-A1B9-0D1FDA1E63A4}"/>
          </ac:spMkLst>
        </pc:spChg>
      </pc:sldChg>
      <pc:sldChg chg="addSp delSp modSp add">
        <pc:chgData name="Centurione, Vittorio" userId="4ea74cf0-023b-4086-96b5-c11f6770f13d" providerId="ADAL" clId="{C79EBADB-BFD3-4A4A-842C-5D0FDEE4FD92}" dt="2020-11-01T20:19:01.118" v="189"/>
        <pc:sldMkLst>
          <pc:docMk/>
          <pc:sldMk cId="3928986494" sldId="20831"/>
        </pc:sldMkLst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79" creationId="{E617977C-F81D-40B2-86EF-832693D893F1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81" creationId="{23A0DDA5-2499-46D2-ADBF-A3B8E00795C4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82" creationId="{019BB693-B27F-4D60-BB82-B81AD8A4B93D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84" creationId="{CCFA8A05-E4A3-4EB6-A176-D5BB660C834F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85" creationId="{849C7C65-5E97-4A02-8F76-D50E2A18A56F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87" creationId="{AE44D314-7260-4BAC-B4B3-9A508E6C9B1D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88" creationId="{0D84CC07-D3F4-4330-939A-1CD81536B359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90" creationId="{D3B8AB79-1AFA-47DD-AB98-FF46EC2FFA87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91" creationId="{07DE7C9C-F98C-4CA5-B5F4-CD71FE1AED36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93" creationId="{A9D61577-20CF-429B-BA6E-B60CE0D91195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94" creationId="{97E2CB80-0490-4049-AF71-7DA98698BAA9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96" creationId="{BEEA58BD-7D81-4813-AEE5-D6457521E3A6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97" creationId="{19CF158E-76E8-4D69-8ADD-77089CCC8B03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98" creationId="{4DA30C2C-C63B-46E9-8DEF-9E5464B6283D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100" creationId="{16934AE0-6BD4-4AC8-8D3C-72B0B593324C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103" creationId="{0A09B055-E2CA-4F47-B038-69D12B7E6A7F}"/>
          </ac:spMkLst>
        </pc:spChg>
        <pc:spChg chg="mod">
          <ac:chgData name="Centurione, Vittorio" userId="4ea74cf0-023b-4086-96b5-c11f6770f13d" providerId="ADAL" clId="{C79EBADB-BFD3-4A4A-842C-5D0FDEE4FD92}" dt="2020-11-01T20:00:25.240" v="28" actId="1035"/>
          <ac:spMkLst>
            <pc:docMk/>
            <pc:sldMk cId="3928986494" sldId="20831"/>
            <ac:spMk id="145" creationId="{A6442BA2-AB71-4CA8-99C2-393E8717277F}"/>
          </ac:spMkLst>
        </pc:spChg>
        <pc:spChg chg="del">
          <ac:chgData name="Centurione, Vittorio" userId="4ea74cf0-023b-4086-96b5-c11f6770f13d" providerId="ADAL" clId="{C79EBADB-BFD3-4A4A-842C-5D0FDEE4FD92}" dt="2020-11-01T20:00:19.156" v="3" actId="478"/>
          <ac:spMkLst>
            <pc:docMk/>
            <pc:sldMk cId="3928986494" sldId="20831"/>
            <ac:spMk id="146" creationId="{4A7393AF-E932-4AD1-966E-F1CA0CEEF440}"/>
          </ac:spMkLst>
        </pc:spChg>
        <pc:spChg chg="del mod">
          <ac:chgData name="Centurione, Vittorio" userId="4ea74cf0-023b-4086-96b5-c11f6770f13d" providerId="ADAL" clId="{C79EBADB-BFD3-4A4A-842C-5D0FDEE4FD92}" dt="2020-11-01T20:17:54.181" v="54" actId="478"/>
          <ac:spMkLst>
            <pc:docMk/>
            <pc:sldMk cId="3928986494" sldId="20831"/>
            <ac:spMk id="149" creationId="{7E316B85-5305-464A-8BCD-137F772C61BC}"/>
          </ac:spMkLst>
        </pc:spChg>
        <pc:spChg chg="del mod">
          <ac:chgData name="Centurione, Vittorio" userId="4ea74cf0-023b-4086-96b5-c11f6770f13d" providerId="ADAL" clId="{C79EBADB-BFD3-4A4A-842C-5D0FDEE4FD92}" dt="2020-11-01T20:17:54.181" v="54" actId="478"/>
          <ac:spMkLst>
            <pc:docMk/>
            <pc:sldMk cId="3928986494" sldId="20831"/>
            <ac:spMk id="150" creationId="{6CD4646B-91FE-42A5-80DF-487EB5F0BD88}"/>
          </ac:spMkLst>
        </pc:spChg>
        <pc:spChg chg="del mod">
          <ac:chgData name="Centurione, Vittorio" userId="4ea74cf0-023b-4086-96b5-c11f6770f13d" providerId="ADAL" clId="{C79EBADB-BFD3-4A4A-842C-5D0FDEE4FD92}" dt="2020-11-01T20:17:54.181" v="54" actId="478"/>
          <ac:spMkLst>
            <pc:docMk/>
            <pc:sldMk cId="3928986494" sldId="20831"/>
            <ac:spMk id="152" creationId="{626B5B60-A289-418B-BB18-6C07F57CC758}"/>
          </ac:spMkLst>
        </pc:spChg>
        <pc:spChg chg="del mod">
          <ac:chgData name="Centurione, Vittorio" userId="4ea74cf0-023b-4086-96b5-c11f6770f13d" providerId="ADAL" clId="{C79EBADB-BFD3-4A4A-842C-5D0FDEE4FD92}" dt="2020-11-01T20:17:54.181" v="54" actId="478"/>
          <ac:spMkLst>
            <pc:docMk/>
            <pc:sldMk cId="3928986494" sldId="20831"/>
            <ac:spMk id="154" creationId="{15EB33C6-0F26-4CA3-B3C4-49051301898E}"/>
          </ac:spMkLst>
        </pc:spChg>
        <pc:spChg chg="del mod">
          <ac:chgData name="Centurione, Vittorio" userId="4ea74cf0-023b-4086-96b5-c11f6770f13d" providerId="ADAL" clId="{C79EBADB-BFD3-4A4A-842C-5D0FDEE4FD92}" dt="2020-11-01T20:17:54.181" v="54" actId="478"/>
          <ac:spMkLst>
            <pc:docMk/>
            <pc:sldMk cId="3928986494" sldId="20831"/>
            <ac:spMk id="156" creationId="{E0809299-E413-4344-86C1-A05A96E3DD5D}"/>
          </ac:spMkLst>
        </pc:spChg>
        <pc:spChg chg="del mod">
          <ac:chgData name="Centurione, Vittorio" userId="4ea74cf0-023b-4086-96b5-c11f6770f13d" providerId="ADAL" clId="{C79EBADB-BFD3-4A4A-842C-5D0FDEE4FD92}" dt="2020-11-01T20:17:54.181" v="54" actId="478"/>
          <ac:spMkLst>
            <pc:docMk/>
            <pc:sldMk cId="3928986494" sldId="20831"/>
            <ac:spMk id="158" creationId="{3D903E90-FC2E-48BE-B401-EFE1ADE8C595}"/>
          </ac:spMkLst>
        </pc:spChg>
        <pc:spChg chg="del mod">
          <ac:chgData name="Centurione, Vittorio" userId="4ea74cf0-023b-4086-96b5-c11f6770f13d" providerId="ADAL" clId="{C79EBADB-BFD3-4A4A-842C-5D0FDEE4FD92}" dt="2020-11-01T20:17:54.181" v="54" actId="478"/>
          <ac:spMkLst>
            <pc:docMk/>
            <pc:sldMk cId="3928986494" sldId="20831"/>
            <ac:spMk id="160" creationId="{D9BA6DD9-9360-4B2E-9182-0DFF3F022291}"/>
          </ac:spMkLst>
        </pc:spChg>
        <pc:spChg chg="del mod">
          <ac:chgData name="Centurione, Vittorio" userId="4ea74cf0-023b-4086-96b5-c11f6770f13d" providerId="ADAL" clId="{C79EBADB-BFD3-4A4A-842C-5D0FDEE4FD92}" dt="2020-11-01T20:17:54.181" v="54" actId="478"/>
          <ac:spMkLst>
            <pc:docMk/>
            <pc:sldMk cId="3928986494" sldId="20831"/>
            <ac:spMk id="162" creationId="{FF7C308F-04B4-4053-AF61-0945FFC4D1F5}"/>
          </ac:spMkLst>
        </pc:spChg>
        <pc:spChg chg="del mod">
          <ac:chgData name="Centurione, Vittorio" userId="4ea74cf0-023b-4086-96b5-c11f6770f13d" providerId="ADAL" clId="{C79EBADB-BFD3-4A4A-842C-5D0FDEE4FD92}" dt="2020-11-01T20:17:54.181" v="54" actId="478"/>
          <ac:spMkLst>
            <pc:docMk/>
            <pc:sldMk cId="3928986494" sldId="20831"/>
            <ac:spMk id="164" creationId="{76D4B948-036E-4EC1-A459-3E6F0F3A8B5F}"/>
          </ac:spMkLst>
        </pc:spChg>
        <pc:spChg chg="mod">
          <ac:chgData name="Centurione, Vittorio" userId="4ea74cf0-023b-4086-96b5-c11f6770f13d" providerId="ADAL" clId="{C79EBADB-BFD3-4A4A-842C-5D0FDEE4FD92}" dt="2020-11-01T20:18:53.044" v="185" actId="1036"/>
          <ac:spMkLst>
            <pc:docMk/>
            <pc:sldMk cId="3928986494" sldId="20831"/>
            <ac:spMk id="167" creationId="{ECBED6A9-44C3-46CD-8111-1D58CEA602F1}"/>
          </ac:spMkLst>
        </pc:spChg>
        <pc:spChg chg="mod">
          <ac:chgData name="Centurione, Vittorio" userId="4ea74cf0-023b-4086-96b5-c11f6770f13d" providerId="ADAL" clId="{C79EBADB-BFD3-4A4A-842C-5D0FDEE4FD92}" dt="2020-11-01T20:18:53.044" v="185" actId="1036"/>
          <ac:spMkLst>
            <pc:docMk/>
            <pc:sldMk cId="3928986494" sldId="20831"/>
            <ac:spMk id="168" creationId="{4B069A7A-D4DE-4C6A-BAB8-788293FC070E}"/>
          </ac:spMkLst>
        </pc:spChg>
        <pc:spChg chg="del">
          <ac:chgData name="Centurione, Vittorio" userId="4ea74cf0-023b-4086-96b5-c11f6770f13d" providerId="ADAL" clId="{C79EBADB-BFD3-4A4A-842C-5D0FDEE4FD92}" dt="2020-11-01T20:00:10.485" v="1" actId="478"/>
          <ac:spMkLst>
            <pc:docMk/>
            <pc:sldMk cId="3928986494" sldId="20831"/>
            <ac:spMk id="173" creationId="{B94622E1-9C22-48BE-B6A2-31A18B38EC49}"/>
          </ac:spMkLst>
        </pc:spChg>
        <pc:spChg chg="del">
          <ac:chgData name="Centurione, Vittorio" userId="4ea74cf0-023b-4086-96b5-c11f6770f13d" providerId="ADAL" clId="{C79EBADB-BFD3-4A4A-842C-5D0FDEE4FD92}" dt="2020-11-01T20:00:10.485" v="1" actId="478"/>
          <ac:spMkLst>
            <pc:docMk/>
            <pc:sldMk cId="3928986494" sldId="20831"/>
            <ac:spMk id="190" creationId="{6677E445-B794-4287-B7DF-AD30A4402AC8}"/>
          </ac:spMkLst>
        </pc:spChg>
        <pc:spChg chg="del">
          <ac:chgData name="Centurione, Vittorio" userId="4ea74cf0-023b-4086-96b5-c11f6770f13d" providerId="ADAL" clId="{C79EBADB-BFD3-4A4A-842C-5D0FDEE4FD92}" dt="2020-11-01T20:00:10.485" v="1" actId="478"/>
          <ac:spMkLst>
            <pc:docMk/>
            <pc:sldMk cId="3928986494" sldId="20831"/>
            <ac:spMk id="191" creationId="{B3A74D5F-D9E5-4E78-A6CF-824827B83813}"/>
          </ac:spMkLst>
        </pc:spChg>
        <pc:spChg chg="mod">
          <ac:chgData name="Centurione, Vittorio" userId="4ea74cf0-023b-4086-96b5-c11f6770f13d" providerId="ADAL" clId="{C79EBADB-BFD3-4A4A-842C-5D0FDEE4FD92}" dt="2020-11-01T20:18:53.044" v="185" actId="1036"/>
          <ac:spMkLst>
            <pc:docMk/>
            <pc:sldMk cId="3928986494" sldId="20831"/>
            <ac:spMk id="194" creationId="{EEDCBE83-4F07-455C-ADF3-0643B48977D0}"/>
          </ac:spMkLst>
        </pc:spChg>
        <pc:spChg chg="del">
          <ac:chgData name="Centurione, Vittorio" userId="4ea74cf0-023b-4086-96b5-c11f6770f13d" providerId="ADAL" clId="{C79EBADB-BFD3-4A4A-842C-5D0FDEE4FD92}" dt="2020-11-01T20:00:10.485" v="1" actId="478"/>
          <ac:spMkLst>
            <pc:docMk/>
            <pc:sldMk cId="3928986494" sldId="20831"/>
            <ac:spMk id="197" creationId="{D5C8A2AA-7C8A-4D22-8D4D-F5B809F56B03}"/>
          </ac:spMkLst>
        </pc:spChg>
        <pc:spChg chg="del">
          <ac:chgData name="Centurione, Vittorio" userId="4ea74cf0-023b-4086-96b5-c11f6770f13d" providerId="ADAL" clId="{C79EBADB-BFD3-4A4A-842C-5D0FDEE4FD92}" dt="2020-11-01T20:00:10.485" v="1" actId="478"/>
          <ac:spMkLst>
            <pc:docMk/>
            <pc:sldMk cId="3928986494" sldId="20831"/>
            <ac:spMk id="198" creationId="{0EAB9BB7-AED7-446D-B9C3-5DBEB8C1334F}"/>
          </ac:spMkLst>
        </pc:spChg>
        <pc:spChg chg="del">
          <ac:chgData name="Centurione, Vittorio" userId="4ea74cf0-023b-4086-96b5-c11f6770f13d" providerId="ADAL" clId="{C79EBADB-BFD3-4A4A-842C-5D0FDEE4FD92}" dt="2020-11-01T20:00:10.485" v="1" actId="478"/>
          <ac:spMkLst>
            <pc:docMk/>
            <pc:sldMk cId="3928986494" sldId="20831"/>
            <ac:spMk id="199" creationId="{4661A1D9-16EB-4883-9CCE-6A3ED1BF18BC}"/>
          </ac:spMkLst>
        </pc:spChg>
        <pc:spChg chg="del">
          <ac:chgData name="Centurione, Vittorio" userId="4ea74cf0-023b-4086-96b5-c11f6770f13d" providerId="ADAL" clId="{C79EBADB-BFD3-4A4A-842C-5D0FDEE4FD92}" dt="2020-11-01T20:00:10.485" v="1" actId="478"/>
          <ac:spMkLst>
            <pc:docMk/>
            <pc:sldMk cId="3928986494" sldId="20831"/>
            <ac:spMk id="200" creationId="{BB9ABC72-DBF7-4F4F-ADF6-B7F324772BF8}"/>
          </ac:spMkLst>
        </pc:spChg>
        <pc:spChg chg="del">
          <ac:chgData name="Centurione, Vittorio" userId="4ea74cf0-023b-4086-96b5-c11f6770f13d" providerId="ADAL" clId="{C79EBADB-BFD3-4A4A-842C-5D0FDEE4FD92}" dt="2020-11-01T20:00:10.485" v="1" actId="478"/>
          <ac:spMkLst>
            <pc:docMk/>
            <pc:sldMk cId="3928986494" sldId="20831"/>
            <ac:spMk id="201" creationId="{AD364DFB-1AA7-40BC-A135-086AA1BD3D51}"/>
          </ac:spMkLst>
        </pc:spChg>
        <pc:spChg chg="del">
          <ac:chgData name="Centurione, Vittorio" userId="4ea74cf0-023b-4086-96b5-c11f6770f13d" providerId="ADAL" clId="{C79EBADB-BFD3-4A4A-842C-5D0FDEE4FD92}" dt="2020-11-01T20:00:10.485" v="1" actId="478"/>
          <ac:spMkLst>
            <pc:docMk/>
            <pc:sldMk cId="3928986494" sldId="20831"/>
            <ac:spMk id="202" creationId="{CD706E87-28F7-4412-A902-949DF523BAF8}"/>
          </ac:spMkLst>
        </pc:spChg>
        <pc:spChg chg="del">
          <ac:chgData name="Centurione, Vittorio" userId="4ea74cf0-023b-4086-96b5-c11f6770f13d" providerId="ADAL" clId="{C79EBADB-BFD3-4A4A-842C-5D0FDEE4FD92}" dt="2020-11-01T20:00:10.485" v="1" actId="478"/>
          <ac:spMkLst>
            <pc:docMk/>
            <pc:sldMk cId="3928986494" sldId="20831"/>
            <ac:spMk id="203" creationId="{CBEECF4F-229F-4939-8AD4-8A22C63F34C4}"/>
          </ac:spMkLst>
        </pc:spChg>
        <pc:spChg chg="mod">
          <ac:chgData name="Centurione, Vittorio" userId="4ea74cf0-023b-4086-96b5-c11f6770f13d" providerId="ADAL" clId="{C79EBADB-BFD3-4A4A-842C-5D0FDEE4FD92}" dt="2020-11-01T20:18:42.482" v="157" actId="1037"/>
          <ac:spMkLst>
            <pc:docMk/>
            <pc:sldMk cId="3928986494" sldId="20831"/>
            <ac:spMk id="204" creationId="{30ABF63C-E6B2-499F-A447-2CF166DD7EF0}"/>
          </ac:spMkLst>
        </pc:spChg>
        <pc:spChg chg="del">
          <ac:chgData name="Centurione, Vittorio" userId="4ea74cf0-023b-4086-96b5-c11f6770f13d" providerId="ADAL" clId="{C79EBADB-BFD3-4A4A-842C-5D0FDEE4FD92}" dt="2020-11-01T20:00:19.156" v="3" actId="478"/>
          <ac:spMkLst>
            <pc:docMk/>
            <pc:sldMk cId="3928986494" sldId="20831"/>
            <ac:spMk id="205" creationId="{AA401A82-7B53-4BCD-9B93-88762BEFD755}"/>
          </ac:spMkLst>
        </pc:spChg>
        <pc:spChg chg="del">
          <ac:chgData name="Centurione, Vittorio" userId="4ea74cf0-023b-4086-96b5-c11f6770f13d" providerId="ADAL" clId="{C79EBADB-BFD3-4A4A-842C-5D0FDEE4FD92}" dt="2020-11-01T20:00:19.156" v="3" actId="478"/>
          <ac:spMkLst>
            <pc:docMk/>
            <pc:sldMk cId="3928986494" sldId="20831"/>
            <ac:spMk id="206" creationId="{6691968F-61F8-4BAA-BD27-A7712090FE42}"/>
          </ac:spMkLst>
        </pc:spChg>
        <pc:spChg chg="del">
          <ac:chgData name="Centurione, Vittorio" userId="4ea74cf0-023b-4086-96b5-c11f6770f13d" providerId="ADAL" clId="{C79EBADB-BFD3-4A4A-842C-5D0FDEE4FD92}" dt="2020-11-01T20:00:12.831" v="2" actId="478"/>
          <ac:spMkLst>
            <pc:docMk/>
            <pc:sldMk cId="3928986494" sldId="20831"/>
            <ac:spMk id="210" creationId="{DDC30A6A-D451-49D3-B502-78EA25E55E82}"/>
          </ac:spMkLst>
        </pc:spChg>
        <pc:picChg chg="add del">
          <ac:chgData name="Centurione, Vittorio" userId="4ea74cf0-023b-4086-96b5-c11f6770f13d" providerId="ADAL" clId="{C79EBADB-BFD3-4A4A-842C-5D0FDEE4FD92}" dt="2020-11-01T20:19:01.118" v="189"/>
          <ac:picMkLst>
            <pc:docMk/>
            <pc:sldMk cId="3928986494" sldId="20831"/>
            <ac:picMk id="2" creationId="{4739C9DB-6F2B-41E7-BC2F-E3E521897E77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74" creationId="{58A28243-C222-487A-BA98-EA3BBB2E5EFF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75" creationId="{64FED14A-5631-42EB-8084-E9EAE303B23D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76" creationId="{6B25FA33-2FC8-4029-AD9F-AE64A9AF349C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77" creationId="{2948C586-97C5-4172-AE84-382EEC4EE5CA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78" creationId="{2BB6512E-428E-47C6-93F4-A726220F5B97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83" creationId="{D327273A-7E3E-4601-B13A-FAA118C19592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86" creationId="{85CD640B-4412-4E80-B894-F2BC389D552E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89" creationId="{B68D1E6C-E30C-4954-B492-1E267F6775A8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92" creationId="{9E84C5DC-CCB4-4353-A882-8460A49E900F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95" creationId="{CE359980-0B56-4C05-BA6C-45A7759DD7FB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99" creationId="{FA46BFC2-69E7-4968-815C-DE8D95F3E83E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101" creationId="{B6E6DB62-614C-4B1F-9F4A-EB88EF13D05C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104" creationId="{6CD015DA-D145-406E-94CF-4323192D42EF}"/>
          </ac:picMkLst>
        </pc:picChg>
        <pc:picChg chg="mod modCrop">
          <ac:chgData name="Centurione, Vittorio" userId="4ea74cf0-023b-4086-96b5-c11f6770f13d" providerId="ADAL" clId="{C79EBADB-BFD3-4A4A-842C-5D0FDEE4FD92}" dt="2020-11-01T20:18:18.752" v="95" actId="732"/>
          <ac:picMkLst>
            <pc:docMk/>
            <pc:sldMk cId="3928986494" sldId="20831"/>
            <ac:picMk id="140" creationId="{14670878-0AAB-4A9D-97CE-A0C9053F5C74}"/>
          </ac:picMkLst>
        </pc:picChg>
        <pc:picChg chg="mod">
          <ac:chgData name="Centurione, Vittorio" userId="4ea74cf0-023b-4086-96b5-c11f6770f13d" providerId="ADAL" clId="{C79EBADB-BFD3-4A4A-842C-5D0FDEE4FD92}" dt="2020-11-01T20:18:27.504" v="110" actId="1038"/>
          <ac:picMkLst>
            <pc:docMk/>
            <pc:sldMk cId="3928986494" sldId="20831"/>
            <ac:picMk id="144" creationId="{3C8FD4DA-446C-4B8E-8268-F0E0157E189E}"/>
          </ac:picMkLst>
        </pc:picChg>
        <pc:picChg chg="del mod">
          <ac:chgData name="Centurione, Vittorio" userId="4ea74cf0-023b-4086-96b5-c11f6770f13d" providerId="ADAL" clId="{C79EBADB-BFD3-4A4A-842C-5D0FDEE4FD92}" dt="2020-11-01T20:17:54.181" v="54" actId="478"/>
          <ac:picMkLst>
            <pc:docMk/>
            <pc:sldMk cId="3928986494" sldId="20831"/>
            <ac:picMk id="148" creationId="{327CF5B2-2F53-4C88-BF81-ABEA95E4C2BD}"/>
          </ac:picMkLst>
        </pc:picChg>
        <pc:picChg chg="del mod">
          <ac:chgData name="Centurione, Vittorio" userId="4ea74cf0-023b-4086-96b5-c11f6770f13d" providerId="ADAL" clId="{C79EBADB-BFD3-4A4A-842C-5D0FDEE4FD92}" dt="2020-11-01T20:17:54.181" v="54" actId="478"/>
          <ac:picMkLst>
            <pc:docMk/>
            <pc:sldMk cId="3928986494" sldId="20831"/>
            <ac:picMk id="151" creationId="{9AB0B0B2-EAC3-4C1B-9258-E73BEDF98836}"/>
          </ac:picMkLst>
        </pc:picChg>
        <pc:picChg chg="del mod">
          <ac:chgData name="Centurione, Vittorio" userId="4ea74cf0-023b-4086-96b5-c11f6770f13d" providerId="ADAL" clId="{C79EBADB-BFD3-4A4A-842C-5D0FDEE4FD92}" dt="2020-11-01T20:17:54.181" v="54" actId="478"/>
          <ac:picMkLst>
            <pc:docMk/>
            <pc:sldMk cId="3928986494" sldId="20831"/>
            <ac:picMk id="153" creationId="{CE94D96D-9CB2-4B19-A81C-AE0BE91811E9}"/>
          </ac:picMkLst>
        </pc:picChg>
        <pc:picChg chg="del mod">
          <ac:chgData name="Centurione, Vittorio" userId="4ea74cf0-023b-4086-96b5-c11f6770f13d" providerId="ADAL" clId="{C79EBADB-BFD3-4A4A-842C-5D0FDEE4FD92}" dt="2020-11-01T20:17:54.181" v="54" actId="478"/>
          <ac:picMkLst>
            <pc:docMk/>
            <pc:sldMk cId="3928986494" sldId="20831"/>
            <ac:picMk id="155" creationId="{6989B85F-8C19-45A0-86A2-111E5ED6A0FF}"/>
          </ac:picMkLst>
        </pc:picChg>
        <pc:picChg chg="del mod">
          <ac:chgData name="Centurione, Vittorio" userId="4ea74cf0-023b-4086-96b5-c11f6770f13d" providerId="ADAL" clId="{C79EBADB-BFD3-4A4A-842C-5D0FDEE4FD92}" dt="2020-11-01T20:17:54.181" v="54" actId="478"/>
          <ac:picMkLst>
            <pc:docMk/>
            <pc:sldMk cId="3928986494" sldId="20831"/>
            <ac:picMk id="157" creationId="{4A6C6C5F-2D8C-4A2E-8B24-990C50FF075E}"/>
          </ac:picMkLst>
        </pc:picChg>
        <pc:picChg chg="del mod">
          <ac:chgData name="Centurione, Vittorio" userId="4ea74cf0-023b-4086-96b5-c11f6770f13d" providerId="ADAL" clId="{C79EBADB-BFD3-4A4A-842C-5D0FDEE4FD92}" dt="2020-11-01T20:17:54.181" v="54" actId="478"/>
          <ac:picMkLst>
            <pc:docMk/>
            <pc:sldMk cId="3928986494" sldId="20831"/>
            <ac:picMk id="159" creationId="{E6CBA987-B11F-4D91-A32E-01F9FC9FC978}"/>
          </ac:picMkLst>
        </pc:picChg>
        <pc:picChg chg="del mod">
          <ac:chgData name="Centurione, Vittorio" userId="4ea74cf0-023b-4086-96b5-c11f6770f13d" providerId="ADAL" clId="{C79EBADB-BFD3-4A4A-842C-5D0FDEE4FD92}" dt="2020-11-01T20:17:54.181" v="54" actId="478"/>
          <ac:picMkLst>
            <pc:docMk/>
            <pc:sldMk cId="3928986494" sldId="20831"/>
            <ac:picMk id="161" creationId="{571FA955-E4EC-4F69-B393-A2E96B5AA2E3}"/>
          </ac:picMkLst>
        </pc:picChg>
        <pc:picChg chg="del mod">
          <ac:chgData name="Centurione, Vittorio" userId="4ea74cf0-023b-4086-96b5-c11f6770f13d" providerId="ADAL" clId="{C79EBADB-BFD3-4A4A-842C-5D0FDEE4FD92}" dt="2020-11-01T20:17:54.181" v="54" actId="478"/>
          <ac:picMkLst>
            <pc:docMk/>
            <pc:sldMk cId="3928986494" sldId="20831"/>
            <ac:picMk id="163" creationId="{CD88856D-948B-44F1-AE91-7A26BACD5D67}"/>
          </ac:picMkLst>
        </pc:picChg>
        <pc:picChg chg="del mod">
          <ac:chgData name="Centurione, Vittorio" userId="4ea74cf0-023b-4086-96b5-c11f6770f13d" providerId="ADAL" clId="{C79EBADB-BFD3-4A4A-842C-5D0FDEE4FD92}" dt="2020-11-01T20:17:54.181" v="54" actId="478"/>
          <ac:picMkLst>
            <pc:docMk/>
            <pc:sldMk cId="3928986494" sldId="20831"/>
            <ac:picMk id="165" creationId="{DD1FACB4-5C77-4A28-8AD3-832DC9449A61}"/>
          </ac:picMkLst>
        </pc:picChg>
        <pc:picChg chg="del mod">
          <ac:chgData name="Centurione, Vittorio" userId="4ea74cf0-023b-4086-96b5-c11f6770f13d" providerId="ADAL" clId="{C79EBADB-BFD3-4A4A-842C-5D0FDEE4FD92}" dt="2020-11-01T20:17:54.181" v="54" actId="478"/>
          <ac:picMkLst>
            <pc:docMk/>
            <pc:sldMk cId="3928986494" sldId="20831"/>
            <ac:picMk id="166" creationId="{69CEA8F3-5132-4EEA-AD0A-EE27D8594256}"/>
          </ac:picMkLst>
        </pc:picChg>
        <pc:picChg chg="mod">
          <ac:chgData name="Centurione, Vittorio" userId="4ea74cf0-023b-4086-96b5-c11f6770f13d" providerId="ADAL" clId="{C79EBADB-BFD3-4A4A-842C-5D0FDEE4FD92}" dt="2020-11-01T20:18:53.044" v="185" actId="1036"/>
          <ac:picMkLst>
            <pc:docMk/>
            <pc:sldMk cId="3928986494" sldId="20831"/>
            <ac:picMk id="169" creationId="{E5AC604C-72F8-45E8-9C29-9AC518A2720F}"/>
          </ac:picMkLst>
        </pc:picChg>
        <pc:picChg chg="del">
          <ac:chgData name="Centurione, Vittorio" userId="4ea74cf0-023b-4086-96b5-c11f6770f13d" providerId="ADAL" clId="{C79EBADB-BFD3-4A4A-842C-5D0FDEE4FD92}" dt="2020-11-01T20:00:10.485" v="1" actId="478"/>
          <ac:picMkLst>
            <pc:docMk/>
            <pc:sldMk cId="3928986494" sldId="20831"/>
            <ac:picMk id="172" creationId="{E94935A2-ADEE-4589-8995-A1C266AC9D52}"/>
          </ac:picMkLst>
        </pc:picChg>
        <pc:picChg chg="mod">
          <ac:chgData name="Centurione, Vittorio" userId="4ea74cf0-023b-4086-96b5-c11f6770f13d" providerId="ADAL" clId="{C79EBADB-BFD3-4A4A-842C-5D0FDEE4FD92}" dt="2020-11-01T20:00:29.321" v="29" actId="108"/>
          <ac:picMkLst>
            <pc:docMk/>
            <pc:sldMk cId="3928986494" sldId="20831"/>
            <ac:picMk id="174" creationId="{AFF43340-3EC7-4876-980F-9299E52F2BFF}"/>
          </ac:picMkLst>
        </pc:picChg>
        <pc:picChg chg="del">
          <ac:chgData name="Centurione, Vittorio" userId="4ea74cf0-023b-4086-96b5-c11f6770f13d" providerId="ADAL" clId="{C79EBADB-BFD3-4A4A-842C-5D0FDEE4FD92}" dt="2020-11-01T20:00:10.485" v="1" actId="478"/>
          <ac:picMkLst>
            <pc:docMk/>
            <pc:sldMk cId="3928986494" sldId="20831"/>
            <ac:picMk id="177" creationId="{BA24E315-2CF1-49F7-8AE4-4CAB5DB9DDC2}"/>
          </ac:picMkLst>
        </pc:picChg>
        <pc:picChg chg="del">
          <ac:chgData name="Centurione, Vittorio" userId="4ea74cf0-023b-4086-96b5-c11f6770f13d" providerId="ADAL" clId="{C79EBADB-BFD3-4A4A-842C-5D0FDEE4FD92}" dt="2020-11-01T20:00:10.485" v="1" actId="478"/>
          <ac:picMkLst>
            <pc:docMk/>
            <pc:sldMk cId="3928986494" sldId="20831"/>
            <ac:picMk id="178" creationId="{C7D3ED65-D8C0-4DEA-84BD-10F7F19E0A34}"/>
          </ac:picMkLst>
        </pc:picChg>
        <pc:picChg chg="del">
          <ac:chgData name="Centurione, Vittorio" userId="4ea74cf0-023b-4086-96b5-c11f6770f13d" providerId="ADAL" clId="{C79EBADB-BFD3-4A4A-842C-5D0FDEE4FD92}" dt="2020-11-01T20:00:10.485" v="1" actId="478"/>
          <ac:picMkLst>
            <pc:docMk/>
            <pc:sldMk cId="3928986494" sldId="20831"/>
            <ac:picMk id="185" creationId="{BCF40E4B-35FF-49C3-BA0C-67D57B465E67}"/>
          </ac:picMkLst>
        </pc:picChg>
        <pc:picChg chg="del">
          <ac:chgData name="Centurione, Vittorio" userId="4ea74cf0-023b-4086-96b5-c11f6770f13d" providerId="ADAL" clId="{C79EBADB-BFD3-4A4A-842C-5D0FDEE4FD92}" dt="2020-11-01T20:00:10.485" v="1" actId="478"/>
          <ac:picMkLst>
            <pc:docMk/>
            <pc:sldMk cId="3928986494" sldId="20831"/>
            <ac:picMk id="189" creationId="{AE6E3F24-4E6C-4154-BF26-E6C25E1A2E14}"/>
          </ac:picMkLst>
        </pc:picChg>
        <pc:picChg chg="del">
          <ac:chgData name="Centurione, Vittorio" userId="4ea74cf0-023b-4086-96b5-c11f6770f13d" providerId="ADAL" clId="{C79EBADB-BFD3-4A4A-842C-5D0FDEE4FD92}" dt="2020-11-01T20:18:10.580" v="94" actId="478"/>
          <ac:picMkLst>
            <pc:docMk/>
            <pc:sldMk cId="3928986494" sldId="20831"/>
            <ac:picMk id="207" creationId="{572F83FE-5D35-4EB0-830C-4A4091716F86}"/>
          </ac:picMkLst>
        </pc:picChg>
        <pc:picChg chg="mod">
          <ac:chgData name="Centurione, Vittorio" userId="4ea74cf0-023b-4086-96b5-c11f6770f13d" providerId="ADAL" clId="{C79EBADB-BFD3-4A4A-842C-5D0FDEE4FD92}" dt="2020-11-01T20:18:27.504" v="110" actId="1038"/>
          <ac:picMkLst>
            <pc:docMk/>
            <pc:sldMk cId="3928986494" sldId="20831"/>
            <ac:picMk id="208" creationId="{0037E4A8-EA46-4A82-89D0-693EBBD2E737}"/>
          </ac:picMkLst>
        </pc:picChg>
        <pc:cxnChg chg="add del">
          <ac:chgData name="Centurione, Vittorio" userId="4ea74cf0-023b-4086-96b5-c11f6770f13d" providerId="ADAL" clId="{C79EBADB-BFD3-4A4A-842C-5D0FDEE4FD92}" dt="2020-11-01T20:18:59.867" v="187"/>
          <ac:cxnSpMkLst>
            <pc:docMk/>
            <pc:sldMk cId="3928986494" sldId="20831"/>
            <ac:cxnSpMk id="80" creationId="{D936772D-678F-4D4E-8853-14D0443DA982}"/>
          </ac:cxnSpMkLst>
        </pc:cxnChg>
        <pc:cxnChg chg="add del">
          <ac:chgData name="Centurione, Vittorio" userId="4ea74cf0-023b-4086-96b5-c11f6770f13d" providerId="ADAL" clId="{C79EBADB-BFD3-4A4A-842C-5D0FDEE4FD92}" dt="2020-11-01T20:18:59.867" v="187"/>
          <ac:cxnSpMkLst>
            <pc:docMk/>
            <pc:sldMk cId="3928986494" sldId="20831"/>
            <ac:cxnSpMk id="102" creationId="{C715594A-D9F3-426F-A326-71B1ED52DBB6}"/>
          </ac:cxnSpMkLst>
        </pc:cxnChg>
        <pc:cxnChg chg="mod">
          <ac:chgData name="Centurione, Vittorio" userId="4ea74cf0-023b-4086-96b5-c11f6770f13d" providerId="ADAL" clId="{C79EBADB-BFD3-4A4A-842C-5D0FDEE4FD92}" dt="2020-11-01T20:18:36.567" v="132" actId="14100"/>
          <ac:cxnSpMkLst>
            <pc:docMk/>
            <pc:sldMk cId="3928986494" sldId="20831"/>
            <ac:cxnSpMk id="147" creationId="{A95A9900-03A7-485C-962D-3C7858472E6A}"/>
          </ac:cxnSpMkLst>
        </pc:cxnChg>
        <pc:cxnChg chg="mod">
          <ac:chgData name="Centurione, Vittorio" userId="4ea74cf0-023b-4086-96b5-c11f6770f13d" providerId="ADAL" clId="{C79EBADB-BFD3-4A4A-842C-5D0FDEE4FD92}" dt="2020-11-01T20:18:07.336" v="93" actId="1037"/>
          <ac:cxnSpMkLst>
            <pc:docMk/>
            <pc:sldMk cId="3928986494" sldId="20831"/>
            <ac:cxnSpMk id="196" creationId="{57AD4F84-C0BF-48C9-8BBC-F1CE6D02CBBE}"/>
          </ac:cxnSpMkLst>
        </pc:cxnChg>
      </pc:sldChg>
      <pc:sldChg chg="addSp delSp modSp add">
        <pc:chgData name="Centurione, Vittorio" userId="4ea74cf0-023b-4086-96b5-c11f6770f13d" providerId="ADAL" clId="{C79EBADB-BFD3-4A4A-842C-5D0FDEE4FD92}" dt="2020-11-03T12:11:44.712" v="599" actId="1036"/>
        <pc:sldMkLst>
          <pc:docMk/>
          <pc:sldMk cId="1284562330" sldId="20832"/>
        </pc:sldMkLst>
        <pc:spChg chg="del">
          <ac:chgData name="Centurione, Vittorio" userId="4ea74cf0-023b-4086-96b5-c11f6770f13d" providerId="ADAL" clId="{C79EBADB-BFD3-4A4A-842C-5D0FDEE4FD92}" dt="2020-11-03T12:08:01.407" v="466" actId="478"/>
          <ac:spMkLst>
            <pc:docMk/>
            <pc:sldMk cId="1284562330" sldId="20832"/>
            <ac:spMk id="4" creationId="{7F507676-C992-42FD-97B6-42EE4294CAD3}"/>
          </ac:spMkLst>
        </pc:spChg>
        <pc:spChg chg="del">
          <ac:chgData name="Centurione, Vittorio" userId="4ea74cf0-023b-4086-96b5-c11f6770f13d" providerId="ADAL" clId="{C79EBADB-BFD3-4A4A-842C-5D0FDEE4FD92}" dt="2020-11-03T11:27:17.705" v="211" actId="478"/>
          <ac:spMkLst>
            <pc:docMk/>
            <pc:sldMk cId="1284562330" sldId="20832"/>
            <ac:spMk id="6" creationId="{3ED98BE0-A064-46A2-801D-3B8DC7BE48AC}"/>
          </ac:spMkLst>
        </pc:spChg>
        <pc:spChg chg="mod">
          <ac:chgData name="Centurione, Vittorio" userId="4ea74cf0-023b-4086-96b5-c11f6770f13d" providerId="ADAL" clId="{C79EBADB-BFD3-4A4A-842C-5D0FDEE4FD92}" dt="2020-11-03T12:09:03.014" v="529" actId="113"/>
          <ac:spMkLst>
            <pc:docMk/>
            <pc:sldMk cId="1284562330" sldId="20832"/>
            <ac:spMk id="10" creationId="{C09AE13A-46E8-4CFA-A1B9-0D1FDA1E63A4}"/>
          </ac:spMkLst>
        </pc:spChg>
        <pc:spChg chg="mod">
          <ac:chgData name="Centurione, Vittorio" userId="4ea74cf0-023b-4086-96b5-c11f6770f13d" providerId="ADAL" clId="{C79EBADB-BFD3-4A4A-842C-5D0FDEE4FD92}" dt="2020-11-03T12:09:57.748" v="565" actId="20577"/>
          <ac:spMkLst>
            <pc:docMk/>
            <pc:sldMk cId="1284562330" sldId="20832"/>
            <ac:spMk id="15" creationId="{D0ACAB5F-D849-418E-9B44-0C2B002A1D52}"/>
          </ac:spMkLst>
        </pc:spChg>
        <pc:spChg chg="mod">
          <ac:chgData name="Centurione, Vittorio" userId="4ea74cf0-023b-4086-96b5-c11f6770f13d" providerId="ADAL" clId="{C79EBADB-BFD3-4A4A-842C-5D0FDEE4FD92}" dt="2020-11-03T12:09:42.989" v="560" actId="113"/>
          <ac:spMkLst>
            <pc:docMk/>
            <pc:sldMk cId="1284562330" sldId="20832"/>
            <ac:spMk id="16" creationId="{9BD08DC3-E242-4DE5-AE77-8BBA34CF9174}"/>
          </ac:spMkLst>
        </pc:spChg>
        <pc:spChg chg="del">
          <ac:chgData name="Centurione, Vittorio" userId="4ea74cf0-023b-4086-96b5-c11f6770f13d" providerId="ADAL" clId="{C79EBADB-BFD3-4A4A-842C-5D0FDEE4FD92}" dt="2020-11-03T11:27:17.705" v="211" actId="478"/>
          <ac:spMkLst>
            <pc:docMk/>
            <pc:sldMk cId="1284562330" sldId="20832"/>
            <ac:spMk id="19" creationId="{415C528D-3E41-4F1B-9646-7F398EEF2FA3}"/>
          </ac:spMkLst>
        </pc:spChg>
        <pc:spChg chg="del">
          <ac:chgData name="Centurione, Vittorio" userId="4ea74cf0-023b-4086-96b5-c11f6770f13d" providerId="ADAL" clId="{C79EBADB-BFD3-4A4A-842C-5D0FDEE4FD92}" dt="2020-11-03T11:27:17.705" v="211" actId="478"/>
          <ac:spMkLst>
            <pc:docMk/>
            <pc:sldMk cId="1284562330" sldId="20832"/>
            <ac:spMk id="20" creationId="{70E56805-9CA0-4418-A857-226102879741}"/>
          </ac:spMkLst>
        </pc:spChg>
        <pc:spChg chg="del">
          <ac:chgData name="Centurione, Vittorio" userId="4ea74cf0-023b-4086-96b5-c11f6770f13d" providerId="ADAL" clId="{C79EBADB-BFD3-4A4A-842C-5D0FDEE4FD92}" dt="2020-11-03T11:27:17.705" v="211" actId="478"/>
          <ac:spMkLst>
            <pc:docMk/>
            <pc:sldMk cId="1284562330" sldId="20832"/>
            <ac:spMk id="21" creationId="{793A5DDA-BFBE-4122-B64A-1D26B78D9ACE}"/>
          </ac:spMkLst>
        </pc:spChg>
        <pc:spChg chg="del">
          <ac:chgData name="Centurione, Vittorio" userId="4ea74cf0-023b-4086-96b5-c11f6770f13d" providerId="ADAL" clId="{C79EBADB-BFD3-4A4A-842C-5D0FDEE4FD92}" dt="2020-11-03T11:27:17.705" v="211" actId="478"/>
          <ac:spMkLst>
            <pc:docMk/>
            <pc:sldMk cId="1284562330" sldId="20832"/>
            <ac:spMk id="22" creationId="{1A193F1C-099B-4CD7-9A7F-EF87B1DA0BA7}"/>
          </ac:spMkLst>
        </pc:spChg>
        <pc:spChg chg="mod">
          <ac:chgData name="Centurione, Vittorio" userId="4ea74cf0-023b-4086-96b5-c11f6770f13d" providerId="ADAL" clId="{C79EBADB-BFD3-4A4A-842C-5D0FDEE4FD92}" dt="2020-11-03T12:11:44.712" v="599" actId="1036"/>
          <ac:spMkLst>
            <pc:docMk/>
            <pc:sldMk cId="1284562330" sldId="20832"/>
            <ac:spMk id="23" creationId="{C677326A-EF9B-49C3-A16E-231A1ABBF18B}"/>
          </ac:spMkLst>
        </pc:spChg>
        <pc:spChg chg="mod">
          <ac:chgData name="Centurione, Vittorio" userId="4ea74cf0-023b-4086-96b5-c11f6770f13d" providerId="ADAL" clId="{C79EBADB-BFD3-4A4A-842C-5D0FDEE4FD92}" dt="2020-11-03T12:11:44.712" v="599" actId="1036"/>
          <ac:spMkLst>
            <pc:docMk/>
            <pc:sldMk cId="1284562330" sldId="20832"/>
            <ac:spMk id="25" creationId="{C9776A89-22DA-498B-AFF9-C3B3B4DC7658}"/>
          </ac:spMkLst>
        </pc:spChg>
        <pc:spChg chg="del">
          <ac:chgData name="Centurione, Vittorio" userId="4ea74cf0-023b-4086-96b5-c11f6770f13d" providerId="ADAL" clId="{C79EBADB-BFD3-4A4A-842C-5D0FDEE4FD92}" dt="2020-11-03T11:27:17.705" v="211" actId="478"/>
          <ac:spMkLst>
            <pc:docMk/>
            <pc:sldMk cId="1284562330" sldId="20832"/>
            <ac:spMk id="26" creationId="{166EF201-5AAC-4F16-A713-A403AE9ADBCA}"/>
          </ac:spMkLst>
        </pc:spChg>
        <pc:spChg chg="mod">
          <ac:chgData name="Centurione, Vittorio" userId="4ea74cf0-023b-4086-96b5-c11f6770f13d" providerId="ADAL" clId="{C79EBADB-BFD3-4A4A-842C-5D0FDEE4FD92}" dt="2020-11-03T12:08:04.496" v="487" actId="1035"/>
          <ac:spMkLst>
            <pc:docMk/>
            <pc:sldMk cId="1284562330" sldId="20832"/>
            <ac:spMk id="27" creationId="{08E76497-FF8D-45A0-A2EE-9A535F0797D4}"/>
          </ac:spMkLst>
        </pc:spChg>
        <pc:spChg chg="add mod">
          <ac:chgData name="Centurione, Vittorio" userId="4ea74cf0-023b-4086-96b5-c11f6770f13d" providerId="ADAL" clId="{C79EBADB-BFD3-4A4A-842C-5D0FDEE4FD92}" dt="2020-11-03T12:11:44.712" v="599" actId="1036"/>
          <ac:spMkLst>
            <pc:docMk/>
            <pc:sldMk cId="1284562330" sldId="20832"/>
            <ac:spMk id="29" creationId="{5DA8D233-A276-4F51-AB14-0DD6CBD7CEF1}"/>
          </ac:spMkLst>
        </pc:spChg>
        <pc:grpChg chg="mod">
          <ac:chgData name="Centurione, Vittorio" userId="4ea74cf0-023b-4086-96b5-c11f6770f13d" providerId="ADAL" clId="{C79EBADB-BFD3-4A4A-842C-5D0FDEE4FD92}" dt="2020-11-03T12:11:44.712" v="599" actId="1036"/>
          <ac:grpSpMkLst>
            <pc:docMk/>
            <pc:sldMk cId="1284562330" sldId="20832"/>
            <ac:grpSpMk id="7" creationId="{E030C60B-7A9D-408F-AF4C-D4A131822382}"/>
          </ac:grpSpMkLst>
        </pc:grpChg>
        <pc:grpChg chg="mod">
          <ac:chgData name="Centurione, Vittorio" userId="4ea74cf0-023b-4086-96b5-c11f6770f13d" providerId="ADAL" clId="{C79EBADB-BFD3-4A4A-842C-5D0FDEE4FD92}" dt="2020-11-03T12:11:44.712" v="599" actId="1036"/>
          <ac:grpSpMkLst>
            <pc:docMk/>
            <pc:sldMk cId="1284562330" sldId="20832"/>
            <ac:grpSpMk id="13" creationId="{34B8C1B1-BA80-4441-AD3C-8F87F0372AD1}"/>
          </ac:grpSpMkLst>
        </pc:grpChg>
        <pc:picChg chg="add del">
          <ac:chgData name="Centurione, Vittorio" userId="4ea74cf0-023b-4086-96b5-c11f6770f13d" providerId="ADAL" clId="{C79EBADB-BFD3-4A4A-842C-5D0FDEE4FD92}" dt="2020-11-03T12:08:12.010" v="490" actId="478"/>
          <ac:picMkLst>
            <pc:docMk/>
            <pc:sldMk cId="1284562330" sldId="20832"/>
            <ac:picMk id="24" creationId="{4AACC1D4-CD05-4067-A534-1AC9A1404B5A}"/>
          </ac:picMkLst>
        </pc:picChg>
        <pc:cxnChg chg="mod">
          <ac:chgData name="Centurione, Vittorio" userId="4ea74cf0-023b-4086-96b5-c11f6770f13d" providerId="ADAL" clId="{C79EBADB-BFD3-4A4A-842C-5D0FDEE4FD92}" dt="2020-11-03T12:05:28.177" v="393" actId="14100"/>
          <ac:cxnSpMkLst>
            <pc:docMk/>
            <pc:sldMk cId="1284562330" sldId="20832"/>
            <ac:cxnSpMk id="12" creationId="{34425DEE-F1AD-49F1-90E2-DD190C0333CF}"/>
          </ac:cxnSpMkLst>
        </pc:cxnChg>
        <pc:cxnChg chg="mod">
          <ac:chgData name="Centurione, Vittorio" userId="4ea74cf0-023b-4086-96b5-c11f6770f13d" providerId="ADAL" clId="{C79EBADB-BFD3-4A4A-842C-5D0FDEE4FD92}" dt="2020-11-03T11:48:47.100" v="264" actId="14100"/>
          <ac:cxnSpMkLst>
            <pc:docMk/>
            <pc:sldMk cId="1284562330" sldId="20832"/>
            <ac:cxnSpMk id="18" creationId="{742C5FAE-6B29-46AC-8AF7-73A416D957A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D2022-6924-4A2F-9872-FF4A1A668DD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384C8-84E0-4D13-9CD7-D9234DC00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384C8-84E0-4D13-9CD7-D9234DC00A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13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384C8-84E0-4D13-9CD7-D9234DC00A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26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384C8-84E0-4D13-9CD7-D9234DC00A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63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384C8-84E0-4D13-9CD7-D9234DC00A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703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384C8-84E0-4D13-9CD7-D9234DC00A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364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384C8-84E0-4D13-9CD7-D9234DC00A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19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bg>
      <p:bgPr>
        <a:solidFill>
          <a:srgbClr val="7521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7E360A55-0A1C-4A9F-91D9-32E5DA43D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6690" y="1748872"/>
            <a:ext cx="5446712" cy="477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NEW ROLE SCHOOLS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xmlns="" id="{DB3F8653-86F4-48B6-8998-7AB7195850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96690" y="2358474"/>
            <a:ext cx="5446712" cy="477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FD5D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it-IT"/>
          </a:p>
        </p:txBody>
      </p:sp>
      <p:sp>
        <p:nvSpPr>
          <p:cNvPr id="9" name="Segnaposto testo 4">
            <a:extLst>
              <a:ext uri="{FF2B5EF4-FFF2-40B4-BE49-F238E27FC236}">
                <a16:creationId xmlns:a16="http://schemas.microsoft.com/office/drawing/2014/main" xmlns="" id="{BCB409CE-4779-466F-9DD6-81F87907C4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6690" y="3190253"/>
            <a:ext cx="5446712" cy="8317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Slide Title</a:t>
            </a:r>
          </a:p>
          <a:p>
            <a:pPr lvl="0"/>
            <a:r>
              <a:rPr lang="it-IT" err="1"/>
              <a:t>Arial</a:t>
            </a:r>
            <a:r>
              <a:rPr lang="it-IT"/>
              <a:t> Regular 20/22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xmlns="" id="{81AA2940-AAEB-48A2-9E64-3F70D79CCC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6690" y="4210670"/>
            <a:ext cx="5446712" cy="8317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Slide </a:t>
            </a:r>
            <a:r>
              <a:rPr lang="it-IT" err="1"/>
              <a:t>Subtitle</a:t>
            </a:r>
            <a:endParaRPr lang="it-IT"/>
          </a:p>
          <a:p>
            <a:pPr lvl="0"/>
            <a:r>
              <a:rPr lang="it-IT" err="1"/>
              <a:t>Arial</a:t>
            </a:r>
            <a:r>
              <a:rPr lang="it-IT"/>
              <a:t> Regular 15/17</a:t>
            </a:r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xmlns="" id="{BF4A6CB6-C596-4A3C-84DA-CC933C03D4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158" y="542718"/>
            <a:ext cx="1086678" cy="29216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17/01/2020</a:t>
            </a:r>
          </a:p>
        </p:txBody>
      </p:sp>
      <p:sp>
        <p:nvSpPr>
          <p:cNvPr id="7" name="Segnaposto testo 4">
            <a:extLst>
              <a:ext uri="{FF2B5EF4-FFF2-40B4-BE49-F238E27FC236}">
                <a16:creationId xmlns:a16="http://schemas.microsoft.com/office/drawing/2014/main" xmlns="" id="{9A92C762-B7B4-42DD-BEEC-24A9151C5C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03006" y="6042990"/>
            <a:ext cx="2683255" cy="371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YOUR WAY TO THE FUTURE</a:t>
            </a:r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xmlns="" id="{7AA7CE67-4E45-4DFB-A7A9-B595FFE90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2597" y="5896530"/>
            <a:ext cx="2497037" cy="482186"/>
          </a:xfrm>
          <a:prstGeom prst="rect">
            <a:avLst/>
          </a:prstGeom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xmlns="" id="{920AC855-D3EE-461B-96A9-F7EE753BE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2004478" y="519541"/>
            <a:ext cx="6982616" cy="58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2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4">
            <a:extLst>
              <a:ext uri="{FF2B5EF4-FFF2-40B4-BE49-F238E27FC236}">
                <a16:creationId xmlns:a16="http://schemas.microsoft.com/office/drawing/2014/main" xmlns="" id="{23B3DD6D-E50E-4845-B927-E9D12B030A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9288" y="500061"/>
            <a:ext cx="5446712" cy="505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>
                <a:solidFill>
                  <a:srgbClr val="75202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Slide Title</a:t>
            </a: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xmlns="" id="{44882456-2ADB-42AC-B9D1-7B1A14E1F4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182" y="-26497"/>
            <a:ext cx="284748" cy="16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4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691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afico 1">
            <a:extLst>
              <a:ext uri="{FF2B5EF4-FFF2-40B4-BE49-F238E27FC236}">
                <a16:creationId xmlns:a16="http://schemas.microsoft.com/office/drawing/2014/main" xmlns="" id="{B367546C-1FC4-43F8-91BE-84AB0381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182" y="-26497"/>
            <a:ext cx="284748" cy="16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6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apositiva titolo">
    <p:bg>
      <p:bgPr>
        <a:solidFill>
          <a:srgbClr val="7521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4">
            <a:extLst>
              <a:ext uri="{FF2B5EF4-FFF2-40B4-BE49-F238E27FC236}">
                <a16:creationId xmlns:a16="http://schemas.microsoft.com/office/drawing/2014/main" xmlns="" id="{32500E10-D138-40E6-83D9-84A4A669E7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1699" y="3429000"/>
            <a:ext cx="3338927" cy="626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Mario Rossi - Business Project Manager</a:t>
            </a:r>
          </a:p>
          <a:p>
            <a:pPr lvl="0"/>
            <a:r>
              <a:rPr lang="en-US"/>
              <a:t>0039 333 0000000000 mario.rossi@generali.it</a:t>
            </a:r>
            <a:endParaRPr lang="it-IT"/>
          </a:p>
        </p:txBody>
      </p:sp>
      <p:sp>
        <p:nvSpPr>
          <p:cNvPr id="3" name="Segnaposto testo 4">
            <a:extLst>
              <a:ext uri="{FF2B5EF4-FFF2-40B4-BE49-F238E27FC236}">
                <a16:creationId xmlns:a16="http://schemas.microsoft.com/office/drawing/2014/main" xmlns="" id="{C4583A6E-0BBE-4601-932D-059D57CF6D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01699" y="4277139"/>
            <a:ext cx="3444944" cy="626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Marco Verdi - Business Project Manager</a:t>
            </a:r>
          </a:p>
          <a:p>
            <a:pPr lvl="0"/>
            <a:r>
              <a:rPr lang="en-US"/>
              <a:t>0039 333 0000000000 marco.verdi@generali.it</a:t>
            </a:r>
            <a:endParaRPr lang="it-IT"/>
          </a:p>
        </p:txBody>
      </p:sp>
      <p:sp>
        <p:nvSpPr>
          <p:cNvPr id="4" name="Segnaposto testo 4">
            <a:extLst>
              <a:ext uri="{FF2B5EF4-FFF2-40B4-BE49-F238E27FC236}">
                <a16:creationId xmlns:a16="http://schemas.microsoft.com/office/drawing/2014/main" xmlns="" id="{9AD46FCD-0F80-429C-9EC1-EC7836D8A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38812" y="2796209"/>
            <a:ext cx="3908771" cy="2107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doloremagna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autem</a:t>
            </a:r>
            <a:r>
              <a:rPr lang="en-US"/>
              <a:t> vel </a:t>
            </a:r>
            <a:r>
              <a:rPr lang="en-US" err="1"/>
              <a:t>eum</a:t>
            </a:r>
            <a:r>
              <a:rPr lang="en-US"/>
              <a:t> </a:t>
            </a:r>
            <a:r>
              <a:rPr lang="en-US" err="1"/>
              <a:t>iriure</a:t>
            </a:r>
            <a:r>
              <a:rPr lang="en-US"/>
              <a:t> dolor in </a:t>
            </a:r>
            <a:r>
              <a:rPr lang="en-US" err="1"/>
              <a:t>hendrerit</a:t>
            </a:r>
            <a:r>
              <a:rPr lang="en-US"/>
              <a:t> in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, vel </a:t>
            </a:r>
            <a:r>
              <a:rPr lang="en-US" err="1"/>
              <a:t>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.</a:t>
            </a:r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</a:t>
            </a:r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F8C541B6-A529-4D85-BD0B-3DB591E35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01699" y="2796209"/>
            <a:ext cx="3060631" cy="477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THANK YOU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xmlns="" id="{1A4FC0E6-7A0A-487A-A079-594207A65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374" y="-24915"/>
            <a:ext cx="281479" cy="165369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xmlns="" id="{C67F6255-A712-4386-96E0-CE346F851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7144" y="5890437"/>
            <a:ext cx="1071966" cy="490560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xmlns="" id="{E11C9D7C-703A-4EDF-A0D3-4E6FB0D6C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992597" y="5896530"/>
            <a:ext cx="2497037" cy="4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9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4">
            <a:extLst>
              <a:ext uri="{FF2B5EF4-FFF2-40B4-BE49-F238E27FC236}">
                <a16:creationId xmlns:a16="http://schemas.microsoft.com/office/drawing/2014/main" xmlns="" id="{23B3DD6D-E50E-4845-B927-E9D12B030A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9288" y="500061"/>
            <a:ext cx="5446712" cy="505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>
                <a:solidFill>
                  <a:srgbClr val="75202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Slide Title</a:t>
            </a: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xmlns="" id="{44882456-2ADB-42AC-B9D1-7B1A14E1F4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182" y="-26497"/>
            <a:ext cx="284748" cy="16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14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afico 1">
            <a:extLst>
              <a:ext uri="{FF2B5EF4-FFF2-40B4-BE49-F238E27FC236}">
                <a16:creationId xmlns:a16="http://schemas.microsoft.com/office/drawing/2014/main" xmlns="" id="{B367546C-1FC4-43F8-91BE-84AB0381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182" y="-26497"/>
            <a:ext cx="284748" cy="16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8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afico 1">
            <a:extLst>
              <a:ext uri="{FF2B5EF4-FFF2-40B4-BE49-F238E27FC236}">
                <a16:creationId xmlns:a16="http://schemas.microsoft.com/office/drawing/2014/main" xmlns="" id="{B367546C-1FC4-43F8-91BE-84AB0381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182" y="-26497"/>
            <a:ext cx="284748" cy="1672895"/>
          </a:xfrm>
          <a:prstGeom prst="rect">
            <a:avLst/>
          </a:prstGeom>
        </p:spPr>
      </p:pic>
      <p:pic>
        <p:nvPicPr>
          <p:cNvPr id="3" name="Immagine 12">
            <a:extLst>
              <a:ext uri="{FF2B5EF4-FFF2-40B4-BE49-F238E27FC236}">
                <a16:creationId xmlns:a16="http://schemas.microsoft.com/office/drawing/2014/main" xmlns="" id="{9D13CD2A-9E12-4C19-8874-3312FC6BE24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057" y="6202132"/>
            <a:ext cx="592375" cy="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afico 1">
            <a:extLst>
              <a:ext uri="{FF2B5EF4-FFF2-40B4-BE49-F238E27FC236}">
                <a16:creationId xmlns:a16="http://schemas.microsoft.com/office/drawing/2014/main" xmlns="" id="{B367546C-1FC4-43F8-91BE-84AB0381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182" y="-26497"/>
            <a:ext cx="284748" cy="16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afico 1">
            <a:extLst>
              <a:ext uri="{FF2B5EF4-FFF2-40B4-BE49-F238E27FC236}">
                <a16:creationId xmlns:a16="http://schemas.microsoft.com/office/drawing/2014/main" xmlns="" id="{B367546C-1FC4-43F8-91BE-84AB0381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182" y="-26497"/>
            <a:ext cx="284748" cy="16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1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apositiva titolo">
    <p:bg>
      <p:bgPr>
        <a:solidFill>
          <a:srgbClr val="7521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4">
            <a:extLst>
              <a:ext uri="{FF2B5EF4-FFF2-40B4-BE49-F238E27FC236}">
                <a16:creationId xmlns:a16="http://schemas.microsoft.com/office/drawing/2014/main" xmlns="" id="{32500E10-D138-40E6-83D9-84A4A669E7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1699" y="3429000"/>
            <a:ext cx="3338927" cy="626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Mario Rossi - Business Project Manager</a:t>
            </a:r>
          </a:p>
          <a:p>
            <a:pPr lvl="0"/>
            <a:r>
              <a:rPr lang="en-US"/>
              <a:t>0039 333 0000000000 mario.rossi@generali.it</a:t>
            </a:r>
            <a:endParaRPr lang="it-IT"/>
          </a:p>
        </p:txBody>
      </p:sp>
      <p:sp>
        <p:nvSpPr>
          <p:cNvPr id="3" name="Segnaposto testo 4">
            <a:extLst>
              <a:ext uri="{FF2B5EF4-FFF2-40B4-BE49-F238E27FC236}">
                <a16:creationId xmlns:a16="http://schemas.microsoft.com/office/drawing/2014/main" xmlns="" id="{C4583A6E-0BBE-4601-932D-059D57CF6D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01699" y="4277139"/>
            <a:ext cx="3444944" cy="626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Marco Verdi - Business Project Manager</a:t>
            </a:r>
          </a:p>
          <a:p>
            <a:pPr lvl="0"/>
            <a:r>
              <a:rPr lang="en-US"/>
              <a:t>0039 333 0000000000 marco.verdi@generali.it</a:t>
            </a:r>
            <a:endParaRPr lang="it-IT"/>
          </a:p>
        </p:txBody>
      </p:sp>
      <p:sp>
        <p:nvSpPr>
          <p:cNvPr id="4" name="Segnaposto testo 4">
            <a:extLst>
              <a:ext uri="{FF2B5EF4-FFF2-40B4-BE49-F238E27FC236}">
                <a16:creationId xmlns:a16="http://schemas.microsoft.com/office/drawing/2014/main" xmlns="" id="{9AD46FCD-0F80-429C-9EC1-EC7836D8A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38812" y="2796209"/>
            <a:ext cx="3908771" cy="2107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doloremagna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autem</a:t>
            </a:r>
            <a:r>
              <a:rPr lang="en-US"/>
              <a:t> vel </a:t>
            </a:r>
            <a:r>
              <a:rPr lang="en-US" err="1"/>
              <a:t>eum</a:t>
            </a:r>
            <a:r>
              <a:rPr lang="en-US"/>
              <a:t> </a:t>
            </a:r>
            <a:r>
              <a:rPr lang="en-US" err="1"/>
              <a:t>iriure</a:t>
            </a:r>
            <a:r>
              <a:rPr lang="en-US"/>
              <a:t> dolor in </a:t>
            </a:r>
            <a:r>
              <a:rPr lang="en-US" err="1"/>
              <a:t>hendrerit</a:t>
            </a:r>
            <a:r>
              <a:rPr lang="en-US"/>
              <a:t> in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, vel </a:t>
            </a:r>
            <a:r>
              <a:rPr lang="en-US" err="1"/>
              <a:t>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.</a:t>
            </a:r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</a:t>
            </a:r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F8C541B6-A529-4D85-BD0B-3DB591E35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01699" y="2796209"/>
            <a:ext cx="3060631" cy="477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THANK YOU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xmlns="" id="{1A4FC0E6-7A0A-487A-A079-594207A65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374" y="-24915"/>
            <a:ext cx="281479" cy="165369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xmlns="" id="{C67F6255-A712-4386-96E0-CE346F851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7144" y="5890437"/>
            <a:ext cx="1071966" cy="490560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xmlns="" id="{E11C9D7C-703A-4EDF-A0D3-4E6FB0D6C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992597" y="5896530"/>
            <a:ext cx="2497037" cy="4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1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bg>
      <p:bgPr>
        <a:solidFill>
          <a:srgbClr val="7521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7E360A55-0A1C-4A9F-91D9-32E5DA43D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6690" y="1748872"/>
            <a:ext cx="5446712" cy="477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NEW ROLE SCHOOLS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xmlns="" id="{DB3F8653-86F4-48B6-8998-7AB7195850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96690" y="2358474"/>
            <a:ext cx="5446712" cy="477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FD5D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it-IT"/>
          </a:p>
        </p:txBody>
      </p:sp>
      <p:sp>
        <p:nvSpPr>
          <p:cNvPr id="9" name="Segnaposto testo 4">
            <a:extLst>
              <a:ext uri="{FF2B5EF4-FFF2-40B4-BE49-F238E27FC236}">
                <a16:creationId xmlns:a16="http://schemas.microsoft.com/office/drawing/2014/main" xmlns="" id="{BCB409CE-4779-466F-9DD6-81F87907C4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6690" y="3190253"/>
            <a:ext cx="5446712" cy="8317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Slide Title</a:t>
            </a:r>
          </a:p>
          <a:p>
            <a:pPr lvl="0"/>
            <a:r>
              <a:rPr lang="it-IT" err="1"/>
              <a:t>Arial</a:t>
            </a:r>
            <a:r>
              <a:rPr lang="it-IT"/>
              <a:t> Regular 20/22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xmlns="" id="{81AA2940-AAEB-48A2-9E64-3F70D79CCC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6690" y="4210670"/>
            <a:ext cx="5446712" cy="8317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Slide </a:t>
            </a:r>
            <a:r>
              <a:rPr lang="it-IT" err="1"/>
              <a:t>Subtitle</a:t>
            </a:r>
            <a:endParaRPr lang="it-IT"/>
          </a:p>
          <a:p>
            <a:pPr lvl="0"/>
            <a:r>
              <a:rPr lang="it-IT" err="1"/>
              <a:t>Arial</a:t>
            </a:r>
            <a:r>
              <a:rPr lang="it-IT"/>
              <a:t> Regular 15/17</a:t>
            </a:r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xmlns="" id="{BF4A6CB6-C596-4A3C-84DA-CC933C03D4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158" y="542718"/>
            <a:ext cx="1086678" cy="29216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17/01/2020</a:t>
            </a:r>
          </a:p>
        </p:txBody>
      </p:sp>
      <p:sp>
        <p:nvSpPr>
          <p:cNvPr id="7" name="Segnaposto testo 4">
            <a:extLst>
              <a:ext uri="{FF2B5EF4-FFF2-40B4-BE49-F238E27FC236}">
                <a16:creationId xmlns:a16="http://schemas.microsoft.com/office/drawing/2014/main" xmlns="" id="{9A92C762-B7B4-42DD-BEEC-24A9151C5C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03006" y="6042990"/>
            <a:ext cx="2683255" cy="371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YOUR WAY TO THE FUTURE</a:t>
            </a:r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xmlns="" id="{7AA7CE67-4E45-4DFB-A7A9-B595FFE90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2597" y="5896530"/>
            <a:ext cx="2497037" cy="482186"/>
          </a:xfrm>
          <a:prstGeom prst="rect">
            <a:avLst/>
          </a:prstGeom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xmlns="" id="{920AC855-D3EE-461B-96A9-F7EE753BE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2004478" y="519541"/>
            <a:ext cx="6982616" cy="58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1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-1626385261,&quot;Placement&quot;:&quot;Footer&quot;,&quot;Top&quot;:519.343,&quot;Left&quot;:0.0,&quot;SlideWidth&quot;:960,&quot;SlideHeight&quot;:540}"/>
          <p:cNvSpPr txBox="1"/>
          <p:nvPr userDrawn="1"/>
        </p:nvSpPr>
        <p:spPr>
          <a:xfrm>
            <a:off x="0" y="6595656"/>
            <a:ext cx="114289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cs-CZ" sz="1000" smtClean="0">
                <a:solidFill>
                  <a:srgbClr val="000000"/>
                </a:solidFill>
                <a:latin typeface="Calibri" panose="020F0502020204030204" pitchFamily="34" charset="0"/>
              </a:rPr>
              <a:t>Interní / Internal</a:t>
            </a:r>
            <a:endParaRPr lang="cs-CZ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4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13" r:id="rId2"/>
    <p:sldLayoutId id="2147483715" r:id="rId3"/>
    <p:sldLayoutId id="2147483778" r:id="rId4"/>
    <p:sldLayoutId id="2147483784" r:id="rId5"/>
    <p:sldLayoutId id="2147483772" r:id="rId6"/>
    <p:sldLayoutId id="2147483717" r:id="rId7"/>
    <p:sldLayoutId id="2147483790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-1626385261,&quot;Placement&quot;:&quot;Footer&quot;,&quot;Top&quot;:519.343,&quot;Left&quot;:0.0,&quot;SlideWidth&quot;:960,&quot;SlideHeight&quot;:540}"/>
          <p:cNvSpPr txBox="1"/>
          <p:nvPr userDrawn="1"/>
        </p:nvSpPr>
        <p:spPr>
          <a:xfrm>
            <a:off x="0" y="6595656"/>
            <a:ext cx="114289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cs-CZ" sz="1000" smtClean="0">
                <a:solidFill>
                  <a:srgbClr val="000000"/>
                </a:solidFill>
                <a:latin typeface="Calibri" panose="020F0502020204030204" pitchFamily="34" charset="0"/>
              </a:rPr>
              <a:t>Interní / Internal</a:t>
            </a:r>
            <a:endParaRPr lang="cs-CZ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6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9E8CE6D0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15829B3-AD7A-4EF2-BD62-12C1E46D9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7970" y="2226392"/>
            <a:ext cx="5446712" cy="477493"/>
          </a:xfrm>
        </p:spPr>
        <p:txBody>
          <a:bodyPr/>
          <a:lstStyle/>
          <a:p>
            <a:r>
              <a:rPr lang="it-IT"/>
              <a:t>NEW ROLE SCHOOLS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79DA09-4BFC-44D7-B023-19E4BD757F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77970" y="2835994"/>
            <a:ext cx="5446712" cy="477493"/>
          </a:xfrm>
        </p:spPr>
        <p:txBody>
          <a:bodyPr/>
          <a:lstStyle/>
          <a:p>
            <a:r>
              <a:rPr lang="it-IT" sz="2800" dirty="0"/>
              <a:t>DATA SCIENTIST 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76E6B7-FAA0-4F5E-9593-124CBC5AD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7970" y="3667773"/>
            <a:ext cx="5446712" cy="831781"/>
          </a:xfrm>
        </p:spPr>
        <p:txBody>
          <a:bodyPr anchor="t"/>
          <a:lstStyle/>
          <a:p>
            <a:r>
              <a:rPr lang="it-IT" dirty="0">
                <a:latin typeface="Arial"/>
                <a:cs typeface="Arial"/>
              </a:rPr>
              <a:t>Edition 4 | Group 1</a:t>
            </a:r>
          </a:p>
          <a:p>
            <a:r>
              <a:rPr lang="it-IT" dirty="0">
                <a:latin typeface="Arial"/>
                <a:cs typeface="Arial"/>
              </a:rPr>
              <a:t>PROJECT WORK PRESENTATION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12/0</a:t>
            </a:r>
            <a:r>
              <a:rPr lang="it-IT" dirty="0" smtClean="0"/>
              <a:t>4/2021</a:t>
            </a:r>
            <a:endParaRPr lang="it-IT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A985D568-17A8-4389-8FF4-D8E90EF16C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25222" y="6042990"/>
            <a:ext cx="3263605" cy="357810"/>
          </a:xfrm>
        </p:spPr>
        <p:txBody>
          <a:bodyPr/>
          <a:lstStyle/>
          <a:p>
            <a:r>
              <a:rPr lang="it-IT" dirty="0"/>
              <a:t>YOUR WAY TO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xmlns="" id="{56A888AD-220E-4C11-9395-7651DF666760}"/>
              </a:ext>
            </a:extLst>
          </p:cNvPr>
          <p:cNvSpPr txBox="1">
            <a:spLocks/>
          </p:cNvSpPr>
          <p:nvPr/>
        </p:nvSpPr>
        <p:spPr>
          <a:xfrm>
            <a:off x="5824526" y="6538653"/>
            <a:ext cx="421315" cy="2260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kern="1200">
                <a:solidFill>
                  <a:srgbClr val="75202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65A074-71B0-1C47-A455-7677837C124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BD2027"/>
                </a:solidFill>
                <a:effectLst/>
                <a:uLnTx/>
                <a:uFillTx/>
                <a:latin typeface="Arial Regular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BD2027"/>
              </a:solidFill>
              <a:effectLst/>
              <a:uLnTx/>
              <a:uFillTx/>
              <a:latin typeface="Arial 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xmlns="" id="{B09E3917-3D86-42FA-977E-6CF5A6B665F5}"/>
              </a:ext>
            </a:extLst>
          </p:cNvPr>
          <p:cNvSpPr txBox="1">
            <a:spLocks/>
          </p:cNvSpPr>
          <p:nvPr/>
        </p:nvSpPr>
        <p:spPr>
          <a:xfrm>
            <a:off x="710229" y="459218"/>
            <a:ext cx="7156586" cy="2997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2031"/>
              </a:lnSpc>
              <a:spcBef>
                <a:spcPct val="0"/>
              </a:spcBef>
              <a:buNone/>
              <a:defRPr sz="1846" b="0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it-IT" sz="2000" b="1" dirty="0">
                <a:solidFill>
                  <a:srgbClr val="752127"/>
                </a:solidFill>
              </a:rPr>
              <a:t>Index | Presentation Core </a:t>
            </a:r>
            <a:r>
              <a:rPr lang="it-IT" sz="2000" b="1" dirty="0" err="1">
                <a:solidFill>
                  <a:srgbClr val="752127"/>
                </a:solidFill>
              </a:rPr>
              <a:t>Structure</a:t>
            </a:r>
            <a:endParaRPr lang="it-IT" sz="2000" b="1" dirty="0">
              <a:solidFill>
                <a:srgbClr val="752127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6AC5206-17D6-4CF5-8E1D-130170A0ED3F}"/>
              </a:ext>
            </a:extLst>
          </p:cNvPr>
          <p:cNvSpPr txBox="1"/>
          <p:nvPr/>
        </p:nvSpPr>
        <p:spPr>
          <a:xfrm>
            <a:off x="1134736" y="1949985"/>
            <a:ext cx="10355857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Team Composition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we worked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Overview of the entire process and data insights obtained from 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Business action proposals based on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239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xmlns="" id="{56A888AD-220E-4C11-9395-7651DF666760}"/>
              </a:ext>
            </a:extLst>
          </p:cNvPr>
          <p:cNvSpPr txBox="1">
            <a:spLocks/>
          </p:cNvSpPr>
          <p:nvPr/>
        </p:nvSpPr>
        <p:spPr>
          <a:xfrm>
            <a:off x="5824526" y="6538653"/>
            <a:ext cx="421315" cy="2260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kern="1200">
                <a:solidFill>
                  <a:srgbClr val="75202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65A074-71B0-1C47-A455-7677837C124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BD2027"/>
                </a:solidFill>
                <a:effectLst/>
                <a:uLnTx/>
                <a:uFillTx/>
                <a:latin typeface="Arial Regular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BD2027"/>
              </a:solidFill>
              <a:effectLst/>
              <a:uLnTx/>
              <a:uFillTx/>
              <a:latin typeface="Arial 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xmlns="" id="{B09E3917-3D86-42FA-977E-6CF5A6B665F5}"/>
              </a:ext>
            </a:extLst>
          </p:cNvPr>
          <p:cNvSpPr txBox="1">
            <a:spLocks/>
          </p:cNvSpPr>
          <p:nvPr/>
        </p:nvSpPr>
        <p:spPr>
          <a:xfrm>
            <a:off x="710229" y="459218"/>
            <a:ext cx="7156586" cy="2997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2031"/>
              </a:lnSpc>
              <a:spcBef>
                <a:spcPct val="0"/>
              </a:spcBef>
              <a:buNone/>
              <a:defRPr sz="1846" b="0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it-IT" sz="2000" b="1" dirty="0">
                <a:solidFill>
                  <a:srgbClr val="752127"/>
                </a:solidFill>
              </a:rPr>
              <a:t>Team </a:t>
            </a:r>
            <a:r>
              <a:rPr lang="it-IT" sz="2000" b="1" dirty="0" err="1">
                <a:solidFill>
                  <a:srgbClr val="752127"/>
                </a:solidFill>
              </a:rPr>
              <a:t>Composition</a:t>
            </a:r>
            <a:endParaRPr lang="it-IT" sz="2000" b="1" dirty="0">
              <a:solidFill>
                <a:srgbClr val="752127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3CC5C1B2-F9C5-4BE0-B316-D7473F4CBEE7}"/>
              </a:ext>
            </a:extLst>
          </p:cNvPr>
          <p:cNvSpPr/>
          <p:nvPr/>
        </p:nvSpPr>
        <p:spPr>
          <a:xfrm>
            <a:off x="126957" y="2126256"/>
            <a:ext cx="1883884" cy="1773716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3EF6924-1207-45D5-B9B9-C9DD6336FDE7}"/>
              </a:ext>
            </a:extLst>
          </p:cNvPr>
          <p:cNvSpPr/>
          <p:nvPr/>
        </p:nvSpPr>
        <p:spPr>
          <a:xfrm>
            <a:off x="4148639" y="2126256"/>
            <a:ext cx="1883884" cy="1773716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08CEB1B-7CC3-46D7-AF7E-E481C18A6A3F}"/>
              </a:ext>
            </a:extLst>
          </p:cNvPr>
          <p:cNvSpPr/>
          <p:nvPr/>
        </p:nvSpPr>
        <p:spPr>
          <a:xfrm>
            <a:off x="8170321" y="2126256"/>
            <a:ext cx="1883884" cy="1773716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E90E8C09-101B-4FED-B231-8766CC8E7FEC}"/>
              </a:ext>
            </a:extLst>
          </p:cNvPr>
          <p:cNvSpPr/>
          <p:nvPr/>
        </p:nvSpPr>
        <p:spPr>
          <a:xfrm>
            <a:off x="2137798" y="2126256"/>
            <a:ext cx="1883884" cy="1773716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350D11FA-A7AD-449D-A6DE-8D0EB26F9F63}"/>
              </a:ext>
            </a:extLst>
          </p:cNvPr>
          <p:cNvSpPr/>
          <p:nvPr/>
        </p:nvSpPr>
        <p:spPr>
          <a:xfrm>
            <a:off x="6159480" y="2126256"/>
            <a:ext cx="1883884" cy="1773716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 de texto 58">
            <a:extLst>
              <a:ext uri="{FF2B5EF4-FFF2-40B4-BE49-F238E27FC236}">
                <a16:creationId xmlns:a16="http://schemas.microsoft.com/office/drawing/2014/main" xmlns="" id="{0899BEDC-A902-48D2-A249-9080B936C86B}"/>
              </a:ext>
            </a:extLst>
          </p:cNvPr>
          <p:cNvSpPr txBox="1">
            <a:spLocks/>
          </p:cNvSpPr>
          <p:nvPr/>
        </p:nvSpPr>
        <p:spPr>
          <a:xfrm>
            <a:off x="96729" y="444918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NAME SURNAME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Role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Company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0054D07-E46F-40D6-857C-A3D98918454A}"/>
              </a:ext>
            </a:extLst>
          </p:cNvPr>
          <p:cNvSpPr/>
          <p:nvPr/>
        </p:nvSpPr>
        <p:spPr>
          <a:xfrm>
            <a:off x="10181162" y="2126256"/>
            <a:ext cx="1883884" cy="1773716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 de texto 58">
            <a:extLst>
              <a:ext uri="{FF2B5EF4-FFF2-40B4-BE49-F238E27FC236}">
                <a16:creationId xmlns:a16="http://schemas.microsoft.com/office/drawing/2014/main" xmlns="" id="{C5709DD1-A1C6-48DC-A3D0-8A59591C6CDF}"/>
              </a:ext>
            </a:extLst>
          </p:cNvPr>
          <p:cNvSpPr txBox="1">
            <a:spLocks/>
          </p:cNvSpPr>
          <p:nvPr/>
        </p:nvSpPr>
        <p:spPr>
          <a:xfrm>
            <a:off x="2107570" y="444918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NAME SURNAME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Role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Company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4" name="Cuadro de texto 58">
            <a:extLst>
              <a:ext uri="{FF2B5EF4-FFF2-40B4-BE49-F238E27FC236}">
                <a16:creationId xmlns:a16="http://schemas.microsoft.com/office/drawing/2014/main" xmlns="" id="{B251CB5D-FC80-4693-8C17-150C777226AD}"/>
              </a:ext>
            </a:extLst>
          </p:cNvPr>
          <p:cNvSpPr txBox="1">
            <a:spLocks/>
          </p:cNvSpPr>
          <p:nvPr/>
        </p:nvSpPr>
        <p:spPr>
          <a:xfrm>
            <a:off x="4118411" y="444918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NAME SURNAME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Role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Company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5" name="Cuadro de texto 58">
            <a:extLst>
              <a:ext uri="{FF2B5EF4-FFF2-40B4-BE49-F238E27FC236}">
                <a16:creationId xmlns:a16="http://schemas.microsoft.com/office/drawing/2014/main" xmlns="" id="{5AFC64E7-F785-49AA-B5E6-47B97215E571}"/>
              </a:ext>
            </a:extLst>
          </p:cNvPr>
          <p:cNvSpPr txBox="1">
            <a:spLocks/>
          </p:cNvSpPr>
          <p:nvPr/>
        </p:nvSpPr>
        <p:spPr>
          <a:xfrm>
            <a:off x="6129252" y="444918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NAME SURNAME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Role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Company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6" name="Cuadro de texto 58">
            <a:extLst>
              <a:ext uri="{FF2B5EF4-FFF2-40B4-BE49-F238E27FC236}">
                <a16:creationId xmlns:a16="http://schemas.microsoft.com/office/drawing/2014/main" xmlns="" id="{11E47EF7-53C5-4490-9216-2B3373BB2C54}"/>
              </a:ext>
            </a:extLst>
          </p:cNvPr>
          <p:cNvSpPr txBox="1">
            <a:spLocks/>
          </p:cNvSpPr>
          <p:nvPr/>
        </p:nvSpPr>
        <p:spPr>
          <a:xfrm>
            <a:off x="8140090" y="444918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NAME SURNAME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Role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Company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7" name="Cuadro de texto 58">
            <a:extLst>
              <a:ext uri="{FF2B5EF4-FFF2-40B4-BE49-F238E27FC236}">
                <a16:creationId xmlns:a16="http://schemas.microsoft.com/office/drawing/2014/main" xmlns="" id="{7E509E72-9DED-4379-B86C-B39829F78583}"/>
              </a:ext>
            </a:extLst>
          </p:cNvPr>
          <p:cNvSpPr txBox="1">
            <a:spLocks/>
          </p:cNvSpPr>
          <p:nvPr/>
        </p:nvSpPr>
        <p:spPr>
          <a:xfrm>
            <a:off x="10150934" y="444918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NAME SURNAME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Role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Company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8" name="Cuadro de texto 58">
            <a:extLst>
              <a:ext uri="{FF2B5EF4-FFF2-40B4-BE49-F238E27FC236}">
                <a16:creationId xmlns:a16="http://schemas.microsoft.com/office/drawing/2014/main" xmlns="" id="{7E535DF9-7328-4181-B21A-2F1F9E7509E3}"/>
              </a:ext>
            </a:extLst>
          </p:cNvPr>
          <p:cNvSpPr txBox="1">
            <a:spLocks/>
          </p:cNvSpPr>
          <p:nvPr/>
        </p:nvSpPr>
        <p:spPr>
          <a:xfrm>
            <a:off x="96729" y="267077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ADD PROFILE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PICTURE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9" name="Cuadro de texto 58">
            <a:extLst>
              <a:ext uri="{FF2B5EF4-FFF2-40B4-BE49-F238E27FC236}">
                <a16:creationId xmlns:a16="http://schemas.microsoft.com/office/drawing/2014/main" xmlns="" id="{8C0B60E9-873C-44B2-908B-CDDEA4A33923}"/>
              </a:ext>
            </a:extLst>
          </p:cNvPr>
          <p:cNvSpPr txBox="1">
            <a:spLocks/>
          </p:cNvSpPr>
          <p:nvPr/>
        </p:nvSpPr>
        <p:spPr>
          <a:xfrm>
            <a:off x="2115761" y="267077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ADD PROFILE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PICTURE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0" name="Cuadro de texto 58">
            <a:extLst>
              <a:ext uri="{FF2B5EF4-FFF2-40B4-BE49-F238E27FC236}">
                <a16:creationId xmlns:a16="http://schemas.microsoft.com/office/drawing/2014/main" xmlns="" id="{D60DEAFD-5102-434E-BE3C-253178AEF2DB}"/>
              </a:ext>
            </a:extLst>
          </p:cNvPr>
          <p:cNvSpPr txBox="1">
            <a:spLocks/>
          </p:cNvSpPr>
          <p:nvPr/>
        </p:nvSpPr>
        <p:spPr>
          <a:xfrm>
            <a:off x="4118611" y="267077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ADD PROFILE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PICTURE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1" name="Cuadro de texto 58">
            <a:extLst>
              <a:ext uri="{FF2B5EF4-FFF2-40B4-BE49-F238E27FC236}">
                <a16:creationId xmlns:a16="http://schemas.microsoft.com/office/drawing/2014/main" xmlns="" id="{292B20F6-28B7-4349-B195-A3ED551F5D67}"/>
              </a:ext>
            </a:extLst>
          </p:cNvPr>
          <p:cNvSpPr txBox="1">
            <a:spLocks/>
          </p:cNvSpPr>
          <p:nvPr/>
        </p:nvSpPr>
        <p:spPr>
          <a:xfrm>
            <a:off x="6140469" y="267077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ADD PROFILE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PICTURE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2" name="Cuadro de texto 58">
            <a:extLst>
              <a:ext uri="{FF2B5EF4-FFF2-40B4-BE49-F238E27FC236}">
                <a16:creationId xmlns:a16="http://schemas.microsoft.com/office/drawing/2014/main" xmlns="" id="{0649794C-1985-41F4-87F4-127427124605}"/>
              </a:ext>
            </a:extLst>
          </p:cNvPr>
          <p:cNvSpPr txBox="1">
            <a:spLocks/>
          </p:cNvSpPr>
          <p:nvPr/>
        </p:nvSpPr>
        <p:spPr>
          <a:xfrm>
            <a:off x="8151509" y="267077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ADD PROFILE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PICTURE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3" name="Cuadro de texto 58">
            <a:extLst>
              <a:ext uri="{FF2B5EF4-FFF2-40B4-BE49-F238E27FC236}">
                <a16:creationId xmlns:a16="http://schemas.microsoft.com/office/drawing/2014/main" xmlns="" id="{6EE1DD28-9C4F-43A6-8E3F-95B0E0705EA6}"/>
              </a:ext>
            </a:extLst>
          </p:cNvPr>
          <p:cNvSpPr txBox="1">
            <a:spLocks/>
          </p:cNvSpPr>
          <p:nvPr/>
        </p:nvSpPr>
        <p:spPr>
          <a:xfrm>
            <a:off x="10148111" y="267077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ADD PROFILE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PICTURE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xmlns="" id="{56A888AD-220E-4C11-9395-7651DF666760}"/>
              </a:ext>
            </a:extLst>
          </p:cNvPr>
          <p:cNvSpPr txBox="1">
            <a:spLocks/>
          </p:cNvSpPr>
          <p:nvPr/>
        </p:nvSpPr>
        <p:spPr>
          <a:xfrm>
            <a:off x="5824526" y="6538653"/>
            <a:ext cx="421315" cy="2260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kern="1200">
                <a:solidFill>
                  <a:srgbClr val="75202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65A074-71B0-1C47-A455-7677837C124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BD2027"/>
                </a:solidFill>
                <a:effectLst/>
                <a:uLnTx/>
                <a:uFillTx/>
                <a:latin typeface="Arial Regular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BD2027"/>
              </a:solidFill>
              <a:effectLst/>
              <a:uLnTx/>
              <a:uFillTx/>
              <a:latin typeface="Arial 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xmlns="" id="{81C21D28-E313-4DD0-BC27-1CC98153ED37}"/>
              </a:ext>
            </a:extLst>
          </p:cNvPr>
          <p:cNvSpPr txBox="1">
            <a:spLocks/>
          </p:cNvSpPr>
          <p:nvPr/>
        </p:nvSpPr>
        <p:spPr>
          <a:xfrm>
            <a:off x="710229" y="459218"/>
            <a:ext cx="7156586" cy="2997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2031"/>
              </a:lnSpc>
              <a:spcBef>
                <a:spcPct val="0"/>
              </a:spcBef>
              <a:buNone/>
              <a:defRPr sz="1846" b="0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it-IT" sz="2000" b="1" dirty="0">
                <a:solidFill>
                  <a:srgbClr val="752127"/>
                </a:solidFill>
              </a:rPr>
              <a:t>How </a:t>
            </a:r>
            <a:r>
              <a:rPr lang="it-IT" sz="2000" b="1" dirty="0" err="1">
                <a:solidFill>
                  <a:srgbClr val="752127"/>
                </a:solidFill>
              </a:rPr>
              <a:t>we</a:t>
            </a:r>
            <a:r>
              <a:rPr lang="it-IT" sz="2000" b="1" dirty="0">
                <a:solidFill>
                  <a:srgbClr val="752127"/>
                </a:solidFill>
              </a:rPr>
              <a:t> </a:t>
            </a:r>
            <a:r>
              <a:rPr lang="it-IT" sz="2000" b="1" dirty="0" err="1">
                <a:solidFill>
                  <a:srgbClr val="752127"/>
                </a:solidFill>
              </a:rPr>
              <a:t>worked</a:t>
            </a:r>
            <a:r>
              <a:rPr lang="it-IT" sz="2000" b="1" dirty="0">
                <a:solidFill>
                  <a:srgbClr val="752127"/>
                </a:solidFill>
              </a:rPr>
              <a:t> </a:t>
            </a:r>
            <a:r>
              <a:rPr lang="it-IT" sz="2000" b="1" dirty="0" err="1">
                <a:solidFill>
                  <a:srgbClr val="752127"/>
                </a:solidFill>
              </a:rPr>
              <a:t>together</a:t>
            </a:r>
            <a:r>
              <a:rPr lang="it-IT" sz="2000" b="1" dirty="0">
                <a:solidFill>
                  <a:srgbClr val="75212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562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xmlns="" id="{56A888AD-220E-4C11-9395-7651DF666760}"/>
              </a:ext>
            </a:extLst>
          </p:cNvPr>
          <p:cNvSpPr txBox="1">
            <a:spLocks/>
          </p:cNvSpPr>
          <p:nvPr/>
        </p:nvSpPr>
        <p:spPr>
          <a:xfrm>
            <a:off x="5824526" y="6538653"/>
            <a:ext cx="421315" cy="2260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kern="1200">
                <a:solidFill>
                  <a:srgbClr val="75202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65A074-71B0-1C47-A455-7677837C124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BD2027"/>
                </a:solidFill>
                <a:effectLst/>
                <a:uLnTx/>
                <a:uFillTx/>
                <a:latin typeface="Arial Regular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BD2027"/>
              </a:solidFill>
              <a:effectLst/>
              <a:uLnTx/>
              <a:uFillTx/>
              <a:latin typeface="Arial 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xmlns="" id="{B09E3917-3D86-42FA-977E-6CF5A6B665F5}"/>
              </a:ext>
            </a:extLst>
          </p:cNvPr>
          <p:cNvSpPr txBox="1">
            <a:spLocks/>
          </p:cNvSpPr>
          <p:nvPr/>
        </p:nvSpPr>
        <p:spPr>
          <a:xfrm>
            <a:off x="710229" y="459218"/>
            <a:ext cx="7156586" cy="2997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2031"/>
              </a:lnSpc>
              <a:spcBef>
                <a:spcPct val="0"/>
              </a:spcBef>
              <a:buNone/>
              <a:defRPr sz="1846" b="0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it-IT" sz="2000" b="1" dirty="0">
                <a:solidFill>
                  <a:srgbClr val="752127"/>
                </a:solidFill>
              </a:rPr>
              <a:t>Slide Title</a:t>
            </a:r>
          </a:p>
        </p:txBody>
      </p:sp>
      <p:grpSp>
        <p:nvGrpSpPr>
          <p:cNvPr id="3" name="Gruppo 2"/>
          <p:cNvGrpSpPr/>
          <p:nvPr/>
        </p:nvGrpSpPr>
        <p:grpSpPr>
          <a:xfrm>
            <a:off x="5014449" y="2565084"/>
            <a:ext cx="1931661" cy="2167438"/>
            <a:chOff x="4345267" y="1185644"/>
            <a:chExt cx="1931661" cy="2167438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xmlns="" id="{1ED97E04-17FD-4F16-83BA-7F02DB6E560B}"/>
                </a:ext>
              </a:extLst>
            </p:cNvPr>
            <p:cNvSpPr txBox="1"/>
            <p:nvPr/>
          </p:nvSpPr>
          <p:spPr>
            <a:xfrm>
              <a:off x="4572615" y="1638674"/>
              <a:ext cx="17043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6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SA</a:t>
              </a:r>
              <a:r>
                <a:rPr lang="it-IT" sz="3600" dirty="0">
                  <a:latin typeface="Consolas" panose="020B0609020204030204" pitchFamily="49" charset="0"/>
                </a:rPr>
                <a:t>1167</a:t>
              </a:r>
            </a:p>
          </p:txBody>
        </p:sp>
        <p:sp>
          <p:nvSpPr>
            <p:cNvPr id="5" name="Parentesi quadra chiusa 4">
              <a:extLst>
                <a:ext uri="{FF2B5EF4-FFF2-40B4-BE49-F238E27FC236}">
                  <a16:creationId xmlns:a16="http://schemas.microsoft.com/office/drawing/2014/main" xmlns="" id="{DE463CC7-6A1F-4871-ADA5-BEC1D90E9AAD}"/>
                </a:ext>
              </a:extLst>
            </p:cNvPr>
            <p:cNvSpPr/>
            <p:nvPr/>
          </p:nvSpPr>
          <p:spPr>
            <a:xfrm rot="5400000">
              <a:off x="4836938" y="1978264"/>
              <a:ext cx="94648" cy="550479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Parentesi quadra chiusa 5">
              <a:extLst>
                <a:ext uri="{FF2B5EF4-FFF2-40B4-BE49-F238E27FC236}">
                  <a16:creationId xmlns:a16="http://schemas.microsoft.com/office/drawing/2014/main" xmlns="" id="{58734880-A5B4-49D9-9C5C-DD7415E9E2A7}"/>
                </a:ext>
              </a:extLst>
            </p:cNvPr>
            <p:cNvSpPr/>
            <p:nvPr/>
          </p:nvSpPr>
          <p:spPr>
            <a:xfrm rot="5400000">
              <a:off x="5650715" y="1762261"/>
              <a:ext cx="94648" cy="982485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xmlns="" id="{B1552F4A-E837-4E27-81E2-0C10BBC77BC7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 flipH="1">
              <a:off x="4760606" y="2300828"/>
              <a:ext cx="123656" cy="31359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xmlns="" id="{88C55870-B1A6-406E-953F-E8D5AA842416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5698039" y="2300828"/>
              <a:ext cx="36068" cy="31359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xmlns="" id="{612985AE-936C-463C-90B3-C238B0997AD6}"/>
                </a:ext>
              </a:extLst>
            </p:cNvPr>
            <p:cNvSpPr txBox="1"/>
            <p:nvPr/>
          </p:nvSpPr>
          <p:spPr>
            <a:xfrm>
              <a:off x="5323577" y="2614418"/>
              <a:ext cx="82105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050" i="1" dirty="0" err="1">
                  <a:solidFill>
                    <a:srgbClr val="C00000"/>
                  </a:solidFill>
                </a:rPr>
                <a:t>Unique_ID</a:t>
              </a:r>
              <a:endParaRPr lang="it-IT" sz="1050" i="1" dirty="0">
                <a:solidFill>
                  <a:srgbClr val="C00000"/>
                </a:solidFill>
              </a:endParaRPr>
            </a:p>
            <a:p>
              <a:pPr algn="ctr"/>
              <a:r>
                <a:rPr lang="it-IT" sz="1050" i="1" dirty="0">
                  <a:solidFill>
                    <a:srgbClr val="C00000"/>
                  </a:solidFill>
                </a:rPr>
                <a:t>(</a:t>
              </a:r>
              <a:r>
                <a:rPr lang="it-IT" sz="1050" i="1" dirty="0" err="1">
                  <a:solidFill>
                    <a:srgbClr val="C00000"/>
                  </a:solidFill>
                </a:rPr>
                <a:t>only</a:t>
              </a:r>
              <a:r>
                <a:rPr lang="it-IT" sz="1050" i="1" dirty="0">
                  <a:solidFill>
                    <a:srgbClr val="C00000"/>
                  </a:solidFill>
                </a:rPr>
                <a:t> </a:t>
              </a:r>
              <a:r>
                <a:rPr lang="it-IT" sz="1050" i="1" dirty="0" err="1">
                  <a:solidFill>
                    <a:srgbClr val="C00000"/>
                  </a:solidFill>
                </a:rPr>
                <a:t>digits</a:t>
              </a:r>
              <a:r>
                <a:rPr lang="it-IT" sz="1050" i="1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xmlns="" id="{1AB7A69E-A2EB-496B-AB45-8B88516A7652}"/>
                </a:ext>
              </a:extLst>
            </p:cNvPr>
            <p:cNvSpPr txBox="1"/>
            <p:nvPr/>
          </p:nvSpPr>
          <p:spPr>
            <a:xfrm>
              <a:off x="4345267" y="2614418"/>
              <a:ext cx="83067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050" i="1" dirty="0" err="1">
                  <a:solidFill>
                    <a:srgbClr val="C00000"/>
                  </a:solidFill>
                </a:rPr>
                <a:t>Special_Pay</a:t>
              </a:r>
              <a:endParaRPr lang="it-IT" sz="1050" i="1" dirty="0">
                <a:solidFill>
                  <a:srgbClr val="C00000"/>
                </a:solidFill>
              </a:endParaRPr>
            </a:p>
            <a:p>
              <a:pPr algn="ctr"/>
              <a:r>
                <a:rPr lang="it-IT" sz="1050" i="1" dirty="0">
                  <a:solidFill>
                    <a:srgbClr val="C00000"/>
                  </a:solidFill>
                </a:rPr>
                <a:t>(</a:t>
              </a:r>
              <a:r>
                <a:rPr lang="it-IT" sz="1050" i="1" dirty="0" err="1">
                  <a:solidFill>
                    <a:srgbClr val="C00000"/>
                  </a:solidFill>
                </a:rPr>
                <a:t>blank</a:t>
              </a:r>
              <a:r>
                <a:rPr lang="it-IT" sz="1050" i="1" dirty="0">
                  <a:solidFill>
                    <a:srgbClr val="C00000"/>
                  </a:solidFill>
                </a:rPr>
                <a:t> </a:t>
              </a:r>
              <a:r>
                <a:rPr lang="it-IT" sz="1050" i="1" dirty="0" err="1">
                  <a:solidFill>
                    <a:srgbClr val="C00000"/>
                  </a:solidFill>
                </a:rPr>
                <a:t>if</a:t>
              </a:r>
              <a:r>
                <a:rPr lang="it-IT" sz="1050" i="1" dirty="0">
                  <a:solidFill>
                    <a:srgbClr val="C00000"/>
                  </a:solidFill>
                </a:rPr>
                <a:t> =0,</a:t>
              </a:r>
            </a:p>
            <a:p>
              <a:pPr algn="ctr"/>
              <a:r>
                <a:rPr lang="it-IT" sz="1050" i="1" dirty="0" err="1">
                  <a:solidFill>
                    <a:srgbClr val="C00000"/>
                  </a:solidFill>
                </a:rPr>
                <a:t>only</a:t>
              </a:r>
              <a:r>
                <a:rPr lang="it-IT" sz="1050" i="1" dirty="0">
                  <a:solidFill>
                    <a:srgbClr val="C00000"/>
                  </a:solidFill>
                </a:rPr>
                <a:t> </a:t>
              </a:r>
              <a:r>
                <a:rPr lang="it-IT" sz="1050" i="1" dirty="0" err="1">
                  <a:solidFill>
                    <a:srgbClr val="C00000"/>
                  </a:solidFill>
                </a:rPr>
                <a:t>chars</a:t>
              </a:r>
              <a:endParaRPr lang="it-IT" sz="1050" i="1" dirty="0">
                <a:solidFill>
                  <a:srgbClr val="C00000"/>
                </a:solidFill>
              </a:endParaRPr>
            </a:p>
            <a:p>
              <a:pPr algn="ctr"/>
              <a:r>
                <a:rPr lang="it-IT" sz="1050" i="1" dirty="0" err="1">
                  <a:solidFill>
                    <a:srgbClr val="C00000"/>
                  </a:solidFill>
                </a:rPr>
                <a:t>otherwise</a:t>
              </a:r>
              <a:r>
                <a:rPr lang="it-IT" sz="1050" i="1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xmlns="" id="{C412DF0E-E723-4C86-A88F-EEA714F9C7E8}"/>
                </a:ext>
              </a:extLst>
            </p:cNvPr>
            <p:cNvSpPr txBox="1"/>
            <p:nvPr/>
          </p:nvSpPr>
          <p:spPr>
            <a:xfrm>
              <a:off x="4728438" y="1185644"/>
              <a:ext cx="1324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C00000"/>
                  </a:solidFill>
                </a:rPr>
                <a:t>‘ID_FINANCE’</a:t>
              </a:r>
            </a:p>
          </p:txBody>
        </p:sp>
      </p:grpSp>
      <p:grpSp>
        <p:nvGrpSpPr>
          <p:cNvPr id="2" name="Gruppo 1"/>
          <p:cNvGrpSpPr/>
          <p:nvPr/>
        </p:nvGrpSpPr>
        <p:grpSpPr>
          <a:xfrm>
            <a:off x="1291338" y="2565084"/>
            <a:ext cx="2720110" cy="2005855"/>
            <a:chOff x="557815" y="1185644"/>
            <a:chExt cx="2720110" cy="2005855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xmlns="" id="{DF8BA4B6-7D5C-40AD-9ED5-4FE1DD103AD1}"/>
                </a:ext>
              </a:extLst>
            </p:cNvPr>
            <p:cNvSpPr txBox="1"/>
            <p:nvPr/>
          </p:nvSpPr>
          <p:spPr>
            <a:xfrm>
              <a:off x="1002358" y="1638674"/>
              <a:ext cx="17043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6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  <a:r>
                <a:rPr lang="it-IT" sz="3600" dirty="0">
                  <a:latin typeface="Consolas" panose="020B0609020204030204" pitchFamily="49" charset="0"/>
                </a:rPr>
                <a:t>1000</a:t>
              </a:r>
              <a:r>
                <a:rPr lang="it-IT" sz="36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13" name="Parentesi quadra chiusa 12">
              <a:extLst>
                <a:ext uri="{FF2B5EF4-FFF2-40B4-BE49-F238E27FC236}">
                  <a16:creationId xmlns:a16="http://schemas.microsoft.com/office/drawing/2014/main" xmlns="" id="{3F631E10-2DA2-47ED-A687-71C188BC9868}"/>
                </a:ext>
              </a:extLst>
            </p:cNvPr>
            <p:cNvSpPr/>
            <p:nvPr/>
          </p:nvSpPr>
          <p:spPr>
            <a:xfrm rot="5400000">
              <a:off x="1142947" y="2101998"/>
              <a:ext cx="94648" cy="303010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Parentesi quadra chiusa 13">
              <a:extLst>
                <a:ext uri="{FF2B5EF4-FFF2-40B4-BE49-F238E27FC236}">
                  <a16:creationId xmlns:a16="http://schemas.microsoft.com/office/drawing/2014/main" xmlns="" id="{149E2518-5864-4B35-B67E-FD084B01FE7F}"/>
                </a:ext>
              </a:extLst>
            </p:cNvPr>
            <p:cNvSpPr/>
            <p:nvPr/>
          </p:nvSpPr>
          <p:spPr>
            <a:xfrm rot="5400000">
              <a:off x="1807441" y="1774532"/>
              <a:ext cx="94650" cy="957942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xmlns="" id="{E4616A2C-66E8-455F-A4A4-3384DE0B3BD4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 flipH="1">
              <a:off x="1073341" y="2300827"/>
              <a:ext cx="116930" cy="31359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xmlns="" id="{7BBBCF1D-30D0-48A2-B891-70AAA7EA45F3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1854766" y="2300828"/>
              <a:ext cx="31808" cy="31359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xmlns="" id="{219B2F4D-B427-4BC3-8503-8EDB2E3F0FA7}"/>
                </a:ext>
              </a:extLst>
            </p:cNvPr>
            <p:cNvSpPr txBox="1"/>
            <p:nvPr/>
          </p:nvSpPr>
          <p:spPr>
            <a:xfrm>
              <a:off x="1476044" y="2614418"/>
              <a:ext cx="82105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050" i="1" dirty="0" err="1">
                  <a:solidFill>
                    <a:srgbClr val="C00000"/>
                  </a:solidFill>
                </a:rPr>
                <a:t>Unique_ID</a:t>
              </a:r>
              <a:endParaRPr lang="it-IT" sz="1050" i="1" dirty="0">
                <a:solidFill>
                  <a:srgbClr val="C00000"/>
                </a:solidFill>
              </a:endParaRPr>
            </a:p>
            <a:p>
              <a:pPr algn="ctr"/>
              <a:r>
                <a:rPr lang="it-IT" sz="1050" i="1" dirty="0">
                  <a:solidFill>
                    <a:srgbClr val="C00000"/>
                  </a:solidFill>
                </a:rPr>
                <a:t>(</a:t>
              </a:r>
              <a:r>
                <a:rPr lang="it-IT" sz="1050" i="1" dirty="0" err="1">
                  <a:solidFill>
                    <a:srgbClr val="C00000"/>
                  </a:solidFill>
                </a:rPr>
                <a:t>only</a:t>
              </a:r>
              <a:r>
                <a:rPr lang="it-IT" sz="1050" i="1" dirty="0">
                  <a:solidFill>
                    <a:srgbClr val="C00000"/>
                  </a:solidFill>
                </a:rPr>
                <a:t> </a:t>
              </a:r>
              <a:r>
                <a:rPr lang="it-IT" sz="1050" i="1" dirty="0" err="1">
                  <a:solidFill>
                    <a:srgbClr val="C00000"/>
                  </a:solidFill>
                </a:rPr>
                <a:t>digits</a:t>
              </a:r>
              <a:r>
                <a:rPr lang="it-IT" sz="1050" i="1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xmlns="" id="{B699B86C-973D-42CB-90F4-33EC624E28EB}"/>
                </a:ext>
              </a:extLst>
            </p:cNvPr>
            <p:cNvSpPr txBox="1"/>
            <p:nvPr/>
          </p:nvSpPr>
          <p:spPr>
            <a:xfrm>
              <a:off x="557815" y="2614418"/>
              <a:ext cx="103105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050" i="1" dirty="0" err="1">
                  <a:solidFill>
                    <a:srgbClr val="C00000"/>
                  </a:solidFill>
                </a:rPr>
                <a:t>Poverty_Code</a:t>
              </a:r>
              <a:endParaRPr lang="it-IT" sz="1050" i="1" dirty="0">
                <a:solidFill>
                  <a:srgbClr val="C00000"/>
                </a:solidFill>
              </a:endParaRPr>
            </a:p>
            <a:p>
              <a:pPr algn="ctr"/>
              <a:r>
                <a:rPr lang="it-IT" sz="1050" i="1" dirty="0">
                  <a:solidFill>
                    <a:srgbClr val="C00000"/>
                  </a:solidFill>
                </a:rPr>
                <a:t>(</a:t>
              </a:r>
              <a:r>
                <a:rPr lang="it-IT" sz="1050" i="1" dirty="0" err="1">
                  <a:solidFill>
                    <a:srgbClr val="C00000"/>
                  </a:solidFill>
                </a:rPr>
                <a:t>digits</a:t>
              </a:r>
              <a:r>
                <a:rPr lang="it-IT" sz="1050" i="1" dirty="0">
                  <a:solidFill>
                    <a:srgbClr val="C00000"/>
                  </a:solidFill>
                </a:rPr>
                <a:t> or </a:t>
              </a:r>
              <a:r>
                <a:rPr lang="it-IT" sz="1050" i="1" dirty="0" err="1">
                  <a:solidFill>
                    <a:srgbClr val="C00000"/>
                  </a:solidFill>
                </a:rPr>
                <a:t>chars</a:t>
              </a:r>
              <a:r>
                <a:rPr lang="it-IT" sz="1050" i="1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xmlns="" id="{0ACA98E5-ED05-45E8-B61D-84A8A152F3AA}"/>
                </a:ext>
              </a:extLst>
            </p:cNvPr>
            <p:cNvSpPr txBox="1"/>
            <p:nvPr/>
          </p:nvSpPr>
          <p:spPr>
            <a:xfrm>
              <a:off x="1363834" y="1185644"/>
              <a:ext cx="9813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C00000"/>
                  </a:solidFill>
                </a:rPr>
                <a:t>‘ID_CRM’</a:t>
              </a:r>
            </a:p>
          </p:txBody>
        </p:sp>
        <p:sp>
          <p:nvSpPr>
            <p:cNvPr id="20" name="Parentesi quadra chiusa 19">
              <a:extLst>
                <a:ext uri="{FF2B5EF4-FFF2-40B4-BE49-F238E27FC236}">
                  <a16:creationId xmlns:a16="http://schemas.microsoft.com/office/drawing/2014/main" xmlns="" id="{4DFB6731-EEFD-40C2-8191-3F54CFB4137B}"/>
                </a:ext>
              </a:extLst>
            </p:cNvPr>
            <p:cNvSpPr/>
            <p:nvPr/>
          </p:nvSpPr>
          <p:spPr>
            <a:xfrm rot="5400000">
              <a:off x="2433993" y="2137218"/>
              <a:ext cx="94650" cy="232571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xmlns="" id="{01A9EEEC-6CAF-49AE-B113-C79E6C6B3754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>
              <a:off x="2481318" y="2300829"/>
              <a:ext cx="284288" cy="31358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xmlns="" id="{224694AA-843A-4132-BD05-D79ABF289BF9}"/>
                </a:ext>
              </a:extLst>
            </p:cNvPr>
            <p:cNvSpPr txBox="1"/>
            <p:nvPr/>
          </p:nvSpPr>
          <p:spPr>
            <a:xfrm>
              <a:off x="2253286" y="2614418"/>
              <a:ext cx="102463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050" i="1" dirty="0" err="1">
                  <a:solidFill>
                    <a:srgbClr val="C00000"/>
                  </a:solidFill>
                </a:rPr>
                <a:t>Income_Level</a:t>
              </a:r>
              <a:endParaRPr lang="it-IT" sz="1050" i="1" dirty="0">
                <a:solidFill>
                  <a:srgbClr val="C00000"/>
                </a:solidFill>
              </a:endParaRPr>
            </a:p>
            <a:p>
              <a:pPr algn="ctr"/>
              <a:r>
                <a:rPr lang="it-IT" sz="1050" i="1" dirty="0">
                  <a:solidFill>
                    <a:srgbClr val="C00000"/>
                  </a:solidFill>
                </a:rPr>
                <a:t>(</a:t>
              </a:r>
              <a:r>
                <a:rPr lang="it-IT" sz="1050" i="1" dirty="0" err="1">
                  <a:solidFill>
                    <a:srgbClr val="C00000"/>
                  </a:solidFill>
                </a:rPr>
                <a:t>digits</a:t>
              </a:r>
              <a:r>
                <a:rPr lang="it-IT" sz="1050" i="1" dirty="0">
                  <a:solidFill>
                    <a:srgbClr val="C00000"/>
                  </a:solidFill>
                </a:rPr>
                <a:t> or </a:t>
              </a:r>
              <a:r>
                <a:rPr lang="it-IT" sz="1050" i="1" dirty="0" err="1">
                  <a:solidFill>
                    <a:srgbClr val="C00000"/>
                  </a:solidFill>
                </a:rPr>
                <a:t>chars</a:t>
              </a:r>
              <a:r>
                <a:rPr lang="it-IT" sz="1050" i="1" dirty="0">
                  <a:solidFill>
                    <a:srgbClr val="C00000"/>
                  </a:solidFill>
                </a:rPr>
                <a:t>,</a:t>
              </a:r>
            </a:p>
            <a:p>
              <a:pPr algn="ctr"/>
              <a:r>
                <a:rPr lang="it-IT" sz="1050" i="1" dirty="0" err="1">
                  <a:solidFill>
                    <a:srgbClr val="C00000"/>
                  </a:solidFill>
                </a:rPr>
                <a:t>length</a:t>
              </a:r>
              <a:r>
                <a:rPr lang="it-IT" sz="1050" i="1" dirty="0">
                  <a:solidFill>
                    <a:srgbClr val="C00000"/>
                  </a:solidFill>
                </a:rPr>
                <a:t> up to 2)</a:t>
              </a:r>
            </a:p>
          </p:txBody>
        </p:sp>
      </p:grpSp>
      <p:grpSp>
        <p:nvGrpSpPr>
          <p:cNvPr id="36" name="Gruppo 35"/>
          <p:cNvGrpSpPr/>
          <p:nvPr/>
        </p:nvGrpSpPr>
        <p:grpSpPr>
          <a:xfrm>
            <a:off x="7949111" y="2565084"/>
            <a:ext cx="2780303" cy="1844272"/>
            <a:chOff x="7215588" y="1185644"/>
            <a:chExt cx="2780303" cy="1844272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xmlns="" id="{59CCA937-50F4-4AEF-BA54-7563BAB79246}"/>
                </a:ext>
              </a:extLst>
            </p:cNvPr>
            <p:cNvSpPr txBox="1"/>
            <p:nvPr/>
          </p:nvSpPr>
          <p:spPr>
            <a:xfrm>
              <a:off x="7660131" y="1638674"/>
              <a:ext cx="19575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6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CC</a:t>
              </a:r>
              <a:r>
                <a:rPr lang="it-IT" sz="3600" dirty="0">
                  <a:latin typeface="Consolas" panose="020B0609020204030204" pitchFamily="49" charset="0"/>
                </a:rPr>
                <a:t>1387</a:t>
              </a:r>
              <a:r>
                <a:rPr lang="it-IT" sz="36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5" name="Parentesi quadra chiusa 24">
              <a:extLst>
                <a:ext uri="{FF2B5EF4-FFF2-40B4-BE49-F238E27FC236}">
                  <a16:creationId xmlns:a16="http://schemas.microsoft.com/office/drawing/2014/main" xmlns="" id="{8064FF76-264B-4F86-B5F5-9434B232BA3C}"/>
                </a:ext>
              </a:extLst>
            </p:cNvPr>
            <p:cNvSpPr/>
            <p:nvPr/>
          </p:nvSpPr>
          <p:spPr>
            <a:xfrm rot="5400000">
              <a:off x="7920508" y="1982210"/>
              <a:ext cx="94648" cy="542586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Parentesi quadra chiusa 25">
              <a:extLst>
                <a:ext uri="{FF2B5EF4-FFF2-40B4-BE49-F238E27FC236}">
                  <a16:creationId xmlns:a16="http://schemas.microsoft.com/office/drawing/2014/main" xmlns="" id="{AFA71733-AF5A-4F8F-BC33-0296CD483BB8}"/>
                </a:ext>
              </a:extLst>
            </p:cNvPr>
            <p:cNvSpPr/>
            <p:nvPr/>
          </p:nvSpPr>
          <p:spPr>
            <a:xfrm rot="5400000">
              <a:off x="8703339" y="1774532"/>
              <a:ext cx="94650" cy="957942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xmlns="" id="{D46C4007-AAF1-4057-B058-6E9EDE2B3AC9}"/>
                </a:ext>
              </a:extLst>
            </p:cNvPr>
            <p:cNvCxnSpPr>
              <a:cxnSpLocks/>
              <a:stCxn id="25" idx="2"/>
              <a:endCxn id="31" idx="0"/>
            </p:cNvCxnSpPr>
            <p:nvPr/>
          </p:nvCxnSpPr>
          <p:spPr>
            <a:xfrm flipH="1">
              <a:off x="7715084" y="2300827"/>
              <a:ext cx="252748" cy="31359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xmlns="" id="{7436CEBC-9F83-423F-BD5D-C67D38200612}"/>
                </a:ext>
              </a:extLst>
            </p:cNvPr>
            <p:cNvCxnSpPr>
              <a:cxnSpLocks/>
              <a:stCxn id="26" idx="2"/>
              <a:endCxn id="30" idx="0"/>
            </p:cNvCxnSpPr>
            <p:nvPr/>
          </p:nvCxnSpPr>
          <p:spPr>
            <a:xfrm>
              <a:off x="8750664" y="2300828"/>
              <a:ext cx="31808" cy="31359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xmlns="" id="{94A0AC6E-0354-4CBA-AA86-424874EEF6C8}"/>
                </a:ext>
              </a:extLst>
            </p:cNvPr>
            <p:cNvSpPr txBox="1"/>
            <p:nvPr/>
          </p:nvSpPr>
          <p:spPr>
            <a:xfrm>
              <a:off x="8371942" y="2614418"/>
              <a:ext cx="82105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050" i="1" dirty="0" err="1">
                  <a:solidFill>
                    <a:srgbClr val="C00000"/>
                  </a:solidFill>
                </a:rPr>
                <a:t>Unique_ID</a:t>
              </a:r>
              <a:endParaRPr lang="it-IT" sz="1050" i="1" dirty="0">
                <a:solidFill>
                  <a:srgbClr val="C00000"/>
                </a:solidFill>
              </a:endParaRPr>
            </a:p>
            <a:p>
              <a:pPr algn="ctr"/>
              <a:r>
                <a:rPr lang="it-IT" sz="1050" i="1" dirty="0">
                  <a:solidFill>
                    <a:srgbClr val="C00000"/>
                  </a:solidFill>
                </a:rPr>
                <a:t>(</a:t>
              </a:r>
              <a:r>
                <a:rPr lang="it-IT" sz="1050" i="1" dirty="0" err="1">
                  <a:solidFill>
                    <a:srgbClr val="C00000"/>
                  </a:solidFill>
                </a:rPr>
                <a:t>only</a:t>
              </a:r>
              <a:r>
                <a:rPr lang="it-IT" sz="1050" i="1" dirty="0">
                  <a:solidFill>
                    <a:srgbClr val="C00000"/>
                  </a:solidFill>
                </a:rPr>
                <a:t> </a:t>
              </a:r>
              <a:r>
                <a:rPr lang="it-IT" sz="1050" i="1" dirty="0" err="1">
                  <a:solidFill>
                    <a:srgbClr val="C00000"/>
                  </a:solidFill>
                </a:rPr>
                <a:t>digits</a:t>
              </a:r>
              <a:r>
                <a:rPr lang="it-IT" sz="1050" i="1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xmlns="" id="{E363E990-68F0-4BE9-8669-C0D29F1FEE45}"/>
                </a:ext>
              </a:extLst>
            </p:cNvPr>
            <p:cNvSpPr txBox="1"/>
            <p:nvPr/>
          </p:nvSpPr>
          <p:spPr>
            <a:xfrm>
              <a:off x="7215588" y="2614418"/>
              <a:ext cx="99899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050" i="1" dirty="0" err="1">
                  <a:solidFill>
                    <a:srgbClr val="C00000"/>
                  </a:solidFill>
                </a:rPr>
                <a:t>Program_Code</a:t>
              </a:r>
              <a:endParaRPr lang="it-IT" sz="1050" i="1" dirty="0">
                <a:solidFill>
                  <a:srgbClr val="C00000"/>
                </a:solidFill>
              </a:endParaRPr>
            </a:p>
            <a:p>
              <a:pPr algn="ctr"/>
              <a:r>
                <a:rPr lang="it-IT" sz="1050" i="1" dirty="0">
                  <a:solidFill>
                    <a:srgbClr val="C00000"/>
                  </a:solidFill>
                </a:rPr>
                <a:t>(</a:t>
              </a:r>
              <a:r>
                <a:rPr lang="it-IT" sz="1050" i="1" dirty="0" err="1">
                  <a:solidFill>
                    <a:srgbClr val="C00000"/>
                  </a:solidFill>
                </a:rPr>
                <a:t>only</a:t>
              </a:r>
              <a:r>
                <a:rPr lang="it-IT" sz="1050" i="1" dirty="0">
                  <a:solidFill>
                    <a:srgbClr val="C00000"/>
                  </a:solidFill>
                </a:rPr>
                <a:t> </a:t>
              </a:r>
              <a:r>
                <a:rPr lang="it-IT" sz="1050" i="1" dirty="0" err="1">
                  <a:solidFill>
                    <a:srgbClr val="C00000"/>
                  </a:solidFill>
                </a:rPr>
                <a:t>chars</a:t>
              </a:r>
              <a:r>
                <a:rPr lang="it-IT" sz="1050" i="1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xmlns="" id="{F55BCB0F-2FAC-4B6E-AE40-6B33D486306E}"/>
                </a:ext>
              </a:extLst>
            </p:cNvPr>
            <p:cNvSpPr txBox="1"/>
            <p:nvPr/>
          </p:nvSpPr>
          <p:spPr>
            <a:xfrm>
              <a:off x="8021607" y="1185644"/>
              <a:ext cx="1077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C00000"/>
                  </a:solidFill>
                </a:rPr>
                <a:t>‘ID_SALES’</a:t>
              </a:r>
            </a:p>
          </p:txBody>
        </p:sp>
        <p:sp>
          <p:nvSpPr>
            <p:cNvPr id="33" name="Parentesi quadra chiusa 32">
              <a:extLst>
                <a:ext uri="{FF2B5EF4-FFF2-40B4-BE49-F238E27FC236}">
                  <a16:creationId xmlns:a16="http://schemas.microsoft.com/office/drawing/2014/main" xmlns="" id="{B380BA22-53F4-4CDE-AD16-34DBCA77AA17}"/>
                </a:ext>
              </a:extLst>
            </p:cNvPr>
            <p:cNvSpPr/>
            <p:nvPr/>
          </p:nvSpPr>
          <p:spPr>
            <a:xfrm rot="5400000">
              <a:off x="9365111" y="2101998"/>
              <a:ext cx="94650" cy="303011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xmlns="" id="{A3C64065-BE5E-4930-85B4-DA09C98E3B6A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9412436" y="2300829"/>
              <a:ext cx="160102" cy="31358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xmlns="" id="{BCC996F6-957E-4740-8090-9E20DFE7F7F4}"/>
                </a:ext>
              </a:extLst>
            </p:cNvPr>
            <p:cNvSpPr txBox="1"/>
            <p:nvPr/>
          </p:nvSpPr>
          <p:spPr>
            <a:xfrm>
              <a:off x="9149184" y="2614418"/>
              <a:ext cx="84670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050" i="1" dirty="0" err="1">
                  <a:solidFill>
                    <a:srgbClr val="C00000"/>
                  </a:solidFill>
                </a:rPr>
                <a:t>Travel_Type</a:t>
              </a:r>
              <a:endParaRPr lang="it-IT" sz="1050" i="1" dirty="0">
                <a:solidFill>
                  <a:srgbClr val="C00000"/>
                </a:solidFill>
              </a:endParaRPr>
            </a:p>
            <a:p>
              <a:pPr algn="ctr"/>
              <a:r>
                <a:rPr lang="it-IT" sz="1050" i="1" dirty="0">
                  <a:solidFill>
                    <a:srgbClr val="C00000"/>
                  </a:solidFill>
                </a:rPr>
                <a:t>(</a:t>
              </a:r>
              <a:r>
                <a:rPr lang="it-IT" sz="1050" i="1" dirty="0" err="1">
                  <a:solidFill>
                    <a:srgbClr val="C00000"/>
                  </a:solidFill>
                </a:rPr>
                <a:t>only</a:t>
              </a:r>
              <a:r>
                <a:rPr lang="it-IT" sz="1050" i="1" dirty="0">
                  <a:solidFill>
                    <a:srgbClr val="C00000"/>
                  </a:solidFill>
                </a:rPr>
                <a:t> </a:t>
              </a:r>
              <a:r>
                <a:rPr lang="it-IT" sz="1050" i="1" dirty="0" err="1">
                  <a:solidFill>
                    <a:srgbClr val="C00000"/>
                  </a:solidFill>
                </a:rPr>
                <a:t>chars</a:t>
              </a:r>
              <a:r>
                <a:rPr lang="it-IT" sz="1050" i="1" dirty="0">
                  <a:solidFill>
                    <a:srgbClr val="C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698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xmlns="" id="{56A888AD-220E-4C11-9395-7651DF666760}"/>
              </a:ext>
            </a:extLst>
          </p:cNvPr>
          <p:cNvSpPr txBox="1">
            <a:spLocks/>
          </p:cNvSpPr>
          <p:nvPr/>
        </p:nvSpPr>
        <p:spPr>
          <a:xfrm>
            <a:off x="5824526" y="6538653"/>
            <a:ext cx="421315" cy="2260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kern="1200">
                <a:solidFill>
                  <a:srgbClr val="75202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65A074-71B0-1C47-A455-7677837C124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BD2027"/>
                </a:solidFill>
                <a:effectLst/>
                <a:uLnTx/>
                <a:uFillTx/>
                <a:latin typeface="Arial Regular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BD2027"/>
              </a:solidFill>
              <a:effectLst/>
              <a:uLnTx/>
              <a:uFillTx/>
              <a:latin typeface="Arial 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xmlns="" id="{B09E3917-3D86-42FA-977E-6CF5A6B665F5}"/>
              </a:ext>
            </a:extLst>
          </p:cNvPr>
          <p:cNvSpPr txBox="1">
            <a:spLocks/>
          </p:cNvSpPr>
          <p:nvPr/>
        </p:nvSpPr>
        <p:spPr>
          <a:xfrm>
            <a:off x="710229" y="459218"/>
            <a:ext cx="7156586" cy="2997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2031"/>
              </a:lnSpc>
              <a:spcBef>
                <a:spcPct val="0"/>
              </a:spcBef>
              <a:buNone/>
              <a:defRPr sz="1846" b="0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it-IT" sz="2000" b="1" dirty="0">
                <a:solidFill>
                  <a:srgbClr val="752127"/>
                </a:solidFill>
              </a:rP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172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xmlns="" id="{56A888AD-220E-4C11-9395-7651DF666760}"/>
              </a:ext>
            </a:extLst>
          </p:cNvPr>
          <p:cNvSpPr txBox="1">
            <a:spLocks/>
          </p:cNvSpPr>
          <p:nvPr/>
        </p:nvSpPr>
        <p:spPr>
          <a:xfrm>
            <a:off x="5824526" y="6538653"/>
            <a:ext cx="421315" cy="2260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kern="1200">
                <a:solidFill>
                  <a:srgbClr val="75202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65A074-71B0-1C47-A455-7677837C124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BD2027"/>
                </a:solidFill>
                <a:effectLst/>
                <a:uLnTx/>
                <a:uFillTx/>
                <a:latin typeface="Arial Regular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BD2027"/>
              </a:solidFill>
              <a:effectLst/>
              <a:uLnTx/>
              <a:uFillTx/>
              <a:latin typeface="Arial 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xmlns="" id="{B09E3917-3D86-42FA-977E-6CF5A6B665F5}"/>
              </a:ext>
            </a:extLst>
          </p:cNvPr>
          <p:cNvSpPr txBox="1">
            <a:spLocks/>
          </p:cNvSpPr>
          <p:nvPr/>
        </p:nvSpPr>
        <p:spPr>
          <a:xfrm>
            <a:off x="710229" y="459218"/>
            <a:ext cx="7156586" cy="2997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2031"/>
              </a:lnSpc>
              <a:spcBef>
                <a:spcPct val="0"/>
              </a:spcBef>
              <a:buNone/>
              <a:defRPr sz="1846" b="0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it-IT" sz="2000" b="1" dirty="0">
                <a:solidFill>
                  <a:srgbClr val="752127"/>
                </a:solidFill>
              </a:rPr>
              <a:t>Delta_From_To_Grade</a:t>
            </a:r>
            <a:endParaRPr lang="it-IT" sz="2000" b="1" dirty="0">
              <a:solidFill>
                <a:srgbClr val="752127"/>
              </a:solidFill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710228" y="1187481"/>
            <a:ext cx="100065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have introduced to dataset newly created parameter as combination of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To_Grade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From_Grade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Delta_From_To_Grade</a:t>
            </a:r>
            <a:r>
              <a:rPr lang="cs-CZ" dirty="0" smtClean="0"/>
              <a:t> </a:t>
            </a:r>
            <a:r>
              <a:rPr lang="cs-CZ" dirty="0"/>
              <a:t>= </a:t>
            </a:r>
            <a:r>
              <a:rPr lang="cs-CZ" dirty="0" err="1" smtClean="0"/>
              <a:t>From_Grade</a:t>
            </a:r>
            <a:r>
              <a:rPr lang="cs-CZ" dirty="0" smtClean="0"/>
              <a:t> </a:t>
            </a:r>
            <a:r>
              <a:rPr lang="cs-CZ" dirty="0"/>
              <a:t>- </a:t>
            </a:r>
            <a:r>
              <a:rPr lang="cs-CZ" dirty="0" err="1"/>
              <a:t>To_Grade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Thanks to this new parameter, retained explanation increased to 80%.</a:t>
            </a:r>
            <a:endParaRPr lang="en-US" dirty="0"/>
          </a:p>
        </p:txBody>
      </p:sp>
      <p:pic>
        <p:nvPicPr>
          <p:cNvPr id="5" name="Obráze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8" y="2923807"/>
            <a:ext cx="10006539" cy="3355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8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710229" y="1234869"/>
            <a:ext cx="105277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cs-CZ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level of overall satisfaction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retain factor for the trip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higher, when there are homogeneous groups of students attending.</a:t>
            </a:r>
            <a:endParaRPr lang="cs-CZ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cs-CZ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cs-CZ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cs-CZ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Rationale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cs-CZ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suppose it is due to the fact, that it might be much easier to fulfill the expectations and entertain the homogenous group with similar interests by certain set of activities.</a:t>
            </a:r>
            <a:endParaRPr lang="cs-CZ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Heterogeneous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(students of multiple grades) can have different interests, also some activities are not suited for multiple age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groups</a:t>
            </a:r>
            <a:endParaRPr lang="cs-CZ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might be much harder to find such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activities suited for wider age range of people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xmlns="" id="{B09E3917-3D86-42FA-977E-6CF5A6B665F5}"/>
              </a:ext>
            </a:extLst>
          </p:cNvPr>
          <p:cNvSpPr txBox="1">
            <a:spLocks/>
          </p:cNvSpPr>
          <p:nvPr/>
        </p:nvSpPr>
        <p:spPr>
          <a:xfrm>
            <a:off x="710229" y="459218"/>
            <a:ext cx="7156586" cy="2997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2031"/>
              </a:lnSpc>
              <a:spcBef>
                <a:spcPct val="0"/>
              </a:spcBef>
              <a:buNone/>
              <a:defRPr sz="1846" b="0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it-IT" sz="2000" b="1" dirty="0">
                <a:solidFill>
                  <a:srgbClr val="752127"/>
                </a:solidFill>
              </a:rPr>
              <a:t>Delta_From_To_Grade</a:t>
            </a:r>
            <a:endParaRPr lang="it-IT" sz="2000" b="1" dirty="0">
              <a:solidFill>
                <a:srgbClr val="7521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35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708F328-23C5-46FE-9ADA-F3D6951F50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4299" y="1792909"/>
            <a:ext cx="10545901" cy="3223591"/>
          </a:xfrm>
        </p:spPr>
        <p:txBody>
          <a:bodyPr/>
          <a:lstStyle/>
          <a:p>
            <a:r>
              <a:rPr lang="it-IT" sz="6000"/>
              <a:t>Q&amp;A </a:t>
            </a:r>
            <a:endParaRPr lang="en-US" sz="6000"/>
          </a:p>
          <a:p>
            <a:endParaRPr lang="it-IT" sz="5400" b="0"/>
          </a:p>
          <a:p>
            <a:r>
              <a:rPr lang="it-IT" sz="4400" b="0"/>
              <a:t>Thank </a:t>
            </a:r>
            <a:r>
              <a:rPr lang="it-IT" sz="4400" b="0" err="1"/>
              <a:t>you</a:t>
            </a:r>
            <a:r>
              <a:rPr lang="it-IT" sz="4400" b="0"/>
              <a:t>!</a:t>
            </a:r>
          </a:p>
          <a:p>
            <a:endParaRPr lang="it-IT" sz="6000"/>
          </a:p>
        </p:txBody>
      </p:sp>
    </p:spTree>
    <p:extLst>
      <p:ext uri="{BB962C8B-B14F-4D97-AF65-F5344CB8AC3E}">
        <p14:creationId xmlns:p14="http://schemas.microsoft.com/office/powerpoint/2010/main" val="27428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ali Tema V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erali Tema V3" id="{A4F0F597-33C1-45F3-AC0B-0A3B2C2D9FDB}" vid="{05AB92D8-A146-446A-A761-1D13BC42B7DE}"/>
    </a:ext>
  </a:extLst>
</a:theme>
</file>

<file path=ppt/theme/theme2.xml><?xml version="1.0" encoding="utf-8"?>
<a:theme xmlns:a="http://schemas.openxmlformats.org/drawingml/2006/main" name="1_Generali Tema V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erali Tema V3" id="{A4F0F597-33C1-45F3-AC0B-0A3B2C2D9FDB}" vid="{05AB92D8-A146-446A-A761-1D13BC42B7D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1F8EC6EEE6674499A629B6657B9AC7" ma:contentTypeVersion="13" ma:contentTypeDescription="Create a new document." ma:contentTypeScope="" ma:versionID="4fd14c1f3ce20c93ccda3aea6d2a2bce">
  <xsd:schema xmlns:xsd="http://www.w3.org/2001/XMLSchema" xmlns:xs="http://www.w3.org/2001/XMLSchema" xmlns:p="http://schemas.microsoft.com/office/2006/metadata/properties" xmlns:ns3="d8e8dd54-27e0-406e-b96e-90470c90af98" xmlns:ns4="c038ce7e-4169-4d49-9324-5447ee9a6370" targetNamespace="http://schemas.microsoft.com/office/2006/metadata/properties" ma:root="true" ma:fieldsID="13fc7dfcf8502241d6c0e1b0981197bf" ns3:_="" ns4:_="">
    <xsd:import namespace="d8e8dd54-27e0-406e-b96e-90470c90af98"/>
    <xsd:import namespace="c038ce7e-4169-4d49-9324-5447ee9a637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e8dd54-27e0-406e-b96e-90470c90af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8ce7e-4169-4d49-9324-5447ee9a63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5293E7-DCD4-47A6-B6C8-7F7024F7534B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038ce7e-4169-4d49-9324-5447ee9a6370"/>
    <ds:schemaRef ds:uri="d8e8dd54-27e0-406e-b96e-90470c90af9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23BCEC5-E438-4E92-A620-A1A0567B60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e8dd54-27e0-406e-b96e-90470c90af98"/>
    <ds:schemaRef ds:uri="c038ce7e-4169-4d49-9324-5447ee9a63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AC6048-6440-4A00-9D61-FE9C9904EA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Generali Tema_v2</Template>
  <TotalTime>10637</TotalTime>
  <Words>312</Words>
  <Application>Microsoft Office PowerPoint</Application>
  <PresentationFormat>Širokoúhlá obrazovka</PresentationFormat>
  <Paragraphs>106</Paragraphs>
  <Slides>9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9</vt:i4>
      </vt:variant>
    </vt:vector>
  </HeadingPairs>
  <TitlesOfParts>
    <vt:vector size="18" baseType="lpstr">
      <vt:lpstr>Arial</vt:lpstr>
      <vt:lpstr>Arial Regular</vt:lpstr>
      <vt:lpstr>Calibri</vt:lpstr>
      <vt:lpstr>Consolas</vt:lpstr>
      <vt:lpstr>MS Mincho</vt:lpstr>
      <vt:lpstr>Times New Roman</vt:lpstr>
      <vt:lpstr>Wingdings</vt:lpstr>
      <vt:lpstr>Generali Tema V3</vt:lpstr>
      <vt:lpstr>1_Generali Tema V3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Cosentini, Alessia</dc:creator>
  <cp:lastModifiedBy>Hospodár Roman</cp:lastModifiedBy>
  <cp:revision>14</cp:revision>
  <dcterms:created xsi:type="dcterms:W3CDTF">2020-01-21T10:15:53Z</dcterms:created>
  <dcterms:modified xsi:type="dcterms:W3CDTF">2021-04-09T09:39:11Z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0x010100551F8EC6EEE6674499A629B6657B9AC7</vt:lpwstr>
  </property>
  <property fmtid="{D5CDD505-2E9C-101B-9397-08002B2CF9AE}" pid="3" name="MSIP_Label_756d5027-2c74-4041-897e-53f219414518_Enabled">
    <vt:lpwstr>true</vt:lpwstr>
  </property>
  <property fmtid="{D5CDD505-2E9C-101B-9397-08002B2CF9AE}" pid="4" name="MSIP_Label_756d5027-2c74-4041-897e-53f219414518_SetDate">
    <vt:lpwstr>2021-04-09T09:39:11Z</vt:lpwstr>
  </property>
  <property fmtid="{D5CDD505-2E9C-101B-9397-08002B2CF9AE}" pid="5" name="MSIP_Label_756d5027-2c74-4041-897e-53f219414518_Method">
    <vt:lpwstr>Standard</vt:lpwstr>
  </property>
  <property fmtid="{D5CDD505-2E9C-101B-9397-08002B2CF9AE}" pid="6" name="MSIP_Label_756d5027-2c74-4041-897e-53f219414518_Name">
    <vt:lpwstr>Interní-CZE-Viditelna</vt:lpwstr>
  </property>
  <property fmtid="{D5CDD505-2E9C-101B-9397-08002B2CF9AE}" pid="7" name="MSIP_Label_756d5027-2c74-4041-897e-53f219414518_SiteId">
    <vt:lpwstr>cbeb3ecc-6f45-4183-b5a8-088140deae5d</vt:lpwstr>
  </property>
  <property fmtid="{D5CDD505-2E9C-101B-9397-08002B2CF9AE}" pid="8" name="MSIP_Label_756d5027-2c74-4041-897e-53f219414518_ActionId">
    <vt:lpwstr>be6d8137-262a-41a3-a657-f58794a3b2ee</vt:lpwstr>
  </property>
  <property fmtid="{D5CDD505-2E9C-101B-9397-08002B2CF9AE}" pid="9" name="MSIP_Label_756d5027-2c74-4041-897e-53f219414518_ContentBits">
    <vt:lpwstr>2</vt:lpwstr>
  </property>
</Properties>
</file>