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2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0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6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C93A-5E4E-46FD-9C01-653114071259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1B6E-225F-4D45-B618-2C035F1CB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Finite Difference Methods Applied to the Schrodinger Equation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Nicholas Walker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8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The Problem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We want to solve the Schrodinger equation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Describes dynamics of non-relativistic quantum particles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Numerical scheme comes with many challenges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Finite domain (cannot represent real line)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Discretization (cannot represent continuous spectrum)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Error (numerical derivatives are very inaccurate)</a:t>
            </a: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7" y="5678879"/>
            <a:ext cx="4343776" cy="861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907" y="5602673"/>
            <a:ext cx="4587638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Representation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Domain represented by arrays of equally spaced points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Functions are arrays of the same length as domain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Transform continuous operators into finite matrices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Finite difference matrices for derivatives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Diagonal matrices for functions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Problem becomes matrix eigenvalue problem</a:t>
            </a: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32" y="5643685"/>
            <a:ext cx="8150296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Problems with Representation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Numerical derivatives are notoriously inaccurate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Can reduce step size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Increases number of points. Doubling number of points quadruples operator size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Can use more points in finite differences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Increases number of values in matrix and number of calculations needed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Weights calculated with </a:t>
            </a:r>
            <a:r>
              <a:rPr lang="en-US" dirty="0" err="1" smtClean="0">
                <a:latin typeface="Consolas" panose="020B0609020204030204" pitchFamily="49" charset="0"/>
              </a:rPr>
              <a:t>Fornberg</a:t>
            </a:r>
            <a:r>
              <a:rPr lang="en-US" dirty="0" smtClean="0">
                <a:latin typeface="Consolas" panose="020B0609020204030204" pitchFamily="49" charset="0"/>
              </a:rPr>
              <a:t> coefficients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Problems must be contained in “box”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Only bound states or periodic problems can be solved accurately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Make sure the PDF decays to zero before reaching boundary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Use </a:t>
            </a:r>
            <a:r>
              <a:rPr lang="en-US" dirty="0" err="1" smtClean="0">
                <a:latin typeface="Consolas" panose="020B0609020204030204" pitchFamily="49" charset="0"/>
              </a:rPr>
              <a:t>Dirichlet</a:t>
            </a:r>
            <a:r>
              <a:rPr lang="en-US" dirty="0" smtClean="0">
                <a:latin typeface="Consolas" panose="020B0609020204030204" pitchFamily="49" charset="0"/>
              </a:rPr>
              <a:t> or periodic boundary conditions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Number and accuracy of eigenvalues/states limited by number of points</a:t>
            </a: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77" y="6176963"/>
            <a:ext cx="12084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Fornberg</a:t>
            </a:r>
            <a:r>
              <a:rPr lang="en-US" dirty="0" smtClean="0">
                <a:latin typeface="Consolas" panose="020B0609020204030204" pitchFamily="49" charset="0"/>
              </a:rPr>
              <a:t> Coefficients: http://amath.colorado.edu/faculty/fornberg/Docs/MathComp_88_FD_formulas.pdf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Handling Multiple Dimensions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37" y="4666597"/>
            <a:ext cx="5014395" cy="929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85" y="5657340"/>
            <a:ext cx="4922947" cy="88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84" y="4803826"/>
            <a:ext cx="4911516" cy="8535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</a:rPr>
              <a:t>Multidimensional arrays representing functions reshaped into 1D array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Full Operators constructed with tensor products of 1D operators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Multiple dimensions increase complexity very quickly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Time Propagation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3011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</a:rPr>
              <a:t>Propagation operator is exponent of Hamiltonian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First-order approximation to propagation operator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Results in unacceptable error, not unitary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1" y="3542149"/>
            <a:ext cx="2773920" cy="918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1" y="4730313"/>
            <a:ext cx="3292125" cy="857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84" y="3629787"/>
            <a:ext cx="4690516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Better Time Propagation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3011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nsolas" panose="020B0609020204030204" pitchFamily="49" charset="0"/>
              </a:rPr>
              <a:t>Exponentiating</a:t>
            </a:r>
            <a:r>
              <a:rPr lang="en-US" dirty="0" smtClean="0">
                <a:latin typeface="Consolas" panose="020B0609020204030204" pitchFamily="49" charset="0"/>
              </a:rPr>
              <a:t> Hamiltonian simply too costly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Use Cayley’s form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Write propagation as step forward and step backward between states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Ratio between two steps provides unitary propagator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1" y="4239365"/>
            <a:ext cx="8996190" cy="100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1" y="5245292"/>
            <a:ext cx="4332345" cy="1272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41663" y="6311900"/>
            <a:ext cx="714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Cayley’s Form: http://arxiv.org/pdf/physics/0011068.pdf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2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Summary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3011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</a:rPr>
              <a:t>Cast continuous PDE as discrete matrix eigenvalue problem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Carefully choose the problem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Bound states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Potentials in a box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Periodic systems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Carefully choose discretization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Number of points affects many different aspects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Complexity (especially with multiple dimensions)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Accuracy of derivatives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Number of possible eigenvalues/vectors as well as accuracy</a:t>
            </a:r>
          </a:p>
        </p:txBody>
      </p:sp>
    </p:spTree>
    <p:extLst>
      <p:ext uri="{BB962C8B-B14F-4D97-AF65-F5344CB8AC3E}">
        <p14:creationId xmlns:p14="http://schemas.microsoft.com/office/powerpoint/2010/main" val="150148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318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Finite Difference Methods Applied to the Schrodinger Equation</vt:lpstr>
      <vt:lpstr>The Problem</vt:lpstr>
      <vt:lpstr>Representation</vt:lpstr>
      <vt:lpstr>Problems with Representation</vt:lpstr>
      <vt:lpstr>Handling Multiple Dimensions</vt:lpstr>
      <vt:lpstr>Time Propagation</vt:lpstr>
      <vt:lpstr>Better Time Propagation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 Methods Applied to the Schrodinger Equation</dc:title>
  <dc:creator>Nicholas Walker</dc:creator>
  <cp:lastModifiedBy>Nicholas Walker</cp:lastModifiedBy>
  <cp:revision>13</cp:revision>
  <dcterms:created xsi:type="dcterms:W3CDTF">2016-04-27T02:48:52Z</dcterms:created>
  <dcterms:modified xsi:type="dcterms:W3CDTF">2016-04-27T12:56:13Z</dcterms:modified>
</cp:coreProperties>
</file>