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17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705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8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29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9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46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794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3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65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5C68-A895-4513-83F6-7357D385956D}" type="datetimeFigureOut">
              <a:rPr lang="en-NZ" smtClean="0"/>
              <a:t>28/06/2021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20A2-C9E1-4429-AB40-24D4FD2E40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04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17" y="1081473"/>
            <a:ext cx="4827966" cy="2914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6665" y="2241524"/>
            <a:ext cx="6375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ZEALAND CYBER</a:t>
            </a:r>
          </a:p>
          <a:p>
            <a:r>
              <a:rPr lang="en-US" sz="5400" dirty="0" smtClean="0"/>
              <a:t>SECURITY CHALLENGE</a:t>
            </a:r>
            <a:endParaRPr lang="en-NZ" sz="5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09689" y="2657022"/>
            <a:ext cx="989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2021</a:t>
            </a:r>
            <a:endParaRPr lang="en-NZ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</cp:revision>
  <dcterms:created xsi:type="dcterms:W3CDTF">2021-06-28T01:28:53Z</dcterms:created>
  <dcterms:modified xsi:type="dcterms:W3CDTF">2021-06-28T01:33:10Z</dcterms:modified>
</cp:coreProperties>
</file>