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413"/>
    <a:srgbClr val="C8089F"/>
    <a:srgbClr val="CC045A"/>
    <a:srgbClr val="C40C9D"/>
    <a:srgbClr val="4F7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7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09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832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076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368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212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368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769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624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31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83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A9B7-A41E-484E-99DF-FF0828D38D0C}" type="datetimeFigureOut">
              <a:rPr lang="en-NZ" smtClean="0"/>
              <a:t>2/11/2017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4134-6ACE-4A68-84A9-657D7B6BEC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44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1382" y="371746"/>
            <a:ext cx="3778624" cy="348278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chemeClr val="tx1">
                  <a:lumMod val="50000"/>
                  <a:lumOff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effectLst>
            <a:innerShdw blurRad="419100" dist="1054100" dir="10680000">
              <a:schemeClr val="tx1">
                <a:alpha val="63000"/>
              </a:schemeClr>
            </a:innerShdw>
          </a:effectLst>
          <a:scene3d>
            <a:camera prst="orthographicFront"/>
            <a:lightRig rig="threePt" dir="t"/>
          </a:scene3d>
          <a:sp3d>
            <a:bevelT w="95250" h="1460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5-Point Star 4"/>
          <p:cNvSpPr/>
          <p:nvPr/>
        </p:nvSpPr>
        <p:spPr>
          <a:xfrm>
            <a:off x="1353165" y="1161869"/>
            <a:ext cx="1755058" cy="1637071"/>
          </a:xfrm>
          <a:prstGeom prst="star5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chemeClr val="tx1">
                  <a:lumMod val="50000"/>
                  <a:lumOff val="5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4520092" y="371746"/>
            <a:ext cx="3778624" cy="348278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effectLst>
            <a:innerShdw blurRad="419100" dist="1054100" dir="10680000">
              <a:schemeClr val="tx1">
                <a:alpha val="63000"/>
              </a:schemeClr>
            </a:innerShdw>
          </a:effectLst>
          <a:scene3d>
            <a:camera prst="orthographicFront"/>
            <a:lightRig rig="threePt" dir="t"/>
          </a:scene3d>
          <a:sp3d>
            <a:bevelT w="95250" h="1460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5-Point Star 6"/>
          <p:cNvSpPr/>
          <p:nvPr/>
        </p:nvSpPr>
        <p:spPr>
          <a:xfrm>
            <a:off x="5531875" y="1161869"/>
            <a:ext cx="1755058" cy="1637071"/>
          </a:xfrm>
          <a:prstGeom prst="star5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/>
          <p:cNvSpPr/>
          <p:nvPr/>
        </p:nvSpPr>
        <p:spPr>
          <a:xfrm>
            <a:off x="4520092" y="4042321"/>
            <a:ext cx="3778624" cy="348278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rgbClr val="4F7B31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effectLst>
            <a:innerShdw blurRad="419100" dist="1054100" dir="10680000">
              <a:schemeClr val="tx1">
                <a:alpha val="63000"/>
              </a:schemeClr>
            </a:innerShdw>
          </a:effectLst>
          <a:scene3d>
            <a:camera prst="orthographicFront"/>
            <a:lightRig rig="threePt" dir="t"/>
          </a:scene3d>
          <a:sp3d>
            <a:bevelT w="95250" h="1460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5-Point Star 10"/>
          <p:cNvSpPr/>
          <p:nvPr/>
        </p:nvSpPr>
        <p:spPr>
          <a:xfrm>
            <a:off x="5531875" y="4832444"/>
            <a:ext cx="1755058" cy="1637071"/>
          </a:xfrm>
          <a:prstGeom prst="star5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chemeClr val="accent6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/>
          <p:cNvSpPr/>
          <p:nvPr/>
        </p:nvSpPr>
        <p:spPr>
          <a:xfrm>
            <a:off x="113940" y="4042321"/>
            <a:ext cx="3778624" cy="348278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effectLst>
            <a:innerShdw blurRad="419100" dist="1054100" dir="10680000">
              <a:schemeClr val="tx1">
                <a:alpha val="63000"/>
              </a:schemeClr>
            </a:innerShdw>
          </a:effectLst>
          <a:scene3d>
            <a:camera prst="orthographicFront"/>
            <a:lightRig rig="threePt" dir="t"/>
          </a:scene3d>
          <a:sp3d>
            <a:bevelT w="95250" h="1460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5-Point Star 12"/>
          <p:cNvSpPr/>
          <p:nvPr/>
        </p:nvSpPr>
        <p:spPr>
          <a:xfrm>
            <a:off x="1125723" y="4832444"/>
            <a:ext cx="1755058" cy="1637071"/>
          </a:xfrm>
          <a:prstGeom prst="star5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rgbClr val="FF0000"/>
              </a:gs>
            </a:gsLst>
            <a:path path="circle">
              <a:fillToRect l="50000" t="-80000" r="50000" b="180000"/>
            </a:path>
          </a:gra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/>
          <p:cNvSpPr/>
          <p:nvPr/>
        </p:nvSpPr>
        <p:spPr>
          <a:xfrm>
            <a:off x="8580814" y="559533"/>
            <a:ext cx="3778624" cy="348278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chemeClr val="accent4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effectLst>
            <a:innerShdw blurRad="419100" dist="1054100" dir="10680000">
              <a:schemeClr val="tx1">
                <a:alpha val="63000"/>
              </a:schemeClr>
            </a:innerShdw>
          </a:effectLst>
          <a:scene3d>
            <a:camera prst="orthographicFront"/>
            <a:lightRig rig="threePt" dir="t"/>
          </a:scene3d>
          <a:sp3d>
            <a:bevelT w="95250" h="1460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5-Point Star 14"/>
          <p:cNvSpPr/>
          <p:nvPr/>
        </p:nvSpPr>
        <p:spPr>
          <a:xfrm>
            <a:off x="9592597" y="1349656"/>
            <a:ext cx="1755058" cy="1637071"/>
          </a:xfrm>
          <a:prstGeom prst="star5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rgbClr val="FFC000"/>
              </a:gs>
            </a:gsLst>
            <a:path path="circle">
              <a:fillToRect l="50000" t="-80000" r="50000" b="180000"/>
            </a:path>
          </a:gra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8580814" y="4236798"/>
            <a:ext cx="3778624" cy="348278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rgbClr val="7030A0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effectLst>
            <a:innerShdw blurRad="419100" dist="1054100" dir="10680000">
              <a:schemeClr val="tx1">
                <a:alpha val="63000"/>
              </a:schemeClr>
            </a:innerShdw>
          </a:effectLst>
          <a:scene3d>
            <a:camera prst="orthographicFront"/>
            <a:lightRig rig="threePt" dir="t"/>
          </a:scene3d>
          <a:sp3d>
            <a:bevelT w="95250" h="1460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5-Point Star 16"/>
          <p:cNvSpPr/>
          <p:nvPr/>
        </p:nvSpPr>
        <p:spPr>
          <a:xfrm>
            <a:off x="9592597" y="5026921"/>
            <a:ext cx="1755058" cy="1637071"/>
          </a:xfrm>
          <a:prstGeom prst="star5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rgbClr val="7030A0"/>
              </a:gs>
            </a:gsLst>
            <a:path path="circle">
              <a:fillToRect l="50000" t="-80000" r="50000" b="180000"/>
            </a:path>
          </a:gra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/>
          <p:cNvSpPr/>
          <p:nvPr/>
        </p:nvSpPr>
        <p:spPr>
          <a:xfrm>
            <a:off x="6329806" y="2249597"/>
            <a:ext cx="3778624" cy="348278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rgbClr val="C8089F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effectLst>
            <a:innerShdw blurRad="419100" dist="1054100" dir="10680000">
              <a:schemeClr val="tx1">
                <a:alpha val="63000"/>
              </a:schemeClr>
            </a:innerShdw>
          </a:effectLst>
          <a:scene3d>
            <a:camera prst="orthographicFront"/>
            <a:lightRig rig="threePt" dir="t"/>
          </a:scene3d>
          <a:sp3d>
            <a:bevelT w="95250" h="1460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5-Point Star 18"/>
          <p:cNvSpPr/>
          <p:nvPr/>
        </p:nvSpPr>
        <p:spPr>
          <a:xfrm>
            <a:off x="7341589" y="3039720"/>
            <a:ext cx="1755058" cy="1637071"/>
          </a:xfrm>
          <a:prstGeom prst="star5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rgbClr val="C40C9D"/>
              </a:gs>
            </a:gsLst>
            <a:path path="circle">
              <a:fillToRect l="50000" t="-80000" r="50000" b="180000"/>
            </a:path>
          </a:gra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2116973" y="2207034"/>
            <a:ext cx="3778624" cy="348278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5000">
                <a:srgbClr val="DB6413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effectLst>
            <a:innerShdw blurRad="419100" dist="1054100" dir="10680000">
              <a:schemeClr val="tx1">
                <a:alpha val="63000"/>
              </a:schemeClr>
            </a:innerShdw>
          </a:effectLst>
          <a:scene3d>
            <a:camera prst="orthographicFront"/>
            <a:lightRig rig="threePt" dir="t"/>
          </a:scene3d>
          <a:sp3d>
            <a:bevelT w="95250" h="1460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5-Point Star 20"/>
          <p:cNvSpPr/>
          <p:nvPr/>
        </p:nvSpPr>
        <p:spPr>
          <a:xfrm>
            <a:off x="3128756" y="2997157"/>
            <a:ext cx="1755058" cy="1637071"/>
          </a:xfrm>
          <a:prstGeom prst="star5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8000">
                <a:schemeClr val="accent3">
                  <a:lumMod val="0"/>
                  <a:lumOff val="100000"/>
                </a:schemeClr>
              </a:gs>
              <a:gs pos="80000">
                <a:schemeClr val="accent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65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63" y="330556"/>
            <a:ext cx="955631" cy="882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13" y="1343253"/>
            <a:ext cx="955631" cy="880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738" y="1664056"/>
            <a:ext cx="955631" cy="882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746" y="396773"/>
            <a:ext cx="955631" cy="8824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428" y="330555"/>
            <a:ext cx="955631" cy="8824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642" y="1664056"/>
            <a:ext cx="955631" cy="882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263" y="1831656"/>
            <a:ext cx="955631" cy="8809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8982" y="2947263"/>
            <a:ext cx="955631" cy="880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9926" y="3174609"/>
            <a:ext cx="955631" cy="8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Nuser</dc:creator>
  <cp:lastModifiedBy>Nuser</cp:lastModifiedBy>
  <cp:revision>4</cp:revision>
  <dcterms:created xsi:type="dcterms:W3CDTF">2017-11-02T02:57:19Z</dcterms:created>
  <dcterms:modified xsi:type="dcterms:W3CDTF">2017-11-02T03:42:18Z</dcterms:modified>
</cp:coreProperties>
</file>