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9" r:id="rId5"/>
    <p:sldId id="260" r:id="rId6"/>
    <p:sldId id="257" r:id="rId7"/>
    <p:sldId id="262" r:id="rId8"/>
    <p:sldId id="267" r:id="rId9"/>
    <p:sldId id="263" r:id="rId10"/>
    <p:sldId id="271" r:id="rId11"/>
    <p:sldId id="272" r:id="rId12"/>
    <p:sldId id="275" r:id="rId13"/>
    <p:sldId id="274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D961C-64D6-4D3E-B41F-5B09B046A7F4}" v="101" dt="2024-03-17T16:43:51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al Reedel" userId="b5f4178b7c7e6810" providerId="LiveId" clId="{AF6D961C-64D6-4D3E-B41F-5B09B046A7F4}"/>
    <pc:docChg chg="undo redo custSel addSld delSld modSld sldOrd">
      <pc:chgData name="Nathanial Reedel" userId="b5f4178b7c7e6810" providerId="LiveId" clId="{AF6D961C-64D6-4D3E-B41F-5B09B046A7F4}" dt="2024-03-17T20:29:57.002" v="10422" actId="20577"/>
      <pc:docMkLst>
        <pc:docMk/>
      </pc:docMkLst>
      <pc:sldChg chg="modSp new mod">
        <pc:chgData name="Nathanial Reedel" userId="b5f4178b7c7e6810" providerId="LiveId" clId="{AF6D961C-64D6-4D3E-B41F-5B09B046A7F4}" dt="2024-03-17T20:29:57.002" v="10422" actId="20577"/>
        <pc:sldMkLst>
          <pc:docMk/>
          <pc:sldMk cId="2978878993" sldId="256"/>
        </pc:sldMkLst>
        <pc:spChg chg="mod">
          <ac:chgData name="Nathanial Reedel" userId="b5f4178b7c7e6810" providerId="LiveId" clId="{AF6D961C-64D6-4D3E-B41F-5B09B046A7F4}" dt="2024-03-15T23:44:19.054" v="158" actId="12788"/>
          <ac:spMkLst>
            <pc:docMk/>
            <pc:sldMk cId="2978878993" sldId="256"/>
            <ac:spMk id="2" creationId="{A264D882-7E1A-0D18-780A-DB9CC914E1E3}"/>
          </ac:spMkLst>
        </pc:spChg>
        <pc:spChg chg="mod">
          <ac:chgData name="Nathanial Reedel" userId="b5f4178b7c7e6810" providerId="LiveId" clId="{AF6D961C-64D6-4D3E-B41F-5B09B046A7F4}" dt="2024-03-17T20:29:57.002" v="10422" actId="20577"/>
          <ac:spMkLst>
            <pc:docMk/>
            <pc:sldMk cId="2978878993" sldId="256"/>
            <ac:spMk id="3" creationId="{B79BFE0A-E6AE-7CD2-757D-F6DDA5CE49F4}"/>
          </ac:spMkLst>
        </pc:spChg>
      </pc:sldChg>
      <pc:sldChg chg="addSp delSp modSp new mod modClrScheme chgLayout">
        <pc:chgData name="Nathanial Reedel" userId="b5f4178b7c7e6810" providerId="LiveId" clId="{AF6D961C-64D6-4D3E-B41F-5B09B046A7F4}" dt="2024-03-17T17:18:05.341" v="10006" actId="20577"/>
        <pc:sldMkLst>
          <pc:docMk/>
          <pc:sldMk cId="2961919877" sldId="257"/>
        </pc:sldMkLst>
        <pc:spChg chg="mod ord">
          <ac:chgData name="Nathanial Reedel" userId="b5f4178b7c7e6810" providerId="LiveId" clId="{AF6D961C-64D6-4D3E-B41F-5B09B046A7F4}" dt="2024-03-16T23:52:45.351" v="5004" actId="20577"/>
          <ac:spMkLst>
            <pc:docMk/>
            <pc:sldMk cId="2961919877" sldId="257"/>
            <ac:spMk id="2" creationId="{8E104721-CF0E-B3BB-DE2E-F67318FEC4AB}"/>
          </ac:spMkLst>
        </pc:spChg>
        <pc:spChg chg="del mod ord">
          <ac:chgData name="Nathanial Reedel" userId="b5f4178b7c7e6810" providerId="LiveId" clId="{AF6D961C-64D6-4D3E-B41F-5B09B046A7F4}" dt="2024-03-15T21:35:36.340" v="44" actId="700"/>
          <ac:spMkLst>
            <pc:docMk/>
            <pc:sldMk cId="2961919877" sldId="257"/>
            <ac:spMk id="3" creationId="{5C1B158A-ED7F-D266-A27C-918C6956AE77}"/>
          </ac:spMkLst>
        </pc:spChg>
        <pc:spChg chg="add del mod ord">
          <ac:chgData name="Nathanial Reedel" userId="b5f4178b7c7e6810" providerId="LiveId" clId="{AF6D961C-64D6-4D3E-B41F-5B09B046A7F4}" dt="2024-03-16T00:35:17.669" v="594"/>
          <ac:spMkLst>
            <pc:docMk/>
            <pc:sldMk cId="2961919877" sldId="257"/>
            <ac:spMk id="4" creationId="{418080DE-EAEE-D06F-2058-01B0893C3A2A}"/>
          </ac:spMkLst>
        </pc:spChg>
        <pc:spChg chg="add del mod ord">
          <ac:chgData name="Nathanial Reedel" userId="b5f4178b7c7e6810" providerId="LiveId" clId="{AF6D961C-64D6-4D3E-B41F-5B09B046A7F4}" dt="2024-03-16T00:35:07.251" v="593"/>
          <ac:spMkLst>
            <pc:docMk/>
            <pc:sldMk cId="2961919877" sldId="257"/>
            <ac:spMk id="5" creationId="{9661953D-CBD6-3D25-607E-C460D2A3A6B4}"/>
          </ac:spMkLst>
        </pc:spChg>
        <pc:spChg chg="add mod">
          <ac:chgData name="Nathanial Reedel" userId="b5f4178b7c7e6810" providerId="LiveId" clId="{AF6D961C-64D6-4D3E-B41F-5B09B046A7F4}" dt="2024-03-17T17:18:05.341" v="10006" actId="20577"/>
          <ac:spMkLst>
            <pc:docMk/>
            <pc:sldMk cId="2961919877" sldId="257"/>
            <ac:spMk id="8" creationId="{A8E89074-BF4F-4D7A-A170-64D4652726A7}"/>
          </ac:spMkLst>
        </pc:spChg>
        <pc:picChg chg="add del mod">
          <ac:chgData name="Nathanial Reedel" userId="b5f4178b7c7e6810" providerId="LiveId" clId="{AF6D961C-64D6-4D3E-B41F-5B09B046A7F4}" dt="2024-03-16T00:35:19.882" v="595" actId="478"/>
          <ac:picMkLst>
            <pc:docMk/>
            <pc:sldMk cId="2961919877" sldId="257"/>
            <ac:picMk id="3" creationId="{7E14AD56-DE10-86A4-C623-72C3C1F95FD7}"/>
          </ac:picMkLst>
        </pc:picChg>
        <pc:picChg chg="add mod">
          <ac:chgData name="Nathanial Reedel" userId="b5f4178b7c7e6810" providerId="LiveId" clId="{AF6D961C-64D6-4D3E-B41F-5B09B046A7F4}" dt="2024-03-16T20:11:25.899" v="3150" actId="1076"/>
          <ac:picMkLst>
            <pc:docMk/>
            <pc:sldMk cId="2961919877" sldId="257"/>
            <ac:picMk id="6" creationId="{DFD1B632-668B-F8B4-AB03-6720CE7E5C27}"/>
          </ac:picMkLst>
        </pc:picChg>
      </pc:sldChg>
      <pc:sldChg chg="addSp delSp modSp add mod">
        <pc:chgData name="Nathanial Reedel" userId="b5f4178b7c7e6810" providerId="LiveId" clId="{AF6D961C-64D6-4D3E-B41F-5B09B046A7F4}" dt="2024-03-17T19:55:38.906" v="10409" actId="20577"/>
        <pc:sldMkLst>
          <pc:docMk/>
          <pc:sldMk cId="41322035" sldId="258"/>
        </pc:sldMkLst>
        <pc:spChg chg="mod">
          <ac:chgData name="Nathanial Reedel" userId="b5f4178b7c7e6810" providerId="LiveId" clId="{AF6D961C-64D6-4D3E-B41F-5B09B046A7F4}" dt="2024-03-15T23:44:14.549" v="157" actId="12788"/>
          <ac:spMkLst>
            <pc:docMk/>
            <pc:sldMk cId="41322035" sldId="258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9:55:38.906" v="10409" actId="20577"/>
          <ac:spMkLst>
            <pc:docMk/>
            <pc:sldMk cId="41322035" sldId="258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7T16:43:51.447" v="8980" actId="931"/>
          <ac:spMkLst>
            <pc:docMk/>
            <pc:sldMk cId="41322035" sldId="258"/>
            <ac:spMk id="5" creationId="{9661953D-CBD6-3D25-607E-C460D2A3A6B4}"/>
          </ac:spMkLst>
        </pc:spChg>
        <pc:picChg chg="add mod">
          <ac:chgData name="Nathanial Reedel" userId="b5f4178b7c7e6810" providerId="LiveId" clId="{AF6D961C-64D6-4D3E-B41F-5B09B046A7F4}" dt="2024-03-17T16:43:51.447" v="8980" actId="931"/>
          <ac:picMkLst>
            <pc:docMk/>
            <pc:sldMk cId="41322035" sldId="258"/>
            <ac:picMk id="6" creationId="{CF87F1B1-EC1F-9F5F-A330-D1E38B93C53E}"/>
          </ac:picMkLst>
        </pc:picChg>
      </pc:sldChg>
      <pc:sldChg chg="addSp delSp modSp add mod ord">
        <pc:chgData name="Nathanial Reedel" userId="b5f4178b7c7e6810" providerId="LiveId" clId="{AF6D961C-64D6-4D3E-B41F-5B09B046A7F4}" dt="2024-03-17T19:49:38.960" v="10328" actId="20577"/>
        <pc:sldMkLst>
          <pc:docMk/>
          <pc:sldMk cId="2043232137" sldId="259"/>
        </pc:sldMkLst>
        <pc:spChg chg="mod">
          <ac:chgData name="Nathanial Reedel" userId="b5f4178b7c7e6810" providerId="LiveId" clId="{AF6D961C-64D6-4D3E-B41F-5B09B046A7F4}" dt="2024-03-16T23:40:44.726" v="4302" actId="20577"/>
          <ac:spMkLst>
            <pc:docMk/>
            <pc:sldMk cId="2043232137" sldId="259"/>
            <ac:spMk id="2" creationId="{8E104721-CF0E-B3BB-DE2E-F67318FEC4AB}"/>
          </ac:spMkLst>
        </pc:spChg>
        <pc:spChg chg="add mod">
          <ac:chgData name="Nathanial Reedel" userId="b5f4178b7c7e6810" providerId="LiveId" clId="{AF6D961C-64D6-4D3E-B41F-5B09B046A7F4}" dt="2024-03-16T01:05:46.872" v="693"/>
          <ac:spMkLst>
            <pc:docMk/>
            <pc:sldMk cId="2043232137" sldId="259"/>
            <ac:spMk id="3" creationId="{A32C3AAE-7011-0A44-F9D5-CA794273E761}"/>
          </ac:spMkLst>
        </pc:spChg>
        <pc:spChg chg="add mod">
          <ac:chgData name="Nathanial Reedel" userId="b5f4178b7c7e6810" providerId="LiveId" clId="{AF6D961C-64D6-4D3E-B41F-5B09B046A7F4}" dt="2024-03-16T23:41:22.887" v="4306" actId="767"/>
          <ac:spMkLst>
            <pc:docMk/>
            <pc:sldMk cId="2043232137" sldId="259"/>
            <ac:spMk id="3" creationId="{A93D6A9D-4BDD-2710-2082-59397A06D0BB}"/>
          </ac:spMkLst>
        </pc:spChg>
        <pc:spChg chg="add del mod">
          <ac:chgData name="Nathanial Reedel" userId="b5f4178b7c7e6810" providerId="LiveId" clId="{AF6D961C-64D6-4D3E-B41F-5B09B046A7F4}" dt="2024-03-16T23:50:46.999" v="4952" actId="14100"/>
          <ac:spMkLst>
            <pc:docMk/>
            <pc:sldMk cId="2043232137" sldId="259"/>
            <ac:spMk id="4" creationId="{418080DE-EAEE-D06F-2058-01B0893C3A2A}"/>
          </ac:spMkLst>
        </pc:spChg>
        <pc:spChg chg="add del">
          <ac:chgData name="Nathanial Reedel" userId="b5f4178b7c7e6810" providerId="LiveId" clId="{AF6D961C-64D6-4D3E-B41F-5B09B046A7F4}" dt="2024-03-16T01:24:05.392" v="796" actId="22"/>
          <ac:spMkLst>
            <pc:docMk/>
            <pc:sldMk cId="2043232137" sldId="259"/>
            <ac:spMk id="5" creationId="{9661953D-CBD6-3D25-607E-C460D2A3A6B4}"/>
          </ac:spMkLst>
        </pc:spChg>
        <pc:spChg chg="add mod">
          <ac:chgData name="Nathanial Reedel" userId="b5f4178b7c7e6810" providerId="LiveId" clId="{AF6D961C-64D6-4D3E-B41F-5B09B046A7F4}" dt="2024-03-17T19:49:38.960" v="10328" actId="20577"/>
          <ac:spMkLst>
            <pc:docMk/>
            <pc:sldMk cId="2043232137" sldId="259"/>
            <ac:spMk id="5" creationId="{9EB2616E-FFA0-5684-5947-7F687F3A8025}"/>
          </ac:spMkLst>
        </pc:spChg>
        <pc:spChg chg="add">
          <ac:chgData name="Nathanial Reedel" userId="b5f4178b7c7e6810" providerId="LiveId" clId="{AF6D961C-64D6-4D3E-B41F-5B09B046A7F4}" dt="2024-03-16T01:06:16.989" v="701"/>
          <ac:spMkLst>
            <pc:docMk/>
            <pc:sldMk cId="2043232137" sldId="259"/>
            <ac:spMk id="6" creationId="{32D49AC9-6A0E-9C03-90B4-7275A57334FB}"/>
          </ac:spMkLst>
        </pc:spChg>
        <pc:spChg chg="add mod">
          <ac:chgData name="Nathanial Reedel" userId="b5f4178b7c7e6810" providerId="LiveId" clId="{AF6D961C-64D6-4D3E-B41F-5B09B046A7F4}" dt="2024-03-16T01:06:30.289" v="704"/>
          <ac:spMkLst>
            <pc:docMk/>
            <pc:sldMk cId="2043232137" sldId="259"/>
            <ac:spMk id="7" creationId="{5CAAE355-81D5-F671-4548-A3E055A868AF}"/>
          </ac:spMkLst>
        </pc:spChg>
        <pc:spChg chg="add del mod">
          <ac:chgData name="Nathanial Reedel" userId="b5f4178b7c7e6810" providerId="LiveId" clId="{AF6D961C-64D6-4D3E-B41F-5B09B046A7F4}" dt="2024-03-16T01:23:51.435" v="785" actId="21"/>
          <ac:spMkLst>
            <pc:docMk/>
            <pc:sldMk cId="2043232137" sldId="259"/>
            <ac:spMk id="13" creationId="{CE932C41-2E58-BE98-D329-81E8C50BCE05}"/>
          </ac:spMkLst>
        </pc:spChg>
        <pc:spChg chg="add del mod">
          <ac:chgData name="Nathanial Reedel" userId="b5f4178b7c7e6810" providerId="LiveId" clId="{AF6D961C-64D6-4D3E-B41F-5B09B046A7F4}" dt="2024-03-16T01:24:21.794" v="801" actId="22"/>
          <ac:spMkLst>
            <pc:docMk/>
            <pc:sldMk cId="2043232137" sldId="259"/>
            <ac:spMk id="16" creationId="{B80398F8-06E2-727B-25EE-DA7529550E4A}"/>
          </ac:spMkLst>
        </pc:spChg>
        <pc:picChg chg="add del mod ord">
          <ac:chgData name="Nathanial Reedel" userId="b5f4178b7c7e6810" providerId="LiveId" clId="{AF6D961C-64D6-4D3E-B41F-5B09B046A7F4}" dt="2024-03-16T01:24:16.497" v="800" actId="478"/>
          <ac:picMkLst>
            <pc:docMk/>
            <pc:sldMk cId="2043232137" sldId="259"/>
            <ac:picMk id="9" creationId="{A3170A27-DF9D-642E-EBD6-090359C1278C}"/>
          </ac:picMkLst>
        </pc:picChg>
        <pc:picChg chg="add del mod ord">
          <ac:chgData name="Nathanial Reedel" userId="b5f4178b7c7e6810" providerId="LiveId" clId="{AF6D961C-64D6-4D3E-B41F-5B09B046A7F4}" dt="2024-03-16T01:23:55.158" v="788" actId="22"/>
          <ac:picMkLst>
            <pc:docMk/>
            <pc:sldMk cId="2043232137" sldId="259"/>
            <ac:picMk id="11" creationId="{F37C3F46-2E1C-42C1-A4E7-2B33279C38CA}"/>
          </ac:picMkLst>
        </pc:picChg>
        <pc:picChg chg="add mod">
          <ac:chgData name="Nathanial Reedel" userId="b5f4178b7c7e6810" providerId="LiveId" clId="{AF6D961C-64D6-4D3E-B41F-5B09B046A7F4}" dt="2024-03-16T23:41:15.674" v="4305" actId="1076"/>
          <ac:picMkLst>
            <pc:docMk/>
            <pc:sldMk cId="2043232137" sldId="259"/>
            <ac:picMk id="14" creationId="{4E16B679-39C0-1B4C-95EA-0976263DB232}"/>
          </ac:picMkLst>
        </pc:picChg>
        <pc:picChg chg="add mod ord">
          <ac:chgData name="Nathanial Reedel" userId="b5f4178b7c7e6810" providerId="LiveId" clId="{AF6D961C-64D6-4D3E-B41F-5B09B046A7F4}" dt="2024-03-16T23:41:15.674" v="4305" actId="1076"/>
          <ac:picMkLst>
            <pc:docMk/>
            <pc:sldMk cId="2043232137" sldId="259"/>
            <ac:picMk id="18" creationId="{3E84ED5E-5103-5448-8955-95765DD00568}"/>
          </ac:picMkLst>
        </pc:picChg>
        <pc:picChg chg="add mod">
          <ac:chgData name="Nathanial Reedel" userId="b5f4178b7c7e6810" providerId="LiveId" clId="{AF6D961C-64D6-4D3E-B41F-5B09B046A7F4}" dt="2024-03-16T23:41:15.674" v="4305" actId="1076"/>
          <ac:picMkLst>
            <pc:docMk/>
            <pc:sldMk cId="2043232137" sldId="259"/>
            <ac:picMk id="20" creationId="{81A1DB6B-EF44-F1A0-43D8-4E2760EDE7DF}"/>
          </ac:picMkLst>
        </pc:picChg>
        <pc:picChg chg="add mod">
          <ac:chgData name="Nathanial Reedel" userId="b5f4178b7c7e6810" providerId="LiveId" clId="{AF6D961C-64D6-4D3E-B41F-5B09B046A7F4}" dt="2024-03-16T23:41:15.674" v="4305" actId="1076"/>
          <ac:picMkLst>
            <pc:docMk/>
            <pc:sldMk cId="2043232137" sldId="259"/>
            <ac:picMk id="22" creationId="{4D6FE16B-E5E1-97B4-D2C6-E1B05FFBBB92}"/>
          </ac:picMkLst>
        </pc:picChg>
      </pc:sldChg>
      <pc:sldChg chg="new del">
        <pc:chgData name="Nathanial Reedel" userId="b5f4178b7c7e6810" providerId="LiveId" clId="{AF6D961C-64D6-4D3E-B41F-5B09B046A7F4}" dt="2024-03-15T23:47:02.022" v="160" actId="47"/>
        <pc:sldMkLst>
          <pc:docMk/>
          <pc:sldMk cId="2422477417" sldId="260"/>
        </pc:sldMkLst>
      </pc:sldChg>
      <pc:sldChg chg="addSp delSp modSp mod">
        <pc:chgData name="Nathanial Reedel" userId="b5f4178b7c7e6810" providerId="LiveId" clId="{AF6D961C-64D6-4D3E-B41F-5B09B046A7F4}" dt="2024-03-16T23:38:57.929" v="4265" actId="1076"/>
        <pc:sldMkLst>
          <pc:docMk/>
          <pc:sldMk cId="2537590474" sldId="260"/>
        </pc:sldMkLst>
        <pc:spChg chg="mod">
          <ac:chgData name="Nathanial Reedel" userId="b5f4178b7c7e6810" providerId="LiveId" clId="{AF6D961C-64D6-4D3E-B41F-5B09B046A7F4}" dt="2024-03-16T19:21:25.543" v="2376" actId="20577"/>
          <ac:spMkLst>
            <pc:docMk/>
            <pc:sldMk cId="2537590474" sldId="260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6T23:38:46.745" v="4264" actId="20577"/>
          <ac:spMkLst>
            <pc:docMk/>
            <pc:sldMk cId="2537590474" sldId="260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6T01:59:36.104" v="959" actId="22"/>
          <ac:spMkLst>
            <pc:docMk/>
            <pc:sldMk cId="2537590474" sldId="260"/>
            <ac:spMk id="5" creationId="{9661953D-CBD6-3D25-607E-C460D2A3A6B4}"/>
          </ac:spMkLst>
        </pc:spChg>
        <pc:spChg chg="add mod">
          <ac:chgData name="Nathanial Reedel" userId="b5f4178b7c7e6810" providerId="LiveId" clId="{AF6D961C-64D6-4D3E-B41F-5B09B046A7F4}" dt="2024-03-16T22:17:07.422" v="3240" actId="2711"/>
          <ac:spMkLst>
            <pc:docMk/>
            <pc:sldMk cId="2537590474" sldId="260"/>
            <ac:spMk id="9" creationId="{E122A49B-76A2-FD9B-6CA5-DDFFE2C25543}"/>
          </ac:spMkLst>
        </pc:spChg>
        <pc:picChg chg="add mod ord">
          <ac:chgData name="Nathanial Reedel" userId="b5f4178b7c7e6810" providerId="LiveId" clId="{AF6D961C-64D6-4D3E-B41F-5B09B046A7F4}" dt="2024-03-16T23:38:57.929" v="4265" actId="1076"/>
          <ac:picMkLst>
            <pc:docMk/>
            <pc:sldMk cId="2537590474" sldId="260"/>
            <ac:picMk id="6" creationId="{2603669E-C8E3-497B-1B4B-5B2997B159BC}"/>
          </ac:picMkLst>
        </pc:picChg>
        <pc:picChg chg="add del mod">
          <ac:chgData name="Nathanial Reedel" userId="b5f4178b7c7e6810" providerId="LiveId" clId="{AF6D961C-64D6-4D3E-B41F-5B09B046A7F4}" dt="2024-03-16T03:11:47.387" v="1091" actId="478"/>
          <ac:picMkLst>
            <pc:docMk/>
            <pc:sldMk cId="2537590474" sldId="260"/>
            <ac:picMk id="8" creationId="{2533CA80-95EF-26C3-38C6-5F0113559641}"/>
          </ac:picMkLst>
        </pc:picChg>
        <pc:picChg chg="add mod">
          <ac:chgData name="Nathanial Reedel" userId="b5f4178b7c7e6810" providerId="LiveId" clId="{AF6D961C-64D6-4D3E-B41F-5B09B046A7F4}" dt="2024-03-16T20:10:59.398" v="3149" actId="1076"/>
          <ac:picMkLst>
            <pc:docMk/>
            <pc:sldMk cId="2537590474" sldId="260"/>
            <ac:picMk id="10" creationId="{732466FD-BA1C-79B5-8575-4DBE20830E8A}"/>
          </ac:picMkLst>
        </pc:picChg>
      </pc:sldChg>
      <pc:sldChg chg="new del">
        <pc:chgData name="Nathanial Reedel" userId="b5f4178b7c7e6810" providerId="LiveId" clId="{AF6D961C-64D6-4D3E-B41F-5B09B046A7F4}" dt="2024-03-15T23:43:19.631" v="152" actId="47"/>
        <pc:sldMkLst>
          <pc:docMk/>
          <pc:sldMk cId="3768311744" sldId="260"/>
        </pc:sldMkLst>
      </pc:sldChg>
      <pc:sldChg chg="addSp del">
        <pc:chgData name="Nathanial Reedel" userId="b5f4178b7c7e6810" providerId="LiveId" clId="{AF6D961C-64D6-4D3E-B41F-5B09B046A7F4}" dt="2024-03-17T16:37:32.520" v="8520" actId="47"/>
        <pc:sldMkLst>
          <pc:docMk/>
          <pc:sldMk cId="2462253975" sldId="261"/>
        </pc:sldMkLst>
        <pc:picChg chg="add">
          <ac:chgData name="Nathanial Reedel" userId="b5f4178b7c7e6810" providerId="LiveId" clId="{AF6D961C-64D6-4D3E-B41F-5B09B046A7F4}" dt="2024-03-16T00:48:18.355" v="635"/>
          <ac:picMkLst>
            <pc:docMk/>
            <pc:sldMk cId="2462253975" sldId="261"/>
            <ac:picMk id="3" creationId="{405F92F2-A631-67C0-F1FC-D65ED467303C}"/>
          </ac:picMkLst>
        </pc:picChg>
      </pc:sldChg>
      <pc:sldChg chg="delSp modSp mod ord">
        <pc:chgData name="Nathanial Reedel" userId="b5f4178b7c7e6810" providerId="LiveId" clId="{AF6D961C-64D6-4D3E-B41F-5B09B046A7F4}" dt="2024-03-17T20:03:31.317" v="10412" actId="20577"/>
        <pc:sldMkLst>
          <pc:docMk/>
          <pc:sldMk cId="1336460375" sldId="262"/>
        </pc:sldMkLst>
        <pc:spChg chg="mod">
          <ac:chgData name="Nathanial Reedel" userId="b5f4178b7c7e6810" providerId="LiveId" clId="{AF6D961C-64D6-4D3E-B41F-5B09B046A7F4}" dt="2024-03-17T17:03:31.979" v="9583" actId="1076"/>
          <ac:spMkLst>
            <pc:docMk/>
            <pc:sldMk cId="1336460375" sldId="262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20:03:31.317" v="10412" actId="20577"/>
          <ac:spMkLst>
            <pc:docMk/>
            <pc:sldMk cId="1336460375" sldId="262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7T16:53:43.444" v="9237" actId="478"/>
          <ac:spMkLst>
            <pc:docMk/>
            <pc:sldMk cId="1336460375" sldId="262"/>
            <ac:spMk id="5" creationId="{9661953D-CBD6-3D25-607E-C460D2A3A6B4}"/>
          </ac:spMkLst>
        </pc:spChg>
      </pc:sldChg>
      <pc:sldChg chg="addSp delSp modSp mod ord">
        <pc:chgData name="Nathanial Reedel" userId="b5f4178b7c7e6810" providerId="LiveId" clId="{AF6D961C-64D6-4D3E-B41F-5B09B046A7F4}" dt="2024-03-17T17:09:55.230" v="9669" actId="1076"/>
        <pc:sldMkLst>
          <pc:docMk/>
          <pc:sldMk cId="344650669" sldId="263"/>
        </pc:sldMkLst>
        <pc:spChg chg="mod">
          <ac:chgData name="Nathanial Reedel" userId="b5f4178b7c7e6810" providerId="LiveId" clId="{AF6D961C-64D6-4D3E-B41F-5B09B046A7F4}" dt="2024-03-17T17:09:38.089" v="9667" actId="12788"/>
          <ac:spMkLst>
            <pc:docMk/>
            <pc:sldMk cId="344650669" sldId="263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09:55.230" v="9669" actId="1076"/>
          <ac:spMkLst>
            <pc:docMk/>
            <pc:sldMk cId="344650669" sldId="263"/>
            <ac:spMk id="4" creationId="{418080DE-EAEE-D06F-2058-01B0893C3A2A}"/>
          </ac:spMkLst>
        </pc:spChg>
        <pc:spChg chg="add del mod">
          <ac:chgData name="Nathanial Reedel" userId="b5f4178b7c7e6810" providerId="LiveId" clId="{AF6D961C-64D6-4D3E-B41F-5B09B046A7F4}" dt="2024-03-17T16:15:18.866" v="7607" actId="478"/>
          <ac:spMkLst>
            <pc:docMk/>
            <pc:sldMk cId="344650669" sldId="263"/>
            <ac:spMk id="5" creationId="{9661953D-CBD6-3D25-607E-C460D2A3A6B4}"/>
          </ac:spMkLst>
        </pc:spChg>
        <pc:picChg chg="add del mod ord">
          <ac:chgData name="Nathanial Reedel" userId="b5f4178b7c7e6810" providerId="LiveId" clId="{AF6D961C-64D6-4D3E-B41F-5B09B046A7F4}" dt="2024-03-16T23:58:12.839" v="5095" actId="22"/>
          <ac:picMkLst>
            <pc:docMk/>
            <pc:sldMk cId="344650669" sldId="263"/>
            <ac:picMk id="6" creationId="{95B48678-BE44-543B-1834-16031DFDD420}"/>
          </ac:picMkLst>
        </pc:picChg>
        <pc:picChg chg="add del mod">
          <ac:chgData name="Nathanial Reedel" userId="b5f4178b7c7e6810" providerId="LiveId" clId="{AF6D961C-64D6-4D3E-B41F-5B09B046A7F4}" dt="2024-03-17T00:00:40.838" v="5181" actId="478"/>
          <ac:picMkLst>
            <pc:docMk/>
            <pc:sldMk cId="344650669" sldId="263"/>
            <ac:picMk id="8" creationId="{18206763-6DB2-F6B1-96D3-BC1A26E6C296}"/>
          </ac:picMkLst>
        </pc:picChg>
      </pc:sldChg>
      <pc:sldChg chg="addSp delSp modSp mod ord">
        <pc:chgData name="Nathanial Reedel" userId="b5f4178b7c7e6810" providerId="LiveId" clId="{AF6D961C-64D6-4D3E-B41F-5B09B046A7F4}" dt="2024-03-17T19:46:02.835" v="10323" actId="20577"/>
        <pc:sldMkLst>
          <pc:docMk/>
          <pc:sldMk cId="3878226582" sldId="264"/>
        </pc:sldMkLst>
        <pc:spChg chg="mod">
          <ac:chgData name="Nathanial Reedel" userId="b5f4178b7c7e6810" providerId="LiveId" clId="{AF6D961C-64D6-4D3E-B41F-5B09B046A7F4}" dt="2024-03-16T19:21:18.871" v="2372" actId="20577"/>
          <ac:spMkLst>
            <pc:docMk/>
            <pc:sldMk cId="3878226582" sldId="264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9:46:02.835" v="10323" actId="20577"/>
          <ac:spMkLst>
            <pc:docMk/>
            <pc:sldMk cId="3878226582" sldId="264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6T01:16:38.096" v="778" actId="22"/>
          <ac:spMkLst>
            <pc:docMk/>
            <pc:sldMk cId="3878226582" sldId="264"/>
            <ac:spMk id="5" creationId="{9661953D-CBD6-3D25-607E-C460D2A3A6B4}"/>
          </ac:spMkLst>
        </pc:spChg>
        <pc:spChg chg="add del mod">
          <ac:chgData name="Nathanial Reedel" userId="b5f4178b7c7e6810" providerId="LiveId" clId="{AF6D961C-64D6-4D3E-B41F-5B09B046A7F4}" dt="2024-03-16T01:42:56.663" v="949" actId="22"/>
          <ac:spMkLst>
            <pc:docMk/>
            <pc:sldMk cId="3878226582" sldId="264"/>
            <ac:spMk id="8" creationId="{17812F33-92E8-E990-D1BB-3C037D656F2A}"/>
          </ac:spMkLst>
        </pc:spChg>
        <pc:picChg chg="add del mod ord">
          <ac:chgData name="Nathanial Reedel" userId="b5f4178b7c7e6810" providerId="LiveId" clId="{AF6D961C-64D6-4D3E-B41F-5B09B046A7F4}" dt="2024-03-16T01:42:55.081" v="948" actId="478"/>
          <ac:picMkLst>
            <pc:docMk/>
            <pc:sldMk cId="3878226582" sldId="264"/>
            <ac:picMk id="6" creationId="{1B61B089-2FFB-3E40-1321-6E1A717C169D}"/>
          </ac:picMkLst>
        </pc:picChg>
        <pc:picChg chg="add mod ord">
          <ac:chgData name="Nathanial Reedel" userId="b5f4178b7c7e6810" providerId="LiveId" clId="{AF6D961C-64D6-4D3E-B41F-5B09B046A7F4}" dt="2024-03-16T01:42:56.663" v="949" actId="22"/>
          <ac:picMkLst>
            <pc:docMk/>
            <pc:sldMk cId="3878226582" sldId="264"/>
            <ac:picMk id="10" creationId="{5332E468-90B9-8ED4-4DF5-AC2F6BB377AA}"/>
          </ac:picMkLst>
        </pc:picChg>
      </pc:sldChg>
      <pc:sldChg chg="addSp delSp modSp mod ord">
        <pc:chgData name="Nathanial Reedel" userId="b5f4178b7c7e6810" providerId="LiveId" clId="{AF6D961C-64D6-4D3E-B41F-5B09B046A7F4}" dt="2024-03-17T17:15:16.915" v="9897" actId="20577"/>
        <pc:sldMkLst>
          <pc:docMk/>
          <pc:sldMk cId="4240736610" sldId="265"/>
        </pc:sldMkLst>
        <pc:spChg chg="mod">
          <ac:chgData name="Nathanial Reedel" userId="b5f4178b7c7e6810" providerId="LiveId" clId="{AF6D961C-64D6-4D3E-B41F-5B09B046A7F4}" dt="2024-03-16T01:07:41.233" v="741" actId="20577"/>
          <ac:spMkLst>
            <pc:docMk/>
            <pc:sldMk cId="4240736610" sldId="265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15:16.915" v="9897" actId="20577"/>
          <ac:spMkLst>
            <pc:docMk/>
            <pc:sldMk cId="4240736610" sldId="265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6T19:13:28.681" v="2281" actId="931"/>
          <ac:spMkLst>
            <pc:docMk/>
            <pc:sldMk cId="4240736610" sldId="265"/>
            <ac:spMk id="5" creationId="{9661953D-CBD6-3D25-607E-C460D2A3A6B4}"/>
          </ac:spMkLst>
        </pc:spChg>
        <pc:picChg chg="add mod">
          <ac:chgData name="Nathanial Reedel" userId="b5f4178b7c7e6810" providerId="LiveId" clId="{AF6D961C-64D6-4D3E-B41F-5B09B046A7F4}" dt="2024-03-16T23:39:36.641" v="4267" actId="1440"/>
          <ac:picMkLst>
            <pc:docMk/>
            <pc:sldMk cId="4240736610" sldId="265"/>
            <ac:picMk id="6" creationId="{E3DBE8A7-8997-0238-8D1B-212DE69B8621}"/>
          </ac:picMkLst>
        </pc:picChg>
      </pc:sldChg>
      <pc:sldChg chg="addSp delSp modSp mod ord">
        <pc:chgData name="Nathanial Reedel" userId="b5f4178b7c7e6810" providerId="LiveId" clId="{AF6D961C-64D6-4D3E-B41F-5B09B046A7F4}" dt="2024-03-17T17:18:35.514" v="10010" actId="20577"/>
        <pc:sldMkLst>
          <pc:docMk/>
          <pc:sldMk cId="3035395185" sldId="266"/>
        </pc:sldMkLst>
        <pc:spChg chg="mod">
          <ac:chgData name="Nathanial Reedel" userId="b5f4178b7c7e6810" providerId="LiveId" clId="{AF6D961C-64D6-4D3E-B41F-5B09B046A7F4}" dt="2024-03-17T16:24:51.921" v="7919" actId="20577"/>
          <ac:spMkLst>
            <pc:docMk/>
            <pc:sldMk cId="3035395185" sldId="266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18:35.514" v="10010" actId="20577"/>
          <ac:spMkLst>
            <pc:docMk/>
            <pc:sldMk cId="3035395185" sldId="266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7T16:36:01.525" v="8511" actId="931"/>
          <ac:spMkLst>
            <pc:docMk/>
            <pc:sldMk cId="3035395185" sldId="266"/>
            <ac:spMk id="5" creationId="{9661953D-CBD6-3D25-607E-C460D2A3A6B4}"/>
          </ac:spMkLst>
        </pc:spChg>
        <pc:picChg chg="add mod">
          <ac:chgData name="Nathanial Reedel" userId="b5f4178b7c7e6810" providerId="LiveId" clId="{AF6D961C-64D6-4D3E-B41F-5B09B046A7F4}" dt="2024-03-17T16:46:42.651" v="9008" actId="12788"/>
          <ac:picMkLst>
            <pc:docMk/>
            <pc:sldMk cId="3035395185" sldId="266"/>
            <ac:picMk id="6" creationId="{4BE4591A-469D-E215-CC75-7415502D463A}"/>
          </ac:picMkLst>
        </pc:picChg>
      </pc:sldChg>
      <pc:sldChg chg="addSp delSp modSp add mod ord">
        <pc:chgData name="Nathanial Reedel" userId="b5f4178b7c7e6810" providerId="LiveId" clId="{AF6D961C-64D6-4D3E-B41F-5B09B046A7F4}" dt="2024-03-17T17:22:32.044" v="10250" actId="20577"/>
        <pc:sldMkLst>
          <pc:docMk/>
          <pc:sldMk cId="1076783573" sldId="267"/>
        </pc:sldMkLst>
        <pc:spChg chg="mod">
          <ac:chgData name="Nathanial Reedel" userId="b5f4178b7c7e6810" providerId="LiveId" clId="{AF6D961C-64D6-4D3E-B41F-5B09B046A7F4}" dt="2024-03-17T15:15:08.576" v="5987" actId="20577"/>
          <ac:spMkLst>
            <pc:docMk/>
            <pc:sldMk cId="1076783573" sldId="267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22:32.044" v="10250" actId="20577"/>
          <ac:spMkLst>
            <pc:docMk/>
            <pc:sldMk cId="1076783573" sldId="267"/>
            <ac:spMk id="4" creationId="{418080DE-EAEE-D06F-2058-01B0893C3A2A}"/>
          </ac:spMkLst>
        </pc:spChg>
        <pc:spChg chg="del">
          <ac:chgData name="Nathanial Reedel" userId="b5f4178b7c7e6810" providerId="LiveId" clId="{AF6D961C-64D6-4D3E-B41F-5B09B046A7F4}" dt="2024-03-16T23:09:45.075" v="3245"/>
          <ac:spMkLst>
            <pc:docMk/>
            <pc:sldMk cId="1076783573" sldId="267"/>
            <ac:spMk id="5" creationId="{9661953D-CBD6-3D25-607E-C460D2A3A6B4}"/>
          </ac:spMkLst>
        </pc:spChg>
        <pc:picChg chg="add mod">
          <ac:chgData name="Nathanial Reedel" userId="b5f4178b7c7e6810" providerId="LiveId" clId="{AF6D961C-64D6-4D3E-B41F-5B09B046A7F4}" dt="2024-03-16T23:15:57.786" v="3330" actId="1076"/>
          <ac:picMkLst>
            <pc:docMk/>
            <pc:sldMk cId="1076783573" sldId="267"/>
            <ac:picMk id="1026" creationId="{D95E6B94-C1D2-A0C7-E70D-69D764CD5A72}"/>
          </ac:picMkLst>
        </pc:picChg>
      </pc:sldChg>
      <pc:sldChg chg="del">
        <pc:chgData name="Nathanial Reedel" userId="b5f4178b7c7e6810" providerId="LiveId" clId="{AF6D961C-64D6-4D3E-B41F-5B09B046A7F4}" dt="2024-03-17T16:37:30.637" v="8519" actId="47"/>
        <pc:sldMkLst>
          <pc:docMk/>
          <pc:sldMk cId="820288484" sldId="268"/>
        </pc:sldMkLst>
      </pc:sldChg>
      <pc:sldChg chg="addSp delSp modSp add del mod ord">
        <pc:chgData name="Nathanial Reedel" userId="b5f4178b7c7e6810" providerId="LiveId" clId="{AF6D961C-64D6-4D3E-B41F-5B09B046A7F4}" dt="2024-03-17T15:35:27.323" v="6755" actId="47"/>
        <pc:sldMkLst>
          <pc:docMk/>
          <pc:sldMk cId="1890373259" sldId="269"/>
        </pc:sldMkLst>
        <pc:spChg chg="mod">
          <ac:chgData name="Nathanial Reedel" userId="b5f4178b7c7e6810" providerId="LiveId" clId="{AF6D961C-64D6-4D3E-B41F-5B09B046A7F4}" dt="2024-03-17T00:09:05.080" v="5397" actId="20577"/>
          <ac:spMkLst>
            <pc:docMk/>
            <pc:sldMk cId="1890373259" sldId="269"/>
            <ac:spMk id="2" creationId="{8E104721-CF0E-B3BB-DE2E-F67318FEC4AB}"/>
          </ac:spMkLst>
        </pc:spChg>
        <pc:spChg chg="add mod">
          <ac:chgData name="Nathanial Reedel" userId="b5f4178b7c7e6810" providerId="LiveId" clId="{AF6D961C-64D6-4D3E-B41F-5B09B046A7F4}" dt="2024-03-17T00:09:12.608" v="5398" actId="478"/>
          <ac:spMkLst>
            <pc:docMk/>
            <pc:sldMk cId="1890373259" sldId="269"/>
            <ac:spMk id="3" creationId="{BD28B493-392A-83A6-26E7-7741F40F3031}"/>
          </ac:spMkLst>
        </pc:spChg>
        <pc:spChg chg="mod">
          <ac:chgData name="Nathanial Reedel" userId="b5f4178b7c7e6810" providerId="LiveId" clId="{AF6D961C-64D6-4D3E-B41F-5B09B046A7F4}" dt="2024-03-17T00:09:48.778" v="5407" actId="20577"/>
          <ac:spMkLst>
            <pc:docMk/>
            <pc:sldMk cId="1890373259" sldId="269"/>
            <ac:spMk id="4" creationId="{418080DE-EAEE-D06F-2058-01B0893C3A2A}"/>
          </ac:spMkLst>
        </pc:spChg>
        <pc:picChg chg="add del mod">
          <ac:chgData name="Nathanial Reedel" userId="b5f4178b7c7e6810" providerId="LiveId" clId="{AF6D961C-64D6-4D3E-B41F-5B09B046A7F4}" dt="2024-03-17T00:09:37.431" v="5403" actId="1440"/>
          <ac:picMkLst>
            <pc:docMk/>
            <pc:sldMk cId="1890373259" sldId="269"/>
            <ac:picMk id="1026" creationId="{D95E6B94-C1D2-A0C7-E70D-69D764CD5A72}"/>
          </ac:picMkLst>
        </pc:picChg>
      </pc:sldChg>
      <pc:sldChg chg="add del ord">
        <pc:chgData name="Nathanial Reedel" userId="b5f4178b7c7e6810" providerId="LiveId" clId="{AF6D961C-64D6-4D3E-B41F-5B09B046A7F4}" dt="2024-03-17T15:35:29.976" v="6756" actId="47"/>
        <pc:sldMkLst>
          <pc:docMk/>
          <pc:sldMk cId="3980753334" sldId="270"/>
        </pc:sldMkLst>
      </pc:sldChg>
      <pc:sldChg chg="addSp delSp modSp add mod">
        <pc:chgData name="Nathanial Reedel" userId="b5f4178b7c7e6810" providerId="LiveId" clId="{AF6D961C-64D6-4D3E-B41F-5B09B046A7F4}" dt="2024-03-17T17:23:34.424" v="10310" actId="20577"/>
        <pc:sldMkLst>
          <pc:docMk/>
          <pc:sldMk cId="857704962" sldId="271"/>
        </pc:sldMkLst>
        <pc:spChg chg="mod">
          <ac:chgData name="Nathanial Reedel" userId="b5f4178b7c7e6810" providerId="LiveId" clId="{AF6D961C-64D6-4D3E-B41F-5B09B046A7F4}" dt="2024-03-17T16:04:39.934" v="7409" actId="20577"/>
          <ac:spMkLst>
            <pc:docMk/>
            <pc:sldMk cId="857704962" sldId="271"/>
            <ac:spMk id="2" creationId="{8E104721-CF0E-B3BB-DE2E-F67318FEC4AB}"/>
          </ac:spMkLst>
        </pc:spChg>
        <pc:spChg chg="add del mod">
          <ac:chgData name="Nathanial Reedel" userId="b5f4178b7c7e6810" providerId="LiveId" clId="{AF6D961C-64D6-4D3E-B41F-5B09B046A7F4}" dt="2024-03-17T15:00:33.085" v="5429"/>
          <ac:spMkLst>
            <pc:docMk/>
            <pc:sldMk cId="857704962" sldId="271"/>
            <ac:spMk id="3" creationId="{FBD40A40-1217-A763-896E-043C2E2707CE}"/>
          </ac:spMkLst>
        </pc:spChg>
        <pc:spChg chg="mod">
          <ac:chgData name="Nathanial Reedel" userId="b5f4178b7c7e6810" providerId="LiveId" clId="{AF6D961C-64D6-4D3E-B41F-5B09B046A7F4}" dt="2024-03-17T17:23:34.424" v="10310" actId="20577"/>
          <ac:spMkLst>
            <pc:docMk/>
            <pc:sldMk cId="857704962" sldId="271"/>
            <ac:spMk id="4" creationId="{418080DE-EAEE-D06F-2058-01B0893C3A2A}"/>
          </ac:spMkLst>
        </pc:spChg>
        <pc:spChg chg="add del mod">
          <ac:chgData name="Nathanial Reedel" userId="b5f4178b7c7e6810" providerId="LiveId" clId="{AF6D961C-64D6-4D3E-B41F-5B09B046A7F4}" dt="2024-03-17T15:01:47.441" v="5450" actId="478"/>
          <ac:spMkLst>
            <pc:docMk/>
            <pc:sldMk cId="857704962" sldId="271"/>
            <ac:spMk id="5" creationId="{32AF3706-E8A9-BBDE-49A1-5E62026CEC1D}"/>
          </ac:spMkLst>
        </pc:spChg>
        <pc:picChg chg="add del">
          <ac:chgData name="Nathanial Reedel" userId="b5f4178b7c7e6810" providerId="LiveId" clId="{AF6D961C-64D6-4D3E-B41F-5B09B046A7F4}" dt="2024-03-17T15:01:41.206" v="5447" actId="478"/>
          <ac:picMkLst>
            <pc:docMk/>
            <pc:sldMk cId="857704962" sldId="271"/>
            <ac:picMk id="1026" creationId="{D95E6B94-C1D2-A0C7-E70D-69D764CD5A72}"/>
          </ac:picMkLst>
        </pc:picChg>
        <pc:picChg chg="add mod">
          <ac:chgData name="Nathanial Reedel" userId="b5f4178b7c7e6810" providerId="LiveId" clId="{AF6D961C-64D6-4D3E-B41F-5B09B046A7F4}" dt="2024-03-17T15:00:33.085" v="5429"/>
          <ac:picMkLst>
            <pc:docMk/>
            <pc:sldMk cId="857704962" sldId="271"/>
            <ac:picMk id="2050" creationId="{7C86C848-D477-3B7F-29FD-CB8906EB866D}"/>
          </ac:picMkLst>
        </pc:picChg>
        <pc:picChg chg="add mod">
          <ac:chgData name="Nathanial Reedel" userId="b5f4178b7c7e6810" providerId="LiveId" clId="{AF6D961C-64D6-4D3E-B41F-5B09B046A7F4}" dt="2024-03-17T15:01:56.887" v="5453" actId="1076"/>
          <ac:picMkLst>
            <pc:docMk/>
            <pc:sldMk cId="857704962" sldId="271"/>
            <ac:picMk id="2052" creationId="{AC7805F8-5E39-CEAB-91F8-6191EAB8B72E}"/>
          </ac:picMkLst>
        </pc:picChg>
      </pc:sldChg>
      <pc:sldChg chg="addSp delSp modSp add mod">
        <pc:chgData name="Nathanial Reedel" userId="b5f4178b7c7e6810" providerId="LiveId" clId="{AF6D961C-64D6-4D3E-B41F-5B09B046A7F4}" dt="2024-03-17T17:45:04.833" v="10316" actId="20577"/>
        <pc:sldMkLst>
          <pc:docMk/>
          <pc:sldMk cId="2605401183" sldId="272"/>
        </pc:sldMkLst>
        <pc:spChg chg="mod">
          <ac:chgData name="Nathanial Reedel" userId="b5f4178b7c7e6810" providerId="LiveId" clId="{AF6D961C-64D6-4D3E-B41F-5B09B046A7F4}" dt="2024-03-17T17:04:08.430" v="9588" actId="12788"/>
          <ac:spMkLst>
            <pc:docMk/>
            <pc:sldMk cId="2605401183" sldId="272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45:04.833" v="10316" actId="20577"/>
          <ac:spMkLst>
            <pc:docMk/>
            <pc:sldMk cId="2605401183" sldId="272"/>
            <ac:spMk id="4" creationId="{418080DE-EAEE-D06F-2058-01B0893C3A2A}"/>
          </ac:spMkLst>
        </pc:spChg>
        <pc:spChg chg="del mod">
          <ac:chgData name="Nathanial Reedel" userId="b5f4178b7c7e6810" providerId="LiveId" clId="{AF6D961C-64D6-4D3E-B41F-5B09B046A7F4}" dt="2024-03-17T17:02:55.319" v="9581" actId="478"/>
          <ac:spMkLst>
            <pc:docMk/>
            <pc:sldMk cId="2605401183" sldId="272"/>
            <ac:spMk id="5" creationId="{9661953D-CBD6-3D25-607E-C460D2A3A6B4}"/>
          </ac:spMkLst>
        </pc:spChg>
        <pc:spChg chg="add del mod">
          <ac:chgData name="Nathanial Reedel" userId="b5f4178b7c7e6810" providerId="LiveId" clId="{AF6D961C-64D6-4D3E-B41F-5B09B046A7F4}" dt="2024-03-17T17:02:57.873" v="9582" actId="478"/>
          <ac:spMkLst>
            <pc:docMk/>
            <pc:sldMk cId="2605401183" sldId="272"/>
            <ac:spMk id="6" creationId="{03AD2DCD-FA15-C7BD-076C-C7053F9D11E6}"/>
          </ac:spMkLst>
        </pc:spChg>
      </pc:sldChg>
      <pc:sldChg chg="addSp delSp modSp add del mod">
        <pc:chgData name="Nathanial Reedel" userId="b5f4178b7c7e6810" providerId="LiveId" clId="{AF6D961C-64D6-4D3E-B41F-5B09B046A7F4}" dt="2024-03-17T15:50:41.690" v="6791" actId="47"/>
        <pc:sldMkLst>
          <pc:docMk/>
          <pc:sldMk cId="942866145" sldId="273"/>
        </pc:sldMkLst>
        <pc:spChg chg="mod">
          <ac:chgData name="Nathanial Reedel" userId="b5f4178b7c7e6810" providerId="LiveId" clId="{AF6D961C-64D6-4D3E-B41F-5B09B046A7F4}" dt="2024-03-17T15:36:00.185" v="6759" actId="20577"/>
          <ac:spMkLst>
            <pc:docMk/>
            <pc:sldMk cId="942866145" sldId="273"/>
            <ac:spMk id="2" creationId="{8E104721-CF0E-B3BB-DE2E-F67318FEC4AB}"/>
          </ac:spMkLst>
        </pc:spChg>
        <pc:spChg chg="add del mod">
          <ac:chgData name="Nathanial Reedel" userId="b5f4178b7c7e6810" providerId="LiveId" clId="{AF6D961C-64D6-4D3E-B41F-5B09B046A7F4}" dt="2024-03-17T15:50:26.254" v="6787"/>
          <ac:spMkLst>
            <pc:docMk/>
            <pc:sldMk cId="942866145" sldId="273"/>
            <ac:spMk id="3" creationId="{96546C5B-B807-EFA6-9628-28E06EB42A49}"/>
          </ac:spMkLst>
        </pc:spChg>
        <pc:picChg chg="add mod">
          <ac:chgData name="Nathanial Reedel" userId="b5f4178b7c7e6810" providerId="LiveId" clId="{AF6D961C-64D6-4D3E-B41F-5B09B046A7F4}" dt="2024-03-17T15:50:39.869" v="6790" actId="1076"/>
          <ac:picMkLst>
            <pc:docMk/>
            <pc:sldMk cId="942866145" sldId="273"/>
            <ac:picMk id="5" creationId="{ED1D436B-17E4-7AB1-7184-0ED6F864DD2C}"/>
          </ac:picMkLst>
        </pc:picChg>
        <pc:picChg chg="del">
          <ac:chgData name="Nathanial Reedel" userId="b5f4178b7c7e6810" providerId="LiveId" clId="{AF6D961C-64D6-4D3E-B41F-5B09B046A7F4}" dt="2024-03-17T15:43:52.198" v="6786" actId="478"/>
          <ac:picMkLst>
            <pc:docMk/>
            <pc:sldMk cId="942866145" sldId="273"/>
            <ac:picMk id="1026" creationId="{D95E6B94-C1D2-A0C7-E70D-69D764CD5A72}"/>
          </ac:picMkLst>
        </pc:picChg>
      </pc:sldChg>
      <pc:sldChg chg="delSp modSp add mod ord">
        <pc:chgData name="Nathanial Reedel" userId="b5f4178b7c7e6810" providerId="LiveId" clId="{AF6D961C-64D6-4D3E-B41F-5B09B046A7F4}" dt="2024-03-17T17:48:37.229" v="10321" actId="20577"/>
        <pc:sldMkLst>
          <pc:docMk/>
          <pc:sldMk cId="1715764977" sldId="274"/>
        </pc:sldMkLst>
        <pc:spChg chg="mod">
          <ac:chgData name="Nathanial Reedel" userId="b5f4178b7c7e6810" providerId="LiveId" clId="{AF6D961C-64D6-4D3E-B41F-5B09B046A7F4}" dt="2024-03-17T17:09:15.029" v="9665" actId="12788"/>
          <ac:spMkLst>
            <pc:docMk/>
            <pc:sldMk cId="1715764977" sldId="274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7:48:37.229" v="10321" actId="20577"/>
          <ac:spMkLst>
            <pc:docMk/>
            <pc:sldMk cId="1715764977" sldId="274"/>
            <ac:spMk id="4" creationId="{418080DE-EAEE-D06F-2058-01B0893C3A2A}"/>
          </ac:spMkLst>
        </pc:spChg>
        <pc:spChg chg="del mod">
          <ac:chgData name="Nathanial Reedel" userId="b5f4178b7c7e6810" providerId="LiveId" clId="{AF6D961C-64D6-4D3E-B41F-5B09B046A7F4}" dt="2024-03-17T16:15:13.064" v="7605" actId="478"/>
          <ac:spMkLst>
            <pc:docMk/>
            <pc:sldMk cId="1715764977" sldId="274"/>
            <ac:spMk id="5" creationId="{9661953D-CBD6-3D25-607E-C460D2A3A6B4}"/>
          </ac:spMkLst>
        </pc:spChg>
      </pc:sldChg>
      <pc:sldChg chg="addSp delSp modSp add mod">
        <pc:chgData name="Nathanial Reedel" userId="b5f4178b7c7e6810" providerId="LiveId" clId="{AF6D961C-64D6-4D3E-B41F-5B09B046A7F4}" dt="2024-03-17T16:07:52.627" v="7448" actId="1076"/>
        <pc:sldMkLst>
          <pc:docMk/>
          <pc:sldMk cId="2114915793" sldId="275"/>
        </pc:sldMkLst>
        <pc:spChg chg="mod">
          <ac:chgData name="Nathanial Reedel" userId="b5f4178b7c7e6810" providerId="LiveId" clId="{AF6D961C-64D6-4D3E-B41F-5B09B046A7F4}" dt="2024-03-17T16:07:52.627" v="7448" actId="1076"/>
          <ac:spMkLst>
            <pc:docMk/>
            <pc:sldMk cId="2114915793" sldId="275"/>
            <ac:spMk id="2" creationId="{8E104721-CF0E-B3BB-DE2E-F67318FEC4AB}"/>
          </ac:spMkLst>
        </pc:spChg>
        <pc:spChg chg="mod">
          <ac:chgData name="Nathanial Reedel" userId="b5f4178b7c7e6810" providerId="LiveId" clId="{AF6D961C-64D6-4D3E-B41F-5B09B046A7F4}" dt="2024-03-17T15:54:23.662" v="7296" actId="20577"/>
          <ac:spMkLst>
            <pc:docMk/>
            <pc:sldMk cId="2114915793" sldId="275"/>
            <ac:spMk id="4" creationId="{418080DE-EAEE-D06F-2058-01B0893C3A2A}"/>
          </ac:spMkLst>
        </pc:spChg>
        <pc:picChg chg="del">
          <ac:chgData name="Nathanial Reedel" userId="b5f4178b7c7e6810" providerId="LiveId" clId="{AF6D961C-64D6-4D3E-B41F-5B09B046A7F4}" dt="2024-03-17T15:51:37.836" v="6809" actId="478"/>
          <ac:picMkLst>
            <pc:docMk/>
            <pc:sldMk cId="2114915793" sldId="275"/>
            <ac:picMk id="2052" creationId="{AC7805F8-5E39-CEAB-91F8-6191EAB8B72E}"/>
          </ac:picMkLst>
        </pc:picChg>
        <pc:picChg chg="add mod">
          <ac:chgData name="Nathanial Reedel" userId="b5f4178b7c7e6810" providerId="LiveId" clId="{AF6D961C-64D6-4D3E-B41F-5B09B046A7F4}" dt="2024-03-17T15:51:40.025" v="6810" actId="1076"/>
          <ac:picMkLst>
            <pc:docMk/>
            <pc:sldMk cId="2114915793" sldId="275"/>
            <ac:picMk id="4098" creationId="{E496AB81-7076-4AA3-5A71-23641E4588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3933-E06F-4B01-B408-48C5C4F6D7B1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F826-3110-4E10-BE66-7640C1D8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D882-7E1A-0D18-780A-DB9CC914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Website EDA &amp; Purchase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BFE0A-E6AE-7CD2-757D-F6DDA5CE4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54749"/>
            <a:ext cx="9448800" cy="6858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Nate Reedel</a:t>
            </a:r>
          </a:p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GitHub  https://github.com/NReedel/OESON/tree/main</a:t>
            </a:r>
            <a:r>
              <a:rPr lang="en-US" sz="1800">
                <a:solidFill>
                  <a:schemeClr val="accent5">
                    <a:lumMod val="40000"/>
                    <a:lumOff val="60000"/>
                  </a:schemeClr>
                </a:solidFill>
              </a:rPr>
              <a:t>/Project_3-4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8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778" y="211773"/>
            <a:ext cx="6720444" cy="116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2) </a:t>
            </a:r>
            <a:r>
              <a:rPr lang="en-US" dirty="0" err="1"/>
              <a:t>LandingPage</a:t>
            </a:r>
            <a:r>
              <a:rPr lang="en-US" dirty="0"/>
              <a:t> &amp; </a:t>
            </a:r>
            <a:r>
              <a:rPr lang="en-US" dirty="0" err="1"/>
              <a:t>LandingPage</a:t>
            </a:r>
            <a:r>
              <a:rPr lang="en-US" dirty="0"/>
              <a:t>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5778" y="3714160"/>
            <a:ext cx="6720444" cy="2932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entury Gothic (body)"/>
              </a:rPr>
              <a:t>Univariate Analysis</a:t>
            </a:r>
          </a:p>
          <a:p>
            <a:pPr lvl="1"/>
            <a:r>
              <a:rPr lang="en-US" dirty="0"/>
              <a:t>Both histograms have similar y axis values and an identical range. </a:t>
            </a:r>
            <a:r>
              <a:rPr lang="en-US" dirty="0" err="1"/>
              <a:t>LandingPage_Duration</a:t>
            </a:r>
            <a:r>
              <a:rPr lang="en-US" dirty="0"/>
              <a:t> has almost twice as many bins and a wider distribution. Their similar shape and their titles suggests a correlation. </a:t>
            </a:r>
          </a:p>
          <a:p>
            <a:pPr marL="0" indent="0">
              <a:buNone/>
            </a:pPr>
            <a:r>
              <a:rPr lang="en-US" dirty="0"/>
              <a:t>Bivariate Analysis</a:t>
            </a:r>
          </a:p>
          <a:p>
            <a:pPr lvl="1"/>
            <a:r>
              <a:rPr lang="en-US" dirty="0"/>
              <a:t>Though the regression lines slope isn’t exactly 1 to 1 the graph suggests its estimation would be, again </a:t>
            </a:r>
            <a:r>
              <a:rPr lang="en-US"/>
              <a:t>supporting some </a:t>
            </a:r>
            <a:r>
              <a:rPr lang="en-US" dirty="0"/>
              <a:t>correlation.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7805F8-5E39-CEAB-91F8-6191EAB8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78" y="1340840"/>
            <a:ext cx="6721331" cy="22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0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6925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Prediction for </a:t>
            </a:r>
            <a:r>
              <a:rPr lang="en-US" dirty="0" err="1"/>
              <a:t>LandingPage</a:t>
            </a:r>
            <a:r>
              <a:rPr lang="en-US" dirty="0"/>
              <a:t>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0" y="2439656"/>
            <a:ext cx="53340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Predicted next 5 </a:t>
            </a:r>
            <a:r>
              <a:rPr lang="en-US" sz="2400" dirty="0" err="1"/>
              <a:t>LandingPage_Duration</a:t>
            </a:r>
            <a:r>
              <a:rPr lang="en-US" sz="2400" dirty="0"/>
              <a:t> values: </a:t>
            </a:r>
          </a:p>
          <a:p>
            <a:pPr marL="0" indent="0">
              <a:buNone/>
            </a:pPr>
            <a:r>
              <a:rPr lang="en-US" sz="2400" dirty="0"/>
              <a:t>0.2381, 0.2381, 0.2381, 0.2381, 0.2381</a:t>
            </a:r>
          </a:p>
          <a:p>
            <a:endParaRPr lang="en-US" dirty="0"/>
          </a:p>
          <a:p>
            <a:r>
              <a:rPr lang="en-US" dirty="0"/>
              <a:t>The predicted time spent suggest the user spend  at least some time on the landing page. </a:t>
            </a:r>
          </a:p>
          <a:p>
            <a:endParaRPr lang="en-US" dirty="0"/>
          </a:p>
          <a:p>
            <a:r>
              <a:rPr lang="en-US" dirty="0"/>
              <a:t>The repetitive values suggests the data field has a lot of reoccurring values and users typically mostly spend the same amount of time on the webpage. Another reason may suggest a flaw in the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26054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778" y="211773"/>
            <a:ext cx="6720444" cy="116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3) </a:t>
            </a:r>
            <a:r>
              <a:rPr lang="en-US" dirty="0" err="1"/>
              <a:t>ProductPage</a:t>
            </a:r>
            <a:r>
              <a:rPr lang="en-US" dirty="0"/>
              <a:t> &amp; </a:t>
            </a:r>
            <a:r>
              <a:rPr lang="en-US" dirty="0" err="1"/>
              <a:t>productpage</a:t>
            </a:r>
            <a:r>
              <a:rPr lang="en-US" dirty="0"/>
              <a:t>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5778" y="3714160"/>
            <a:ext cx="6720444" cy="293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entury Gothic (body)"/>
              </a:rPr>
              <a:t>Univariate Analysis</a:t>
            </a:r>
          </a:p>
          <a:p>
            <a:pPr lvl="1"/>
            <a:r>
              <a:rPr lang="en-US" dirty="0"/>
              <a:t>Both histograms are very similar and have a near identical pattern. This suggest a high correlation between the pairs of data.</a:t>
            </a:r>
          </a:p>
          <a:p>
            <a:pPr marL="0" indent="0">
              <a:buNone/>
            </a:pPr>
            <a:r>
              <a:rPr lang="en-US" dirty="0"/>
              <a:t>Bivariate Analysis</a:t>
            </a:r>
          </a:p>
          <a:p>
            <a:pPr lvl="1"/>
            <a:r>
              <a:rPr lang="en-US" dirty="0"/>
              <a:t>The regression lines slope is practically 1 to 1 the graph suggests an almost complete correlation.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96AB81-7076-4AA3-5A71-23641E45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78" y="1434253"/>
            <a:ext cx="6720445" cy="21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9753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Prediction For </a:t>
            </a:r>
            <a:r>
              <a:rPr lang="en-US" dirty="0" err="1"/>
              <a:t>productpage</a:t>
            </a:r>
            <a:r>
              <a:rPr lang="en-US" dirty="0"/>
              <a:t>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0" y="2461106"/>
            <a:ext cx="53340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Predicted next 5 </a:t>
            </a:r>
            <a:r>
              <a:rPr lang="en-US" dirty="0" err="1"/>
              <a:t>ProductPage_Duration</a:t>
            </a:r>
            <a:r>
              <a:rPr lang="en-US" dirty="0"/>
              <a:t> values: </a:t>
            </a:r>
          </a:p>
          <a:p>
            <a:pPr marL="0" indent="0">
              <a:buNone/>
            </a:pPr>
            <a:r>
              <a:rPr lang="en-US" dirty="0"/>
              <a:t>0.6651, 0.6396, 0.4357, 0.6651, 0.6906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predicted time suggests that end users </a:t>
            </a:r>
            <a:r>
              <a:rPr lang="en-US" sz="2000"/>
              <a:t>spend time </a:t>
            </a:r>
            <a:r>
              <a:rPr lang="en-US" sz="2000" dirty="0"/>
              <a:t>on the product page. </a:t>
            </a:r>
          </a:p>
          <a:p>
            <a:endParaRPr lang="en-US" sz="2000" dirty="0"/>
          </a:p>
          <a:p>
            <a:r>
              <a:rPr lang="en-US" sz="2000" dirty="0"/>
              <a:t>The predicted values all vary so its safe to say there is a healthy variance of values in the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71576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5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Prediction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0154" y="4213632"/>
            <a:ext cx="6591693" cy="2381088"/>
          </a:xfrm>
        </p:spPr>
        <p:txBody>
          <a:bodyPr/>
          <a:lstStyle/>
          <a:p>
            <a:r>
              <a:rPr lang="en-US" dirty="0"/>
              <a:t>The e-commerce website costumers won’t spend much time at the home page. </a:t>
            </a:r>
          </a:p>
          <a:p>
            <a:r>
              <a:rPr lang="en-US" dirty="0"/>
              <a:t>Instead, users are predicted to spend a more significant amount of time on the landing page and to spend the most time at the product page.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bstract mesh of blue lines and verticies">
            <a:extLst>
              <a:ext uri="{FF2B5EF4-FFF2-40B4-BE49-F238E27FC236}">
                <a16:creationId xmlns:a16="http://schemas.microsoft.com/office/drawing/2014/main" id="{4BE4591A-469D-E215-CC75-7415502D4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34" y="1820162"/>
            <a:ext cx="4053133" cy="2083959"/>
          </a:xfrm>
        </p:spPr>
      </p:pic>
    </p:spTree>
    <p:extLst>
      <p:ext uri="{BB962C8B-B14F-4D97-AF65-F5344CB8AC3E}">
        <p14:creationId xmlns:p14="http://schemas.microsoft.com/office/powerpoint/2010/main" val="303539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5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77232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summary of consumer data, the business should spend energy focusing things like advertising on the product page if they wish to boost their </a:t>
            </a:r>
            <a:r>
              <a:rPr lang="en-US"/>
              <a:t>marketing &amp; </a:t>
            </a:r>
            <a:r>
              <a:rPr lang="en-US" dirty="0"/>
              <a:t>increase purchases. </a:t>
            </a:r>
          </a:p>
        </p:txBody>
      </p:sp>
      <p:pic>
        <p:nvPicPr>
          <p:cNvPr id="6" name="Content Placeholder 5" descr="Puzzle">
            <a:extLst>
              <a:ext uri="{FF2B5EF4-FFF2-40B4-BE49-F238E27FC236}">
                <a16:creationId xmlns:a16="http://schemas.microsoft.com/office/drawing/2014/main" id="{CF87F1B1-EC1F-9F5F-A330-D1E38B93C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8516"/>
            <a:ext cx="5334000" cy="3555131"/>
          </a:xfrm>
        </p:spPr>
      </p:pic>
    </p:spTree>
    <p:extLst>
      <p:ext uri="{BB962C8B-B14F-4D97-AF65-F5344CB8AC3E}">
        <p14:creationId xmlns:p14="http://schemas.microsoft.com/office/powerpoint/2010/main" val="413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5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Inspection</a:t>
            </a:r>
          </a:p>
          <a:p>
            <a:pPr marL="457200" lvl="1" indent="0">
              <a:buNone/>
            </a:pPr>
            <a:r>
              <a:rPr lang="en-US" dirty="0"/>
              <a:t>- Look at columns of data used.</a:t>
            </a:r>
          </a:p>
          <a:p>
            <a:pPr marL="457200" indent="-457200">
              <a:buAutoNum type="arabicPeriod" startAt="2"/>
            </a:pPr>
            <a:r>
              <a:rPr lang="en-US" dirty="0"/>
              <a:t>Summary Statistics</a:t>
            </a:r>
          </a:p>
          <a:p>
            <a:pPr marL="457200" lvl="1" indent="0">
              <a:buNone/>
            </a:pPr>
            <a:r>
              <a:rPr lang="en-US" dirty="0"/>
              <a:t>- Stats(mean, median, mode) of data.</a:t>
            </a:r>
          </a:p>
          <a:p>
            <a:pPr marL="457200" indent="-457200">
              <a:buAutoNum type="arabicPeriod" startAt="3"/>
            </a:pPr>
            <a:r>
              <a:rPr lang="en-US" dirty="0"/>
              <a:t>Data Clean Up</a:t>
            </a:r>
          </a:p>
          <a:p>
            <a:pPr marL="457200" lvl="1" indent="0">
              <a:buNone/>
            </a:pPr>
            <a:r>
              <a:rPr lang="en-US" dirty="0"/>
              <a:t>- Missing values, outliers, and feature scaling.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Cartoon checklist and pencil">
            <a:extLst>
              <a:ext uri="{FF2B5EF4-FFF2-40B4-BE49-F238E27FC236}">
                <a16:creationId xmlns:a16="http://schemas.microsoft.com/office/drawing/2014/main" id="{E3DBE8A7-8997-0238-8D1B-212DE69B8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073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5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Inspection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of 22 data columns.</a:t>
            </a:r>
          </a:p>
          <a:p>
            <a:endParaRPr lang="en-US" dirty="0"/>
          </a:p>
          <a:p>
            <a:r>
              <a:rPr lang="en-US" dirty="0"/>
              <a:t>Concise summary of the dataset, including column names, non-null counts, and data types.</a:t>
            </a:r>
          </a:p>
          <a:p>
            <a:endParaRPr lang="en-US" dirty="0"/>
          </a:p>
          <a:p>
            <a:r>
              <a:rPr lang="en-US" dirty="0"/>
              <a:t>Most data fields are floats or rather numeric decimal values.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32E468-90B9-8ED4-4DF5-AC2F6BB37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378" y="2193925"/>
            <a:ext cx="4031643" cy="4024313"/>
          </a:xfrm>
        </p:spPr>
      </p:pic>
    </p:spTree>
    <p:extLst>
      <p:ext uri="{BB962C8B-B14F-4D97-AF65-F5344CB8AC3E}">
        <p14:creationId xmlns:p14="http://schemas.microsoft.com/office/powerpoint/2010/main" val="38782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9052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9" y="1282045"/>
            <a:ext cx="8221790" cy="5410985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16B679-39C0-1B4C-95EA-0976263D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83" y="1451578"/>
            <a:ext cx="2954240" cy="5131049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E84ED5E-5103-5448-8955-95765DD00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77870" y="4380593"/>
            <a:ext cx="2954240" cy="145159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A1DB6B-EF44-F1A0-43D8-4E2760EDE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870" y="2048957"/>
            <a:ext cx="4255221" cy="19480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6FE16B-E5E1-97B4-D2C6-E1B05FFBB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26" y="1822577"/>
            <a:ext cx="402640" cy="169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B2616E-FFA0-5684-5947-7F687F3A8025}"/>
              </a:ext>
            </a:extLst>
          </p:cNvPr>
          <p:cNvSpPr txBox="1"/>
          <p:nvPr/>
        </p:nvSpPr>
        <p:spPr>
          <a:xfrm>
            <a:off x="8698838" y="1348033"/>
            <a:ext cx="336908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Quick look at stats….</a:t>
            </a:r>
          </a:p>
          <a:p>
            <a:endParaRPr lang="en-US" dirty="0"/>
          </a:p>
          <a:p>
            <a:r>
              <a:rPr lang="en-US" dirty="0" err="1"/>
              <a:t>ProductDescriptionPage</a:t>
            </a:r>
            <a:r>
              <a:rPr lang="en-US" dirty="0"/>
              <a:t> data is an outlier as it is higher than the other numeric mean &amp; median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Mode of categories suggests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has the most seasonal purchases &amp; data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web users for the e-commerce page block cookies &amp; don’t make purchases.</a:t>
            </a:r>
          </a:p>
        </p:txBody>
      </p:sp>
    </p:spTree>
    <p:extLst>
      <p:ext uri="{BB962C8B-B14F-4D97-AF65-F5344CB8AC3E}">
        <p14:creationId xmlns:p14="http://schemas.microsoft.com/office/powerpoint/2010/main" val="204323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4135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Clean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885" y="1998480"/>
            <a:ext cx="3174207" cy="40241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Missing Values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lvl="1"/>
            <a:r>
              <a:rPr lang="en-US" sz="1600" dirty="0"/>
              <a:t>Over 100 null values in nearly each set of data.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A forward fill will be used to the replace the missing data.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3669E-C8E3-497B-1B4B-5B2997B15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1667" y="2182737"/>
            <a:ext cx="2281573" cy="32475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2A49B-76A2-FD9B-6CA5-DDFFE2C25543}"/>
              </a:ext>
            </a:extLst>
          </p:cNvPr>
          <p:cNvSpPr txBox="1"/>
          <p:nvPr/>
        </p:nvSpPr>
        <p:spPr>
          <a:xfrm>
            <a:off x="6687787" y="1995130"/>
            <a:ext cx="410590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000" dirty="0"/>
              <a:t>Outliers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z-scores helped fix outliers of 	the 	fields of website data. The 	process varied depending on 	whether categorical or 	numeric data was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3.  Feature Scaling</a:t>
            </a:r>
          </a:p>
          <a:p>
            <a:pPr lvl="1"/>
            <a:r>
              <a:rPr lang="en-US" b="0" dirty="0">
                <a:effectLst/>
                <a:latin typeface="Century Gothic (body)"/>
              </a:rPr>
              <a:t>I used </a:t>
            </a:r>
            <a:r>
              <a:rPr lang="en-US" dirty="0">
                <a:latin typeface="Century Gothic (body)"/>
              </a:rPr>
              <a:t>n</a:t>
            </a:r>
            <a:r>
              <a:rPr lang="en-US" b="0" dirty="0">
                <a:effectLst/>
                <a:latin typeface="Century Gothic (body)"/>
              </a:rPr>
              <a:t>ormalization to scale the numeric feature of the data frame to a range of values between 0 and 1, thus making them consistent and easier to interpret.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466FD-BA1C-79B5-8575-4DBE2083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50" y="2386142"/>
            <a:ext cx="240203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9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-719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1B632-668B-F8B4-AB03-6720CE7E5C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88" y="1136352"/>
            <a:ext cx="8173039" cy="572164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E89074-BF4F-4D7A-A170-64D46527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9027" y="1136352"/>
            <a:ext cx="3723586" cy="5632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Multivariate Analysis for full frame of website data (post</a:t>
            </a:r>
            <a:r>
              <a:rPr lang="en-US" dirty="0"/>
              <a:t> clean up)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Cleaning has helped clarify linear correlations  in the normalized data frame.</a:t>
            </a:r>
          </a:p>
          <a:p>
            <a:endParaRPr lang="en-US" dirty="0"/>
          </a:p>
          <a:p>
            <a:r>
              <a:rPr lang="en-US" dirty="0"/>
              <a:t>This graph clearly shows which pairs of data have a strong &amp; weak correlation.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Data can now be used for proper exploratory analysis.  </a:t>
            </a:r>
          </a:p>
        </p:txBody>
      </p:sp>
    </p:spTree>
    <p:extLst>
      <p:ext uri="{BB962C8B-B14F-4D97-AF65-F5344CB8AC3E}">
        <p14:creationId xmlns:p14="http://schemas.microsoft.com/office/powerpoint/2010/main" val="29619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Online Customer Behavior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8099981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Customers' online behavior for product purchase can be considered using related data and predictive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correlation matrix from the page prior suggests a strong correlation between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HomePage</a:t>
            </a:r>
            <a:r>
              <a:rPr lang="en-US" dirty="0"/>
              <a:t> &amp; </a:t>
            </a:r>
            <a:r>
              <a:rPr lang="en-US" dirty="0" err="1"/>
              <a:t>HomPage_Duration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LandingPage</a:t>
            </a:r>
            <a:r>
              <a:rPr lang="en-US" dirty="0"/>
              <a:t> &amp; </a:t>
            </a:r>
            <a:r>
              <a:rPr lang="en-US" dirty="0" err="1"/>
              <a:t>LandingPage_Duration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ProductPage</a:t>
            </a:r>
            <a:r>
              <a:rPr lang="en-US" dirty="0"/>
              <a:t> &amp; </a:t>
            </a:r>
            <a:r>
              <a:rPr lang="en-US" dirty="0" err="1"/>
              <a:t>ProductPage_Duration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Since they all share similar values per correlation, these will be perfect for a predictive comparative exploratory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33646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778" y="211773"/>
            <a:ext cx="6720444" cy="116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1) </a:t>
            </a:r>
            <a:r>
              <a:rPr lang="en-US" dirty="0" err="1"/>
              <a:t>HomePage</a:t>
            </a:r>
            <a:r>
              <a:rPr lang="en-US" dirty="0"/>
              <a:t> &amp; </a:t>
            </a:r>
            <a:r>
              <a:rPr lang="en-US" dirty="0" err="1"/>
              <a:t>HomePAge</a:t>
            </a:r>
            <a:r>
              <a:rPr lang="en-US" dirty="0"/>
              <a:t> Duration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5778" y="3714160"/>
            <a:ext cx="6720444" cy="2932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entury Gothic (body)"/>
              </a:rPr>
              <a:t>Univariate Analysis</a:t>
            </a:r>
          </a:p>
          <a:p>
            <a:pPr lvl="1"/>
            <a:r>
              <a:rPr lang="en-US" dirty="0"/>
              <a:t>Both histograms have similar axiom value ranges. This, their similar shape and their titles suggest a strong correlation.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Bivariate Analysis </a:t>
            </a:r>
          </a:p>
          <a:p>
            <a:pPr lvl="1"/>
            <a:r>
              <a:rPr lang="en-US" dirty="0"/>
              <a:t>Though the data is spread from the predicted value, the regression chart between the 2 columns has an upward slope regression line that is almost 1 to 1, supporting the idea of a correlated set of data.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E6B94-C1D2-A0C7-E70D-69D764CD5A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78" y="1377693"/>
            <a:ext cx="6720444" cy="22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8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721-CF0E-B3BB-DE2E-F67318F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Prediction for </a:t>
            </a:r>
            <a:r>
              <a:rPr lang="en-US" dirty="0" err="1"/>
              <a:t>HomePage</a:t>
            </a:r>
            <a:r>
              <a:rPr lang="en-US" dirty="0"/>
              <a:t> Duration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80DE-EAEE-D06F-2058-01B0893C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0" y="2307681"/>
            <a:ext cx="53340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Predicted next 5 </a:t>
            </a:r>
            <a:r>
              <a:rPr lang="en-US" dirty="0" err="1"/>
              <a:t>HomePage_Duration</a:t>
            </a:r>
            <a:r>
              <a:rPr lang="en-US" dirty="0"/>
              <a:t> values: </a:t>
            </a:r>
          </a:p>
          <a:p>
            <a:pPr marL="0" indent="0">
              <a:buNone/>
            </a:pPr>
            <a:r>
              <a:rPr lang="en-US" dirty="0"/>
              <a:t>0.0469, 0.0469, 0.0469, 0.0469, 0.2362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predicted time spent suggests that website end users spend very little time at the home page.</a:t>
            </a:r>
          </a:p>
          <a:p>
            <a:endParaRPr lang="en-US" sz="2000" dirty="0"/>
          </a:p>
          <a:p>
            <a:r>
              <a:rPr lang="en-US" sz="2000" dirty="0"/>
              <a:t>The same value is predicted for 4 values, the 5</a:t>
            </a:r>
            <a:r>
              <a:rPr lang="en-US" sz="2000" baseline="30000" dirty="0"/>
              <a:t>th</a:t>
            </a:r>
            <a:r>
              <a:rPr lang="en-US" sz="2000" dirty="0"/>
              <a:t> acts as an outliers.</a:t>
            </a:r>
          </a:p>
        </p:txBody>
      </p:sp>
    </p:spTree>
    <p:extLst>
      <p:ext uri="{BB962C8B-B14F-4D97-AF65-F5344CB8AC3E}">
        <p14:creationId xmlns:p14="http://schemas.microsoft.com/office/powerpoint/2010/main" val="3446506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1675</TotalTime>
  <Words>833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Century Gothic (body)</vt:lpstr>
      <vt:lpstr>Vapor Trail</vt:lpstr>
      <vt:lpstr>E-Commerce Website EDA &amp; Purchase Prediction</vt:lpstr>
      <vt:lpstr>Data Analysis</vt:lpstr>
      <vt:lpstr>Data Inspection</vt:lpstr>
      <vt:lpstr>Summary Statistics</vt:lpstr>
      <vt:lpstr>Data Clean Up</vt:lpstr>
      <vt:lpstr>Correlation Matrix</vt:lpstr>
      <vt:lpstr>Online Customer Behavior </vt:lpstr>
      <vt:lpstr>1) HomePage &amp; HomePAge Duration </vt:lpstr>
      <vt:lpstr>Prediction for HomePage Duration </vt:lpstr>
      <vt:lpstr>2) LandingPage &amp; LandingPage Duration</vt:lpstr>
      <vt:lpstr>Prediction for LandingPage Duration</vt:lpstr>
      <vt:lpstr>3) ProductPage &amp; productpage Duration</vt:lpstr>
      <vt:lpstr>Prediction For productpage Duration</vt:lpstr>
      <vt:lpstr>Prediction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EDA &amp; Purchase Prediction</dc:title>
  <dc:creator>Nathanial Reedel</dc:creator>
  <cp:lastModifiedBy>Nathanial Reedel</cp:lastModifiedBy>
  <cp:revision>1</cp:revision>
  <dcterms:created xsi:type="dcterms:W3CDTF">2024-03-15T21:32:48Z</dcterms:created>
  <dcterms:modified xsi:type="dcterms:W3CDTF">2024-03-17T20:30:03Z</dcterms:modified>
</cp:coreProperties>
</file>