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10" r:id="rId6"/>
    <p:sldId id="311" r:id="rId7"/>
    <p:sldId id="309" r:id="rId8"/>
    <p:sldId id="31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/>
      <dgm:t>
        <a:bodyPr/>
        <a:lstStyle/>
        <a:p>
          <a:r>
            <a:rPr lang="en-US" dirty="0"/>
            <a:t>Those who were fearful may leave</a:t>
          </a:r>
        </a:p>
        <a:p>
          <a:r>
            <a:rPr lang="en-US" dirty="0"/>
            <a:t>22,00 – 10,000</a:t>
          </a: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B2B879BD-3840-400C-92BD-B2C2383358D7}">
      <dgm:prSet/>
      <dgm:spPr/>
      <dgm:t>
        <a:bodyPr/>
        <a:lstStyle/>
        <a:p>
          <a:r>
            <a:rPr lang="en-US" dirty="0"/>
            <a:t>Those who drink water like a dog</a:t>
          </a:r>
        </a:p>
        <a:p>
          <a:r>
            <a:rPr lang="en-US" dirty="0"/>
            <a:t>10,000 – 300</a:t>
          </a:r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CA9D674E-4FF1-45DC-82E4-0B2DB6A5363F}">
      <dgm:prSet/>
      <dgm:spPr/>
      <dgm:t>
        <a:bodyPr/>
        <a:lstStyle/>
        <a:p>
          <a:r>
            <a:rPr lang="en-US" dirty="0"/>
            <a:t>The 300 took instruments and victuals to war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  <dgm:pt modelId="{9E708B2C-9056-43B8-820C-8D4D2D591614}" type="pres">
      <dgm:prSet presAssocID="{AAF9DEE3-8444-4CA1-8BC2-D834D3ED6C74}" presName="compositeNode" presStyleCnt="0">
        <dgm:presLayoutVars>
          <dgm:bulletEnabled val="1"/>
        </dgm:presLayoutVars>
      </dgm:prSet>
      <dgm:spPr/>
    </dgm:pt>
    <dgm:pt modelId="{F4992080-7D4E-4F2B-B608-170DDBB6006A}" type="pres">
      <dgm:prSet presAssocID="{AAF9DEE3-8444-4CA1-8BC2-D834D3ED6C74}" presName="bgRect" presStyleLbl="alignNode1" presStyleIdx="0" presStyleCnt="3"/>
      <dgm:spPr/>
    </dgm:pt>
    <dgm:pt modelId="{15536E38-36FE-4A51-B620-2715BFAD5475}" type="pres">
      <dgm:prSet presAssocID="{23210C7F-6847-491E-BE1F-A79529AF2B8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B158057C-23C1-45AE-9273-5935A8F6104B}" type="pres">
      <dgm:prSet presAssocID="{AAF9DEE3-8444-4CA1-8BC2-D834D3ED6C74}" presName="nodeRect" presStyleLbl="alignNode1" presStyleIdx="0" presStyleCnt="3">
        <dgm:presLayoutVars>
          <dgm:bulletEnabled val="1"/>
        </dgm:presLayoutVars>
      </dgm:prSet>
      <dgm:spPr/>
    </dgm:pt>
    <dgm:pt modelId="{5D52B8B6-958E-480C-9455-911A104C8C73}" type="pres">
      <dgm:prSet presAssocID="{23210C7F-6847-491E-BE1F-A79529AF2B8B}" presName="sibTrans" presStyleCnt="0"/>
      <dgm:spPr/>
    </dgm:pt>
    <dgm:pt modelId="{070CFBFA-AE62-406D-B2E3-4A871FE3EC95}" type="pres">
      <dgm:prSet presAssocID="{B2B879BD-3840-400C-92BD-B2C2383358D7}" presName="compositeNode" presStyleCnt="0">
        <dgm:presLayoutVars>
          <dgm:bulletEnabled val="1"/>
        </dgm:presLayoutVars>
      </dgm:prSet>
      <dgm:spPr/>
    </dgm:pt>
    <dgm:pt modelId="{89A9B4CF-6439-46B1-B6A9-1D6CD5034774}" type="pres">
      <dgm:prSet presAssocID="{B2B879BD-3840-400C-92BD-B2C2383358D7}" presName="bgRect" presStyleLbl="alignNode1" presStyleIdx="1" presStyleCnt="3"/>
      <dgm:spPr/>
    </dgm:pt>
    <dgm:pt modelId="{379B8CE4-8135-4F2C-A5A0-E55EBE328E9A}" type="pres">
      <dgm:prSet presAssocID="{FBAA44FF-54DE-45C8-9FAC-512C4027723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F2B2B99-E41C-48B6-9241-186B3896CDB2}" type="pres">
      <dgm:prSet presAssocID="{B2B879BD-3840-400C-92BD-B2C2383358D7}" presName="nodeRect" presStyleLbl="alignNode1" presStyleIdx="1" presStyleCnt="3">
        <dgm:presLayoutVars>
          <dgm:bulletEnabled val="1"/>
        </dgm:presLayoutVars>
      </dgm:prSet>
      <dgm:spPr/>
    </dgm:pt>
    <dgm:pt modelId="{88CC7DDE-DA0F-42A6-8406-A11161BD6BA9}" type="pres">
      <dgm:prSet presAssocID="{FBAA44FF-54DE-45C8-9FAC-512C40277233}" presName="sibTrans" presStyleCnt="0"/>
      <dgm:spPr/>
    </dgm:pt>
    <dgm:pt modelId="{4C550E1C-ACB2-4A5D-BD4A-3D5D60E405E6}" type="pres">
      <dgm:prSet presAssocID="{CA9D674E-4FF1-45DC-82E4-0B2DB6A5363F}" presName="compositeNode" presStyleCnt="0">
        <dgm:presLayoutVars>
          <dgm:bulletEnabled val="1"/>
        </dgm:presLayoutVars>
      </dgm:prSet>
      <dgm:spPr/>
    </dgm:pt>
    <dgm:pt modelId="{0802B4A8-7224-4B0A-95B7-D17AEB2B2AFF}" type="pres">
      <dgm:prSet presAssocID="{CA9D674E-4FF1-45DC-82E4-0B2DB6A5363F}" presName="bgRect" presStyleLbl="alignNode1" presStyleIdx="2" presStyleCnt="3"/>
      <dgm:spPr/>
    </dgm:pt>
    <dgm:pt modelId="{68AC9669-DC11-473A-AA2E-579A44E78C37}" type="pres">
      <dgm:prSet presAssocID="{196DA4DC-9DD2-4A39-8A3A-D367BFE5A8B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085015A-41AF-4EFA-A104-4FD73B2362F0}" type="pres">
      <dgm:prSet presAssocID="{CA9D674E-4FF1-45DC-82E4-0B2DB6A5363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109C0B15-B806-4127-A7EA-6F2FD85C2B5C}" type="presOf" srcId="{AAF9DEE3-8444-4CA1-8BC2-D834D3ED6C74}" destId="{B158057C-23C1-45AE-9273-5935A8F6104B}" srcOrd="1" destOrd="0" presId="urn:microsoft.com/office/officeart/2016/7/layout/LinearBlockProcessNumbered#1"/>
    <dgm:cxn modelId="{284ED317-FBD3-4318-9DC1-43DD0A7A84DA}" type="presOf" srcId="{CA9D674E-4FF1-45DC-82E4-0B2DB6A5363F}" destId="{D085015A-41AF-4EFA-A104-4FD73B2362F0}" srcOrd="1" destOrd="0" presId="urn:microsoft.com/office/officeart/2016/7/layout/LinearBlockProcessNumbered#1"/>
    <dgm:cxn modelId="{28938E20-006F-438A-BC3B-539C09A41AF8}" type="presOf" srcId="{23210C7F-6847-491E-BE1F-A79529AF2B8B}" destId="{15536E38-36FE-4A51-B620-2715BFAD5475}" srcOrd="0" destOrd="0" presId="urn:microsoft.com/office/officeart/2016/7/layout/LinearBlockProcessNumbered#1"/>
    <dgm:cxn modelId="{9519B82E-A537-470B-AA27-A5E33C934F3E}" type="presOf" srcId="{196DA4DC-9DD2-4A39-8A3A-D367BFE5A8BA}" destId="{68AC9669-DC11-473A-AA2E-579A44E78C37}" srcOrd="0" destOrd="0" presId="urn:microsoft.com/office/officeart/2016/7/layout/LinearBlockProcessNumbered#1"/>
    <dgm:cxn modelId="{E774C62E-62A2-478F-B2D4-49AC51F9A4FC}" type="presOf" srcId="{FBAA44FF-54DE-45C8-9FAC-512C40277233}" destId="{379B8CE4-8135-4F2C-A5A0-E55EBE328E9A}" srcOrd="0" destOrd="0" presId="urn:microsoft.com/office/officeart/2016/7/layout/LinearBlockProcessNumbered#1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6E5EF465-680F-4962-87CA-2B44BA61BBF3}" type="presOf" srcId="{AAF9DEE3-8444-4CA1-8BC2-D834D3ED6C74}" destId="{F4992080-7D4E-4F2B-B608-170DDBB6006A}" srcOrd="0" destOrd="0" presId="urn:microsoft.com/office/officeart/2016/7/layout/LinearBlockProcessNumbered#1"/>
    <dgm:cxn modelId="{BE05FF76-48E4-476C-9495-A13A63321F9B}" type="presOf" srcId="{B2B879BD-3840-400C-92BD-B2C2383358D7}" destId="{89A9B4CF-6439-46B1-B6A9-1D6CD5034774}" srcOrd="0" destOrd="0" presId="urn:microsoft.com/office/officeart/2016/7/layout/LinearBlockProcessNumbered#1"/>
    <dgm:cxn modelId="{AEC6D081-73F8-41AD-9101-B43295B68E14}" type="presOf" srcId="{CA9D674E-4FF1-45DC-82E4-0B2DB6A5363F}" destId="{0802B4A8-7224-4B0A-95B7-D17AEB2B2AFF}" srcOrd="0" destOrd="0" presId="urn:microsoft.com/office/officeart/2016/7/layout/LinearBlockProcessNumbered#1"/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6AB3E3E3-CAC3-4821-AAD0-21289FC8AF3F}" type="presOf" srcId="{B2B879BD-3840-400C-92BD-B2C2383358D7}" destId="{9F2B2B99-E41C-48B6-9241-186B3896CDB2}" srcOrd="1" destOrd="0" presId="urn:microsoft.com/office/officeart/2016/7/layout/LinearBlockProcessNumbered#1"/>
    <dgm:cxn modelId="{90D3E440-E32E-4616-A794-C357B58C725C}" type="presParOf" srcId="{09F899AB-70CA-46DA-8F8C-58514A9FEF67}" destId="{9E708B2C-9056-43B8-820C-8D4D2D591614}" srcOrd="0" destOrd="0" presId="urn:microsoft.com/office/officeart/2016/7/layout/LinearBlockProcessNumbered#1"/>
    <dgm:cxn modelId="{94905F72-0547-4876-85BD-1CE201853F0E}" type="presParOf" srcId="{9E708B2C-9056-43B8-820C-8D4D2D591614}" destId="{F4992080-7D4E-4F2B-B608-170DDBB6006A}" srcOrd="0" destOrd="0" presId="urn:microsoft.com/office/officeart/2016/7/layout/LinearBlockProcessNumbered#1"/>
    <dgm:cxn modelId="{32F232D9-C82F-455D-A4CB-8A6F950974CB}" type="presParOf" srcId="{9E708B2C-9056-43B8-820C-8D4D2D591614}" destId="{15536E38-36FE-4A51-B620-2715BFAD5475}" srcOrd="1" destOrd="0" presId="urn:microsoft.com/office/officeart/2016/7/layout/LinearBlockProcessNumbered#1"/>
    <dgm:cxn modelId="{E1630E94-0972-452E-A256-8FE168492E2F}" type="presParOf" srcId="{9E708B2C-9056-43B8-820C-8D4D2D591614}" destId="{B158057C-23C1-45AE-9273-5935A8F6104B}" srcOrd="2" destOrd="0" presId="urn:microsoft.com/office/officeart/2016/7/layout/LinearBlockProcessNumbered#1"/>
    <dgm:cxn modelId="{3D53040A-6114-439D-91AE-A92823686B42}" type="presParOf" srcId="{09F899AB-70CA-46DA-8F8C-58514A9FEF67}" destId="{5D52B8B6-958E-480C-9455-911A104C8C73}" srcOrd="1" destOrd="0" presId="urn:microsoft.com/office/officeart/2016/7/layout/LinearBlockProcessNumbered#1"/>
    <dgm:cxn modelId="{71CD1E60-9941-432A-AAD3-6BEE9759C7CA}" type="presParOf" srcId="{09F899AB-70CA-46DA-8F8C-58514A9FEF67}" destId="{070CFBFA-AE62-406D-B2E3-4A871FE3EC95}" srcOrd="2" destOrd="0" presId="urn:microsoft.com/office/officeart/2016/7/layout/LinearBlockProcessNumbered#1"/>
    <dgm:cxn modelId="{E24E5F24-B05D-485A-B1E3-F029361EAC2F}" type="presParOf" srcId="{070CFBFA-AE62-406D-B2E3-4A871FE3EC95}" destId="{89A9B4CF-6439-46B1-B6A9-1D6CD5034774}" srcOrd="0" destOrd="0" presId="urn:microsoft.com/office/officeart/2016/7/layout/LinearBlockProcessNumbered#1"/>
    <dgm:cxn modelId="{B1A2A29E-FBA6-4188-BE73-D4752962B995}" type="presParOf" srcId="{070CFBFA-AE62-406D-B2E3-4A871FE3EC95}" destId="{379B8CE4-8135-4F2C-A5A0-E55EBE328E9A}" srcOrd="1" destOrd="0" presId="urn:microsoft.com/office/officeart/2016/7/layout/LinearBlockProcessNumbered#1"/>
    <dgm:cxn modelId="{F07F5881-E747-4C57-B3A8-80D81CA9E653}" type="presParOf" srcId="{070CFBFA-AE62-406D-B2E3-4A871FE3EC95}" destId="{9F2B2B99-E41C-48B6-9241-186B3896CDB2}" srcOrd="2" destOrd="0" presId="urn:microsoft.com/office/officeart/2016/7/layout/LinearBlockProcessNumbered#1"/>
    <dgm:cxn modelId="{CFE97617-C516-4DC5-9F9C-80DAA0EDE08F}" type="presParOf" srcId="{09F899AB-70CA-46DA-8F8C-58514A9FEF67}" destId="{88CC7DDE-DA0F-42A6-8406-A11161BD6BA9}" srcOrd="3" destOrd="0" presId="urn:microsoft.com/office/officeart/2016/7/layout/LinearBlockProcessNumbered#1"/>
    <dgm:cxn modelId="{B7A23FED-2302-47D8-8E80-C7B4D99F0301}" type="presParOf" srcId="{09F899AB-70CA-46DA-8F8C-58514A9FEF67}" destId="{4C550E1C-ACB2-4A5D-BD4A-3D5D60E405E6}" srcOrd="4" destOrd="0" presId="urn:microsoft.com/office/officeart/2016/7/layout/LinearBlockProcessNumbered#1"/>
    <dgm:cxn modelId="{B9E766C8-B1F9-4299-93D9-C5605EEE5998}" type="presParOf" srcId="{4C550E1C-ACB2-4A5D-BD4A-3D5D60E405E6}" destId="{0802B4A8-7224-4B0A-95B7-D17AEB2B2AFF}" srcOrd="0" destOrd="0" presId="urn:microsoft.com/office/officeart/2016/7/layout/LinearBlockProcessNumbered#1"/>
    <dgm:cxn modelId="{DDDBCEBE-059F-40AD-A1D1-8D888A5BCC15}" type="presParOf" srcId="{4C550E1C-ACB2-4A5D-BD4A-3D5D60E405E6}" destId="{68AC9669-DC11-473A-AA2E-579A44E78C37}" srcOrd="1" destOrd="0" presId="urn:microsoft.com/office/officeart/2016/7/layout/LinearBlockProcessNumbered#1"/>
    <dgm:cxn modelId="{90FC101C-CCF0-411F-ABB9-797553DF6D08}" type="presParOf" srcId="{4C550E1C-ACB2-4A5D-BD4A-3D5D60E405E6}" destId="{D085015A-41AF-4EFA-A104-4FD73B2362F0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92080-7D4E-4F2B-B608-170DDBB6006A}">
      <dsp:nvSpPr>
        <dsp:cNvPr id="0" name=""/>
        <dsp:cNvSpPr/>
      </dsp:nvSpPr>
      <dsp:spPr>
        <a:xfrm>
          <a:off x="785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Those who were fearful may leave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22,00 – 10,000</a:t>
          </a:r>
        </a:p>
      </dsp:txBody>
      <dsp:txXfrm>
        <a:off x="785" y="1490244"/>
        <a:ext cx="3182540" cy="2235367"/>
      </dsp:txXfrm>
    </dsp:sp>
    <dsp:sp modelId="{15536E38-36FE-4A51-B620-2715BFAD5475}">
      <dsp:nvSpPr>
        <dsp:cNvPr id="0" name=""/>
        <dsp:cNvSpPr/>
      </dsp:nvSpPr>
      <dsp:spPr>
        <a:xfrm>
          <a:off x="785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785" y="0"/>
        <a:ext cx="3182540" cy="1490244"/>
      </dsp:txXfrm>
    </dsp:sp>
    <dsp:sp modelId="{89A9B4CF-6439-46B1-B6A9-1D6CD5034774}">
      <dsp:nvSpPr>
        <dsp:cNvPr id="0" name=""/>
        <dsp:cNvSpPr/>
      </dsp:nvSpPr>
      <dsp:spPr>
        <a:xfrm>
          <a:off x="3437929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Those who drink water like a dog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10,000 – 300</a:t>
          </a:r>
        </a:p>
      </dsp:txBody>
      <dsp:txXfrm>
        <a:off x="3437929" y="1490244"/>
        <a:ext cx="3182540" cy="2235367"/>
      </dsp:txXfrm>
    </dsp:sp>
    <dsp:sp modelId="{379B8CE4-8135-4F2C-A5A0-E55EBE328E9A}">
      <dsp:nvSpPr>
        <dsp:cNvPr id="0" name=""/>
        <dsp:cNvSpPr/>
      </dsp:nvSpPr>
      <dsp:spPr>
        <a:xfrm>
          <a:off x="3437929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3437929" y="0"/>
        <a:ext cx="3182540" cy="1490244"/>
      </dsp:txXfrm>
    </dsp:sp>
    <dsp:sp modelId="{0802B4A8-7224-4B0A-95B7-D17AEB2B2AFF}">
      <dsp:nvSpPr>
        <dsp:cNvPr id="0" name=""/>
        <dsp:cNvSpPr/>
      </dsp:nvSpPr>
      <dsp:spPr>
        <a:xfrm>
          <a:off x="6875073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300 took instruments and victuals to war</a:t>
          </a:r>
        </a:p>
      </dsp:txBody>
      <dsp:txXfrm>
        <a:off x="6875073" y="1490244"/>
        <a:ext cx="3182540" cy="2235367"/>
      </dsp:txXfrm>
    </dsp:sp>
    <dsp:sp modelId="{68AC9669-DC11-473A-AA2E-579A44E78C37}">
      <dsp:nvSpPr>
        <dsp:cNvPr id="0" name=""/>
        <dsp:cNvSpPr/>
      </dsp:nvSpPr>
      <dsp:spPr>
        <a:xfrm>
          <a:off x="6875073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  <a:endParaRPr lang="en-US" sz="6600" kern="1200" dirty="0"/>
        </a:p>
      </dsp:txBody>
      <dsp:txXfrm>
        <a:off x="6875073" y="0"/>
        <a:ext cx="3182540" cy="1490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Gideons War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Nathan Reeve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12C3-3014-4925-BA2A-83208442A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Gideon is Called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17E0-A8F8-4BEE-93AD-77C99DC14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Gideon is called to deliver Israel</a:t>
            </a:r>
          </a:p>
          <a:p>
            <a:r>
              <a:rPr lang="en-US" dirty="0"/>
              <a:t>He does not wish to be a leader</a:t>
            </a:r>
          </a:p>
          <a:p>
            <a:r>
              <a:rPr lang="en-US" dirty="0"/>
              <a:t>He Overthrows the altar of Baal</a:t>
            </a:r>
          </a:p>
          <a:p>
            <a:r>
              <a:rPr lang="en-US" dirty="0"/>
              <a:t>He ask for three signs on fleece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416D4A-8E90-4F0B-89BF-84335EF65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322" y="1328394"/>
            <a:ext cx="5609878" cy="414429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6656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71488-576A-40A5-9E4A-103B8166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Gideon Goes to War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D8626-4B89-46F6-8054-234C7A76D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Begins war by destroying the alter of Baal</a:t>
            </a:r>
          </a:p>
          <a:p>
            <a:r>
              <a:rPr lang="en-US" dirty="0"/>
              <a:t>Gideon challenges a army of Midianites </a:t>
            </a:r>
          </a:p>
          <a:p>
            <a:r>
              <a:rPr lang="en-US" dirty="0"/>
              <a:t>The Lord challenges the Israelite army to Three challenges</a:t>
            </a:r>
          </a:p>
          <a:p>
            <a:pPr lvl="1"/>
            <a:r>
              <a:rPr lang="en-US" dirty="0"/>
              <a:t>Those who were fearful could leave</a:t>
            </a:r>
          </a:p>
          <a:p>
            <a:pPr lvl="1"/>
            <a:r>
              <a:rPr lang="en-US" dirty="0"/>
              <a:t>Those who drank water from a pond like a dog would be dismissed</a:t>
            </a:r>
          </a:p>
          <a:p>
            <a:pPr lvl="1"/>
            <a:r>
              <a:rPr lang="en-US" dirty="0"/>
              <a:t>Those who took victuals ad instruments in their hands could stay</a:t>
            </a:r>
          </a:p>
        </p:txBody>
      </p:sp>
    </p:spTree>
    <p:extLst>
      <p:ext uri="{BB962C8B-B14F-4D97-AF65-F5344CB8AC3E}">
        <p14:creationId xmlns:p14="http://schemas.microsoft.com/office/powerpoint/2010/main" val="394173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Divisions of the Army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807909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5347-B6EF-4AE5-AB34-103FD79D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Gideon is the victor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6E0FB-52F6-46EB-BC53-C0EC4DE5A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Gideon and the men of Ephraim pursue and defeat the Midianites</a:t>
            </a:r>
          </a:p>
          <a:p>
            <a:r>
              <a:rPr lang="en-US" dirty="0"/>
              <a:t>Gideon rejects the request of the people to become king</a:t>
            </a:r>
          </a:p>
          <a:p>
            <a:r>
              <a:rPr lang="en-US" dirty="0"/>
              <a:t>Gideon creates a idol for the people to worship</a:t>
            </a:r>
          </a:p>
          <a:p>
            <a:r>
              <a:rPr lang="en-US" dirty="0"/>
              <a:t>Gideon lived to be a elder and passed away peacefully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05DF20-2AA8-468E-A280-83018A562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5715000" cy="28575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24685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{590A0AB8-C92C-402A-901A-517AE8C5799D}tf78829772_win32</Template>
  <TotalTime>23</TotalTime>
  <Words>170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Garamond</vt:lpstr>
      <vt:lpstr>Sagona Book</vt:lpstr>
      <vt:lpstr>Sagona ExtraLight</vt:lpstr>
      <vt:lpstr>SavonVTI</vt:lpstr>
      <vt:lpstr>Gideons War</vt:lpstr>
      <vt:lpstr>Gideon is Called</vt:lpstr>
      <vt:lpstr>Gideon Goes to War</vt:lpstr>
      <vt:lpstr>The Divisions of the Army</vt:lpstr>
      <vt:lpstr>Gideon is the victor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Gideons War</dc:title>
  <dc:creator>Reeve, Nathan</dc:creator>
  <cp:lastModifiedBy>Reeve, Nathan</cp:lastModifiedBy>
  <cp:revision>1</cp:revision>
  <dcterms:created xsi:type="dcterms:W3CDTF">2021-09-09T00:42:11Z</dcterms:created>
  <dcterms:modified xsi:type="dcterms:W3CDTF">2021-09-09T01:05:57Z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