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9" r:id="rId7"/>
    <p:sldId id="266" r:id="rId8"/>
    <p:sldId id="270" r:id="rId9"/>
    <p:sldId id="267" r:id="rId10"/>
    <p:sldId id="26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F2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38" autoAdjust="0"/>
  </p:normalViewPr>
  <p:slideViewPr>
    <p:cSldViewPr>
      <p:cViewPr varScale="1">
        <p:scale>
          <a:sx n="80" d="100"/>
          <a:sy n="80" d="100"/>
        </p:scale>
        <p:origin x="-1517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55AAC-3011-4817-BA41-5A205DEBFDAE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F7093-5211-4C88-B144-8DEF3E3D668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  <a:p>
            <a:r>
              <a:rPr lang="de-DE" dirty="0" smtClean="0"/>
              <a:t>*</a:t>
            </a:r>
          </a:p>
          <a:p>
            <a:r>
              <a:rPr lang="de-DE" dirty="0" smtClean="0"/>
              <a:t>Objekte in der Pixelwelt-Szene:</a:t>
            </a:r>
          </a:p>
          <a:p>
            <a:pPr>
              <a:buFontTx/>
              <a:buChar char="-"/>
            </a:pPr>
            <a:r>
              <a:rPr lang="de-DE" baseline="0" dirty="0" smtClean="0"/>
              <a:t>einzelne Pixelelemente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r>
              <a:rPr lang="de-DE" dirty="0" smtClean="0"/>
              <a:t>Objekte in der Urwald-Szene:</a:t>
            </a:r>
          </a:p>
          <a:p>
            <a:pPr>
              <a:buFontTx/>
              <a:buChar char="-"/>
            </a:pPr>
            <a:r>
              <a:rPr lang="de-DE" baseline="0" dirty="0" smtClean="0"/>
              <a:t> Bäume</a:t>
            </a:r>
          </a:p>
          <a:p>
            <a:pPr>
              <a:buFontTx/>
              <a:buChar char="-"/>
            </a:pPr>
            <a:r>
              <a:rPr lang="de-DE" baseline="0" dirty="0" smtClean="0"/>
              <a:t> Pflanzen</a:t>
            </a:r>
          </a:p>
          <a:p>
            <a:pPr>
              <a:buFontTx/>
              <a:buChar char="-"/>
            </a:pPr>
            <a:r>
              <a:rPr lang="de-DE" baseline="0" dirty="0" smtClean="0"/>
              <a:t> Vögel</a:t>
            </a:r>
          </a:p>
          <a:p>
            <a:pPr>
              <a:buFontTx/>
              <a:buChar char="-"/>
            </a:pPr>
            <a:r>
              <a:rPr lang="de-DE" baseline="0" dirty="0" smtClean="0"/>
              <a:t> Tiere</a:t>
            </a:r>
          </a:p>
          <a:p>
            <a:pPr>
              <a:buFontTx/>
              <a:buChar char="-"/>
            </a:pPr>
            <a:r>
              <a:rPr lang="de-DE" baseline="0" dirty="0" smtClean="0"/>
              <a:t> Fluss </a:t>
            </a:r>
          </a:p>
          <a:p>
            <a:pPr>
              <a:buFontTx/>
              <a:buChar char="-"/>
            </a:pPr>
            <a:r>
              <a:rPr lang="de-DE" baseline="0" dirty="0" smtClean="0"/>
              <a:t> Wasserfall</a:t>
            </a:r>
          </a:p>
          <a:p>
            <a:pPr>
              <a:buFontTx/>
              <a:buChar char="-"/>
            </a:pPr>
            <a:r>
              <a:rPr lang="de-DE" baseline="0" dirty="0" smtClean="0"/>
              <a:t> Berge</a:t>
            </a:r>
          </a:p>
          <a:p>
            <a:pPr>
              <a:buFontTx/>
              <a:buChar char="-"/>
            </a:pPr>
            <a:r>
              <a:rPr lang="de-DE" baseline="0" dirty="0" smtClean="0"/>
              <a:t> Felsen</a:t>
            </a:r>
          </a:p>
          <a:p>
            <a:pPr>
              <a:buFontTx/>
              <a:buChar char="-"/>
            </a:pPr>
            <a:r>
              <a:rPr lang="de-DE" baseline="0" dirty="0" smtClean="0"/>
              <a:t> Gras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  <a:p>
            <a:r>
              <a:rPr lang="de-DE" dirty="0" smtClean="0"/>
              <a:t>*</a:t>
            </a:r>
          </a:p>
          <a:p>
            <a:r>
              <a:rPr lang="de-DE" dirty="0" smtClean="0"/>
              <a:t>Objekte in der Pixelwelt-Szene:</a:t>
            </a:r>
          </a:p>
          <a:p>
            <a:pPr>
              <a:buFontTx/>
              <a:buChar char="-"/>
            </a:pPr>
            <a:r>
              <a:rPr lang="de-DE" baseline="0" dirty="0" smtClean="0"/>
              <a:t>einzelne Pixelelemente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r>
              <a:rPr lang="de-DE" dirty="0" smtClean="0"/>
              <a:t>Objekte in der Urwald-Szene:</a:t>
            </a:r>
          </a:p>
          <a:p>
            <a:pPr>
              <a:buFontTx/>
              <a:buChar char="-"/>
            </a:pPr>
            <a:r>
              <a:rPr lang="de-DE" baseline="0" dirty="0" smtClean="0"/>
              <a:t> Bäume</a:t>
            </a:r>
          </a:p>
          <a:p>
            <a:pPr>
              <a:buFontTx/>
              <a:buChar char="-"/>
            </a:pPr>
            <a:r>
              <a:rPr lang="de-DE" baseline="0" dirty="0" smtClean="0"/>
              <a:t> Pflanzen</a:t>
            </a:r>
          </a:p>
          <a:p>
            <a:pPr>
              <a:buFontTx/>
              <a:buChar char="-"/>
            </a:pPr>
            <a:r>
              <a:rPr lang="de-DE" baseline="0" dirty="0" smtClean="0"/>
              <a:t> Vögel</a:t>
            </a:r>
          </a:p>
          <a:p>
            <a:pPr>
              <a:buFontTx/>
              <a:buChar char="-"/>
            </a:pPr>
            <a:r>
              <a:rPr lang="de-DE" baseline="0" dirty="0" smtClean="0"/>
              <a:t> Tiere</a:t>
            </a:r>
          </a:p>
          <a:p>
            <a:pPr>
              <a:buFontTx/>
              <a:buChar char="-"/>
            </a:pPr>
            <a:r>
              <a:rPr lang="de-DE" baseline="0" dirty="0" smtClean="0"/>
              <a:t> Fluss </a:t>
            </a:r>
          </a:p>
          <a:p>
            <a:pPr>
              <a:buFontTx/>
              <a:buChar char="-"/>
            </a:pPr>
            <a:r>
              <a:rPr lang="de-DE" baseline="0" dirty="0" smtClean="0"/>
              <a:t> Wasserfall</a:t>
            </a:r>
          </a:p>
          <a:p>
            <a:pPr>
              <a:buFontTx/>
              <a:buChar char="-"/>
            </a:pPr>
            <a:r>
              <a:rPr lang="de-DE" baseline="0" dirty="0" smtClean="0"/>
              <a:t> Berge</a:t>
            </a:r>
          </a:p>
          <a:p>
            <a:pPr>
              <a:buFontTx/>
              <a:buChar char="-"/>
            </a:pPr>
            <a:r>
              <a:rPr lang="de-DE" baseline="0" dirty="0" smtClean="0"/>
              <a:t> Felsen</a:t>
            </a:r>
          </a:p>
          <a:p>
            <a:pPr>
              <a:buFontTx/>
              <a:buChar char="-"/>
            </a:pPr>
            <a:r>
              <a:rPr lang="de-DE" baseline="0" dirty="0" smtClean="0"/>
              <a:t> Gras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  <a:p>
            <a:r>
              <a:rPr lang="de-DE" dirty="0" smtClean="0"/>
              <a:t>*</a:t>
            </a:r>
          </a:p>
          <a:p>
            <a:r>
              <a:rPr lang="de-DE" dirty="0" smtClean="0"/>
              <a:t>Objekte in der Pixelwelt-Szene:</a:t>
            </a:r>
          </a:p>
          <a:p>
            <a:pPr>
              <a:buFontTx/>
              <a:buChar char="-"/>
            </a:pPr>
            <a:r>
              <a:rPr lang="de-DE" baseline="0" dirty="0" smtClean="0"/>
              <a:t>einzelne Pixelelemente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r>
              <a:rPr lang="de-DE" dirty="0" smtClean="0"/>
              <a:t>Objekte in der Urwald-Szene:</a:t>
            </a:r>
          </a:p>
          <a:p>
            <a:pPr>
              <a:buFontTx/>
              <a:buChar char="-"/>
            </a:pPr>
            <a:r>
              <a:rPr lang="de-DE" baseline="0" dirty="0" smtClean="0"/>
              <a:t> Bäume</a:t>
            </a:r>
          </a:p>
          <a:p>
            <a:pPr>
              <a:buFontTx/>
              <a:buChar char="-"/>
            </a:pPr>
            <a:r>
              <a:rPr lang="de-DE" baseline="0" dirty="0" smtClean="0"/>
              <a:t> Pflanzen</a:t>
            </a:r>
          </a:p>
          <a:p>
            <a:pPr>
              <a:buFontTx/>
              <a:buChar char="-"/>
            </a:pPr>
            <a:r>
              <a:rPr lang="de-DE" baseline="0" dirty="0" smtClean="0"/>
              <a:t> Vögel</a:t>
            </a:r>
          </a:p>
          <a:p>
            <a:pPr>
              <a:buFontTx/>
              <a:buChar char="-"/>
            </a:pPr>
            <a:r>
              <a:rPr lang="de-DE" baseline="0" dirty="0" smtClean="0"/>
              <a:t> Tiere</a:t>
            </a:r>
          </a:p>
          <a:p>
            <a:pPr>
              <a:buFontTx/>
              <a:buChar char="-"/>
            </a:pPr>
            <a:r>
              <a:rPr lang="de-DE" baseline="0" dirty="0" smtClean="0"/>
              <a:t> Fluss </a:t>
            </a:r>
          </a:p>
          <a:p>
            <a:pPr>
              <a:buFontTx/>
              <a:buChar char="-"/>
            </a:pPr>
            <a:r>
              <a:rPr lang="de-DE" baseline="0" dirty="0" smtClean="0"/>
              <a:t> Wasserfall</a:t>
            </a:r>
          </a:p>
          <a:p>
            <a:pPr>
              <a:buFontTx/>
              <a:buChar char="-"/>
            </a:pPr>
            <a:r>
              <a:rPr lang="de-DE" baseline="0" dirty="0" smtClean="0"/>
              <a:t> Berge</a:t>
            </a:r>
          </a:p>
          <a:p>
            <a:pPr>
              <a:buFontTx/>
              <a:buChar char="-"/>
            </a:pPr>
            <a:r>
              <a:rPr lang="de-DE" baseline="0" dirty="0" smtClean="0"/>
              <a:t> Felsen</a:t>
            </a:r>
          </a:p>
          <a:p>
            <a:pPr>
              <a:buFontTx/>
              <a:buChar char="-"/>
            </a:pPr>
            <a:r>
              <a:rPr lang="de-DE" baseline="0" dirty="0" smtClean="0"/>
              <a:t> Gras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  <a:p>
            <a:r>
              <a:rPr lang="de-DE" dirty="0" smtClean="0"/>
              <a:t>*</a:t>
            </a:r>
          </a:p>
          <a:p>
            <a:r>
              <a:rPr lang="de-DE" dirty="0" smtClean="0"/>
              <a:t>Objekte in der Pixelwelt-Szene:</a:t>
            </a:r>
          </a:p>
          <a:p>
            <a:pPr>
              <a:buFontTx/>
              <a:buChar char="-"/>
            </a:pPr>
            <a:r>
              <a:rPr lang="de-DE" baseline="0" dirty="0" smtClean="0"/>
              <a:t>einzelne Pixelelemente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r>
              <a:rPr lang="de-DE" dirty="0" smtClean="0"/>
              <a:t>Objekte in der Urwald-Szene:</a:t>
            </a:r>
          </a:p>
          <a:p>
            <a:pPr>
              <a:buFontTx/>
              <a:buChar char="-"/>
            </a:pPr>
            <a:r>
              <a:rPr lang="de-DE" baseline="0" dirty="0" smtClean="0"/>
              <a:t> Bäume</a:t>
            </a:r>
          </a:p>
          <a:p>
            <a:pPr>
              <a:buFontTx/>
              <a:buChar char="-"/>
            </a:pPr>
            <a:r>
              <a:rPr lang="de-DE" baseline="0" dirty="0" smtClean="0"/>
              <a:t> Pflanzen</a:t>
            </a:r>
          </a:p>
          <a:p>
            <a:pPr>
              <a:buFontTx/>
              <a:buChar char="-"/>
            </a:pPr>
            <a:r>
              <a:rPr lang="de-DE" baseline="0" dirty="0" smtClean="0"/>
              <a:t> Vögel</a:t>
            </a:r>
          </a:p>
          <a:p>
            <a:pPr>
              <a:buFontTx/>
              <a:buChar char="-"/>
            </a:pPr>
            <a:r>
              <a:rPr lang="de-DE" baseline="0" dirty="0" smtClean="0"/>
              <a:t> Tiere</a:t>
            </a:r>
          </a:p>
          <a:p>
            <a:pPr>
              <a:buFontTx/>
              <a:buChar char="-"/>
            </a:pPr>
            <a:r>
              <a:rPr lang="de-DE" baseline="0" dirty="0" smtClean="0"/>
              <a:t> Fluss </a:t>
            </a:r>
          </a:p>
          <a:p>
            <a:pPr>
              <a:buFontTx/>
              <a:buChar char="-"/>
            </a:pPr>
            <a:r>
              <a:rPr lang="de-DE" baseline="0" dirty="0" smtClean="0"/>
              <a:t> Wasserfall</a:t>
            </a:r>
          </a:p>
          <a:p>
            <a:pPr>
              <a:buFontTx/>
              <a:buChar char="-"/>
            </a:pPr>
            <a:r>
              <a:rPr lang="de-DE" baseline="0" dirty="0" smtClean="0"/>
              <a:t> Berge</a:t>
            </a:r>
          </a:p>
          <a:p>
            <a:pPr>
              <a:buFontTx/>
              <a:buChar char="-"/>
            </a:pPr>
            <a:r>
              <a:rPr lang="de-DE" baseline="0" dirty="0" smtClean="0"/>
              <a:t> Felsen</a:t>
            </a:r>
          </a:p>
          <a:p>
            <a:pPr>
              <a:buFontTx/>
              <a:buChar char="-"/>
            </a:pPr>
            <a:r>
              <a:rPr lang="de-DE" baseline="0" dirty="0" smtClean="0"/>
              <a:t> Gras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  <a:p>
            <a:r>
              <a:rPr lang="de-DE" dirty="0" smtClean="0"/>
              <a:t>*</a:t>
            </a:r>
          </a:p>
          <a:p>
            <a:r>
              <a:rPr lang="de-DE" dirty="0" smtClean="0"/>
              <a:t>Objekte in der Pixelwelt-Szene:</a:t>
            </a:r>
          </a:p>
          <a:p>
            <a:pPr>
              <a:buFontTx/>
              <a:buChar char="-"/>
            </a:pPr>
            <a:r>
              <a:rPr lang="de-DE" baseline="0" dirty="0" smtClean="0"/>
              <a:t>einzelne Pixelelemente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r>
              <a:rPr lang="de-DE" dirty="0" smtClean="0"/>
              <a:t>Objekte in der Urwald-Szene:</a:t>
            </a:r>
          </a:p>
          <a:p>
            <a:pPr>
              <a:buFontTx/>
              <a:buChar char="-"/>
            </a:pPr>
            <a:r>
              <a:rPr lang="de-DE" baseline="0" dirty="0" smtClean="0"/>
              <a:t> Bäume</a:t>
            </a:r>
          </a:p>
          <a:p>
            <a:pPr>
              <a:buFontTx/>
              <a:buChar char="-"/>
            </a:pPr>
            <a:r>
              <a:rPr lang="de-DE" baseline="0" dirty="0" smtClean="0"/>
              <a:t> Pflanzen</a:t>
            </a:r>
          </a:p>
          <a:p>
            <a:pPr>
              <a:buFontTx/>
              <a:buChar char="-"/>
            </a:pPr>
            <a:r>
              <a:rPr lang="de-DE" baseline="0" dirty="0" smtClean="0"/>
              <a:t> Vögel</a:t>
            </a:r>
          </a:p>
          <a:p>
            <a:pPr>
              <a:buFontTx/>
              <a:buChar char="-"/>
            </a:pPr>
            <a:r>
              <a:rPr lang="de-DE" baseline="0" dirty="0" smtClean="0"/>
              <a:t> Tiere</a:t>
            </a:r>
          </a:p>
          <a:p>
            <a:pPr>
              <a:buFontTx/>
              <a:buChar char="-"/>
            </a:pPr>
            <a:r>
              <a:rPr lang="de-DE" baseline="0" dirty="0" smtClean="0"/>
              <a:t> Fluss </a:t>
            </a:r>
          </a:p>
          <a:p>
            <a:pPr>
              <a:buFontTx/>
              <a:buChar char="-"/>
            </a:pPr>
            <a:r>
              <a:rPr lang="de-DE" baseline="0" dirty="0" smtClean="0"/>
              <a:t> Wasserfall</a:t>
            </a:r>
          </a:p>
          <a:p>
            <a:pPr>
              <a:buFontTx/>
              <a:buChar char="-"/>
            </a:pPr>
            <a:r>
              <a:rPr lang="de-DE" baseline="0" dirty="0" smtClean="0"/>
              <a:t> Berge</a:t>
            </a:r>
          </a:p>
          <a:p>
            <a:pPr>
              <a:buFontTx/>
              <a:buChar char="-"/>
            </a:pPr>
            <a:r>
              <a:rPr lang="de-DE" baseline="0" dirty="0" smtClean="0"/>
              <a:t> Felsen</a:t>
            </a:r>
          </a:p>
          <a:p>
            <a:pPr>
              <a:buFontTx/>
              <a:buChar char="-"/>
            </a:pPr>
            <a:r>
              <a:rPr lang="de-DE" baseline="0" dirty="0" smtClean="0"/>
              <a:t> Gras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FE8C-632D-4CF5-99C7-BAD47C7DAF5B}" type="datetimeFigureOut">
              <a:rPr lang="de-DE" smtClean="0"/>
              <a:pPr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1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8640960" cy="1470025"/>
          </a:xfrm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Pixie‘s</a:t>
            </a:r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großes Abenteuer</a:t>
            </a:r>
            <a:endParaRPr lang="de-D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41771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Michael Eisenacher</a:t>
            </a:r>
          </a:p>
          <a:p>
            <a:r>
              <a:rPr lang="de-DE" sz="2400" dirty="0" smtClean="0"/>
              <a:t>Maike Lippold</a:t>
            </a:r>
          </a:p>
          <a:p>
            <a:r>
              <a:rPr lang="de-DE" sz="2400" dirty="0" smtClean="0"/>
              <a:t>No</a:t>
            </a:r>
            <a:r>
              <a:rPr lang="de-DE" sz="2400" dirty="0" smtClean="0">
                <a:latin typeface="Calibri"/>
              </a:rPr>
              <a:t>ëlle </a:t>
            </a:r>
            <a:r>
              <a:rPr lang="de-DE" sz="2400" dirty="0" err="1" smtClean="0">
                <a:latin typeface="Calibri"/>
              </a:rPr>
              <a:t>Reintanz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Risiko / Notlösung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8032" y="1968510"/>
            <a:ext cx="867645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Falsche Planung:</a:t>
            </a:r>
          </a:p>
          <a:p>
            <a:endParaRPr lang="de-DE" sz="2000" dirty="0"/>
          </a:p>
          <a:p>
            <a:r>
              <a:rPr lang="de-DE" sz="2000" dirty="0" smtClean="0"/>
              <a:t>Aufgrund falscher Planung kann es zu Engpässen bei der Umsetzung der angestrebten Qualitätsziele kommen.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400" b="1" dirty="0" smtClean="0"/>
              <a:t>Lösung:</a:t>
            </a:r>
          </a:p>
          <a:p>
            <a:endParaRPr lang="de-DE" sz="2400" b="1" dirty="0" smtClean="0"/>
          </a:p>
          <a:p>
            <a:r>
              <a:rPr lang="de-DE" sz="2000" dirty="0" smtClean="0"/>
              <a:t>Es wird vorher festgelegt, wo bei Engpässen Abstriche gemacht werden können. An welchen Stellen Zeit und Arbeitsaufwand im Notfall eingespart werden können.</a:t>
            </a:r>
          </a:p>
          <a:p>
            <a:endParaRPr lang="de-DE" sz="2000" dirty="0" smtClean="0"/>
          </a:p>
          <a:p>
            <a:r>
              <a:rPr lang="de-DE" sz="2000" dirty="0" smtClean="0"/>
              <a:t>Was bedeutet, dass z.B. ein Modell nicht so detailliert ausgearbeitet wird wie vorher geplant. 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Kurzbeschreibung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560" y="2204864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/>
              <a:t>Pixie</a:t>
            </a:r>
            <a:r>
              <a:rPr lang="de-DE" sz="3200" dirty="0" smtClean="0"/>
              <a:t> lebt in einer 2D Pixelwelt.</a:t>
            </a:r>
          </a:p>
          <a:p>
            <a:pPr algn="ctr"/>
            <a:endParaRPr lang="de-DE" sz="3200" dirty="0" smtClean="0"/>
          </a:p>
          <a:p>
            <a:pPr algn="ctr"/>
            <a:r>
              <a:rPr lang="de-DE" sz="3200" dirty="0" smtClean="0"/>
              <a:t>Durch einen besonderen Umstand gelangt </a:t>
            </a:r>
            <a:r>
              <a:rPr lang="de-DE" sz="3200" dirty="0" err="1" smtClean="0"/>
              <a:t>Pixie</a:t>
            </a:r>
            <a:r>
              <a:rPr lang="de-DE" sz="3200" dirty="0" smtClean="0"/>
              <a:t> in eine andere, unbekannte Welt.</a:t>
            </a:r>
          </a:p>
          <a:p>
            <a:pPr algn="ctr"/>
            <a:endParaRPr lang="de-DE" sz="3200" dirty="0" smtClean="0"/>
          </a:p>
          <a:p>
            <a:pPr algn="ctr"/>
            <a:r>
              <a:rPr lang="de-DE" sz="3200" dirty="0" smtClean="0"/>
              <a:t>Dort trifft er fremde Gestalten und gerät in eine merkwürdige Verfolgungsjagd.</a:t>
            </a:r>
            <a:endParaRPr lang="de-DE" sz="32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10" name="Rechteck 9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02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8782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86814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987824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Pixelwelt-Szene*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Pixelwelt-Szene*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Pixelwelt-Szene*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868144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Kamerabewegung tiefer </a:t>
            </a:r>
          </a:p>
          <a:p>
            <a:r>
              <a:rPr lang="de-DE" dirty="0" smtClean="0"/>
              <a:t>   in die Welt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Kamerabewegung folgt </a:t>
            </a:r>
          </a:p>
          <a:p>
            <a:r>
              <a:rPr lang="de-DE" dirty="0" smtClean="0"/>
              <a:t>  Ü-Figur</a:t>
            </a:r>
          </a:p>
          <a:p>
            <a:pPr>
              <a:buFontTx/>
              <a:buChar char="-"/>
            </a:pPr>
            <a:r>
              <a:rPr lang="de-DE" dirty="0" smtClean="0"/>
              <a:t> Ü-Figur hüpft nach rechts </a:t>
            </a:r>
          </a:p>
          <a:p>
            <a:r>
              <a:rPr lang="de-DE" dirty="0" smtClean="0"/>
              <a:t>   durch Welt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Ü-Figur wird kleiner (fällt)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15" name="Grafik 14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816" y="1897427"/>
            <a:ext cx="2520000" cy="441189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#2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03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8782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86814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87824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Pixelwelt-Szene*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868144" y="1907540"/>
            <a:ext cx="27363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Figur wird kleiner (fällt)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Figur wird kleiner (fällt)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folgt Blick der Ü-</a:t>
            </a:r>
          </a:p>
          <a:p>
            <a:r>
              <a:rPr lang="de-DE" dirty="0" smtClean="0"/>
              <a:t>   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bewegt </a:t>
            </a:r>
          </a:p>
          <a:p>
            <a:r>
              <a:rPr lang="de-DE" dirty="0" smtClean="0"/>
              <a:t>  sich leicht 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</a:t>
            </a:r>
          </a:p>
          <a:p>
            <a:r>
              <a:rPr lang="de-DE" dirty="0" smtClean="0"/>
              <a:t>   sich Ü-Figur Lippold</a:t>
            </a:r>
          </a:p>
        </p:txBody>
      </p:sp>
      <p:pic>
        <p:nvPicPr>
          <p:cNvPr id="14" name="Grafik 13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816" y="1939443"/>
            <a:ext cx="2520000" cy="4430937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#4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04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8782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86814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87824" y="1907540"/>
            <a:ext cx="2736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r>
              <a:rPr lang="de-DE" dirty="0" smtClean="0"/>
              <a:t>- Banane</a:t>
            </a:r>
          </a:p>
          <a:p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868144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</a:t>
            </a:r>
          </a:p>
          <a:p>
            <a:r>
              <a:rPr lang="de-DE" dirty="0" smtClean="0"/>
              <a:t>   sich Ü-Figur Lippold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schwenkt mit</a:t>
            </a:r>
          </a:p>
          <a:p>
            <a:r>
              <a:rPr lang="de-DE" dirty="0" smtClean="0"/>
              <a:t>   Ü-Figur Lippold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folgt </a:t>
            </a:r>
          </a:p>
          <a:p>
            <a:r>
              <a:rPr lang="de-DE" dirty="0" smtClean="0"/>
              <a:t>  langsam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Ü-Figuren bewegen sich</a:t>
            </a:r>
          </a:p>
          <a:p>
            <a:r>
              <a:rPr lang="de-DE" dirty="0" smtClean="0"/>
              <a:t>   gegen den Horizont</a:t>
            </a:r>
          </a:p>
        </p:txBody>
      </p:sp>
      <p:pic>
        <p:nvPicPr>
          <p:cNvPr id="14" name="Grafik 13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816" y="1916832"/>
            <a:ext cx="2520000" cy="43725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#5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#6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#7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06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059832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940152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3059832" y="1907540"/>
            <a:ext cx="2736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Eisenacher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r>
              <a:rPr lang="de-DE" dirty="0" smtClean="0"/>
              <a:t>-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r>
              <a:rPr lang="de-DE" dirty="0" smtClean="0"/>
              <a:t>- Banane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940152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filmt Ü-Figur</a:t>
            </a:r>
          </a:p>
          <a:p>
            <a:r>
              <a:rPr lang="de-DE" dirty="0" smtClean="0"/>
              <a:t>  Eisenacher, schwenkt </a:t>
            </a:r>
          </a:p>
          <a:p>
            <a:r>
              <a:rPr lang="de-DE" dirty="0" smtClean="0"/>
              <a:t>   nach oben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Kameraschnitt auf</a:t>
            </a:r>
          </a:p>
          <a:p>
            <a:r>
              <a:rPr lang="de-DE" dirty="0" smtClean="0"/>
              <a:t>  Ü-Figuren R. &amp; L.</a:t>
            </a:r>
          </a:p>
          <a:p>
            <a:pPr>
              <a:buFontTx/>
              <a:buChar char="-"/>
            </a:pPr>
            <a:r>
              <a:rPr lang="de-DE" dirty="0" smtClean="0"/>
              <a:t>Ü-Figuren </a:t>
            </a:r>
            <a:r>
              <a:rPr lang="de-DE" dirty="0" err="1" smtClean="0"/>
              <a:t>Reintanz</a:t>
            </a:r>
            <a:r>
              <a:rPr lang="de-DE" dirty="0" smtClean="0"/>
              <a:t> +</a:t>
            </a:r>
          </a:p>
          <a:p>
            <a:r>
              <a:rPr lang="de-DE" dirty="0" smtClean="0"/>
              <a:t>   Lippold entfernen sich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</a:t>
            </a:r>
            <a:r>
              <a:rPr lang="de-DE" dirty="0" err="1" smtClean="0"/>
              <a:t>Reintanz</a:t>
            </a:r>
            <a:r>
              <a:rPr lang="de-DE" dirty="0" smtClean="0"/>
              <a:t> + </a:t>
            </a:r>
          </a:p>
          <a:p>
            <a:r>
              <a:rPr lang="de-DE" dirty="0" smtClean="0"/>
              <a:t>   Lippold springen in Fluss</a:t>
            </a:r>
          </a:p>
          <a:p>
            <a:pPr>
              <a:buFontTx/>
              <a:buChar char="-"/>
            </a:pPr>
            <a:r>
              <a:rPr lang="de-DE" dirty="0" smtClean="0"/>
              <a:t> Kamera schwenkt mit </a:t>
            </a:r>
          </a:p>
          <a:p>
            <a:r>
              <a:rPr lang="de-DE" dirty="0" smtClean="0"/>
              <a:t>  Ü-Figuren R. &amp; L.</a:t>
            </a:r>
          </a:p>
        </p:txBody>
      </p:sp>
      <p:pic>
        <p:nvPicPr>
          <p:cNvPr id="14" name="Grafik 13" descr="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896073"/>
            <a:ext cx="2520000" cy="4341239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#8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#9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#10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05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131840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3131840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r>
              <a:rPr lang="de-DE" dirty="0" smtClean="0"/>
              <a:t>- Banane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Pixelwelt-Szene*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12160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folgt den</a:t>
            </a:r>
          </a:p>
          <a:p>
            <a:r>
              <a:rPr lang="de-DE" dirty="0" smtClean="0"/>
              <a:t>   Ü-Figuren R. &amp; L.</a:t>
            </a:r>
          </a:p>
          <a:p>
            <a:pPr>
              <a:buFontTx/>
              <a:buChar char="-"/>
            </a:pPr>
            <a:r>
              <a:rPr lang="de-DE" dirty="0" smtClean="0"/>
              <a:t> Ü-Figuren fallen </a:t>
            </a:r>
          </a:p>
          <a:p>
            <a:r>
              <a:rPr lang="de-DE" dirty="0" smtClean="0"/>
              <a:t>   Wasserfall hinab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R. &amp; L. </a:t>
            </a:r>
          </a:p>
          <a:p>
            <a:r>
              <a:rPr lang="de-DE" dirty="0" smtClean="0"/>
              <a:t>  fallen in Pixelwelt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Kameraschnitt auf die </a:t>
            </a:r>
          </a:p>
          <a:p>
            <a:r>
              <a:rPr lang="de-DE" dirty="0" smtClean="0"/>
              <a:t>   Ü-Figuren</a:t>
            </a:r>
          </a:p>
          <a:p>
            <a:pPr>
              <a:buFontTx/>
              <a:buChar char="-"/>
            </a:pPr>
            <a:r>
              <a:rPr lang="de-DE" dirty="0" smtClean="0"/>
              <a:t> Ü-Figuren stehen da</a:t>
            </a:r>
          </a:p>
          <a:p>
            <a:pPr>
              <a:buFontTx/>
              <a:buChar char="-"/>
            </a:pPr>
            <a:r>
              <a:rPr lang="de-DE" dirty="0" smtClean="0"/>
              <a:t> Banane fällt hinab</a:t>
            </a:r>
          </a:p>
        </p:txBody>
      </p:sp>
      <p:pic>
        <p:nvPicPr>
          <p:cNvPr id="14" name="Grafik 13" descr="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824" y="1916832"/>
            <a:ext cx="2520000" cy="439338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#13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07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131840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3131840" y="19075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Banane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12160" y="1907540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Kameraschnitt, 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Eyeperspektive</a:t>
            </a:r>
            <a:r>
              <a:rPr lang="de-DE" dirty="0" smtClean="0"/>
              <a:t>:</a:t>
            </a:r>
          </a:p>
          <a:p>
            <a:r>
              <a:rPr lang="de-DE" dirty="0" smtClean="0"/>
              <a:t>   Ü-Figur L. </a:t>
            </a:r>
          </a:p>
          <a:p>
            <a:r>
              <a:rPr lang="de-DE" dirty="0" smtClean="0"/>
              <a:t>   blickt Banane hinterher </a:t>
            </a:r>
          </a:p>
          <a:p>
            <a:r>
              <a:rPr lang="de-DE" dirty="0" smtClean="0"/>
              <a:t>   ins schwarz</a:t>
            </a:r>
          </a:p>
          <a:p>
            <a:endParaRPr lang="de-DE" dirty="0" smtClean="0"/>
          </a:p>
          <a:p>
            <a:r>
              <a:rPr lang="de-DE" dirty="0" smtClean="0"/>
              <a:t>-&gt; Übergang Abspann</a:t>
            </a:r>
          </a:p>
        </p:txBody>
      </p:sp>
      <p:pic>
        <p:nvPicPr>
          <p:cNvPr id="14" name="Grafik 13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832" y="1916832"/>
            <a:ext cx="2520000" cy="137943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#14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Zeitplanung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5607" t="20600" r="42419" b="11151"/>
          <a:stretch>
            <a:fillRect/>
          </a:stretch>
        </p:blipFill>
        <p:spPr bwMode="auto">
          <a:xfrm>
            <a:off x="971600" y="1484784"/>
            <a:ext cx="7128792" cy="526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Bildschirmpräsentation (4:3)</PresentationFormat>
  <Paragraphs>312</Paragraphs>
  <Slides>10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Pixie‘s großes Abenteuer</vt:lpstr>
      <vt:lpstr>Kurzbeschreibung</vt:lpstr>
      <vt:lpstr>Storyboard</vt:lpstr>
      <vt:lpstr>Storyboard</vt:lpstr>
      <vt:lpstr>Storyboard</vt:lpstr>
      <vt:lpstr>Storyboard</vt:lpstr>
      <vt:lpstr>Storyboard</vt:lpstr>
      <vt:lpstr>Storyboard</vt:lpstr>
      <vt:lpstr>Zeitplanung</vt:lpstr>
      <vt:lpstr>Risiko / Notlösung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Pixie‘s großes Abenteuer</dc:title>
  <dc:creator>Noélle Reintanz</dc:creator>
  <cp:lastModifiedBy>Noélle Reintanz</cp:lastModifiedBy>
  <cp:revision>42</cp:revision>
  <dcterms:created xsi:type="dcterms:W3CDTF">2015-11-13T11:49:18Z</dcterms:created>
  <dcterms:modified xsi:type="dcterms:W3CDTF">2015-12-13T13:12:37Z</dcterms:modified>
</cp:coreProperties>
</file>