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Englebert"/>
      <p:regular r:id="rId13"/>
    </p:embeddedFont>
    <p:embeddedFont>
      <p:font typeface="Sinton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nglebert-regular.fntdata"/><Relationship Id="rId12" Type="http://schemas.openxmlformats.org/officeDocument/2006/relationships/slide" Target="slides/slide6.xml"/><Relationship Id="rId15" Type="http://schemas.openxmlformats.org/officeDocument/2006/relationships/font" Target="fonts/Sintony-bold.fntdata"/><Relationship Id="rId14" Type="http://schemas.openxmlformats.org/officeDocument/2006/relationships/font" Target="fonts/Sinton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SLIDES_API16259225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SLIDES_API16259225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SLIDES_API162592253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SLIDES_API162592253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SLIDES_API162592253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SLIDES_API162592253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SLIDES_API162592253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SLIDES_API162592253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SLIDES_API162592253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SLIDES_API162592253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SLIDES_API162592253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SLIDES_API162592253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59125" y="2845650"/>
            <a:ext cx="8520600" cy="46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58" name="Google Shape;58;p14"/>
          <p:cNvCxnSpPr/>
          <p:nvPr/>
        </p:nvCxnSpPr>
        <p:spPr>
          <a:xfrm>
            <a:off x="-1648752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/>
          <p:nvPr/>
        </p:nvCxnSpPr>
        <p:spPr>
          <a:xfrm>
            <a:off x="-1379919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4"/>
          <p:cNvCxnSpPr/>
          <p:nvPr/>
        </p:nvCxnSpPr>
        <p:spPr>
          <a:xfrm>
            <a:off x="-1111085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-842252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-573418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-304584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-35751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233083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501916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770750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1039584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1308417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1577251" y="-1660029"/>
            <a:ext cx="0" cy="349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98677" y="-3420563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98677" y="-3151730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98677" y="-2882896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98677" y="-2614062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98677" y="-2345229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98677" y="-2076395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98677" y="-1807562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98677" y="-1538728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98677" y="-1269894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98677" y="-1001061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98677" y="-732227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98677" y="-463394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98677" y="-194560"/>
            <a:ext cx="0" cy="351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" name="Google Shape;84;p14"/>
          <p:cNvGrpSpPr/>
          <p:nvPr/>
        </p:nvGrpSpPr>
        <p:grpSpPr>
          <a:xfrm>
            <a:off x="7408343" y="220332"/>
            <a:ext cx="1423961" cy="1423961"/>
            <a:chOff x="2645475" y="456275"/>
            <a:chExt cx="697200" cy="697200"/>
          </a:xfrm>
        </p:grpSpPr>
        <p:sp>
          <p:nvSpPr>
            <p:cNvPr id="85" name="Google Shape;85;p14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233075" y="4868525"/>
            <a:ext cx="1054200" cy="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389000" y="4868525"/>
            <a:ext cx="152400" cy="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68450" y="4665600"/>
            <a:ext cx="120300" cy="120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8030125" y="4261500"/>
            <a:ext cx="849600" cy="697200"/>
            <a:chOff x="489200" y="476250"/>
            <a:chExt cx="849600" cy="697200"/>
          </a:xfrm>
        </p:grpSpPr>
        <p:sp>
          <p:nvSpPr>
            <p:cNvPr id="97" name="Google Shape;97;p14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rections">
  <p:cSld name="CUSTOM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311700" y="1409900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311625" y="2026292"/>
            <a:ext cx="8520600" cy="17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und Checkpoint">
  <p:cSld name="CUSTOM_1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1615500" y="3739313"/>
            <a:ext cx="6065400" cy="86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4518863" y="615488"/>
            <a:ext cx="2745300" cy="24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3" name="Google Shape;133;p16"/>
          <p:cNvSpPr/>
          <p:nvPr/>
        </p:nvSpPr>
        <p:spPr>
          <a:xfrm>
            <a:off x="1539300" y="3663113"/>
            <a:ext cx="6065400" cy="864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134" name="Google Shape;134;p16"/>
          <p:cNvGrpSpPr/>
          <p:nvPr/>
        </p:nvGrpSpPr>
        <p:grpSpPr>
          <a:xfrm rot="-143622">
            <a:off x="1926963" y="735916"/>
            <a:ext cx="2140430" cy="2301266"/>
            <a:chOff x="752525" y="1546125"/>
            <a:chExt cx="2902500" cy="3120600"/>
          </a:xfrm>
        </p:grpSpPr>
        <p:sp>
          <p:nvSpPr>
            <p:cNvPr id="135" name="Google Shape;135;p16"/>
            <p:cNvSpPr/>
            <p:nvPr/>
          </p:nvSpPr>
          <p:spPr>
            <a:xfrm>
              <a:off x="752525" y="1546125"/>
              <a:ext cx="2902500" cy="312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grpSp>
          <p:nvGrpSpPr>
            <p:cNvPr id="136" name="Google Shape;136;p16"/>
            <p:cNvGrpSpPr/>
            <p:nvPr/>
          </p:nvGrpSpPr>
          <p:grpSpPr>
            <a:xfrm>
              <a:off x="831614" y="1546125"/>
              <a:ext cx="2744300" cy="224782"/>
              <a:chOff x="831614" y="1546125"/>
              <a:chExt cx="2744300" cy="224782"/>
            </a:xfrm>
          </p:grpSpPr>
          <p:grpSp>
            <p:nvGrpSpPr>
              <p:cNvPr id="137" name="Google Shape;137;p16"/>
              <p:cNvGrpSpPr/>
              <p:nvPr/>
            </p:nvGrpSpPr>
            <p:grpSpPr>
              <a:xfrm>
                <a:off x="21364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38" name="Google Shape;138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40" name="Google Shape;140;p16"/>
              <p:cNvGrpSpPr/>
              <p:nvPr/>
            </p:nvGrpSpPr>
            <p:grpSpPr>
              <a:xfrm>
                <a:off x="8316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10180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12044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13908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15772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55" name="Google Shape;155;p16"/>
              <p:cNvGrpSpPr/>
              <p:nvPr/>
            </p:nvGrpSpPr>
            <p:grpSpPr>
              <a:xfrm>
                <a:off x="17636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56" name="Google Shape;156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58" name="Google Shape;158;p16"/>
              <p:cNvGrpSpPr/>
              <p:nvPr/>
            </p:nvGrpSpPr>
            <p:grpSpPr>
              <a:xfrm>
                <a:off x="19500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59" name="Google Shape;159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60" name="Google Shape;160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61" name="Google Shape;161;p16"/>
              <p:cNvGrpSpPr/>
              <p:nvPr/>
            </p:nvGrpSpPr>
            <p:grpSpPr>
              <a:xfrm>
                <a:off x="23228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62" name="Google Shape;162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64" name="Google Shape;164;p16"/>
              <p:cNvGrpSpPr/>
              <p:nvPr/>
            </p:nvGrpSpPr>
            <p:grpSpPr>
              <a:xfrm>
                <a:off x="25092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65" name="Google Shape;165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66" name="Google Shape;166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67" name="Google Shape;167;p16"/>
              <p:cNvGrpSpPr/>
              <p:nvPr/>
            </p:nvGrpSpPr>
            <p:grpSpPr>
              <a:xfrm>
                <a:off x="26956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68" name="Google Shape;168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69" name="Google Shape;169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70" name="Google Shape;170;p16"/>
              <p:cNvGrpSpPr/>
              <p:nvPr/>
            </p:nvGrpSpPr>
            <p:grpSpPr>
              <a:xfrm>
                <a:off x="28820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71" name="Google Shape;171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72" name="Google Shape;172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73" name="Google Shape;173;p16"/>
              <p:cNvGrpSpPr/>
              <p:nvPr/>
            </p:nvGrpSpPr>
            <p:grpSpPr>
              <a:xfrm>
                <a:off x="30684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74" name="Google Shape;174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75" name="Google Shape;175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76" name="Google Shape;176;p16"/>
              <p:cNvGrpSpPr/>
              <p:nvPr/>
            </p:nvGrpSpPr>
            <p:grpSpPr>
              <a:xfrm>
                <a:off x="32548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77" name="Google Shape;177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78" name="Google Shape;178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79" name="Google Shape;179;p16"/>
              <p:cNvGrpSpPr/>
              <p:nvPr/>
            </p:nvGrpSpPr>
            <p:grpSpPr>
              <a:xfrm>
                <a:off x="34412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80" name="Google Shape;180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81" name="Google Shape;181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  <p:grpSp>
            <p:nvGrpSpPr>
              <p:cNvPr id="182" name="Google Shape;182;p16"/>
              <p:cNvGrpSpPr/>
              <p:nvPr/>
            </p:nvGrpSpPr>
            <p:grpSpPr>
              <a:xfrm>
                <a:off x="2136414" y="1546125"/>
                <a:ext cx="134700" cy="224782"/>
                <a:chOff x="850214" y="1546125"/>
                <a:chExt cx="134700" cy="224782"/>
              </a:xfrm>
            </p:grpSpPr>
            <p:sp>
              <p:nvSpPr>
                <p:cNvPr id="183" name="Google Shape;183;p16"/>
                <p:cNvSpPr/>
                <p:nvPr/>
              </p:nvSpPr>
              <p:spPr>
                <a:xfrm>
                  <a:off x="850214" y="1636207"/>
                  <a:ext cx="134700" cy="134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  <p:sp>
              <p:nvSpPr>
                <p:cNvPr id="184" name="Google Shape;184;p16"/>
                <p:cNvSpPr/>
                <p:nvPr/>
              </p:nvSpPr>
              <p:spPr>
                <a:xfrm>
                  <a:off x="903175" y="1546125"/>
                  <a:ext cx="28800" cy="9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Sintony"/>
                    <a:ea typeface="Sintony"/>
                    <a:cs typeface="Sintony"/>
                    <a:sym typeface="Sintony"/>
                  </a:endParaRPr>
                </a:p>
              </p:txBody>
            </p:sp>
          </p:grpSp>
        </p:grpSp>
      </p:grpSp>
      <p:sp>
        <p:nvSpPr>
          <p:cNvPr id="185" name="Google Shape;185;p16"/>
          <p:cNvSpPr txBox="1"/>
          <p:nvPr>
            <p:ph idx="1" type="subTitle"/>
          </p:nvPr>
        </p:nvSpPr>
        <p:spPr>
          <a:xfrm>
            <a:off x="1736725" y="4125263"/>
            <a:ext cx="11931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2" type="subTitle"/>
          </p:nvPr>
        </p:nvSpPr>
        <p:spPr>
          <a:xfrm>
            <a:off x="6254025" y="4125263"/>
            <a:ext cx="11334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6"/>
          <p:cNvSpPr txBox="1"/>
          <p:nvPr>
            <p:ph idx="3" type="subTitle"/>
          </p:nvPr>
        </p:nvSpPr>
        <p:spPr>
          <a:xfrm>
            <a:off x="3865025" y="4125263"/>
            <a:ext cx="11334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16"/>
          <p:cNvSpPr txBox="1"/>
          <p:nvPr/>
        </p:nvSpPr>
        <p:spPr>
          <a:xfrm>
            <a:off x="1736725" y="3870272"/>
            <a:ext cx="8727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latin typeface="Sintony"/>
                <a:ea typeface="Sintony"/>
                <a:cs typeface="Sintony"/>
                <a:sym typeface="Sintony"/>
              </a:rPr>
              <a:t>Time</a:t>
            </a:r>
            <a:endParaRPr sz="1200">
              <a:solidFill>
                <a:schemeClr val="lt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3865025" y="3870272"/>
            <a:ext cx="8727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latin typeface="Sintony"/>
                <a:ea typeface="Sintony"/>
                <a:cs typeface="Sintony"/>
                <a:sym typeface="Sintony"/>
              </a:rPr>
              <a:t>Type</a:t>
            </a:r>
            <a:endParaRPr sz="1200">
              <a:solidFill>
                <a:schemeClr val="lt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6254025" y="3870272"/>
            <a:ext cx="8727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latin typeface="Sintony"/>
                <a:ea typeface="Sintony"/>
                <a:cs typeface="Sintony"/>
                <a:sym typeface="Sintony"/>
              </a:rPr>
              <a:t>Points</a:t>
            </a:r>
            <a:endParaRPr sz="1200">
              <a:solidFill>
                <a:schemeClr val="lt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93350" y="129900"/>
            <a:ext cx="849600" cy="697200"/>
            <a:chOff x="489200" y="476250"/>
            <a:chExt cx="849600" cy="697200"/>
          </a:xfrm>
        </p:grpSpPr>
        <p:sp>
          <p:nvSpPr>
            <p:cNvPr id="192" name="Google Shape;192;p16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222" name="Google Shape;222;p16"/>
          <p:cNvSpPr/>
          <p:nvPr/>
        </p:nvSpPr>
        <p:spPr>
          <a:xfrm rot="527322">
            <a:off x="8333298" y="2511172"/>
            <a:ext cx="1044565" cy="968065"/>
          </a:xfrm>
          <a:prstGeom prst="star8">
            <a:avLst>
              <a:gd fmla="val 3011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23" name="Google Shape;223;p16"/>
          <p:cNvSpPr/>
          <p:nvPr/>
        </p:nvSpPr>
        <p:spPr>
          <a:xfrm rot="5400000">
            <a:off x="-293450" y="4493688"/>
            <a:ext cx="1054200" cy="1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24" name="Google Shape;224;p16"/>
          <p:cNvSpPr/>
          <p:nvPr/>
        </p:nvSpPr>
        <p:spPr>
          <a:xfrm rot="5400000">
            <a:off x="77300" y="4092088"/>
            <a:ext cx="152400" cy="1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False 1">
  <p:cSld name="CUSTOM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7"/>
          <p:cNvGrpSpPr/>
          <p:nvPr/>
        </p:nvGrpSpPr>
        <p:grpSpPr>
          <a:xfrm>
            <a:off x="-506371" y="-486939"/>
            <a:ext cx="2780592" cy="2762189"/>
            <a:chOff x="740850" y="1775184"/>
            <a:chExt cx="1994400" cy="1981200"/>
          </a:xfrm>
        </p:grpSpPr>
        <p:cxnSp>
          <p:nvCxnSpPr>
            <p:cNvPr id="227" name="Google Shape;227;p17"/>
            <p:cNvCxnSpPr/>
            <p:nvPr/>
          </p:nvCxnSpPr>
          <p:spPr>
            <a:xfrm>
              <a:off x="747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7"/>
            <p:cNvCxnSpPr/>
            <p:nvPr/>
          </p:nvCxnSpPr>
          <p:spPr>
            <a:xfrm>
              <a:off x="899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17"/>
            <p:cNvCxnSpPr/>
            <p:nvPr/>
          </p:nvCxnSpPr>
          <p:spPr>
            <a:xfrm>
              <a:off x="1052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17"/>
            <p:cNvCxnSpPr/>
            <p:nvPr/>
          </p:nvCxnSpPr>
          <p:spPr>
            <a:xfrm>
              <a:off x="1204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17"/>
            <p:cNvCxnSpPr/>
            <p:nvPr/>
          </p:nvCxnSpPr>
          <p:spPr>
            <a:xfrm>
              <a:off x="13570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7"/>
            <p:cNvCxnSpPr/>
            <p:nvPr/>
          </p:nvCxnSpPr>
          <p:spPr>
            <a:xfrm>
              <a:off x="1509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7"/>
            <p:cNvCxnSpPr/>
            <p:nvPr/>
          </p:nvCxnSpPr>
          <p:spPr>
            <a:xfrm>
              <a:off x="1661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7"/>
            <p:cNvCxnSpPr/>
            <p:nvPr/>
          </p:nvCxnSpPr>
          <p:spPr>
            <a:xfrm>
              <a:off x="1814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7"/>
            <p:cNvCxnSpPr/>
            <p:nvPr/>
          </p:nvCxnSpPr>
          <p:spPr>
            <a:xfrm>
              <a:off x="1966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7"/>
            <p:cNvCxnSpPr/>
            <p:nvPr/>
          </p:nvCxnSpPr>
          <p:spPr>
            <a:xfrm>
              <a:off x="21190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7"/>
            <p:cNvCxnSpPr/>
            <p:nvPr/>
          </p:nvCxnSpPr>
          <p:spPr>
            <a:xfrm>
              <a:off x="2271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7"/>
            <p:cNvCxnSpPr/>
            <p:nvPr/>
          </p:nvCxnSpPr>
          <p:spPr>
            <a:xfrm>
              <a:off x="2423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7"/>
            <p:cNvCxnSpPr/>
            <p:nvPr/>
          </p:nvCxnSpPr>
          <p:spPr>
            <a:xfrm>
              <a:off x="2576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7"/>
            <p:cNvCxnSpPr/>
            <p:nvPr/>
          </p:nvCxnSpPr>
          <p:spPr>
            <a:xfrm>
              <a:off x="2728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7"/>
            <p:cNvCxnSpPr/>
            <p:nvPr/>
          </p:nvCxnSpPr>
          <p:spPr>
            <a:xfrm>
              <a:off x="1738050" y="777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7"/>
            <p:cNvCxnSpPr/>
            <p:nvPr/>
          </p:nvCxnSpPr>
          <p:spPr>
            <a:xfrm>
              <a:off x="1738050" y="930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7"/>
            <p:cNvCxnSpPr/>
            <p:nvPr/>
          </p:nvCxnSpPr>
          <p:spPr>
            <a:xfrm>
              <a:off x="1738050" y="1082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7"/>
            <p:cNvCxnSpPr/>
            <p:nvPr/>
          </p:nvCxnSpPr>
          <p:spPr>
            <a:xfrm>
              <a:off x="1738050" y="1235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7"/>
            <p:cNvCxnSpPr/>
            <p:nvPr/>
          </p:nvCxnSpPr>
          <p:spPr>
            <a:xfrm>
              <a:off x="1738050" y="13875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7"/>
            <p:cNvCxnSpPr/>
            <p:nvPr/>
          </p:nvCxnSpPr>
          <p:spPr>
            <a:xfrm>
              <a:off x="1738050" y="1539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7"/>
            <p:cNvCxnSpPr/>
            <p:nvPr/>
          </p:nvCxnSpPr>
          <p:spPr>
            <a:xfrm>
              <a:off x="1738050" y="1692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7"/>
            <p:cNvCxnSpPr/>
            <p:nvPr/>
          </p:nvCxnSpPr>
          <p:spPr>
            <a:xfrm>
              <a:off x="1738050" y="1844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7"/>
            <p:cNvCxnSpPr/>
            <p:nvPr/>
          </p:nvCxnSpPr>
          <p:spPr>
            <a:xfrm>
              <a:off x="1738050" y="1997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7"/>
            <p:cNvCxnSpPr/>
            <p:nvPr/>
          </p:nvCxnSpPr>
          <p:spPr>
            <a:xfrm>
              <a:off x="1738050" y="21495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7"/>
            <p:cNvCxnSpPr/>
            <p:nvPr/>
          </p:nvCxnSpPr>
          <p:spPr>
            <a:xfrm>
              <a:off x="1738050" y="2301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7"/>
            <p:cNvCxnSpPr/>
            <p:nvPr/>
          </p:nvCxnSpPr>
          <p:spPr>
            <a:xfrm>
              <a:off x="1738050" y="2454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7"/>
            <p:cNvCxnSpPr/>
            <p:nvPr/>
          </p:nvCxnSpPr>
          <p:spPr>
            <a:xfrm>
              <a:off x="1738050" y="2606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7"/>
            <p:cNvCxnSpPr/>
            <p:nvPr/>
          </p:nvCxnSpPr>
          <p:spPr>
            <a:xfrm>
              <a:off x="1738050" y="2759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5" name="Google Shape;255;p17"/>
          <p:cNvSpPr/>
          <p:nvPr/>
        </p:nvSpPr>
        <p:spPr>
          <a:xfrm>
            <a:off x="759998" y="878400"/>
            <a:ext cx="3432900" cy="3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683798" y="802200"/>
            <a:ext cx="3432900" cy="34629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57" name="Google Shape;257;p17"/>
          <p:cNvSpPr txBox="1"/>
          <p:nvPr>
            <p:ph type="title"/>
          </p:nvPr>
        </p:nvSpPr>
        <p:spPr>
          <a:xfrm>
            <a:off x="947948" y="1005675"/>
            <a:ext cx="29046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8" name="Google Shape;258;p17"/>
          <p:cNvSpPr txBox="1"/>
          <p:nvPr>
            <p:ph idx="1" type="body"/>
          </p:nvPr>
        </p:nvSpPr>
        <p:spPr>
          <a:xfrm>
            <a:off x="947948" y="2019025"/>
            <a:ext cx="2904600" cy="116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17"/>
          <p:cNvSpPr/>
          <p:nvPr/>
        </p:nvSpPr>
        <p:spPr>
          <a:xfrm>
            <a:off x="947948" y="3524100"/>
            <a:ext cx="11709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Sintony"/>
                <a:ea typeface="Sintony"/>
                <a:cs typeface="Sintony"/>
                <a:sym typeface="Sintony"/>
              </a:rPr>
              <a:t>TRUE</a:t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2681648" y="3524100"/>
            <a:ext cx="11709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Sintony"/>
                <a:ea typeface="Sintony"/>
                <a:cs typeface="Sintony"/>
                <a:sym typeface="Sintony"/>
              </a:rPr>
              <a:t>FALSE</a:t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61" name="Google Shape;261;p17"/>
          <p:cNvSpPr/>
          <p:nvPr>
            <p:ph idx="2" type="pic"/>
          </p:nvPr>
        </p:nvSpPr>
        <p:spPr>
          <a:xfrm>
            <a:off x="4940600" y="0"/>
            <a:ext cx="42036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62" name="Google Shape;262;p17"/>
          <p:cNvGrpSpPr/>
          <p:nvPr/>
        </p:nvGrpSpPr>
        <p:grpSpPr>
          <a:xfrm>
            <a:off x="4379635" y="4508086"/>
            <a:ext cx="697259" cy="697259"/>
            <a:chOff x="2421225" y="305100"/>
            <a:chExt cx="1684200" cy="1684200"/>
          </a:xfrm>
        </p:grpSpPr>
        <p:sp>
          <p:nvSpPr>
            <p:cNvPr id="263" name="Google Shape;263;p17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False 2">
  <p:cSld name="CUSTOM_11">
    <p:bg>
      <p:bgPr>
        <a:solidFill>
          <a:schemeClr val="accent5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8"/>
          <p:cNvGrpSpPr/>
          <p:nvPr/>
        </p:nvGrpSpPr>
        <p:grpSpPr>
          <a:xfrm>
            <a:off x="-173925" y="4571075"/>
            <a:ext cx="697200" cy="697200"/>
            <a:chOff x="2645475" y="456275"/>
            <a:chExt cx="697200" cy="697200"/>
          </a:xfrm>
        </p:grpSpPr>
        <p:sp>
          <p:nvSpPr>
            <p:cNvPr id="269" name="Google Shape;269;p18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277" name="Google Shape;277;p18"/>
          <p:cNvSpPr txBox="1"/>
          <p:nvPr>
            <p:ph type="title"/>
          </p:nvPr>
        </p:nvSpPr>
        <p:spPr>
          <a:xfrm>
            <a:off x="4483625" y="673625"/>
            <a:ext cx="4183200" cy="15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8" name="Google Shape;278;p18"/>
          <p:cNvSpPr/>
          <p:nvPr/>
        </p:nvSpPr>
        <p:spPr>
          <a:xfrm>
            <a:off x="397650" y="760524"/>
            <a:ext cx="3680100" cy="398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79" name="Google Shape;279;p18"/>
          <p:cNvSpPr/>
          <p:nvPr>
            <p:ph idx="2" type="pic"/>
          </p:nvPr>
        </p:nvSpPr>
        <p:spPr>
          <a:xfrm>
            <a:off x="311700" y="445025"/>
            <a:ext cx="3680100" cy="421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8"/>
          <p:cNvSpPr/>
          <p:nvPr/>
        </p:nvSpPr>
        <p:spPr>
          <a:xfrm>
            <a:off x="4483631" y="3038550"/>
            <a:ext cx="41832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Sintony"/>
                <a:ea typeface="Sintony"/>
                <a:cs typeface="Sintony"/>
                <a:sym typeface="Sintony"/>
              </a:rPr>
              <a:t>TRUE</a:t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4483623" y="3850525"/>
            <a:ext cx="41832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Sintony"/>
                <a:ea typeface="Sintony"/>
                <a:cs typeface="Sintony"/>
                <a:sym typeface="Sintony"/>
              </a:rPr>
              <a:t>FALSE</a:t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282" name="Google Shape;282;p18"/>
          <p:cNvGrpSpPr/>
          <p:nvPr/>
        </p:nvGrpSpPr>
        <p:grpSpPr>
          <a:xfrm>
            <a:off x="8642600" y="-57150"/>
            <a:ext cx="849600" cy="697200"/>
            <a:chOff x="489200" y="476250"/>
            <a:chExt cx="849600" cy="697200"/>
          </a:xfrm>
        </p:grpSpPr>
        <p:sp>
          <p:nvSpPr>
            <p:cNvPr id="283" name="Google Shape;283;p18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CQ type 1">
  <p:cSld name="CUSTOM_3">
    <p:bg>
      <p:bgPr>
        <a:solidFill>
          <a:schemeClr val="accent6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9"/>
          <p:cNvGrpSpPr/>
          <p:nvPr/>
        </p:nvGrpSpPr>
        <p:grpSpPr>
          <a:xfrm>
            <a:off x="7178825" y="-1812429"/>
            <a:ext cx="2745900" cy="3493200"/>
            <a:chOff x="7178825" y="-1812429"/>
            <a:chExt cx="2745900" cy="3493200"/>
          </a:xfrm>
        </p:grpSpPr>
        <p:cxnSp>
          <p:nvCxnSpPr>
            <p:cNvPr id="315" name="Google Shape;315;p19"/>
            <p:cNvCxnSpPr/>
            <p:nvPr/>
          </p:nvCxnSpPr>
          <p:spPr>
            <a:xfrm>
              <a:off x="7459281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7728115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7996948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8265782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9"/>
            <p:cNvCxnSpPr/>
            <p:nvPr/>
          </p:nvCxnSpPr>
          <p:spPr>
            <a:xfrm>
              <a:off x="8534616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19"/>
            <p:cNvCxnSpPr/>
            <p:nvPr/>
          </p:nvCxnSpPr>
          <p:spPr>
            <a:xfrm>
              <a:off x="8803449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9"/>
            <p:cNvCxnSpPr/>
            <p:nvPr/>
          </p:nvCxnSpPr>
          <p:spPr>
            <a:xfrm>
              <a:off x="9072283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9"/>
            <p:cNvCxnSpPr/>
            <p:nvPr/>
          </p:nvCxnSpPr>
          <p:spPr>
            <a:xfrm>
              <a:off x="9341116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9"/>
            <p:cNvCxnSpPr/>
            <p:nvPr/>
          </p:nvCxnSpPr>
          <p:spPr>
            <a:xfrm>
              <a:off x="9609950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9"/>
            <p:cNvCxnSpPr/>
            <p:nvPr/>
          </p:nvCxnSpPr>
          <p:spPr>
            <a:xfrm>
              <a:off x="8551775" y="-2918025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9"/>
            <p:cNvCxnSpPr/>
            <p:nvPr/>
          </p:nvCxnSpPr>
          <p:spPr>
            <a:xfrm>
              <a:off x="8551775" y="-2649191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9"/>
            <p:cNvCxnSpPr/>
            <p:nvPr/>
          </p:nvCxnSpPr>
          <p:spPr>
            <a:xfrm>
              <a:off x="8551775" y="-2380357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19"/>
            <p:cNvCxnSpPr/>
            <p:nvPr/>
          </p:nvCxnSpPr>
          <p:spPr>
            <a:xfrm>
              <a:off x="8551775" y="-2111523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9"/>
            <p:cNvCxnSpPr/>
            <p:nvPr/>
          </p:nvCxnSpPr>
          <p:spPr>
            <a:xfrm>
              <a:off x="8551775" y="-1842689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9"/>
            <p:cNvCxnSpPr/>
            <p:nvPr/>
          </p:nvCxnSpPr>
          <p:spPr>
            <a:xfrm>
              <a:off x="8551775" y="-1573855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9"/>
            <p:cNvCxnSpPr/>
            <p:nvPr/>
          </p:nvCxnSpPr>
          <p:spPr>
            <a:xfrm>
              <a:off x="8551775" y="-1305020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9"/>
            <p:cNvCxnSpPr/>
            <p:nvPr/>
          </p:nvCxnSpPr>
          <p:spPr>
            <a:xfrm>
              <a:off x="8551775" y="-1036186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9"/>
            <p:cNvCxnSpPr/>
            <p:nvPr/>
          </p:nvCxnSpPr>
          <p:spPr>
            <a:xfrm>
              <a:off x="8551775" y="-767352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9"/>
            <p:cNvCxnSpPr/>
            <p:nvPr/>
          </p:nvCxnSpPr>
          <p:spPr>
            <a:xfrm>
              <a:off x="8551775" y="-498518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9"/>
            <p:cNvCxnSpPr/>
            <p:nvPr/>
          </p:nvCxnSpPr>
          <p:spPr>
            <a:xfrm>
              <a:off x="8551775" y="-229684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9"/>
            <p:cNvCxnSpPr/>
            <p:nvPr/>
          </p:nvCxnSpPr>
          <p:spPr>
            <a:xfrm>
              <a:off x="8551775" y="39150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6" name="Google Shape;336;p19"/>
          <p:cNvSpPr/>
          <p:nvPr/>
        </p:nvSpPr>
        <p:spPr>
          <a:xfrm>
            <a:off x="5012066" y="760532"/>
            <a:ext cx="3680100" cy="370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37" name="Google Shape;337;p19"/>
          <p:cNvSpPr txBox="1"/>
          <p:nvPr>
            <p:ph type="title"/>
          </p:nvPr>
        </p:nvSpPr>
        <p:spPr>
          <a:xfrm>
            <a:off x="311700" y="445025"/>
            <a:ext cx="3912600" cy="44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8" name="Google Shape;338;p19"/>
          <p:cNvSpPr/>
          <p:nvPr>
            <p:ph idx="2" type="pic"/>
          </p:nvPr>
        </p:nvSpPr>
        <p:spPr>
          <a:xfrm>
            <a:off x="4926125" y="673775"/>
            <a:ext cx="3680100" cy="370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9"/>
          <p:cNvSpPr/>
          <p:nvPr/>
        </p:nvSpPr>
        <p:spPr>
          <a:xfrm>
            <a:off x="311703" y="3906575"/>
            <a:ext cx="27459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311703" y="3148375"/>
            <a:ext cx="27459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11703" y="2390175"/>
            <a:ext cx="27459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311703" y="1631975"/>
            <a:ext cx="27459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43" name="Google Shape;343;p19"/>
          <p:cNvSpPr txBox="1"/>
          <p:nvPr>
            <p:ph idx="1" type="subTitle"/>
          </p:nvPr>
        </p:nvSpPr>
        <p:spPr>
          <a:xfrm>
            <a:off x="923250" y="1732650"/>
            <a:ext cx="20307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9"/>
          <p:cNvSpPr txBox="1"/>
          <p:nvPr>
            <p:ph idx="3" type="subTitle"/>
          </p:nvPr>
        </p:nvSpPr>
        <p:spPr>
          <a:xfrm>
            <a:off x="925247" y="2481375"/>
            <a:ext cx="20307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9"/>
          <p:cNvSpPr txBox="1"/>
          <p:nvPr>
            <p:ph idx="4" type="subTitle"/>
          </p:nvPr>
        </p:nvSpPr>
        <p:spPr>
          <a:xfrm>
            <a:off x="923250" y="3239575"/>
            <a:ext cx="20307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9"/>
          <p:cNvSpPr txBox="1"/>
          <p:nvPr>
            <p:ph idx="5" type="subTitle"/>
          </p:nvPr>
        </p:nvSpPr>
        <p:spPr>
          <a:xfrm>
            <a:off x="925247" y="3997775"/>
            <a:ext cx="20307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9"/>
          <p:cNvSpPr txBox="1"/>
          <p:nvPr/>
        </p:nvSpPr>
        <p:spPr>
          <a:xfrm>
            <a:off x="363600" y="16700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A.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363600" y="24282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B.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363600" y="31864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C.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363600" y="39446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D.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351" name="Google Shape;351;p19"/>
          <p:cNvGrpSpPr/>
          <p:nvPr/>
        </p:nvGrpSpPr>
        <p:grpSpPr>
          <a:xfrm>
            <a:off x="4033260" y="4291786"/>
            <a:ext cx="697259" cy="697259"/>
            <a:chOff x="2421225" y="305100"/>
            <a:chExt cx="1684200" cy="1684200"/>
          </a:xfrm>
        </p:grpSpPr>
        <p:sp>
          <p:nvSpPr>
            <p:cNvPr id="352" name="Google Shape;352;p19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CQ type 2">
  <p:cSld name="CUSTOM_4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-6325" y="3452725"/>
            <a:ext cx="9144000" cy="1690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58" name="Google Shape;3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9" name="Google Shape;359;p20"/>
          <p:cNvSpPr/>
          <p:nvPr>
            <p:ph idx="2" type="pic"/>
          </p:nvPr>
        </p:nvSpPr>
        <p:spPr>
          <a:xfrm>
            <a:off x="311700" y="2633475"/>
            <a:ext cx="1911000" cy="191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0"/>
          <p:cNvSpPr/>
          <p:nvPr>
            <p:ph idx="3" type="pic"/>
          </p:nvPr>
        </p:nvSpPr>
        <p:spPr>
          <a:xfrm>
            <a:off x="6921300" y="2633475"/>
            <a:ext cx="1911000" cy="191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0"/>
          <p:cNvSpPr/>
          <p:nvPr>
            <p:ph idx="4" type="pic"/>
          </p:nvPr>
        </p:nvSpPr>
        <p:spPr>
          <a:xfrm>
            <a:off x="4718100" y="2633475"/>
            <a:ext cx="1911000" cy="191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0"/>
          <p:cNvSpPr/>
          <p:nvPr>
            <p:ph idx="5" type="pic"/>
          </p:nvPr>
        </p:nvSpPr>
        <p:spPr>
          <a:xfrm>
            <a:off x="2514900" y="2633475"/>
            <a:ext cx="1911000" cy="191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0"/>
          <p:cNvSpPr/>
          <p:nvPr/>
        </p:nvSpPr>
        <p:spPr>
          <a:xfrm>
            <a:off x="311700" y="1978540"/>
            <a:ext cx="483900" cy="483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Sintony"/>
                <a:ea typeface="Sintony"/>
                <a:cs typeface="Sintony"/>
                <a:sym typeface="Sintony"/>
              </a:rPr>
              <a:t>A</a:t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2514900" y="1978540"/>
            <a:ext cx="483900" cy="483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Sintony"/>
                <a:ea typeface="Sintony"/>
                <a:cs typeface="Sintony"/>
                <a:sym typeface="Sintony"/>
              </a:rPr>
              <a:t>B</a:t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4718100" y="1978540"/>
            <a:ext cx="483900" cy="483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Sintony"/>
                <a:ea typeface="Sintony"/>
                <a:cs typeface="Sintony"/>
                <a:sym typeface="Sintony"/>
              </a:rPr>
              <a:t>C</a:t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6921300" y="1978540"/>
            <a:ext cx="483900" cy="483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Sintony"/>
                <a:ea typeface="Sintony"/>
                <a:cs typeface="Sintony"/>
                <a:sym typeface="Sintony"/>
              </a:rPr>
              <a:t>D</a:t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7405200" y="320525"/>
            <a:ext cx="1333800" cy="1236000"/>
          </a:xfrm>
          <a:prstGeom prst="star8">
            <a:avLst>
              <a:gd fmla="val 30113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368" name="Google Shape;368;p20"/>
          <p:cNvGrpSpPr/>
          <p:nvPr/>
        </p:nvGrpSpPr>
        <p:grpSpPr>
          <a:xfrm>
            <a:off x="-653800" y="1162050"/>
            <a:ext cx="849600" cy="697200"/>
            <a:chOff x="489200" y="476250"/>
            <a:chExt cx="849600" cy="697200"/>
          </a:xfrm>
        </p:grpSpPr>
        <p:sp>
          <p:nvSpPr>
            <p:cNvPr id="369" name="Google Shape;369;p20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CQ type 3">
  <p:cSld name="CUSTOM_5">
    <p:bg>
      <p:bgPr>
        <a:solidFill>
          <a:schemeClr val="accent5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"/>
          <p:cNvSpPr/>
          <p:nvPr/>
        </p:nvSpPr>
        <p:spPr>
          <a:xfrm>
            <a:off x="-6325" y="-9475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387900" y="398775"/>
            <a:ext cx="3794100" cy="21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02" name="Google Shape;402;p21"/>
          <p:cNvSpPr txBox="1"/>
          <p:nvPr>
            <p:ph type="title"/>
          </p:nvPr>
        </p:nvSpPr>
        <p:spPr>
          <a:xfrm>
            <a:off x="311700" y="2722725"/>
            <a:ext cx="3870300" cy="205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3" name="Google Shape;403;p21"/>
          <p:cNvSpPr/>
          <p:nvPr>
            <p:ph idx="2" type="pic"/>
          </p:nvPr>
        </p:nvSpPr>
        <p:spPr>
          <a:xfrm>
            <a:off x="311700" y="322500"/>
            <a:ext cx="3794100" cy="21057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21"/>
          <p:cNvSpPr/>
          <p:nvPr/>
        </p:nvSpPr>
        <p:spPr>
          <a:xfrm>
            <a:off x="4958327" y="398775"/>
            <a:ext cx="3794100" cy="71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05" name="Google Shape;405;p21"/>
          <p:cNvSpPr txBox="1"/>
          <p:nvPr>
            <p:ph idx="1" type="subTitle"/>
          </p:nvPr>
        </p:nvSpPr>
        <p:spPr>
          <a:xfrm>
            <a:off x="5803294" y="617950"/>
            <a:ext cx="28059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1"/>
          <p:cNvSpPr txBox="1"/>
          <p:nvPr/>
        </p:nvSpPr>
        <p:spPr>
          <a:xfrm>
            <a:off x="5030031" y="555375"/>
            <a:ext cx="5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A.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4958327" y="1605225"/>
            <a:ext cx="3794100" cy="71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08" name="Google Shape;408;p21"/>
          <p:cNvSpPr txBox="1"/>
          <p:nvPr>
            <p:ph idx="3" type="subTitle"/>
          </p:nvPr>
        </p:nvSpPr>
        <p:spPr>
          <a:xfrm>
            <a:off x="5803294" y="1824400"/>
            <a:ext cx="28059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1"/>
          <p:cNvSpPr txBox="1"/>
          <p:nvPr/>
        </p:nvSpPr>
        <p:spPr>
          <a:xfrm>
            <a:off x="5030031" y="1761825"/>
            <a:ext cx="5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B.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4958327" y="2811675"/>
            <a:ext cx="3794100" cy="71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11" name="Google Shape;411;p21"/>
          <p:cNvSpPr txBox="1"/>
          <p:nvPr>
            <p:ph idx="4" type="subTitle"/>
          </p:nvPr>
        </p:nvSpPr>
        <p:spPr>
          <a:xfrm>
            <a:off x="5803294" y="3030850"/>
            <a:ext cx="28059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1"/>
          <p:cNvSpPr txBox="1"/>
          <p:nvPr/>
        </p:nvSpPr>
        <p:spPr>
          <a:xfrm>
            <a:off x="5030031" y="2968275"/>
            <a:ext cx="5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C.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4958327" y="4096425"/>
            <a:ext cx="3794100" cy="71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14" name="Google Shape;414;p21"/>
          <p:cNvSpPr txBox="1"/>
          <p:nvPr>
            <p:ph idx="5" type="subTitle"/>
          </p:nvPr>
        </p:nvSpPr>
        <p:spPr>
          <a:xfrm>
            <a:off x="5803294" y="4315600"/>
            <a:ext cx="28059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1"/>
          <p:cNvSpPr txBox="1"/>
          <p:nvPr/>
        </p:nvSpPr>
        <p:spPr>
          <a:xfrm>
            <a:off x="5030031" y="4253025"/>
            <a:ext cx="5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D.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416" name="Google Shape;416;p21"/>
          <p:cNvGrpSpPr/>
          <p:nvPr/>
        </p:nvGrpSpPr>
        <p:grpSpPr>
          <a:xfrm>
            <a:off x="-729338" y="4494880"/>
            <a:ext cx="1422149" cy="1422149"/>
            <a:chOff x="2645475" y="456275"/>
            <a:chExt cx="697200" cy="697200"/>
          </a:xfrm>
        </p:grpSpPr>
        <p:sp>
          <p:nvSpPr>
            <p:cNvPr id="417" name="Google Shape;417;p21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22" name="Google Shape;422;p21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23" name="Google Shape;423;p21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CQ type 4">
  <p:cSld name="CUSTOM_6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/>
          <p:nvPr/>
        </p:nvSpPr>
        <p:spPr>
          <a:xfrm>
            <a:off x="7240575" y="0"/>
            <a:ext cx="1903500" cy="5143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6092847" y="760525"/>
            <a:ext cx="2599200" cy="370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28" name="Google Shape;428;p22"/>
          <p:cNvSpPr txBox="1"/>
          <p:nvPr>
            <p:ph type="title"/>
          </p:nvPr>
        </p:nvSpPr>
        <p:spPr>
          <a:xfrm>
            <a:off x="311700" y="445025"/>
            <a:ext cx="5136000" cy="18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9" name="Google Shape;429;p22"/>
          <p:cNvSpPr/>
          <p:nvPr>
            <p:ph idx="2" type="pic"/>
          </p:nvPr>
        </p:nvSpPr>
        <p:spPr>
          <a:xfrm>
            <a:off x="6092850" y="673775"/>
            <a:ext cx="2513400" cy="370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2"/>
          <p:cNvSpPr/>
          <p:nvPr/>
        </p:nvSpPr>
        <p:spPr>
          <a:xfrm>
            <a:off x="3090925" y="3906575"/>
            <a:ext cx="23568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3090925" y="3148375"/>
            <a:ext cx="23568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311700" y="3906575"/>
            <a:ext cx="23568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311700" y="3148375"/>
            <a:ext cx="23568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34" name="Google Shape;434;p22"/>
          <p:cNvSpPr txBox="1"/>
          <p:nvPr>
            <p:ph idx="1" type="subTitle"/>
          </p:nvPr>
        </p:nvSpPr>
        <p:spPr>
          <a:xfrm>
            <a:off x="836606" y="3249050"/>
            <a:ext cx="17430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2"/>
          <p:cNvSpPr txBox="1"/>
          <p:nvPr>
            <p:ph idx="3" type="subTitle"/>
          </p:nvPr>
        </p:nvSpPr>
        <p:spPr>
          <a:xfrm>
            <a:off x="838320" y="3997775"/>
            <a:ext cx="17430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22"/>
          <p:cNvSpPr txBox="1"/>
          <p:nvPr>
            <p:ph idx="4" type="subTitle"/>
          </p:nvPr>
        </p:nvSpPr>
        <p:spPr>
          <a:xfrm>
            <a:off x="3615814" y="3239575"/>
            <a:ext cx="17430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2"/>
          <p:cNvSpPr txBox="1"/>
          <p:nvPr>
            <p:ph idx="5" type="subTitle"/>
          </p:nvPr>
        </p:nvSpPr>
        <p:spPr>
          <a:xfrm>
            <a:off x="3617528" y="3997775"/>
            <a:ext cx="17430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2"/>
          <p:cNvSpPr txBox="1"/>
          <p:nvPr/>
        </p:nvSpPr>
        <p:spPr>
          <a:xfrm>
            <a:off x="363600" y="31864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A.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363600" y="39446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B.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40" name="Google Shape;440;p22"/>
          <p:cNvSpPr txBox="1"/>
          <p:nvPr/>
        </p:nvSpPr>
        <p:spPr>
          <a:xfrm>
            <a:off x="3161100" y="31864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C.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161100" y="39446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D.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-407149" y="1649100"/>
            <a:ext cx="752400" cy="1153500"/>
          </a:xfrm>
          <a:prstGeom prst="star8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CQ type 5">
  <p:cSld name="CUSTOM_7">
    <p:bg>
      <p:bgPr>
        <a:solidFill>
          <a:schemeClr val="accent5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3"/>
          <p:cNvGrpSpPr/>
          <p:nvPr/>
        </p:nvGrpSpPr>
        <p:grpSpPr>
          <a:xfrm>
            <a:off x="5657246" y="1723920"/>
            <a:ext cx="3245117" cy="3245117"/>
            <a:chOff x="2645475" y="456275"/>
            <a:chExt cx="697200" cy="697200"/>
          </a:xfrm>
        </p:grpSpPr>
        <p:sp>
          <p:nvSpPr>
            <p:cNvPr id="445" name="Google Shape;445;p23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453" name="Google Shape;453;p23"/>
          <p:cNvSpPr txBox="1"/>
          <p:nvPr>
            <p:ph type="title"/>
          </p:nvPr>
        </p:nvSpPr>
        <p:spPr>
          <a:xfrm>
            <a:off x="311700" y="445025"/>
            <a:ext cx="8520600" cy="16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4" name="Google Shape;454;p23"/>
          <p:cNvSpPr/>
          <p:nvPr/>
        </p:nvSpPr>
        <p:spPr>
          <a:xfrm>
            <a:off x="3471925" y="3677975"/>
            <a:ext cx="23568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3471925" y="2919775"/>
            <a:ext cx="23568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311700" y="3677975"/>
            <a:ext cx="23568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311700" y="2919775"/>
            <a:ext cx="23568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58" name="Google Shape;458;p23"/>
          <p:cNvSpPr txBox="1"/>
          <p:nvPr>
            <p:ph idx="1" type="subTitle"/>
          </p:nvPr>
        </p:nvSpPr>
        <p:spPr>
          <a:xfrm>
            <a:off x="836606" y="3020450"/>
            <a:ext cx="17430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23"/>
          <p:cNvSpPr txBox="1"/>
          <p:nvPr>
            <p:ph idx="2" type="subTitle"/>
          </p:nvPr>
        </p:nvSpPr>
        <p:spPr>
          <a:xfrm>
            <a:off x="838320" y="3769175"/>
            <a:ext cx="17430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3"/>
          <p:cNvSpPr txBox="1"/>
          <p:nvPr>
            <p:ph idx="3" type="subTitle"/>
          </p:nvPr>
        </p:nvSpPr>
        <p:spPr>
          <a:xfrm>
            <a:off x="3996814" y="3010975"/>
            <a:ext cx="17430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23"/>
          <p:cNvSpPr txBox="1"/>
          <p:nvPr>
            <p:ph idx="4" type="subTitle"/>
          </p:nvPr>
        </p:nvSpPr>
        <p:spPr>
          <a:xfrm>
            <a:off x="3998528" y="3769175"/>
            <a:ext cx="1743000" cy="2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23"/>
          <p:cNvSpPr txBox="1"/>
          <p:nvPr/>
        </p:nvSpPr>
        <p:spPr>
          <a:xfrm>
            <a:off x="363600" y="29578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A.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363600" y="37160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B.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3542100" y="29578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C.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3542100" y="371607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D.</a:t>
            </a:r>
            <a:endParaRPr b="1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466" name="Google Shape;466;p23"/>
          <p:cNvGrpSpPr/>
          <p:nvPr/>
        </p:nvGrpSpPr>
        <p:grpSpPr>
          <a:xfrm>
            <a:off x="336800" y="-438150"/>
            <a:ext cx="849600" cy="697200"/>
            <a:chOff x="489200" y="476250"/>
            <a:chExt cx="849600" cy="697200"/>
          </a:xfrm>
        </p:grpSpPr>
        <p:sp>
          <p:nvSpPr>
            <p:cNvPr id="467" name="Google Shape;467;p23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9">
    <p:bg>
      <p:bgPr>
        <a:solidFill>
          <a:schemeClr val="accent4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24"/>
          <p:cNvSpPr txBox="1"/>
          <p:nvPr>
            <p:ph idx="1" type="subTitle"/>
          </p:nvPr>
        </p:nvSpPr>
        <p:spPr>
          <a:xfrm>
            <a:off x="297200" y="3547575"/>
            <a:ext cx="20679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0" name="Google Shape;500;p24"/>
          <p:cNvSpPr txBox="1"/>
          <p:nvPr>
            <p:ph idx="2" type="body"/>
          </p:nvPr>
        </p:nvSpPr>
        <p:spPr>
          <a:xfrm>
            <a:off x="306700" y="4040185"/>
            <a:ext cx="2067900" cy="6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1" name="Google Shape;501;p24"/>
          <p:cNvSpPr txBox="1"/>
          <p:nvPr>
            <p:ph idx="3" type="subTitle"/>
          </p:nvPr>
        </p:nvSpPr>
        <p:spPr>
          <a:xfrm>
            <a:off x="3162450" y="3547575"/>
            <a:ext cx="20679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2" name="Google Shape;502;p24"/>
          <p:cNvSpPr txBox="1"/>
          <p:nvPr>
            <p:ph idx="4" type="body"/>
          </p:nvPr>
        </p:nvSpPr>
        <p:spPr>
          <a:xfrm>
            <a:off x="3171950" y="4040185"/>
            <a:ext cx="2067900" cy="6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3" name="Google Shape;503;p24"/>
          <p:cNvSpPr/>
          <p:nvPr>
            <p:ph idx="5" type="pic"/>
          </p:nvPr>
        </p:nvSpPr>
        <p:spPr>
          <a:xfrm>
            <a:off x="311700" y="332304"/>
            <a:ext cx="8520600" cy="1707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04" name="Google Shape;504;p24"/>
          <p:cNvGrpSpPr/>
          <p:nvPr/>
        </p:nvGrpSpPr>
        <p:grpSpPr>
          <a:xfrm>
            <a:off x="7842156" y="2203260"/>
            <a:ext cx="990141" cy="990141"/>
            <a:chOff x="2421225" y="305100"/>
            <a:chExt cx="1684200" cy="1684200"/>
          </a:xfrm>
        </p:grpSpPr>
        <p:sp>
          <p:nvSpPr>
            <p:cNvPr id="505" name="Google Shape;505;p24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509" name="Google Shape;509;p24"/>
          <p:cNvSpPr txBox="1"/>
          <p:nvPr>
            <p:ph idx="6" type="subTitle"/>
          </p:nvPr>
        </p:nvSpPr>
        <p:spPr>
          <a:xfrm>
            <a:off x="6037200" y="3547575"/>
            <a:ext cx="20679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0" name="Google Shape;510;p24"/>
          <p:cNvSpPr txBox="1"/>
          <p:nvPr>
            <p:ph idx="7" type="body"/>
          </p:nvPr>
        </p:nvSpPr>
        <p:spPr>
          <a:xfrm>
            <a:off x="6046700" y="4040185"/>
            <a:ext cx="2067900" cy="6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9_1">
    <p:bg>
      <p:bgPr>
        <a:solidFill>
          <a:schemeClr val="accent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"/>
          <p:cNvSpPr/>
          <p:nvPr/>
        </p:nvSpPr>
        <p:spPr>
          <a:xfrm>
            <a:off x="3430773" y="-100"/>
            <a:ext cx="5701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3258650" y="4223955"/>
            <a:ext cx="1333800" cy="1236000"/>
          </a:xfrm>
          <a:prstGeom prst="star8">
            <a:avLst>
              <a:gd fmla="val 3011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514" name="Google Shape;514;p25"/>
          <p:cNvSpPr txBox="1"/>
          <p:nvPr>
            <p:ph type="title"/>
          </p:nvPr>
        </p:nvSpPr>
        <p:spPr>
          <a:xfrm>
            <a:off x="4577350" y="486525"/>
            <a:ext cx="398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5" name="Google Shape;515;p25"/>
          <p:cNvSpPr txBox="1"/>
          <p:nvPr>
            <p:ph idx="1" type="subTitle"/>
          </p:nvPr>
        </p:nvSpPr>
        <p:spPr>
          <a:xfrm>
            <a:off x="4577350" y="1249924"/>
            <a:ext cx="39681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6" name="Google Shape;516;p25"/>
          <p:cNvSpPr txBox="1"/>
          <p:nvPr>
            <p:ph idx="2" type="body"/>
          </p:nvPr>
        </p:nvSpPr>
        <p:spPr>
          <a:xfrm>
            <a:off x="4577350" y="1590127"/>
            <a:ext cx="39681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17" name="Google Shape;517;p25"/>
          <p:cNvSpPr/>
          <p:nvPr/>
        </p:nvSpPr>
        <p:spPr>
          <a:xfrm>
            <a:off x="397650" y="535225"/>
            <a:ext cx="3680100" cy="421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518" name="Google Shape;518;p25"/>
          <p:cNvSpPr/>
          <p:nvPr>
            <p:ph idx="3" type="pic"/>
          </p:nvPr>
        </p:nvSpPr>
        <p:spPr>
          <a:xfrm>
            <a:off x="311700" y="445025"/>
            <a:ext cx="3680100" cy="421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25"/>
          <p:cNvSpPr txBox="1"/>
          <p:nvPr>
            <p:ph idx="4" type="subTitle"/>
          </p:nvPr>
        </p:nvSpPr>
        <p:spPr>
          <a:xfrm>
            <a:off x="4577350" y="2166274"/>
            <a:ext cx="39681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20" name="Google Shape;520;p25"/>
          <p:cNvSpPr txBox="1"/>
          <p:nvPr>
            <p:ph idx="5" type="body"/>
          </p:nvPr>
        </p:nvSpPr>
        <p:spPr>
          <a:xfrm>
            <a:off x="4577350" y="2506476"/>
            <a:ext cx="39681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21" name="Google Shape;521;p25"/>
          <p:cNvSpPr txBox="1"/>
          <p:nvPr>
            <p:ph idx="6" type="subTitle"/>
          </p:nvPr>
        </p:nvSpPr>
        <p:spPr>
          <a:xfrm>
            <a:off x="4586500" y="3157010"/>
            <a:ext cx="39681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22" name="Google Shape;522;p25"/>
          <p:cNvSpPr txBox="1"/>
          <p:nvPr>
            <p:ph idx="7" type="body"/>
          </p:nvPr>
        </p:nvSpPr>
        <p:spPr>
          <a:xfrm>
            <a:off x="4586500" y="3497213"/>
            <a:ext cx="39681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grpSp>
        <p:nvGrpSpPr>
          <p:cNvPr id="523" name="Google Shape;523;p25"/>
          <p:cNvGrpSpPr/>
          <p:nvPr/>
        </p:nvGrpSpPr>
        <p:grpSpPr>
          <a:xfrm>
            <a:off x="8545450" y="-161975"/>
            <a:ext cx="849600" cy="697200"/>
            <a:chOff x="489200" y="476250"/>
            <a:chExt cx="849600" cy="697200"/>
          </a:xfrm>
        </p:grpSpPr>
        <p:sp>
          <p:nvSpPr>
            <p:cNvPr id="524" name="Google Shape;524;p25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554" name="Google Shape;554;p25"/>
          <p:cNvSpPr txBox="1"/>
          <p:nvPr>
            <p:ph idx="8" type="subTitle"/>
          </p:nvPr>
        </p:nvSpPr>
        <p:spPr>
          <a:xfrm>
            <a:off x="4586500" y="3945623"/>
            <a:ext cx="39681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55" name="Google Shape;555;p25"/>
          <p:cNvSpPr txBox="1"/>
          <p:nvPr>
            <p:ph idx="9" type="body"/>
          </p:nvPr>
        </p:nvSpPr>
        <p:spPr>
          <a:xfrm>
            <a:off x="4586500" y="4285825"/>
            <a:ext cx="39681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0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26"/>
          <p:cNvGrpSpPr/>
          <p:nvPr/>
        </p:nvGrpSpPr>
        <p:grpSpPr>
          <a:xfrm>
            <a:off x="489200" y="476250"/>
            <a:ext cx="849600" cy="697200"/>
            <a:chOff x="489200" y="476250"/>
            <a:chExt cx="849600" cy="697200"/>
          </a:xfrm>
        </p:grpSpPr>
        <p:sp>
          <p:nvSpPr>
            <p:cNvPr id="558" name="Google Shape;558;p26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588" name="Google Shape;588;p26"/>
          <p:cNvGrpSpPr/>
          <p:nvPr/>
        </p:nvGrpSpPr>
        <p:grpSpPr>
          <a:xfrm>
            <a:off x="1682935" y="476261"/>
            <a:ext cx="697259" cy="697259"/>
            <a:chOff x="2421225" y="305100"/>
            <a:chExt cx="1684200" cy="1684200"/>
          </a:xfrm>
        </p:grpSpPr>
        <p:sp>
          <p:nvSpPr>
            <p:cNvPr id="589" name="Google Shape;589;p26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91" name="Google Shape;591;p26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92" name="Google Shape;592;p26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593" name="Google Shape;593;p26"/>
          <p:cNvGrpSpPr/>
          <p:nvPr/>
        </p:nvGrpSpPr>
        <p:grpSpPr>
          <a:xfrm>
            <a:off x="2645475" y="456275"/>
            <a:ext cx="697200" cy="697200"/>
            <a:chOff x="2645475" y="456275"/>
            <a:chExt cx="697200" cy="697200"/>
          </a:xfrm>
        </p:grpSpPr>
        <p:sp>
          <p:nvSpPr>
            <p:cNvPr id="594" name="Google Shape;594;p26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95" name="Google Shape;595;p26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96" name="Google Shape;596;p26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97" name="Google Shape;597;p26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599" name="Google Shape;599;p26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00" name="Google Shape;600;p26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602" name="Google Shape;602;p26"/>
          <p:cNvSpPr/>
          <p:nvPr/>
        </p:nvSpPr>
        <p:spPr>
          <a:xfrm>
            <a:off x="3607950" y="456275"/>
            <a:ext cx="752400" cy="697200"/>
          </a:xfrm>
          <a:prstGeom prst="star8">
            <a:avLst>
              <a:gd fmla="val 3011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603" name="Google Shape;603;p26"/>
          <p:cNvSpPr/>
          <p:nvPr/>
        </p:nvSpPr>
        <p:spPr>
          <a:xfrm>
            <a:off x="4812450" y="476250"/>
            <a:ext cx="1054200" cy="1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604" name="Google Shape;604;p26"/>
          <p:cNvSpPr/>
          <p:nvPr/>
        </p:nvSpPr>
        <p:spPr>
          <a:xfrm>
            <a:off x="5968375" y="476250"/>
            <a:ext cx="152400" cy="1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605" name="Google Shape;605;p26"/>
          <p:cNvSpPr/>
          <p:nvPr/>
        </p:nvSpPr>
        <p:spPr>
          <a:xfrm>
            <a:off x="4812450" y="816788"/>
            <a:ext cx="1054200" cy="1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606" name="Google Shape;606;p26"/>
          <p:cNvSpPr/>
          <p:nvPr/>
        </p:nvSpPr>
        <p:spPr>
          <a:xfrm>
            <a:off x="4861750" y="896938"/>
            <a:ext cx="152400" cy="1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607" name="Google Shape;607;p26"/>
          <p:cNvSpPr/>
          <p:nvPr/>
        </p:nvSpPr>
        <p:spPr>
          <a:xfrm>
            <a:off x="5147825" y="273325"/>
            <a:ext cx="120300" cy="12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608" name="Google Shape;608;p26"/>
          <p:cNvGrpSpPr/>
          <p:nvPr/>
        </p:nvGrpSpPr>
        <p:grpSpPr>
          <a:xfrm>
            <a:off x="489200" y="1643459"/>
            <a:ext cx="1994400" cy="1981200"/>
            <a:chOff x="740850" y="1775184"/>
            <a:chExt cx="1994400" cy="1981200"/>
          </a:xfrm>
        </p:grpSpPr>
        <p:cxnSp>
          <p:nvCxnSpPr>
            <p:cNvPr id="609" name="Google Shape;609;p26"/>
            <p:cNvCxnSpPr/>
            <p:nvPr/>
          </p:nvCxnSpPr>
          <p:spPr>
            <a:xfrm>
              <a:off x="747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6"/>
            <p:cNvCxnSpPr/>
            <p:nvPr/>
          </p:nvCxnSpPr>
          <p:spPr>
            <a:xfrm>
              <a:off x="899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6"/>
            <p:cNvCxnSpPr/>
            <p:nvPr/>
          </p:nvCxnSpPr>
          <p:spPr>
            <a:xfrm>
              <a:off x="1052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6"/>
            <p:cNvCxnSpPr/>
            <p:nvPr/>
          </p:nvCxnSpPr>
          <p:spPr>
            <a:xfrm>
              <a:off x="1204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6"/>
            <p:cNvCxnSpPr/>
            <p:nvPr/>
          </p:nvCxnSpPr>
          <p:spPr>
            <a:xfrm>
              <a:off x="13570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26"/>
            <p:cNvCxnSpPr/>
            <p:nvPr/>
          </p:nvCxnSpPr>
          <p:spPr>
            <a:xfrm>
              <a:off x="1509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26"/>
            <p:cNvCxnSpPr/>
            <p:nvPr/>
          </p:nvCxnSpPr>
          <p:spPr>
            <a:xfrm>
              <a:off x="1661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26"/>
            <p:cNvCxnSpPr/>
            <p:nvPr/>
          </p:nvCxnSpPr>
          <p:spPr>
            <a:xfrm>
              <a:off x="1814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26"/>
            <p:cNvCxnSpPr/>
            <p:nvPr/>
          </p:nvCxnSpPr>
          <p:spPr>
            <a:xfrm>
              <a:off x="1966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26"/>
            <p:cNvCxnSpPr/>
            <p:nvPr/>
          </p:nvCxnSpPr>
          <p:spPr>
            <a:xfrm>
              <a:off x="21190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6"/>
            <p:cNvCxnSpPr/>
            <p:nvPr/>
          </p:nvCxnSpPr>
          <p:spPr>
            <a:xfrm>
              <a:off x="2271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26"/>
            <p:cNvCxnSpPr/>
            <p:nvPr/>
          </p:nvCxnSpPr>
          <p:spPr>
            <a:xfrm>
              <a:off x="2423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26"/>
            <p:cNvCxnSpPr/>
            <p:nvPr/>
          </p:nvCxnSpPr>
          <p:spPr>
            <a:xfrm>
              <a:off x="2576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26"/>
            <p:cNvCxnSpPr/>
            <p:nvPr/>
          </p:nvCxnSpPr>
          <p:spPr>
            <a:xfrm>
              <a:off x="2728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26"/>
            <p:cNvCxnSpPr/>
            <p:nvPr/>
          </p:nvCxnSpPr>
          <p:spPr>
            <a:xfrm>
              <a:off x="1738050" y="777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26"/>
            <p:cNvCxnSpPr/>
            <p:nvPr/>
          </p:nvCxnSpPr>
          <p:spPr>
            <a:xfrm>
              <a:off x="1738050" y="930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26"/>
            <p:cNvCxnSpPr/>
            <p:nvPr/>
          </p:nvCxnSpPr>
          <p:spPr>
            <a:xfrm>
              <a:off x="1738050" y="1082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6"/>
            <p:cNvCxnSpPr/>
            <p:nvPr/>
          </p:nvCxnSpPr>
          <p:spPr>
            <a:xfrm>
              <a:off x="1738050" y="1235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6"/>
            <p:cNvCxnSpPr/>
            <p:nvPr/>
          </p:nvCxnSpPr>
          <p:spPr>
            <a:xfrm>
              <a:off x="1738050" y="13875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6"/>
            <p:cNvCxnSpPr/>
            <p:nvPr/>
          </p:nvCxnSpPr>
          <p:spPr>
            <a:xfrm>
              <a:off x="1738050" y="1539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6"/>
            <p:cNvCxnSpPr/>
            <p:nvPr/>
          </p:nvCxnSpPr>
          <p:spPr>
            <a:xfrm>
              <a:off x="1738050" y="1692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26"/>
            <p:cNvCxnSpPr/>
            <p:nvPr/>
          </p:nvCxnSpPr>
          <p:spPr>
            <a:xfrm>
              <a:off x="1738050" y="1844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26"/>
            <p:cNvCxnSpPr/>
            <p:nvPr/>
          </p:nvCxnSpPr>
          <p:spPr>
            <a:xfrm>
              <a:off x="1738050" y="1997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26"/>
            <p:cNvCxnSpPr/>
            <p:nvPr/>
          </p:nvCxnSpPr>
          <p:spPr>
            <a:xfrm>
              <a:off x="1738050" y="21495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26"/>
            <p:cNvCxnSpPr/>
            <p:nvPr/>
          </p:nvCxnSpPr>
          <p:spPr>
            <a:xfrm>
              <a:off x="1738050" y="2301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6"/>
            <p:cNvCxnSpPr/>
            <p:nvPr/>
          </p:nvCxnSpPr>
          <p:spPr>
            <a:xfrm>
              <a:off x="1738050" y="2454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6"/>
            <p:cNvCxnSpPr/>
            <p:nvPr/>
          </p:nvCxnSpPr>
          <p:spPr>
            <a:xfrm>
              <a:off x="1738050" y="2606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26"/>
            <p:cNvCxnSpPr/>
            <p:nvPr/>
          </p:nvCxnSpPr>
          <p:spPr>
            <a:xfrm>
              <a:off x="1738050" y="2759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>
  <p:cSld name="CUSTOM_12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39" name="Google Shape;639;p27"/>
          <p:cNvSpPr txBox="1"/>
          <p:nvPr>
            <p:ph idx="1" type="body"/>
          </p:nvPr>
        </p:nvSpPr>
        <p:spPr>
          <a:xfrm>
            <a:off x="596800" y="1992575"/>
            <a:ext cx="3342900" cy="19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596800" y="1483550"/>
            <a:ext cx="33429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3" type="body"/>
          </p:nvPr>
        </p:nvSpPr>
        <p:spPr>
          <a:xfrm>
            <a:off x="5489400" y="1982675"/>
            <a:ext cx="3342900" cy="19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5489400" y="1473650"/>
            <a:ext cx="33429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3" name="Google Shape;643;p27"/>
          <p:cNvSpPr/>
          <p:nvPr/>
        </p:nvSpPr>
        <p:spPr>
          <a:xfrm rot="527322">
            <a:off x="8498746" y="-350619"/>
            <a:ext cx="1044565" cy="968065"/>
          </a:xfrm>
          <a:prstGeom prst="star8">
            <a:avLst>
              <a:gd fmla="val 3011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644" name="Google Shape;644;p27"/>
          <p:cNvGrpSpPr/>
          <p:nvPr/>
        </p:nvGrpSpPr>
        <p:grpSpPr>
          <a:xfrm>
            <a:off x="-293677" y="3973321"/>
            <a:ext cx="1506180" cy="1506180"/>
            <a:chOff x="2421225" y="305100"/>
            <a:chExt cx="1684200" cy="1684200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649" name="Google Shape;649;p27"/>
          <p:cNvGrpSpPr/>
          <p:nvPr/>
        </p:nvGrpSpPr>
        <p:grpSpPr>
          <a:xfrm>
            <a:off x="311690" y="1483526"/>
            <a:ext cx="195634" cy="195634"/>
            <a:chOff x="2645475" y="456275"/>
            <a:chExt cx="697200" cy="697200"/>
          </a:xfrm>
        </p:grpSpPr>
        <p:sp>
          <p:nvSpPr>
            <p:cNvPr id="650" name="Google Shape;650;p27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658" name="Google Shape;658;p27"/>
          <p:cNvGrpSpPr/>
          <p:nvPr/>
        </p:nvGrpSpPr>
        <p:grpSpPr>
          <a:xfrm>
            <a:off x="5226590" y="1483526"/>
            <a:ext cx="195634" cy="195634"/>
            <a:chOff x="2645475" y="456275"/>
            <a:chExt cx="697200" cy="697200"/>
          </a:xfrm>
        </p:grpSpPr>
        <p:sp>
          <p:nvSpPr>
            <p:cNvPr id="659" name="Google Shape;659;p27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CUSTOM_12_2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8"/>
          <p:cNvSpPr txBox="1"/>
          <p:nvPr>
            <p:ph type="title"/>
          </p:nvPr>
        </p:nvSpPr>
        <p:spPr>
          <a:xfrm>
            <a:off x="507325" y="445025"/>
            <a:ext cx="8325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69" name="Google Shape;669;p28"/>
          <p:cNvSpPr txBox="1"/>
          <p:nvPr>
            <p:ph idx="1" type="body"/>
          </p:nvPr>
        </p:nvSpPr>
        <p:spPr>
          <a:xfrm>
            <a:off x="575425" y="3205227"/>
            <a:ext cx="3342900" cy="12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0" name="Google Shape;670;p28"/>
          <p:cNvSpPr txBox="1"/>
          <p:nvPr>
            <p:ph idx="2" type="subTitle"/>
          </p:nvPr>
        </p:nvSpPr>
        <p:spPr>
          <a:xfrm>
            <a:off x="575425" y="2842563"/>
            <a:ext cx="33429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1" name="Google Shape;671;p28"/>
          <p:cNvSpPr txBox="1"/>
          <p:nvPr>
            <p:ph idx="3" type="body"/>
          </p:nvPr>
        </p:nvSpPr>
        <p:spPr>
          <a:xfrm>
            <a:off x="5489400" y="3205225"/>
            <a:ext cx="3342900" cy="12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2" name="Google Shape;672;p28"/>
          <p:cNvSpPr txBox="1"/>
          <p:nvPr>
            <p:ph idx="4" type="subTitle"/>
          </p:nvPr>
        </p:nvSpPr>
        <p:spPr>
          <a:xfrm>
            <a:off x="5489400" y="2842575"/>
            <a:ext cx="33429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3" name="Google Shape;673;p28"/>
          <p:cNvSpPr/>
          <p:nvPr/>
        </p:nvSpPr>
        <p:spPr>
          <a:xfrm rot="527322">
            <a:off x="8498746" y="-350619"/>
            <a:ext cx="1044565" cy="968065"/>
          </a:xfrm>
          <a:prstGeom prst="star8">
            <a:avLst>
              <a:gd fmla="val 3011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674" name="Google Shape;674;p28"/>
          <p:cNvGrpSpPr/>
          <p:nvPr/>
        </p:nvGrpSpPr>
        <p:grpSpPr>
          <a:xfrm>
            <a:off x="-349421" y="4449362"/>
            <a:ext cx="856753" cy="856753"/>
            <a:chOff x="2421225" y="305100"/>
            <a:chExt cx="1684200" cy="1684200"/>
          </a:xfrm>
        </p:grpSpPr>
        <p:sp>
          <p:nvSpPr>
            <p:cNvPr id="675" name="Google Shape;675;p28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679" name="Google Shape;679;p28"/>
          <p:cNvGrpSpPr/>
          <p:nvPr/>
        </p:nvGrpSpPr>
        <p:grpSpPr>
          <a:xfrm>
            <a:off x="311690" y="1483526"/>
            <a:ext cx="195634" cy="195634"/>
            <a:chOff x="2645475" y="456275"/>
            <a:chExt cx="697200" cy="697200"/>
          </a:xfrm>
        </p:grpSpPr>
        <p:sp>
          <p:nvSpPr>
            <p:cNvPr id="680" name="Google Shape;680;p28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688" name="Google Shape;688;p28"/>
          <p:cNvGrpSpPr/>
          <p:nvPr/>
        </p:nvGrpSpPr>
        <p:grpSpPr>
          <a:xfrm>
            <a:off x="5226590" y="1483526"/>
            <a:ext cx="195634" cy="195634"/>
            <a:chOff x="2645475" y="456275"/>
            <a:chExt cx="697200" cy="697200"/>
          </a:xfrm>
        </p:grpSpPr>
        <p:sp>
          <p:nvSpPr>
            <p:cNvPr id="689" name="Google Shape;689;p28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697" name="Google Shape;697;p28"/>
          <p:cNvSpPr/>
          <p:nvPr>
            <p:ph idx="5" type="pic"/>
          </p:nvPr>
        </p:nvSpPr>
        <p:spPr>
          <a:xfrm>
            <a:off x="575425" y="1494100"/>
            <a:ext cx="3342900" cy="1181400"/>
          </a:xfrm>
          <a:prstGeom prst="rect">
            <a:avLst/>
          </a:prstGeom>
          <a:noFill/>
          <a:ln>
            <a:noFill/>
          </a:ln>
        </p:spPr>
      </p:sp>
      <p:sp>
        <p:nvSpPr>
          <p:cNvPr id="698" name="Google Shape;698;p28"/>
          <p:cNvSpPr/>
          <p:nvPr>
            <p:ph idx="6" type="pic"/>
          </p:nvPr>
        </p:nvSpPr>
        <p:spPr>
          <a:xfrm>
            <a:off x="5489400" y="1494125"/>
            <a:ext cx="3342900" cy="118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791">
          <p15:clr>
            <a:srgbClr val="E46962"/>
          </p15:clr>
        </p15:guide>
        <p15:guide id="2" orient="horz" pos="2822">
          <p15:clr>
            <a:srgbClr val="E46962"/>
          </p15:clr>
        </p15:guide>
        <p15:guide id="3" orient="horz" pos="941">
          <p15:clr>
            <a:srgbClr val="E46962"/>
          </p15:clr>
        </p15:guide>
        <p15:guide id="4" orient="horz" pos="168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CUSTOM_12_1">
    <p:bg>
      <p:bgPr>
        <a:solidFill>
          <a:schemeClr val="accent5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01" name="Google Shape;701;p29"/>
          <p:cNvSpPr txBox="1"/>
          <p:nvPr>
            <p:ph idx="1" type="body"/>
          </p:nvPr>
        </p:nvSpPr>
        <p:spPr>
          <a:xfrm>
            <a:off x="4262150" y="1483550"/>
            <a:ext cx="4570200" cy="12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2" name="Google Shape;702;p29"/>
          <p:cNvSpPr txBox="1"/>
          <p:nvPr>
            <p:ph idx="2" type="subTitle"/>
          </p:nvPr>
        </p:nvSpPr>
        <p:spPr>
          <a:xfrm>
            <a:off x="311700" y="1483550"/>
            <a:ext cx="36279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3" name="Google Shape;703;p29"/>
          <p:cNvSpPr txBox="1"/>
          <p:nvPr>
            <p:ph idx="3" type="body"/>
          </p:nvPr>
        </p:nvSpPr>
        <p:spPr>
          <a:xfrm>
            <a:off x="4262125" y="3172600"/>
            <a:ext cx="4570200" cy="12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4" name="Google Shape;704;p29"/>
          <p:cNvSpPr txBox="1"/>
          <p:nvPr>
            <p:ph idx="4" type="subTitle"/>
          </p:nvPr>
        </p:nvSpPr>
        <p:spPr>
          <a:xfrm>
            <a:off x="311675" y="3172600"/>
            <a:ext cx="36279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05" name="Google Shape;705;p29"/>
          <p:cNvGrpSpPr/>
          <p:nvPr/>
        </p:nvGrpSpPr>
        <p:grpSpPr>
          <a:xfrm>
            <a:off x="184400" y="4286250"/>
            <a:ext cx="849600" cy="697200"/>
            <a:chOff x="489200" y="476250"/>
            <a:chExt cx="849600" cy="697200"/>
          </a:xfrm>
        </p:grpSpPr>
        <p:sp>
          <p:nvSpPr>
            <p:cNvPr id="706" name="Google Shape;706;p29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736" name="Google Shape;736;p29"/>
          <p:cNvSpPr/>
          <p:nvPr/>
        </p:nvSpPr>
        <p:spPr>
          <a:xfrm>
            <a:off x="8167200" y="-256170"/>
            <a:ext cx="1333800" cy="1236000"/>
          </a:xfrm>
          <a:prstGeom prst="star8">
            <a:avLst>
              <a:gd fmla="val 3011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CUSTOM_13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39" name="Google Shape;739;p30"/>
          <p:cNvSpPr txBox="1"/>
          <p:nvPr>
            <p:ph idx="1" type="body"/>
          </p:nvPr>
        </p:nvSpPr>
        <p:spPr>
          <a:xfrm>
            <a:off x="311700" y="1992575"/>
            <a:ext cx="3627900" cy="19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0" name="Google Shape;740;p30"/>
          <p:cNvSpPr txBox="1"/>
          <p:nvPr>
            <p:ph idx="2" type="subTitle"/>
          </p:nvPr>
        </p:nvSpPr>
        <p:spPr>
          <a:xfrm>
            <a:off x="311700" y="1483550"/>
            <a:ext cx="36279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1" name="Google Shape;741;p30"/>
          <p:cNvSpPr txBox="1"/>
          <p:nvPr>
            <p:ph idx="3" type="body"/>
          </p:nvPr>
        </p:nvSpPr>
        <p:spPr>
          <a:xfrm>
            <a:off x="5204400" y="1982675"/>
            <a:ext cx="3627900" cy="19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2" name="Google Shape;742;p30"/>
          <p:cNvSpPr txBox="1"/>
          <p:nvPr>
            <p:ph idx="4" type="subTitle"/>
          </p:nvPr>
        </p:nvSpPr>
        <p:spPr>
          <a:xfrm>
            <a:off x="5204400" y="1473650"/>
            <a:ext cx="36279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43" name="Google Shape;743;p30"/>
          <p:cNvGrpSpPr/>
          <p:nvPr/>
        </p:nvGrpSpPr>
        <p:grpSpPr>
          <a:xfrm>
            <a:off x="8414000" y="4539059"/>
            <a:ext cx="1994400" cy="1981200"/>
            <a:chOff x="740850" y="1775184"/>
            <a:chExt cx="1994400" cy="1981200"/>
          </a:xfrm>
        </p:grpSpPr>
        <p:cxnSp>
          <p:nvCxnSpPr>
            <p:cNvPr id="744" name="Google Shape;744;p30"/>
            <p:cNvCxnSpPr/>
            <p:nvPr/>
          </p:nvCxnSpPr>
          <p:spPr>
            <a:xfrm>
              <a:off x="747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30"/>
            <p:cNvCxnSpPr/>
            <p:nvPr/>
          </p:nvCxnSpPr>
          <p:spPr>
            <a:xfrm>
              <a:off x="899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30"/>
            <p:cNvCxnSpPr/>
            <p:nvPr/>
          </p:nvCxnSpPr>
          <p:spPr>
            <a:xfrm>
              <a:off x="1052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30"/>
            <p:cNvCxnSpPr/>
            <p:nvPr/>
          </p:nvCxnSpPr>
          <p:spPr>
            <a:xfrm>
              <a:off x="1204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30"/>
            <p:cNvCxnSpPr/>
            <p:nvPr/>
          </p:nvCxnSpPr>
          <p:spPr>
            <a:xfrm>
              <a:off x="13570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30"/>
            <p:cNvCxnSpPr/>
            <p:nvPr/>
          </p:nvCxnSpPr>
          <p:spPr>
            <a:xfrm>
              <a:off x="1509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30"/>
            <p:cNvCxnSpPr/>
            <p:nvPr/>
          </p:nvCxnSpPr>
          <p:spPr>
            <a:xfrm>
              <a:off x="1661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30"/>
            <p:cNvCxnSpPr/>
            <p:nvPr/>
          </p:nvCxnSpPr>
          <p:spPr>
            <a:xfrm>
              <a:off x="1814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30"/>
            <p:cNvCxnSpPr/>
            <p:nvPr/>
          </p:nvCxnSpPr>
          <p:spPr>
            <a:xfrm>
              <a:off x="1966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30"/>
            <p:cNvCxnSpPr/>
            <p:nvPr/>
          </p:nvCxnSpPr>
          <p:spPr>
            <a:xfrm>
              <a:off x="21190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30"/>
            <p:cNvCxnSpPr/>
            <p:nvPr/>
          </p:nvCxnSpPr>
          <p:spPr>
            <a:xfrm>
              <a:off x="2271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30"/>
            <p:cNvCxnSpPr/>
            <p:nvPr/>
          </p:nvCxnSpPr>
          <p:spPr>
            <a:xfrm>
              <a:off x="2423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30"/>
            <p:cNvCxnSpPr/>
            <p:nvPr/>
          </p:nvCxnSpPr>
          <p:spPr>
            <a:xfrm>
              <a:off x="2576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30"/>
            <p:cNvCxnSpPr/>
            <p:nvPr/>
          </p:nvCxnSpPr>
          <p:spPr>
            <a:xfrm>
              <a:off x="2728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30"/>
            <p:cNvCxnSpPr/>
            <p:nvPr/>
          </p:nvCxnSpPr>
          <p:spPr>
            <a:xfrm>
              <a:off x="1738050" y="777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30"/>
            <p:cNvCxnSpPr/>
            <p:nvPr/>
          </p:nvCxnSpPr>
          <p:spPr>
            <a:xfrm>
              <a:off x="1738050" y="930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30"/>
            <p:cNvCxnSpPr/>
            <p:nvPr/>
          </p:nvCxnSpPr>
          <p:spPr>
            <a:xfrm>
              <a:off x="1738050" y="1082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30"/>
            <p:cNvCxnSpPr/>
            <p:nvPr/>
          </p:nvCxnSpPr>
          <p:spPr>
            <a:xfrm>
              <a:off x="1738050" y="1235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30"/>
            <p:cNvCxnSpPr/>
            <p:nvPr/>
          </p:nvCxnSpPr>
          <p:spPr>
            <a:xfrm>
              <a:off x="1738050" y="13875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30"/>
            <p:cNvCxnSpPr/>
            <p:nvPr/>
          </p:nvCxnSpPr>
          <p:spPr>
            <a:xfrm>
              <a:off x="1738050" y="1539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30"/>
            <p:cNvCxnSpPr/>
            <p:nvPr/>
          </p:nvCxnSpPr>
          <p:spPr>
            <a:xfrm>
              <a:off x="1738050" y="1692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30"/>
            <p:cNvCxnSpPr/>
            <p:nvPr/>
          </p:nvCxnSpPr>
          <p:spPr>
            <a:xfrm>
              <a:off x="1738050" y="1844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30"/>
            <p:cNvCxnSpPr/>
            <p:nvPr/>
          </p:nvCxnSpPr>
          <p:spPr>
            <a:xfrm>
              <a:off x="1738050" y="1997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30"/>
            <p:cNvCxnSpPr/>
            <p:nvPr/>
          </p:nvCxnSpPr>
          <p:spPr>
            <a:xfrm>
              <a:off x="1738050" y="21495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30"/>
            <p:cNvCxnSpPr/>
            <p:nvPr/>
          </p:nvCxnSpPr>
          <p:spPr>
            <a:xfrm>
              <a:off x="1738050" y="2301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30"/>
            <p:cNvCxnSpPr/>
            <p:nvPr/>
          </p:nvCxnSpPr>
          <p:spPr>
            <a:xfrm>
              <a:off x="1738050" y="2454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30"/>
            <p:cNvCxnSpPr/>
            <p:nvPr/>
          </p:nvCxnSpPr>
          <p:spPr>
            <a:xfrm>
              <a:off x="1738050" y="2606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30"/>
            <p:cNvCxnSpPr/>
            <p:nvPr/>
          </p:nvCxnSpPr>
          <p:spPr>
            <a:xfrm>
              <a:off x="1738050" y="2759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2" name="Google Shape;772;p30"/>
          <p:cNvGrpSpPr/>
          <p:nvPr/>
        </p:nvGrpSpPr>
        <p:grpSpPr>
          <a:xfrm>
            <a:off x="-402525" y="-458125"/>
            <a:ext cx="697200" cy="697200"/>
            <a:chOff x="2645475" y="456275"/>
            <a:chExt cx="697200" cy="697200"/>
          </a:xfrm>
        </p:grpSpPr>
        <p:sp>
          <p:nvSpPr>
            <p:cNvPr id="773" name="Google Shape;773;p30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74" name="Google Shape;774;p30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75" name="Google Shape;775;p30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76" name="Google Shape;776;p30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77" name="Google Shape;777;p30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78" name="Google Shape;778;p30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79" name="Google Shape;779;p30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780" name="Google Shape;780;p30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">
  <p:cSld name="CUSTOM_14">
    <p:bg>
      <p:bgPr>
        <a:solidFill>
          <a:schemeClr val="accent5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 txBox="1"/>
          <p:nvPr>
            <p:ph type="title"/>
          </p:nvPr>
        </p:nvSpPr>
        <p:spPr>
          <a:xfrm>
            <a:off x="3668250" y="216425"/>
            <a:ext cx="5163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3" name="Google Shape;783;p31"/>
          <p:cNvSpPr/>
          <p:nvPr/>
        </p:nvSpPr>
        <p:spPr>
          <a:xfrm>
            <a:off x="3668250" y="865325"/>
            <a:ext cx="50238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784" name="Google Shape;784;p31"/>
          <p:cNvSpPr/>
          <p:nvPr/>
        </p:nvSpPr>
        <p:spPr>
          <a:xfrm>
            <a:off x="0" y="0"/>
            <a:ext cx="1903500" cy="5143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785" name="Google Shape;785;p31"/>
          <p:cNvSpPr/>
          <p:nvPr/>
        </p:nvSpPr>
        <p:spPr>
          <a:xfrm>
            <a:off x="406572" y="760525"/>
            <a:ext cx="2599200" cy="370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786" name="Google Shape;786;p31"/>
          <p:cNvSpPr/>
          <p:nvPr>
            <p:ph idx="2" type="pic"/>
          </p:nvPr>
        </p:nvSpPr>
        <p:spPr>
          <a:xfrm>
            <a:off x="406575" y="673775"/>
            <a:ext cx="2513400" cy="370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31"/>
          <p:cNvSpPr txBox="1"/>
          <p:nvPr>
            <p:ph idx="1" type="body"/>
          </p:nvPr>
        </p:nvSpPr>
        <p:spPr>
          <a:xfrm>
            <a:off x="4254850" y="994325"/>
            <a:ext cx="4297800" cy="69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8" name="Google Shape;788;p31"/>
          <p:cNvSpPr/>
          <p:nvPr/>
        </p:nvSpPr>
        <p:spPr>
          <a:xfrm>
            <a:off x="3845750" y="1190525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789" name="Google Shape;789;p31"/>
          <p:cNvSpPr/>
          <p:nvPr/>
        </p:nvSpPr>
        <p:spPr>
          <a:xfrm>
            <a:off x="3668250" y="1903475"/>
            <a:ext cx="50238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790" name="Google Shape;790;p31"/>
          <p:cNvSpPr txBox="1"/>
          <p:nvPr>
            <p:ph idx="3" type="body"/>
          </p:nvPr>
        </p:nvSpPr>
        <p:spPr>
          <a:xfrm>
            <a:off x="4254850" y="2032475"/>
            <a:ext cx="4297800" cy="69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1" name="Google Shape;791;p31"/>
          <p:cNvSpPr/>
          <p:nvPr/>
        </p:nvSpPr>
        <p:spPr>
          <a:xfrm>
            <a:off x="3845750" y="2228675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792" name="Google Shape;792;p31"/>
          <p:cNvSpPr/>
          <p:nvPr/>
        </p:nvSpPr>
        <p:spPr>
          <a:xfrm>
            <a:off x="3668250" y="2941625"/>
            <a:ext cx="50238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793" name="Google Shape;793;p31"/>
          <p:cNvSpPr txBox="1"/>
          <p:nvPr>
            <p:ph idx="4" type="body"/>
          </p:nvPr>
        </p:nvSpPr>
        <p:spPr>
          <a:xfrm>
            <a:off x="4254850" y="3070625"/>
            <a:ext cx="4297800" cy="69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4" name="Google Shape;794;p31"/>
          <p:cNvSpPr/>
          <p:nvPr/>
        </p:nvSpPr>
        <p:spPr>
          <a:xfrm>
            <a:off x="3845750" y="3266825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795" name="Google Shape;795;p31"/>
          <p:cNvSpPr/>
          <p:nvPr/>
        </p:nvSpPr>
        <p:spPr>
          <a:xfrm>
            <a:off x="3668250" y="3979775"/>
            <a:ext cx="50238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796" name="Google Shape;796;p31"/>
          <p:cNvSpPr txBox="1"/>
          <p:nvPr>
            <p:ph idx="5" type="body"/>
          </p:nvPr>
        </p:nvSpPr>
        <p:spPr>
          <a:xfrm>
            <a:off x="4254850" y="4108775"/>
            <a:ext cx="4297800" cy="69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7" name="Google Shape;797;p31"/>
          <p:cNvSpPr/>
          <p:nvPr/>
        </p:nvSpPr>
        <p:spPr>
          <a:xfrm>
            <a:off x="3845750" y="4304975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CUSTOM_15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2"/>
          <p:cNvSpPr txBox="1"/>
          <p:nvPr>
            <p:ph type="title"/>
          </p:nvPr>
        </p:nvSpPr>
        <p:spPr>
          <a:xfrm>
            <a:off x="507325" y="445025"/>
            <a:ext cx="8325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00" name="Google Shape;800;p32"/>
          <p:cNvSpPr txBox="1"/>
          <p:nvPr>
            <p:ph idx="1" type="body"/>
          </p:nvPr>
        </p:nvSpPr>
        <p:spPr>
          <a:xfrm>
            <a:off x="596800" y="1992575"/>
            <a:ext cx="2276100" cy="19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1" name="Google Shape;801;p32"/>
          <p:cNvSpPr txBox="1"/>
          <p:nvPr>
            <p:ph idx="2" type="subTitle"/>
          </p:nvPr>
        </p:nvSpPr>
        <p:spPr>
          <a:xfrm>
            <a:off x="596800" y="1483550"/>
            <a:ext cx="22761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02" name="Google Shape;802;p32"/>
          <p:cNvGrpSpPr/>
          <p:nvPr/>
        </p:nvGrpSpPr>
        <p:grpSpPr>
          <a:xfrm>
            <a:off x="311690" y="1483526"/>
            <a:ext cx="195634" cy="195634"/>
            <a:chOff x="2645475" y="456275"/>
            <a:chExt cx="697200" cy="697200"/>
          </a:xfrm>
        </p:grpSpPr>
        <p:sp>
          <p:nvSpPr>
            <p:cNvPr id="803" name="Google Shape;803;p32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08" name="Google Shape;808;p32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811" name="Google Shape;811;p32"/>
          <p:cNvSpPr txBox="1"/>
          <p:nvPr>
            <p:ph idx="3" type="body"/>
          </p:nvPr>
        </p:nvSpPr>
        <p:spPr>
          <a:xfrm>
            <a:off x="6556200" y="1992600"/>
            <a:ext cx="2276100" cy="19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2" name="Google Shape;812;p32"/>
          <p:cNvSpPr txBox="1"/>
          <p:nvPr>
            <p:ph idx="4" type="subTitle"/>
          </p:nvPr>
        </p:nvSpPr>
        <p:spPr>
          <a:xfrm>
            <a:off x="6556200" y="1483575"/>
            <a:ext cx="22761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13" name="Google Shape;813;p32"/>
          <p:cNvGrpSpPr/>
          <p:nvPr/>
        </p:nvGrpSpPr>
        <p:grpSpPr>
          <a:xfrm>
            <a:off x="6271090" y="1483551"/>
            <a:ext cx="195634" cy="195634"/>
            <a:chOff x="2645475" y="456275"/>
            <a:chExt cx="697200" cy="697200"/>
          </a:xfrm>
        </p:grpSpPr>
        <p:sp>
          <p:nvSpPr>
            <p:cNvPr id="814" name="Google Shape;814;p32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822" name="Google Shape;822;p32"/>
          <p:cNvSpPr txBox="1"/>
          <p:nvPr>
            <p:ph idx="5" type="body"/>
          </p:nvPr>
        </p:nvSpPr>
        <p:spPr>
          <a:xfrm>
            <a:off x="3525850" y="1992625"/>
            <a:ext cx="2276100" cy="19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3" name="Google Shape;823;p32"/>
          <p:cNvSpPr txBox="1"/>
          <p:nvPr>
            <p:ph idx="6" type="subTitle"/>
          </p:nvPr>
        </p:nvSpPr>
        <p:spPr>
          <a:xfrm>
            <a:off x="3525850" y="1483600"/>
            <a:ext cx="22761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24" name="Google Shape;824;p32"/>
          <p:cNvGrpSpPr/>
          <p:nvPr/>
        </p:nvGrpSpPr>
        <p:grpSpPr>
          <a:xfrm>
            <a:off x="3240740" y="1483576"/>
            <a:ext cx="195634" cy="195634"/>
            <a:chOff x="2645475" y="456275"/>
            <a:chExt cx="697200" cy="697200"/>
          </a:xfrm>
        </p:grpSpPr>
        <p:sp>
          <p:nvSpPr>
            <p:cNvPr id="825" name="Google Shape;825;p32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833" name="Google Shape;833;p32"/>
          <p:cNvSpPr/>
          <p:nvPr/>
        </p:nvSpPr>
        <p:spPr>
          <a:xfrm rot="527322">
            <a:off x="8498746" y="-350619"/>
            <a:ext cx="1044565" cy="968065"/>
          </a:xfrm>
          <a:prstGeom prst="star8">
            <a:avLst>
              <a:gd fmla="val 3011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834" name="Google Shape;834;p32"/>
          <p:cNvGrpSpPr/>
          <p:nvPr/>
        </p:nvGrpSpPr>
        <p:grpSpPr>
          <a:xfrm>
            <a:off x="-256150" y="4679000"/>
            <a:ext cx="697200" cy="697200"/>
            <a:chOff x="2645475" y="456275"/>
            <a:chExt cx="697200" cy="697200"/>
          </a:xfrm>
        </p:grpSpPr>
        <p:sp>
          <p:nvSpPr>
            <p:cNvPr id="835" name="Google Shape;835;p32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CUSTOM_15_3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/>
          <p:nvPr/>
        </p:nvSpPr>
        <p:spPr>
          <a:xfrm>
            <a:off x="6564424" y="1488573"/>
            <a:ext cx="2321400" cy="136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intony"/>
                <a:ea typeface="Sintony"/>
                <a:cs typeface="Sintony"/>
                <a:sym typeface="Sintony"/>
              </a:rPr>
              <a:t>HHHH</a:t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3536071" y="1483525"/>
            <a:ext cx="2321400" cy="136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intony"/>
                <a:ea typeface="Sintony"/>
                <a:cs typeface="Sintony"/>
                <a:sym typeface="Sintony"/>
              </a:rPr>
              <a:t>“</a:t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846" name="Google Shape;846;p33"/>
          <p:cNvSpPr/>
          <p:nvPr/>
        </p:nvSpPr>
        <p:spPr>
          <a:xfrm>
            <a:off x="590574" y="1488573"/>
            <a:ext cx="2321400" cy="136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847" name="Google Shape;847;p33"/>
          <p:cNvSpPr txBox="1"/>
          <p:nvPr>
            <p:ph type="title"/>
          </p:nvPr>
        </p:nvSpPr>
        <p:spPr>
          <a:xfrm>
            <a:off x="580475" y="445025"/>
            <a:ext cx="82518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48" name="Google Shape;848;p33"/>
          <p:cNvSpPr txBox="1"/>
          <p:nvPr>
            <p:ph idx="1" type="body"/>
          </p:nvPr>
        </p:nvSpPr>
        <p:spPr>
          <a:xfrm>
            <a:off x="580475" y="3466275"/>
            <a:ext cx="2276100" cy="11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9" name="Google Shape;849;p33"/>
          <p:cNvSpPr txBox="1"/>
          <p:nvPr>
            <p:ph idx="2" type="subTitle"/>
          </p:nvPr>
        </p:nvSpPr>
        <p:spPr>
          <a:xfrm>
            <a:off x="580475" y="2957250"/>
            <a:ext cx="22761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50" name="Google Shape;850;p33"/>
          <p:cNvGrpSpPr/>
          <p:nvPr/>
        </p:nvGrpSpPr>
        <p:grpSpPr>
          <a:xfrm>
            <a:off x="311690" y="1483526"/>
            <a:ext cx="195634" cy="195634"/>
            <a:chOff x="2645475" y="456275"/>
            <a:chExt cx="697200" cy="697200"/>
          </a:xfrm>
        </p:grpSpPr>
        <p:sp>
          <p:nvSpPr>
            <p:cNvPr id="851" name="Google Shape;851;p33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52" name="Google Shape;852;p33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53" name="Google Shape;853;p33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54" name="Google Shape;854;p33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55" name="Google Shape;855;p33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56" name="Google Shape;856;p33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57" name="Google Shape;857;p33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58" name="Google Shape;858;p33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859" name="Google Shape;859;p33"/>
          <p:cNvSpPr txBox="1"/>
          <p:nvPr>
            <p:ph idx="3" type="body"/>
          </p:nvPr>
        </p:nvSpPr>
        <p:spPr>
          <a:xfrm>
            <a:off x="6548100" y="3466290"/>
            <a:ext cx="2276100" cy="11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0" name="Google Shape;860;p33"/>
          <p:cNvSpPr txBox="1"/>
          <p:nvPr>
            <p:ph idx="4" type="subTitle"/>
          </p:nvPr>
        </p:nvSpPr>
        <p:spPr>
          <a:xfrm>
            <a:off x="6548100" y="2957275"/>
            <a:ext cx="22761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61" name="Google Shape;861;p33"/>
          <p:cNvGrpSpPr/>
          <p:nvPr/>
        </p:nvGrpSpPr>
        <p:grpSpPr>
          <a:xfrm>
            <a:off x="6271090" y="1483551"/>
            <a:ext cx="195634" cy="195634"/>
            <a:chOff x="2645475" y="456275"/>
            <a:chExt cx="697200" cy="697200"/>
          </a:xfrm>
        </p:grpSpPr>
        <p:sp>
          <p:nvSpPr>
            <p:cNvPr id="862" name="Google Shape;862;p33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64" name="Google Shape;864;p33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65" name="Google Shape;865;p33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66" name="Google Shape;866;p33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68" name="Google Shape;868;p33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870" name="Google Shape;870;p33"/>
          <p:cNvSpPr txBox="1"/>
          <p:nvPr>
            <p:ph idx="5" type="body"/>
          </p:nvPr>
        </p:nvSpPr>
        <p:spPr>
          <a:xfrm>
            <a:off x="3517750" y="3466304"/>
            <a:ext cx="2276100" cy="11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1" name="Google Shape;871;p33"/>
          <p:cNvSpPr txBox="1"/>
          <p:nvPr>
            <p:ph idx="6" type="subTitle"/>
          </p:nvPr>
        </p:nvSpPr>
        <p:spPr>
          <a:xfrm>
            <a:off x="3517750" y="2957300"/>
            <a:ext cx="22761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72" name="Google Shape;872;p33"/>
          <p:cNvGrpSpPr/>
          <p:nvPr/>
        </p:nvGrpSpPr>
        <p:grpSpPr>
          <a:xfrm>
            <a:off x="3240740" y="1483576"/>
            <a:ext cx="195634" cy="195634"/>
            <a:chOff x="2645475" y="456275"/>
            <a:chExt cx="697200" cy="697200"/>
          </a:xfrm>
        </p:grpSpPr>
        <p:sp>
          <p:nvSpPr>
            <p:cNvPr id="873" name="Google Shape;873;p33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881" name="Google Shape;881;p33"/>
          <p:cNvSpPr/>
          <p:nvPr/>
        </p:nvSpPr>
        <p:spPr>
          <a:xfrm rot="527322">
            <a:off x="8498746" y="-350619"/>
            <a:ext cx="1044565" cy="968065"/>
          </a:xfrm>
          <a:prstGeom prst="star8">
            <a:avLst>
              <a:gd fmla="val 3011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882" name="Google Shape;882;p33"/>
          <p:cNvGrpSpPr/>
          <p:nvPr/>
        </p:nvGrpSpPr>
        <p:grpSpPr>
          <a:xfrm>
            <a:off x="-256150" y="4679000"/>
            <a:ext cx="697200" cy="697200"/>
            <a:chOff x="2645475" y="456275"/>
            <a:chExt cx="697200" cy="697200"/>
          </a:xfrm>
        </p:grpSpPr>
        <p:sp>
          <p:nvSpPr>
            <p:cNvPr id="883" name="Google Shape;883;p33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891" name="Google Shape;891;p33"/>
          <p:cNvSpPr/>
          <p:nvPr>
            <p:ph idx="7" type="pic"/>
          </p:nvPr>
        </p:nvSpPr>
        <p:spPr>
          <a:xfrm>
            <a:off x="580475" y="1484000"/>
            <a:ext cx="2292300" cy="130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33"/>
          <p:cNvSpPr/>
          <p:nvPr>
            <p:ph idx="8" type="pic"/>
          </p:nvPr>
        </p:nvSpPr>
        <p:spPr>
          <a:xfrm>
            <a:off x="3517750" y="1484000"/>
            <a:ext cx="2292300" cy="1308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33"/>
          <p:cNvSpPr/>
          <p:nvPr>
            <p:ph idx="9" type="pic"/>
          </p:nvPr>
        </p:nvSpPr>
        <p:spPr>
          <a:xfrm>
            <a:off x="6548100" y="1484000"/>
            <a:ext cx="2292300" cy="1308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366">
          <p15:clr>
            <a:srgbClr val="E46962"/>
          </p15:clr>
        </p15:guide>
        <p15:guide id="2" orient="horz" pos="180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CUSTOM_15_2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4"/>
          <p:cNvSpPr/>
          <p:nvPr/>
        </p:nvSpPr>
        <p:spPr>
          <a:xfrm>
            <a:off x="-63500" y="1324200"/>
            <a:ext cx="9257400" cy="3819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896" name="Google Shape;8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7" name="Google Shape;897;p34"/>
          <p:cNvSpPr txBox="1"/>
          <p:nvPr>
            <p:ph idx="1" type="body"/>
          </p:nvPr>
        </p:nvSpPr>
        <p:spPr>
          <a:xfrm>
            <a:off x="311800" y="2144950"/>
            <a:ext cx="2561100" cy="19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8" name="Google Shape;898;p34"/>
          <p:cNvSpPr txBox="1"/>
          <p:nvPr>
            <p:ph idx="2" type="subTitle"/>
          </p:nvPr>
        </p:nvSpPr>
        <p:spPr>
          <a:xfrm>
            <a:off x="311700" y="1635925"/>
            <a:ext cx="25611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9" name="Google Shape;899;p34"/>
          <p:cNvSpPr txBox="1"/>
          <p:nvPr>
            <p:ph idx="3" type="body"/>
          </p:nvPr>
        </p:nvSpPr>
        <p:spPr>
          <a:xfrm>
            <a:off x="6271200" y="2144975"/>
            <a:ext cx="2561100" cy="19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0" name="Google Shape;900;p34"/>
          <p:cNvSpPr txBox="1"/>
          <p:nvPr>
            <p:ph idx="4" type="subTitle"/>
          </p:nvPr>
        </p:nvSpPr>
        <p:spPr>
          <a:xfrm>
            <a:off x="6271200" y="1635950"/>
            <a:ext cx="25611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1" name="Google Shape;901;p34"/>
          <p:cNvSpPr txBox="1"/>
          <p:nvPr>
            <p:ph idx="5" type="body"/>
          </p:nvPr>
        </p:nvSpPr>
        <p:spPr>
          <a:xfrm>
            <a:off x="3240850" y="2145000"/>
            <a:ext cx="2561100" cy="19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2" name="Google Shape;902;p34"/>
          <p:cNvSpPr txBox="1"/>
          <p:nvPr>
            <p:ph idx="6" type="subTitle"/>
          </p:nvPr>
        </p:nvSpPr>
        <p:spPr>
          <a:xfrm>
            <a:off x="3240850" y="1635975"/>
            <a:ext cx="25611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3" name="Google Shape;903;p34"/>
          <p:cNvSpPr/>
          <p:nvPr/>
        </p:nvSpPr>
        <p:spPr>
          <a:xfrm>
            <a:off x="6427350" y="-534325"/>
            <a:ext cx="752400" cy="697200"/>
          </a:xfrm>
          <a:prstGeom prst="star8">
            <a:avLst>
              <a:gd fmla="val 3011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904" name="Google Shape;904;p34"/>
          <p:cNvGrpSpPr/>
          <p:nvPr/>
        </p:nvGrpSpPr>
        <p:grpSpPr>
          <a:xfrm>
            <a:off x="3096650" y="4755200"/>
            <a:ext cx="697200" cy="697200"/>
            <a:chOff x="2645475" y="456275"/>
            <a:chExt cx="697200" cy="697200"/>
          </a:xfrm>
        </p:grpSpPr>
        <p:sp>
          <p:nvSpPr>
            <p:cNvPr id="905" name="Google Shape;905;p34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06" name="Google Shape;906;p34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07" name="Google Shape;907;p34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08" name="Google Shape;908;p34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10" name="Google Shape;910;p34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12" name="Google Shape;912;p34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CUSTOM_15_1">
    <p:bg>
      <p:bgPr>
        <a:solidFill>
          <a:schemeClr val="accent5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35"/>
          <p:cNvGrpSpPr/>
          <p:nvPr/>
        </p:nvGrpSpPr>
        <p:grpSpPr>
          <a:xfrm>
            <a:off x="2555458" y="1244308"/>
            <a:ext cx="3245117" cy="3245117"/>
            <a:chOff x="2645475" y="456275"/>
            <a:chExt cx="697200" cy="697200"/>
          </a:xfrm>
        </p:grpSpPr>
        <p:sp>
          <p:nvSpPr>
            <p:cNvPr id="915" name="Google Shape;915;p35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16" name="Google Shape;916;p35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17" name="Google Shape;917;p35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18" name="Google Shape;918;p35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19" name="Google Shape;919;p35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20" name="Google Shape;920;p35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21" name="Google Shape;921;p35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22" name="Google Shape;922;p35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923" name="Google Shape;9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24" name="Google Shape;924;p35"/>
          <p:cNvSpPr txBox="1"/>
          <p:nvPr>
            <p:ph idx="1" type="body"/>
          </p:nvPr>
        </p:nvSpPr>
        <p:spPr>
          <a:xfrm>
            <a:off x="3847377" y="1483550"/>
            <a:ext cx="4984800" cy="82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5" name="Google Shape;925;p35"/>
          <p:cNvSpPr txBox="1"/>
          <p:nvPr>
            <p:ph idx="2" type="subTitle"/>
          </p:nvPr>
        </p:nvSpPr>
        <p:spPr>
          <a:xfrm>
            <a:off x="311696" y="1483550"/>
            <a:ext cx="30210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6" name="Google Shape;926;p35"/>
          <p:cNvSpPr txBox="1"/>
          <p:nvPr>
            <p:ph idx="3" type="body"/>
          </p:nvPr>
        </p:nvSpPr>
        <p:spPr>
          <a:xfrm>
            <a:off x="3847350" y="3947500"/>
            <a:ext cx="4984800" cy="82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7" name="Google Shape;927;p35"/>
          <p:cNvSpPr txBox="1"/>
          <p:nvPr>
            <p:ph idx="4" type="subTitle"/>
          </p:nvPr>
        </p:nvSpPr>
        <p:spPr>
          <a:xfrm>
            <a:off x="311675" y="3947500"/>
            <a:ext cx="30210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8" name="Google Shape;928;p35"/>
          <p:cNvSpPr txBox="1"/>
          <p:nvPr>
            <p:ph idx="5" type="body"/>
          </p:nvPr>
        </p:nvSpPr>
        <p:spPr>
          <a:xfrm>
            <a:off x="3847350" y="2756877"/>
            <a:ext cx="4984800" cy="82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9" name="Google Shape;929;p35"/>
          <p:cNvSpPr txBox="1"/>
          <p:nvPr>
            <p:ph idx="6" type="subTitle"/>
          </p:nvPr>
        </p:nvSpPr>
        <p:spPr>
          <a:xfrm>
            <a:off x="311675" y="2756877"/>
            <a:ext cx="30210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30" name="Google Shape;930;p35"/>
          <p:cNvGrpSpPr/>
          <p:nvPr/>
        </p:nvGrpSpPr>
        <p:grpSpPr>
          <a:xfrm>
            <a:off x="7984200" y="-942966"/>
            <a:ext cx="1994400" cy="1981200"/>
            <a:chOff x="740850" y="1775184"/>
            <a:chExt cx="1994400" cy="1981200"/>
          </a:xfrm>
        </p:grpSpPr>
        <p:cxnSp>
          <p:nvCxnSpPr>
            <p:cNvPr id="931" name="Google Shape;931;p35"/>
            <p:cNvCxnSpPr/>
            <p:nvPr/>
          </p:nvCxnSpPr>
          <p:spPr>
            <a:xfrm>
              <a:off x="747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35"/>
            <p:cNvCxnSpPr/>
            <p:nvPr/>
          </p:nvCxnSpPr>
          <p:spPr>
            <a:xfrm>
              <a:off x="899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35"/>
            <p:cNvCxnSpPr/>
            <p:nvPr/>
          </p:nvCxnSpPr>
          <p:spPr>
            <a:xfrm>
              <a:off x="1052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35"/>
            <p:cNvCxnSpPr/>
            <p:nvPr/>
          </p:nvCxnSpPr>
          <p:spPr>
            <a:xfrm>
              <a:off x="1204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35"/>
            <p:cNvCxnSpPr/>
            <p:nvPr/>
          </p:nvCxnSpPr>
          <p:spPr>
            <a:xfrm>
              <a:off x="13570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35"/>
            <p:cNvCxnSpPr/>
            <p:nvPr/>
          </p:nvCxnSpPr>
          <p:spPr>
            <a:xfrm>
              <a:off x="1509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35"/>
            <p:cNvCxnSpPr/>
            <p:nvPr/>
          </p:nvCxnSpPr>
          <p:spPr>
            <a:xfrm>
              <a:off x="1661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35"/>
            <p:cNvCxnSpPr/>
            <p:nvPr/>
          </p:nvCxnSpPr>
          <p:spPr>
            <a:xfrm>
              <a:off x="1814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35"/>
            <p:cNvCxnSpPr/>
            <p:nvPr/>
          </p:nvCxnSpPr>
          <p:spPr>
            <a:xfrm>
              <a:off x="1966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35"/>
            <p:cNvCxnSpPr/>
            <p:nvPr/>
          </p:nvCxnSpPr>
          <p:spPr>
            <a:xfrm>
              <a:off x="21190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35"/>
            <p:cNvCxnSpPr/>
            <p:nvPr/>
          </p:nvCxnSpPr>
          <p:spPr>
            <a:xfrm>
              <a:off x="2271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35"/>
            <p:cNvCxnSpPr/>
            <p:nvPr/>
          </p:nvCxnSpPr>
          <p:spPr>
            <a:xfrm>
              <a:off x="2423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35"/>
            <p:cNvCxnSpPr/>
            <p:nvPr/>
          </p:nvCxnSpPr>
          <p:spPr>
            <a:xfrm>
              <a:off x="2576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35"/>
            <p:cNvCxnSpPr/>
            <p:nvPr/>
          </p:nvCxnSpPr>
          <p:spPr>
            <a:xfrm>
              <a:off x="2728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35"/>
            <p:cNvCxnSpPr/>
            <p:nvPr/>
          </p:nvCxnSpPr>
          <p:spPr>
            <a:xfrm>
              <a:off x="1738050" y="777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35"/>
            <p:cNvCxnSpPr/>
            <p:nvPr/>
          </p:nvCxnSpPr>
          <p:spPr>
            <a:xfrm>
              <a:off x="1738050" y="930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35"/>
            <p:cNvCxnSpPr/>
            <p:nvPr/>
          </p:nvCxnSpPr>
          <p:spPr>
            <a:xfrm>
              <a:off x="1738050" y="1082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35"/>
            <p:cNvCxnSpPr/>
            <p:nvPr/>
          </p:nvCxnSpPr>
          <p:spPr>
            <a:xfrm>
              <a:off x="1738050" y="1235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35"/>
            <p:cNvCxnSpPr/>
            <p:nvPr/>
          </p:nvCxnSpPr>
          <p:spPr>
            <a:xfrm>
              <a:off x="1738050" y="13875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35"/>
            <p:cNvCxnSpPr/>
            <p:nvPr/>
          </p:nvCxnSpPr>
          <p:spPr>
            <a:xfrm>
              <a:off x="1738050" y="1539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35"/>
            <p:cNvCxnSpPr/>
            <p:nvPr/>
          </p:nvCxnSpPr>
          <p:spPr>
            <a:xfrm>
              <a:off x="1738050" y="1692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35"/>
            <p:cNvCxnSpPr/>
            <p:nvPr/>
          </p:nvCxnSpPr>
          <p:spPr>
            <a:xfrm>
              <a:off x="1738050" y="1844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35"/>
            <p:cNvCxnSpPr/>
            <p:nvPr/>
          </p:nvCxnSpPr>
          <p:spPr>
            <a:xfrm>
              <a:off x="1738050" y="1997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35"/>
            <p:cNvCxnSpPr/>
            <p:nvPr/>
          </p:nvCxnSpPr>
          <p:spPr>
            <a:xfrm>
              <a:off x="1738050" y="21495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35"/>
            <p:cNvCxnSpPr/>
            <p:nvPr/>
          </p:nvCxnSpPr>
          <p:spPr>
            <a:xfrm>
              <a:off x="1738050" y="2301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35"/>
            <p:cNvCxnSpPr/>
            <p:nvPr/>
          </p:nvCxnSpPr>
          <p:spPr>
            <a:xfrm>
              <a:off x="1738050" y="2454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35"/>
            <p:cNvCxnSpPr/>
            <p:nvPr/>
          </p:nvCxnSpPr>
          <p:spPr>
            <a:xfrm>
              <a:off x="1738050" y="2606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35"/>
            <p:cNvCxnSpPr/>
            <p:nvPr/>
          </p:nvCxnSpPr>
          <p:spPr>
            <a:xfrm>
              <a:off x="1738050" y="2759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9" name="Google Shape;959;p35"/>
          <p:cNvGrpSpPr/>
          <p:nvPr/>
        </p:nvGrpSpPr>
        <p:grpSpPr>
          <a:xfrm>
            <a:off x="-44200" y="4743450"/>
            <a:ext cx="849600" cy="697200"/>
            <a:chOff x="489200" y="476250"/>
            <a:chExt cx="849600" cy="697200"/>
          </a:xfrm>
        </p:grpSpPr>
        <p:sp>
          <p:nvSpPr>
            <p:cNvPr id="960" name="Google Shape;960;p35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CUSTOM_16">
    <p:bg>
      <p:bgPr>
        <a:solidFill>
          <a:schemeClr val="lt2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6"/>
          <p:cNvGrpSpPr/>
          <p:nvPr/>
        </p:nvGrpSpPr>
        <p:grpSpPr>
          <a:xfrm>
            <a:off x="-120400" y="4591050"/>
            <a:ext cx="849600" cy="697200"/>
            <a:chOff x="489200" y="476250"/>
            <a:chExt cx="849600" cy="697200"/>
          </a:xfrm>
        </p:grpSpPr>
        <p:sp>
          <p:nvSpPr>
            <p:cNvPr id="992" name="Google Shape;992;p36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1022" name="Google Shape;1022;p36"/>
          <p:cNvSpPr/>
          <p:nvPr/>
        </p:nvSpPr>
        <p:spPr>
          <a:xfrm>
            <a:off x="388675" y="795899"/>
            <a:ext cx="8443800" cy="40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023" name="Google Shape;1023;p36"/>
          <p:cNvSpPr/>
          <p:nvPr/>
        </p:nvSpPr>
        <p:spPr>
          <a:xfrm>
            <a:off x="311700" y="362524"/>
            <a:ext cx="8443800" cy="4373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024" name="Google Shape;1024;p36"/>
          <p:cNvSpPr txBox="1"/>
          <p:nvPr>
            <p:ph type="title"/>
          </p:nvPr>
        </p:nvSpPr>
        <p:spPr>
          <a:xfrm>
            <a:off x="608850" y="652724"/>
            <a:ext cx="7877700" cy="4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5" name="Google Shape;1025;p36"/>
          <p:cNvSpPr txBox="1"/>
          <p:nvPr>
            <p:ph idx="1" type="body"/>
          </p:nvPr>
        </p:nvSpPr>
        <p:spPr>
          <a:xfrm>
            <a:off x="608850" y="1498700"/>
            <a:ext cx="7877700" cy="30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026" name="Google Shape;1026;p36"/>
          <p:cNvGrpSpPr/>
          <p:nvPr/>
        </p:nvGrpSpPr>
        <p:grpSpPr>
          <a:xfrm>
            <a:off x="8056062" y="-256420"/>
            <a:ext cx="1422149" cy="1422149"/>
            <a:chOff x="2645475" y="456275"/>
            <a:chExt cx="697200" cy="697200"/>
          </a:xfrm>
        </p:grpSpPr>
        <p:sp>
          <p:nvSpPr>
            <p:cNvPr id="1027" name="Google Shape;1027;p36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CUSTOM_17">
    <p:bg>
      <p:bgPr>
        <a:solidFill>
          <a:schemeClr val="accent1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7"/>
          <p:cNvGrpSpPr/>
          <p:nvPr/>
        </p:nvGrpSpPr>
        <p:grpSpPr>
          <a:xfrm>
            <a:off x="-974575" y="-1779524"/>
            <a:ext cx="2745900" cy="3493200"/>
            <a:chOff x="7178825" y="-1812429"/>
            <a:chExt cx="2745900" cy="3493200"/>
          </a:xfrm>
        </p:grpSpPr>
        <p:cxnSp>
          <p:nvCxnSpPr>
            <p:cNvPr id="1037" name="Google Shape;1037;p37"/>
            <p:cNvCxnSpPr/>
            <p:nvPr/>
          </p:nvCxnSpPr>
          <p:spPr>
            <a:xfrm>
              <a:off x="7459281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37"/>
            <p:cNvCxnSpPr/>
            <p:nvPr/>
          </p:nvCxnSpPr>
          <p:spPr>
            <a:xfrm>
              <a:off x="7728115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37"/>
            <p:cNvCxnSpPr/>
            <p:nvPr/>
          </p:nvCxnSpPr>
          <p:spPr>
            <a:xfrm>
              <a:off x="7996948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37"/>
            <p:cNvCxnSpPr/>
            <p:nvPr/>
          </p:nvCxnSpPr>
          <p:spPr>
            <a:xfrm>
              <a:off x="8265782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37"/>
            <p:cNvCxnSpPr/>
            <p:nvPr/>
          </p:nvCxnSpPr>
          <p:spPr>
            <a:xfrm>
              <a:off x="8534616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37"/>
            <p:cNvCxnSpPr/>
            <p:nvPr/>
          </p:nvCxnSpPr>
          <p:spPr>
            <a:xfrm>
              <a:off x="8803449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37"/>
            <p:cNvCxnSpPr/>
            <p:nvPr/>
          </p:nvCxnSpPr>
          <p:spPr>
            <a:xfrm>
              <a:off x="9072283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37"/>
            <p:cNvCxnSpPr/>
            <p:nvPr/>
          </p:nvCxnSpPr>
          <p:spPr>
            <a:xfrm>
              <a:off x="9341116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37"/>
            <p:cNvCxnSpPr/>
            <p:nvPr/>
          </p:nvCxnSpPr>
          <p:spPr>
            <a:xfrm>
              <a:off x="9609950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7"/>
            <p:cNvCxnSpPr/>
            <p:nvPr/>
          </p:nvCxnSpPr>
          <p:spPr>
            <a:xfrm>
              <a:off x="8551775" y="-2918025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37"/>
            <p:cNvCxnSpPr/>
            <p:nvPr/>
          </p:nvCxnSpPr>
          <p:spPr>
            <a:xfrm>
              <a:off x="8551775" y="-2649191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37"/>
            <p:cNvCxnSpPr/>
            <p:nvPr/>
          </p:nvCxnSpPr>
          <p:spPr>
            <a:xfrm>
              <a:off x="8551775" y="-2380357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37"/>
            <p:cNvCxnSpPr/>
            <p:nvPr/>
          </p:nvCxnSpPr>
          <p:spPr>
            <a:xfrm>
              <a:off x="8551775" y="-2111523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7"/>
            <p:cNvCxnSpPr/>
            <p:nvPr/>
          </p:nvCxnSpPr>
          <p:spPr>
            <a:xfrm>
              <a:off x="8551775" y="-1842689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37"/>
            <p:cNvCxnSpPr/>
            <p:nvPr/>
          </p:nvCxnSpPr>
          <p:spPr>
            <a:xfrm>
              <a:off x="8551775" y="-1573855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37"/>
            <p:cNvCxnSpPr/>
            <p:nvPr/>
          </p:nvCxnSpPr>
          <p:spPr>
            <a:xfrm>
              <a:off x="8551775" y="-1305020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7"/>
            <p:cNvCxnSpPr/>
            <p:nvPr/>
          </p:nvCxnSpPr>
          <p:spPr>
            <a:xfrm>
              <a:off x="8551775" y="-1036186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37"/>
            <p:cNvCxnSpPr/>
            <p:nvPr/>
          </p:nvCxnSpPr>
          <p:spPr>
            <a:xfrm>
              <a:off x="8551775" y="-767352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37"/>
            <p:cNvCxnSpPr/>
            <p:nvPr/>
          </p:nvCxnSpPr>
          <p:spPr>
            <a:xfrm>
              <a:off x="8551775" y="-498518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37"/>
            <p:cNvCxnSpPr/>
            <p:nvPr/>
          </p:nvCxnSpPr>
          <p:spPr>
            <a:xfrm>
              <a:off x="8551775" y="-229684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37"/>
            <p:cNvCxnSpPr/>
            <p:nvPr/>
          </p:nvCxnSpPr>
          <p:spPr>
            <a:xfrm>
              <a:off x="8551775" y="39150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8" name="Google Shape;1058;p37"/>
          <p:cNvSpPr txBox="1"/>
          <p:nvPr>
            <p:ph type="title"/>
          </p:nvPr>
        </p:nvSpPr>
        <p:spPr>
          <a:xfrm>
            <a:off x="4564525" y="617563"/>
            <a:ext cx="42678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59" name="Google Shape;1059;p37"/>
          <p:cNvSpPr/>
          <p:nvPr/>
        </p:nvSpPr>
        <p:spPr>
          <a:xfrm>
            <a:off x="397641" y="760532"/>
            <a:ext cx="3680100" cy="370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060" name="Google Shape;1060;p37"/>
          <p:cNvSpPr/>
          <p:nvPr>
            <p:ph idx="2" type="pic"/>
          </p:nvPr>
        </p:nvSpPr>
        <p:spPr>
          <a:xfrm>
            <a:off x="311700" y="673775"/>
            <a:ext cx="3680100" cy="370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p37"/>
          <p:cNvSpPr txBox="1"/>
          <p:nvPr>
            <p:ph idx="1" type="body"/>
          </p:nvPr>
        </p:nvSpPr>
        <p:spPr>
          <a:xfrm>
            <a:off x="4564525" y="1363188"/>
            <a:ext cx="4267800" cy="3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062" name="Google Shape;1062;p37"/>
          <p:cNvGrpSpPr/>
          <p:nvPr/>
        </p:nvGrpSpPr>
        <p:grpSpPr>
          <a:xfrm>
            <a:off x="8290635" y="4291786"/>
            <a:ext cx="697259" cy="697259"/>
            <a:chOff x="2421225" y="305100"/>
            <a:chExt cx="1684200" cy="1684200"/>
          </a:xfrm>
        </p:grpSpPr>
        <p:sp>
          <p:nvSpPr>
            <p:cNvPr id="1063" name="Google Shape;1063;p37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65" name="Google Shape;1065;p37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066" name="Google Shape;1066;p37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CUSTOM_17_1">
    <p:bg>
      <p:bgPr>
        <a:solidFill>
          <a:schemeClr val="accent2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8"/>
          <p:cNvSpPr/>
          <p:nvPr/>
        </p:nvSpPr>
        <p:spPr>
          <a:xfrm>
            <a:off x="-9625" y="-100"/>
            <a:ext cx="4531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069" name="Google Shape;1069;p38"/>
          <p:cNvSpPr txBox="1"/>
          <p:nvPr>
            <p:ph type="title"/>
          </p:nvPr>
        </p:nvSpPr>
        <p:spPr>
          <a:xfrm>
            <a:off x="311700" y="480900"/>
            <a:ext cx="4296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70" name="Google Shape;1070;p38"/>
          <p:cNvSpPr/>
          <p:nvPr/>
        </p:nvSpPr>
        <p:spPr>
          <a:xfrm>
            <a:off x="5152191" y="760532"/>
            <a:ext cx="3680100" cy="370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071" name="Google Shape;1071;p38"/>
          <p:cNvSpPr/>
          <p:nvPr>
            <p:ph idx="2" type="pic"/>
          </p:nvPr>
        </p:nvSpPr>
        <p:spPr>
          <a:xfrm>
            <a:off x="5066250" y="673775"/>
            <a:ext cx="3680100" cy="370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p38"/>
          <p:cNvSpPr txBox="1"/>
          <p:nvPr>
            <p:ph idx="1" type="body"/>
          </p:nvPr>
        </p:nvSpPr>
        <p:spPr>
          <a:xfrm>
            <a:off x="311700" y="1486475"/>
            <a:ext cx="3921900" cy="30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CUSTOM_18">
    <p:bg>
      <p:bgPr>
        <a:solidFill>
          <a:schemeClr val="accent5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9"/>
          <p:cNvGrpSpPr/>
          <p:nvPr/>
        </p:nvGrpSpPr>
        <p:grpSpPr>
          <a:xfrm>
            <a:off x="-364975" y="-331724"/>
            <a:ext cx="2745900" cy="3493200"/>
            <a:chOff x="7178825" y="-1812429"/>
            <a:chExt cx="2745900" cy="3493200"/>
          </a:xfrm>
        </p:grpSpPr>
        <p:cxnSp>
          <p:nvCxnSpPr>
            <p:cNvPr id="1075" name="Google Shape;1075;p39"/>
            <p:cNvCxnSpPr/>
            <p:nvPr/>
          </p:nvCxnSpPr>
          <p:spPr>
            <a:xfrm>
              <a:off x="7459281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39"/>
            <p:cNvCxnSpPr/>
            <p:nvPr/>
          </p:nvCxnSpPr>
          <p:spPr>
            <a:xfrm>
              <a:off x="7728115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39"/>
            <p:cNvCxnSpPr/>
            <p:nvPr/>
          </p:nvCxnSpPr>
          <p:spPr>
            <a:xfrm>
              <a:off x="7996948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39"/>
            <p:cNvCxnSpPr/>
            <p:nvPr/>
          </p:nvCxnSpPr>
          <p:spPr>
            <a:xfrm>
              <a:off x="8265782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39"/>
            <p:cNvCxnSpPr/>
            <p:nvPr/>
          </p:nvCxnSpPr>
          <p:spPr>
            <a:xfrm>
              <a:off x="8534616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39"/>
            <p:cNvCxnSpPr/>
            <p:nvPr/>
          </p:nvCxnSpPr>
          <p:spPr>
            <a:xfrm>
              <a:off x="8803449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39"/>
            <p:cNvCxnSpPr/>
            <p:nvPr/>
          </p:nvCxnSpPr>
          <p:spPr>
            <a:xfrm>
              <a:off x="9072283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39"/>
            <p:cNvCxnSpPr/>
            <p:nvPr/>
          </p:nvCxnSpPr>
          <p:spPr>
            <a:xfrm>
              <a:off x="9341116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39"/>
            <p:cNvCxnSpPr/>
            <p:nvPr/>
          </p:nvCxnSpPr>
          <p:spPr>
            <a:xfrm>
              <a:off x="9609950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39"/>
            <p:cNvCxnSpPr/>
            <p:nvPr/>
          </p:nvCxnSpPr>
          <p:spPr>
            <a:xfrm>
              <a:off x="8551775" y="-2918025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39"/>
            <p:cNvCxnSpPr/>
            <p:nvPr/>
          </p:nvCxnSpPr>
          <p:spPr>
            <a:xfrm>
              <a:off x="8551775" y="-2649191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39"/>
            <p:cNvCxnSpPr/>
            <p:nvPr/>
          </p:nvCxnSpPr>
          <p:spPr>
            <a:xfrm>
              <a:off x="8551775" y="-2380357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39"/>
            <p:cNvCxnSpPr/>
            <p:nvPr/>
          </p:nvCxnSpPr>
          <p:spPr>
            <a:xfrm>
              <a:off x="8551775" y="-2111523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39"/>
            <p:cNvCxnSpPr/>
            <p:nvPr/>
          </p:nvCxnSpPr>
          <p:spPr>
            <a:xfrm>
              <a:off x="8551775" y="-1842689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9"/>
            <p:cNvCxnSpPr/>
            <p:nvPr/>
          </p:nvCxnSpPr>
          <p:spPr>
            <a:xfrm>
              <a:off x="8551775" y="-1573855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39"/>
            <p:cNvCxnSpPr/>
            <p:nvPr/>
          </p:nvCxnSpPr>
          <p:spPr>
            <a:xfrm>
              <a:off x="8551775" y="-1305020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39"/>
            <p:cNvCxnSpPr/>
            <p:nvPr/>
          </p:nvCxnSpPr>
          <p:spPr>
            <a:xfrm>
              <a:off x="8551775" y="-1036186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39"/>
            <p:cNvCxnSpPr/>
            <p:nvPr/>
          </p:nvCxnSpPr>
          <p:spPr>
            <a:xfrm>
              <a:off x="8551775" y="-767352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39"/>
            <p:cNvCxnSpPr/>
            <p:nvPr/>
          </p:nvCxnSpPr>
          <p:spPr>
            <a:xfrm>
              <a:off x="8551775" y="-498518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39"/>
            <p:cNvCxnSpPr/>
            <p:nvPr/>
          </p:nvCxnSpPr>
          <p:spPr>
            <a:xfrm>
              <a:off x="8551775" y="-229684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39"/>
            <p:cNvCxnSpPr/>
            <p:nvPr/>
          </p:nvCxnSpPr>
          <p:spPr>
            <a:xfrm>
              <a:off x="8551775" y="39150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6" name="Google Shape;1096;p39"/>
          <p:cNvSpPr/>
          <p:nvPr/>
        </p:nvSpPr>
        <p:spPr>
          <a:xfrm>
            <a:off x="388675" y="795899"/>
            <a:ext cx="8443800" cy="40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097" name="Google Shape;1097;p39"/>
          <p:cNvSpPr/>
          <p:nvPr/>
        </p:nvSpPr>
        <p:spPr>
          <a:xfrm>
            <a:off x="311700" y="362524"/>
            <a:ext cx="8443800" cy="4373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098" name="Google Shape;1098;p39"/>
          <p:cNvSpPr txBox="1"/>
          <p:nvPr>
            <p:ph type="title"/>
          </p:nvPr>
        </p:nvSpPr>
        <p:spPr>
          <a:xfrm>
            <a:off x="608850" y="690499"/>
            <a:ext cx="7877700" cy="4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99" name="Google Shape;1099;p39"/>
          <p:cNvSpPr txBox="1"/>
          <p:nvPr>
            <p:ph idx="1" type="body"/>
          </p:nvPr>
        </p:nvSpPr>
        <p:spPr>
          <a:xfrm>
            <a:off x="608850" y="1555625"/>
            <a:ext cx="7877700" cy="300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●"/>
              <a:defRPr>
                <a:solidFill>
                  <a:schemeClr val="accent5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○"/>
              <a:defRPr>
                <a:solidFill>
                  <a:schemeClr val="accent5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■"/>
              <a:defRPr>
                <a:solidFill>
                  <a:schemeClr val="accent5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●"/>
              <a:defRPr>
                <a:solidFill>
                  <a:schemeClr val="accent5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○"/>
              <a:defRPr>
                <a:solidFill>
                  <a:schemeClr val="accent5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■"/>
              <a:defRPr>
                <a:solidFill>
                  <a:schemeClr val="accent5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●"/>
              <a:defRPr>
                <a:solidFill>
                  <a:schemeClr val="accent5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○"/>
              <a:defRPr>
                <a:solidFill>
                  <a:schemeClr val="accent5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00" name="Google Shape;1100;p39"/>
          <p:cNvSpPr/>
          <p:nvPr/>
        </p:nvSpPr>
        <p:spPr>
          <a:xfrm rot="527322">
            <a:off x="8085996" y="-191869"/>
            <a:ext cx="1044565" cy="968065"/>
          </a:xfrm>
          <a:prstGeom prst="star8">
            <a:avLst>
              <a:gd fmla="val 3011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1101" name="Google Shape;1101;p39"/>
          <p:cNvGrpSpPr/>
          <p:nvPr/>
        </p:nvGrpSpPr>
        <p:grpSpPr>
          <a:xfrm>
            <a:off x="-115513" y="4556830"/>
            <a:ext cx="1422149" cy="1422149"/>
            <a:chOff x="2645475" y="456275"/>
            <a:chExt cx="697200" cy="697200"/>
          </a:xfrm>
        </p:grpSpPr>
        <p:sp>
          <p:nvSpPr>
            <p:cNvPr id="1102" name="Google Shape;1102;p39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CUSTOM_19">
    <p:bg>
      <p:bgPr>
        <a:solidFill>
          <a:schemeClr val="accent5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"/>
          <p:cNvSpPr/>
          <p:nvPr/>
        </p:nvSpPr>
        <p:spPr>
          <a:xfrm>
            <a:off x="-9625" y="-100"/>
            <a:ext cx="4351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1112" name="Google Shape;1112;p40"/>
          <p:cNvGrpSpPr/>
          <p:nvPr/>
        </p:nvGrpSpPr>
        <p:grpSpPr>
          <a:xfrm>
            <a:off x="6239831" y="2311108"/>
            <a:ext cx="3245117" cy="3245117"/>
            <a:chOff x="2645475" y="456275"/>
            <a:chExt cx="697200" cy="697200"/>
          </a:xfrm>
        </p:grpSpPr>
        <p:sp>
          <p:nvSpPr>
            <p:cNvPr id="1113" name="Google Shape;1113;p40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1121" name="Google Shape;1121;p40"/>
          <p:cNvSpPr txBox="1"/>
          <p:nvPr>
            <p:ph type="title"/>
          </p:nvPr>
        </p:nvSpPr>
        <p:spPr>
          <a:xfrm>
            <a:off x="4564500" y="445025"/>
            <a:ext cx="42678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22" name="Google Shape;1122;p40"/>
          <p:cNvSpPr txBox="1"/>
          <p:nvPr>
            <p:ph idx="1" type="body"/>
          </p:nvPr>
        </p:nvSpPr>
        <p:spPr>
          <a:xfrm>
            <a:off x="4564525" y="1311700"/>
            <a:ext cx="4267800" cy="32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3" name="Google Shape;1123;p40"/>
          <p:cNvSpPr/>
          <p:nvPr/>
        </p:nvSpPr>
        <p:spPr>
          <a:xfrm>
            <a:off x="397641" y="760532"/>
            <a:ext cx="3680100" cy="370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124" name="Google Shape;1124;p40"/>
          <p:cNvSpPr/>
          <p:nvPr>
            <p:ph idx="2" type="pic"/>
          </p:nvPr>
        </p:nvSpPr>
        <p:spPr>
          <a:xfrm>
            <a:off x="311700" y="673775"/>
            <a:ext cx="3680100" cy="370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25" name="Google Shape;1125;p40"/>
          <p:cNvGrpSpPr/>
          <p:nvPr/>
        </p:nvGrpSpPr>
        <p:grpSpPr>
          <a:xfrm>
            <a:off x="-272800" y="-285750"/>
            <a:ext cx="849600" cy="697200"/>
            <a:chOff x="489200" y="476250"/>
            <a:chExt cx="849600" cy="697200"/>
          </a:xfrm>
        </p:grpSpPr>
        <p:sp>
          <p:nvSpPr>
            <p:cNvPr id="1126" name="Google Shape;1126;p40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-167565" y="4672786"/>
            <a:ext cx="697259" cy="697259"/>
            <a:chOff x="2421225" y="305100"/>
            <a:chExt cx="1684200" cy="1684200"/>
          </a:xfrm>
        </p:grpSpPr>
        <p:sp>
          <p:nvSpPr>
            <p:cNvPr id="1157" name="Google Shape;1157;p40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CUSTOM_20">
    <p:bg>
      <p:bgPr>
        <a:solidFill>
          <a:schemeClr val="accent5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1"/>
          <p:cNvSpPr/>
          <p:nvPr/>
        </p:nvSpPr>
        <p:spPr>
          <a:xfrm>
            <a:off x="-63500" y="1324200"/>
            <a:ext cx="9257400" cy="38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163" name="Google Shape;1163;p41"/>
          <p:cNvSpPr txBox="1"/>
          <p:nvPr>
            <p:ph type="title"/>
          </p:nvPr>
        </p:nvSpPr>
        <p:spPr>
          <a:xfrm>
            <a:off x="311700" y="404700"/>
            <a:ext cx="84243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4" name="Google Shape;1164;p41"/>
          <p:cNvSpPr txBox="1"/>
          <p:nvPr>
            <p:ph idx="1" type="body"/>
          </p:nvPr>
        </p:nvSpPr>
        <p:spPr>
          <a:xfrm>
            <a:off x="311700" y="1578925"/>
            <a:ext cx="2498700" cy="28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5" name="Google Shape;1165;p41"/>
          <p:cNvSpPr/>
          <p:nvPr/>
        </p:nvSpPr>
        <p:spPr>
          <a:xfrm>
            <a:off x="-163450" y="4665300"/>
            <a:ext cx="752400" cy="697200"/>
          </a:xfrm>
          <a:prstGeom prst="star8">
            <a:avLst>
              <a:gd fmla="val 3011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166" name="Google Shape;1166;p41"/>
          <p:cNvSpPr txBox="1"/>
          <p:nvPr>
            <p:ph idx="2" type="body"/>
          </p:nvPr>
        </p:nvSpPr>
        <p:spPr>
          <a:xfrm>
            <a:off x="6282075" y="1578925"/>
            <a:ext cx="2498700" cy="28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7" name="Google Shape;1167;p41"/>
          <p:cNvSpPr txBox="1"/>
          <p:nvPr>
            <p:ph idx="3" type="body"/>
          </p:nvPr>
        </p:nvSpPr>
        <p:spPr>
          <a:xfrm>
            <a:off x="3296888" y="1578925"/>
            <a:ext cx="2498700" cy="28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168" name="Google Shape;1168;p41"/>
          <p:cNvGrpSpPr/>
          <p:nvPr/>
        </p:nvGrpSpPr>
        <p:grpSpPr>
          <a:xfrm>
            <a:off x="8414000" y="-285750"/>
            <a:ext cx="849600" cy="697200"/>
            <a:chOff x="489200" y="476250"/>
            <a:chExt cx="849600" cy="697200"/>
          </a:xfrm>
        </p:grpSpPr>
        <p:sp>
          <p:nvSpPr>
            <p:cNvPr id="1169" name="Google Shape;1169;p41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21">
    <p:bg>
      <p:bgPr>
        <a:solidFill>
          <a:schemeClr val="accent5"/>
        </a:solidFill>
      </p:bgPr>
    </p:bg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1" name="Google Shape;1201;p42"/>
          <p:cNvSpPr/>
          <p:nvPr/>
        </p:nvSpPr>
        <p:spPr>
          <a:xfrm>
            <a:off x="-6325" y="3452725"/>
            <a:ext cx="9144000" cy="1690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02" name="Google Shape;1202;p42"/>
          <p:cNvSpPr/>
          <p:nvPr/>
        </p:nvSpPr>
        <p:spPr>
          <a:xfrm>
            <a:off x="327413" y="1784875"/>
            <a:ext cx="1969500" cy="2728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03" name="Google Shape;1203;p42"/>
          <p:cNvSpPr/>
          <p:nvPr/>
        </p:nvSpPr>
        <p:spPr>
          <a:xfrm>
            <a:off x="2500638" y="1784875"/>
            <a:ext cx="1969500" cy="2728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04" name="Google Shape;1204;p42"/>
          <p:cNvSpPr/>
          <p:nvPr/>
        </p:nvSpPr>
        <p:spPr>
          <a:xfrm>
            <a:off x="4673863" y="1784875"/>
            <a:ext cx="1969500" cy="2728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05" name="Google Shape;1205;p42"/>
          <p:cNvSpPr/>
          <p:nvPr/>
        </p:nvSpPr>
        <p:spPr>
          <a:xfrm>
            <a:off x="6847088" y="1784875"/>
            <a:ext cx="1969500" cy="2728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06" name="Google Shape;1206;p42"/>
          <p:cNvSpPr txBox="1"/>
          <p:nvPr>
            <p:ph idx="1" type="subTitle"/>
          </p:nvPr>
        </p:nvSpPr>
        <p:spPr>
          <a:xfrm>
            <a:off x="506975" y="2329650"/>
            <a:ext cx="16104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7" name="Google Shape;1207;p42"/>
          <p:cNvSpPr txBox="1"/>
          <p:nvPr>
            <p:ph idx="2" type="body"/>
          </p:nvPr>
        </p:nvSpPr>
        <p:spPr>
          <a:xfrm>
            <a:off x="506975" y="3033400"/>
            <a:ext cx="16104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8" name="Google Shape;1208;p42"/>
          <p:cNvSpPr txBox="1"/>
          <p:nvPr>
            <p:ph idx="3" type="subTitle"/>
          </p:nvPr>
        </p:nvSpPr>
        <p:spPr>
          <a:xfrm>
            <a:off x="2680200" y="2329650"/>
            <a:ext cx="16104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9" name="Google Shape;1209;p42"/>
          <p:cNvSpPr txBox="1"/>
          <p:nvPr>
            <p:ph idx="4" type="body"/>
          </p:nvPr>
        </p:nvSpPr>
        <p:spPr>
          <a:xfrm>
            <a:off x="2680200" y="3033400"/>
            <a:ext cx="16104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0" name="Google Shape;1210;p42"/>
          <p:cNvSpPr txBox="1"/>
          <p:nvPr>
            <p:ph idx="5" type="subTitle"/>
          </p:nvPr>
        </p:nvSpPr>
        <p:spPr>
          <a:xfrm>
            <a:off x="4853425" y="2329650"/>
            <a:ext cx="16104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1" name="Google Shape;1211;p42"/>
          <p:cNvSpPr txBox="1"/>
          <p:nvPr>
            <p:ph idx="6" type="body"/>
          </p:nvPr>
        </p:nvSpPr>
        <p:spPr>
          <a:xfrm>
            <a:off x="4853425" y="3033400"/>
            <a:ext cx="16104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2" name="Google Shape;1212;p42"/>
          <p:cNvSpPr txBox="1"/>
          <p:nvPr>
            <p:ph idx="7" type="subTitle"/>
          </p:nvPr>
        </p:nvSpPr>
        <p:spPr>
          <a:xfrm>
            <a:off x="7026650" y="2329650"/>
            <a:ext cx="16104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3" name="Google Shape;1213;p42"/>
          <p:cNvSpPr txBox="1"/>
          <p:nvPr>
            <p:ph idx="8" type="body"/>
          </p:nvPr>
        </p:nvSpPr>
        <p:spPr>
          <a:xfrm>
            <a:off x="7026650" y="3033400"/>
            <a:ext cx="16104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214" name="Google Shape;1214;p42"/>
          <p:cNvGrpSpPr/>
          <p:nvPr/>
        </p:nvGrpSpPr>
        <p:grpSpPr>
          <a:xfrm>
            <a:off x="7321735" y="476261"/>
            <a:ext cx="697259" cy="697259"/>
            <a:chOff x="2421225" y="305100"/>
            <a:chExt cx="1684200" cy="1684200"/>
          </a:xfrm>
        </p:grpSpPr>
        <p:sp>
          <p:nvSpPr>
            <p:cNvPr id="1215" name="Google Shape;1215;p42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17" name="Google Shape;1217;p42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18" name="Google Shape;1218;p42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1219" name="Google Shape;1219;p42"/>
          <p:cNvSpPr/>
          <p:nvPr/>
        </p:nvSpPr>
        <p:spPr>
          <a:xfrm>
            <a:off x="207275" y="1671598"/>
            <a:ext cx="299700" cy="277800"/>
          </a:xfrm>
          <a:prstGeom prst="star8">
            <a:avLst>
              <a:gd fmla="val 3011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20" name="Google Shape;1220;p42"/>
          <p:cNvSpPr/>
          <p:nvPr/>
        </p:nvSpPr>
        <p:spPr>
          <a:xfrm>
            <a:off x="2380500" y="1671598"/>
            <a:ext cx="299700" cy="277800"/>
          </a:xfrm>
          <a:prstGeom prst="star8">
            <a:avLst>
              <a:gd fmla="val 3011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21" name="Google Shape;1221;p42"/>
          <p:cNvSpPr/>
          <p:nvPr/>
        </p:nvSpPr>
        <p:spPr>
          <a:xfrm>
            <a:off x="4553725" y="1671598"/>
            <a:ext cx="299700" cy="277800"/>
          </a:xfrm>
          <a:prstGeom prst="star8">
            <a:avLst>
              <a:gd fmla="val 3011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22" name="Google Shape;1222;p42"/>
          <p:cNvSpPr/>
          <p:nvPr/>
        </p:nvSpPr>
        <p:spPr>
          <a:xfrm>
            <a:off x="6726950" y="1671611"/>
            <a:ext cx="299700" cy="277800"/>
          </a:xfrm>
          <a:prstGeom prst="star8">
            <a:avLst>
              <a:gd fmla="val 30113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22">
    <p:bg>
      <p:bgPr>
        <a:solidFill>
          <a:schemeClr val="lt2"/>
        </a:solidFill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3"/>
          <p:cNvSpPr/>
          <p:nvPr/>
        </p:nvSpPr>
        <p:spPr>
          <a:xfrm>
            <a:off x="-63500" y="1324200"/>
            <a:ext cx="9257400" cy="38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25" name="Google Shape;122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6" name="Google Shape;1226;p43"/>
          <p:cNvSpPr txBox="1"/>
          <p:nvPr>
            <p:ph idx="1" type="subTitle"/>
          </p:nvPr>
        </p:nvSpPr>
        <p:spPr>
          <a:xfrm>
            <a:off x="506975" y="1933531"/>
            <a:ext cx="16104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27" name="Google Shape;1227;p43"/>
          <p:cNvSpPr txBox="1"/>
          <p:nvPr>
            <p:ph idx="2" type="body"/>
          </p:nvPr>
        </p:nvSpPr>
        <p:spPr>
          <a:xfrm>
            <a:off x="506975" y="3033400"/>
            <a:ext cx="16104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8" name="Google Shape;1228;p43"/>
          <p:cNvSpPr txBox="1"/>
          <p:nvPr>
            <p:ph idx="3" type="subTitle"/>
          </p:nvPr>
        </p:nvSpPr>
        <p:spPr>
          <a:xfrm>
            <a:off x="2680200" y="1933531"/>
            <a:ext cx="16104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29" name="Google Shape;1229;p43"/>
          <p:cNvSpPr txBox="1"/>
          <p:nvPr>
            <p:ph idx="4" type="body"/>
          </p:nvPr>
        </p:nvSpPr>
        <p:spPr>
          <a:xfrm>
            <a:off x="2680200" y="3033400"/>
            <a:ext cx="16104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0" name="Google Shape;1230;p43"/>
          <p:cNvSpPr txBox="1"/>
          <p:nvPr>
            <p:ph idx="5" type="subTitle"/>
          </p:nvPr>
        </p:nvSpPr>
        <p:spPr>
          <a:xfrm>
            <a:off x="4853425" y="1933531"/>
            <a:ext cx="16104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31" name="Google Shape;1231;p43"/>
          <p:cNvSpPr txBox="1"/>
          <p:nvPr>
            <p:ph idx="6" type="body"/>
          </p:nvPr>
        </p:nvSpPr>
        <p:spPr>
          <a:xfrm>
            <a:off x="4853425" y="3033400"/>
            <a:ext cx="16104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2" name="Google Shape;1232;p43"/>
          <p:cNvSpPr txBox="1"/>
          <p:nvPr>
            <p:ph idx="7" type="subTitle"/>
          </p:nvPr>
        </p:nvSpPr>
        <p:spPr>
          <a:xfrm>
            <a:off x="7026650" y="1933531"/>
            <a:ext cx="16104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33" name="Google Shape;1233;p43"/>
          <p:cNvSpPr txBox="1"/>
          <p:nvPr>
            <p:ph idx="8" type="body"/>
          </p:nvPr>
        </p:nvSpPr>
        <p:spPr>
          <a:xfrm>
            <a:off x="7026650" y="3033400"/>
            <a:ext cx="16104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234" name="Google Shape;1234;p43"/>
          <p:cNvGrpSpPr/>
          <p:nvPr/>
        </p:nvGrpSpPr>
        <p:grpSpPr>
          <a:xfrm>
            <a:off x="-1110438" y="2522780"/>
            <a:ext cx="1422149" cy="1422149"/>
            <a:chOff x="2645475" y="456275"/>
            <a:chExt cx="697200" cy="697200"/>
          </a:xfrm>
        </p:grpSpPr>
        <p:sp>
          <p:nvSpPr>
            <p:cNvPr id="1235" name="Google Shape;1235;p43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36" name="Google Shape;1236;p43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37" name="Google Shape;1237;p43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38" name="Google Shape;1238;p43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39" name="Google Shape;1239;p43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40" name="Google Shape;1240;p43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41" name="Google Shape;1241;p43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42" name="Google Shape;1242;p43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1243" name="Google Shape;1243;p43"/>
          <p:cNvGrpSpPr/>
          <p:nvPr/>
        </p:nvGrpSpPr>
        <p:grpSpPr>
          <a:xfrm>
            <a:off x="8109200" y="-438150"/>
            <a:ext cx="849600" cy="697200"/>
            <a:chOff x="489200" y="476250"/>
            <a:chExt cx="849600" cy="697200"/>
          </a:xfrm>
        </p:grpSpPr>
        <p:sp>
          <p:nvSpPr>
            <p:cNvPr id="1244" name="Google Shape;1244;p43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CUSTOM_23">
    <p:bg>
      <p:bgPr>
        <a:solidFill>
          <a:schemeClr val="accent6"/>
        </a:solidFill>
      </p:bgPr>
    </p:bg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6" name="Google Shape;1276;p44"/>
          <p:cNvSpPr/>
          <p:nvPr/>
        </p:nvSpPr>
        <p:spPr>
          <a:xfrm>
            <a:off x="327429" y="1784875"/>
            <a:ext cx="2580600" cy="2728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77" name="Google Shape;1277;p44"/>
          <p:cNvSpPr txBox="1"/>
          <p:nvPr>
            <p:ph idx="1" type="subTitle"/>
          </p:nvPr>
        </p:nvSpPr>
        <p:spPr>
          <a:xfrm>
            <a:off x="562695" y="2177250"/>
            <a:ext cx="21099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8" name="Google Shape;1278;p44"/>
          <p:cNvSpPr txBox="1"/>
          <p:nvPr>
            <p:ph idx="2" type="body"/>
          </p:nvPr>
        </p:nvSpPr>
        <p:spPr>
          <a:xfrm>
            <a:off x="562695" y="3033400"/>
            <a:ext cx="21099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9" name="Google Shape;1279;p44"/>
          <p:cNvSpPr/>
          <p:nvPr/>
        </p:nvSpPr>
        <p:spPr>
          <a:xfrm>
            <a:off x="6251704" y="1784875"/>
            <a:ext cx="2580600" cy="2728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80" name="Google Shape;1280;p44"/>
          <p:cNvSpPr txBox="1"/>
          <p:nvPr>
            <p:ph idx="3" type="subTitle"/>
          </p:nvPr>
        </p:nvSpPr>
        <p:spPr>
          <a:xfrm>
            <a:off x="6486970" y="2177250"/>
            <a:ext cx="21099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1" name="Google Shape;1281;p44"/>
          <p:cNvSpPr txBox="1"/>
          <p:nvPr>
            <p:ph idx="4" type="body"/>
          </p:nvPr>
        </p:nvSpPr>
        <p:spPr>
          <a:xfrm>
            <a:off x="6486970" y="3033400"/>
            <a:ext cx="21099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2" name="Google Shape;1282;p44"/>
          <p:cNvSpPr/>
          <p:nvPr/>
        </p:nvSpPr>
        <p:spPr>
          <a:xfrm>
            <a:off x="3289566" y="1784875"/>
            <a:ext cx="2580600" cy="2728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283" name="Google Shape;1283;p44"/>
          <p:cNvSpPr txBox="1"/>
          <p:nvPr>
            <p:ph idx="5" type="subTitle"/>
          </p:nvPr>
        </p:nvSpPr>
        <p:spPr>
          <a:xfrm>
            <a:off x="3524832" y="2177250"/>
            <a:ext cx="21099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4" name="Google Shape;1284;p44"/>
          <p:cNvSpPr txBox="1"/>
          <p:nvPr>
            <p:ph idx="6" type="body"/>
          </p:nvPr>
        </p:nvSpPr>
        <p:spPr>
          <a:xfrm>
            <a:off x="3524832" y="3033400"/>
            <a:ext cx="21099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285" name="Google Shape;1285;p44"/>
          <p:cNvGrpSpPr/>
          <p:nvPr/>
        </p:nvGrpSpPr>
        <p:grpSpPr>
          <a:xfrm>
            <a:off x="7535231" y="-1651292"/>
            <a:ext cx="3245117" cy="3245117"/>
            <a:chOff x="2645475" y="456275"/>
            <a:chExt cx="697200" cy="697200"/>
          </a:xfrm>
        </p:grpSpPr>
        <p:sp>
          <p:nvSpPr>
            <p:cNvPr id="1286" name="Google Shape;1286;p44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87" name="Google Shape;1287;p44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88" name="Google Shape;1288;p44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89" name="Google Shape;1289;p44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90" name="Google Shape;1290;p44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91" name="Google Shape;1291;p44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92" name="Google Shape;1292;p44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93" name="Google Shape;1293;p44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1294" name="Google Shape;1294;p44"/>
          <p:cNvGrpSpPr/>
          <p:nvPr/>
        </p:nvGrpSpPr>
        <p:grpSpPr>
          <a:xfrm>
            <a:off x="-472365" y="4139386"/>
            <a:ext cx="697259" cy="697259"/>
            <a:chOff x="2421225" y="305100"/>
            <a:chExt cx="1684200" cy="1684200"/>
          </a:xfrm>
        </p:grpSpPr>
        <p:sp>
          <p:nvSpPr>
            <p:cNvPr id="1295" name="Google Shape;1295;p44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97" name="Google Shape;1297;p44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298" name="Google Shape;1298;p44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24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01" name="Google Shape;1301;p45"/>
          <p:cNvSpPr/>
          <p:nvPr/>
        </p:nvSpPr>
        <p:spPr>
          <a:xfrm>
            <a:off x="-6325" y="3452725"/>
            <a:ext cx="9144000" cy="1690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02" name="Google Shape;1302;p45"/>
          <p:cNvSpPr/>
          <p:nvPr/>
        </p:nvSpPr>
        <p:spPr>
          <a:xfrm>
            <a:off x="327425" y="1829400"/>
            <a:ext cx="2580600" cy="268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03" name="Google Shape;1303;p45"/>
          <p:cNvSpPr txBox="1"/>
          <p:nvPr>
            <p:ph idx="1" type="subTitle"/>
          </p:nvPr>
        </p:nvSpPr>
        <p:spPr>
          <a:xfrm>
            <a:off x="562695" y="2177250"/>
            <a:ext cx="21099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4" name="Google Shape;1304;p45"/>
          <p:cNvSpPr txBox="1"/>
          <p:nvPr>
            <p:ph idx="2" type="body"/>
          </p:nvPr>
        </p:nvSpPr>
        <p:spPr>
          <a:xfrm>
            <a:off x="562695" y="3033400"/>
            <a:ext cx="21099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5" name="Google Shape;1305;p45"/>
          <p:cNvSpPr/>
          <p:nvPr/>
        </p:nvSpPr>
        <p:spPr>
          <a:xfrm>
            <a:off x="6251700" y="1829400"/>
            <a:ext cx="2580600" cy="268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06" name="Google Shape;1306;p45"/>
          <p:cNvSpPr txBox="1"/>
          <p:nvPr>
            <p:ph idx="3" type="subTitle"/>
          </p:nvPr>
        </p:nvSpPr>
        <p:spPr>
          <a:xfrm>
            <a:off x="6486970" y="2177250"/>
            <a:ext cx="21099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7" name="Google Shape;1307;p45"/>
          <p:cNvSpPr txBox="1"/>
          <p:nvPr>
            <p:ph idx="4" type="body"/>
          </p:nvPr>
        </p:nvSpPr>
        <p:spPr>
          <a:xfrm>
            <a:off x="6486970" y="3033400"/>
            <a:ext cx="21099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8" name="Google Shape;1308;p45"/>
          <p:cNvSpPr/>
          <p:nvPr/>
        </p:nvSpPr>
        <p:spPr>
          <a:xfrm>
            <a:off x="3289563" y="1829400"/>
            <a:ext cx="2580600" cy="268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09" name="Google Shape;1309;p45"/>
          <p:cNvSpPr txBox="1"/>
          <p:nvPr>
            <p:ph idx="5" type="subTitle"/>
          </p:nvPr>
        </p:nvSpPr>
        <p:spPr>
          <a:xfrm>
            <a:off x="3524832" y="2177250"/>
            <a:ext cx="2109900" cy="4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0" name="Google Shape;1310;p45"/>
          <p:cNvSpPr txBox="1"/>
          <p:nvPr>
            <p:ph idx="6" type="body"/>
          </p:nvPr>
        </p:nvSpPr>
        <p:spPr>
          <a:xfrm>
            <a:off x="3524832" y="3033400"/>
            <a:ext cx="2109900" cy="1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311" name="Google Shape;1311;p45"/>
          <p:cNvGrpSpPr/>
          <p:nvPr/>
        </p:nvGrpSpPr>
        <p:grpSpPr>
          <a:xfrm>
            <a:off x="162975" y="1695756"/>
            <a:ext cx="325051" cy="325051"/>
            <a:chOff x="2421225" y="305100"/>
            <a:chExt cx="1684200" cy="1684200"/>
          </a:xfrm>
        </p:grpSpPr>
        <p:sp>
          <p:nvSpPr>
            <p:cNvPr id="1312" name="Google Shape;1312;p45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14" name="Google Shape;1314;p45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15" name="Google Shape;1315;p45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1316" name="Google Shape;1316;p45"/>
          <p:cNvGrpSpPr/>
          <p:nvPr/>
        </p:nvGrpSpPr>
        <p:grpSpPr>
          <a:xfrm>
            <a:off x="3214900" y="1695756"/>
            <a:ext cx="325051" cy="325051"/>
            <a:chOff x="2421225" y="305100"/>
            <a:chExt cx="1684200" cy="1684200"/>
          </a:xfrm>
        </p:grpSpPr>
        <p:sp>
          <p:nvSpPr>
            <p:cNvPr id="1317" name="Google Shape;1317;p45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19" name="Google Shape;1319;p45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20" name="Google Shape;1320;p45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1321" name="Google Shape;1321;p45"/>
          <p:cNvGrpSpPr/>
          <p:nvPr/>
        </p:nvGrpSpPr>
        <p:grpSpPr>
          <a:xfrm>
            <a:off x="6103850" y="1695756"/>
            <a:ext cx="325051" cy="325051"/>
            <a:chOff x="2421225" y="305100"/>
            <a:chExt cx="1684200" cy="1684200"/>
          </a:xfrm>
        </p:grpSpPr>
        <p:sp>
          <p:nvSpPr>
            <p:cNvPr id="1322" name="Google Shape;1322;p45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24" name="Google Shape;1324;p45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25" name="Google Shape;1325;p45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1326" name="Google Shape;1326;p45"/>
          <p:cNvGrpSpPr/>
          <p:nvPr/>
        </p:nvGrpSpPr>
        <p:grpSpPr>
          <a:xfrm>
            <a:off x="8425650" y="-171450"/>
            <a:ext cx="849600" cy="697200"/>
            <a:chOff x="489200" y="476250"/>
            <a:chExt cx="849600" cy="697200"/>
          </a:xfrm>
        </p:grpSpPr>
        <p:sp>
          <p:nvSpPr>
            <p:cNvPr id="1327" name="Google Shape;1327;p45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3">
  <p:cSld name="CUSTOM_25">
    <p:bg>
      <p:bgPr>
        <a:solidFill>
          <a:schemeClr val="accent5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6"/>
          <p:cNvSpPr/>
          <p:nvPr/>
        </p:nvSpPr>
        <p:spPr>
          <a:xfrm>
            <a:off x="3879050" y="330725"/>
            <a:ext cx="1218600" cy="12186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59" name="Google Shape;1359;p46"/>
          <p:cNvSpPr/>
          <p:nvPr/>
        </p:nvSpPr>
        <p:spPr>
          <a:xfrm>
            <a:off x="7239000" y="0"/>
            <a:ext cx="1903500" cy="5143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60" name="Google Shape;1360;p46"/>
          <p:cNvSpPr txBox="1"/>
          <p:nvPr>
            <p:ph type="title"/>
          </p:nvPr>
        </p:nvSpPr>
        <p:spPr>
          <a:xfrm>
            <a:off x="311700" y="2285400"/>
            <a:ext cx="2943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61" name="Google Shape;1361;p46"/>
          <p:cNvSpPr/>
          <p:nvPr/>
        </p:nvSpPr>
        <p:spPr>
          <a:xfrm>
            <a:off x="5093850" y="331925"/>
            <a:ext cx="3598200" cy="1218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62" name="Google Shape;1362;p46"/>
          <p:cNvSpPr txBox="1"/>
          <p:nvPr>
            <p:ph idx="1" type="body"/>
          </p:nvPr>
        </p:nvSpPr>
        <p:spPr>
          <a:xfrm>
            <a:off x="5203475" y="477125"/>
            <a:ext cx="3389100" cy="96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63" name="Google Shape;1363;p46"/>
          <p:cNvSpPr txBox="1"/>
          <p:nvPr>
            <p:ph idx="2" type="subTitle"/>
          </p:nvPr>
        </p:nvSpPr>
        <p:spPr>
          <a:xfrm>
            <a:off x="4026075" y="492975"/>
            <a:ext cx="912900" cy="89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4" name="Google Shape;1364;p46"/>
          <p:cNvSpPr/>
          <p:nvPr/>
        </p:nvSpPr>
        <p:spPr>
          <a:xfrm>
            <a:off x="5093850" y="2018675"/>
            <a:ext cx="3598200" cy="1218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65" name="Google Shape;1365;p46"/>
          <p:cNvSpPr txBox="1"/>
          <p:nvPr>
            <p:ph idx="3" type="body"/>
          </p:nvPr>
        </p:nvSpPr>
        <p:spPr>
          <a:xfrm>
            <a:off x="5203500" y="2163750"/>
            <a:ext cx="3389100" cy="96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66" name="Google Shape;1366;p46"/>
          <p:cNvSpPr/>
          <p:nvPr/>
        </p:nvSpPr>
        <p:spPr>
          <a:xfrm>
            <a:off x="5093850" y="3705425"/>
            <a:ext cx="3598200" cy="1218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67" name="Google Shape;1367;p46"/>
          <p:cNvSpPr txBox="1"/>
          <p:nvPr>
            <p:ph idx="4" type="body"/>
          </p:nvPr>
        </p:nvSpPr>
        <p:spPr>
          <a:xfrm>
            <a:off x="5203650" y="3850500"/>
            <a:ext cx="3389100" cy="96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grpSp>
        <p:nvGrpSpPr>
          <p:cNvPr id="1368" name="Google Shape;1368;p46"/>
          <p:cNvGrpSpPr/>
          <p:nvPr/>
        </p:nvGrpSpPr>
        <p:grpSpPr>
          <a:xfrm>
            <a:off x="-1628126" y="3539124"/>
            <a:ext cx="3245117" cy="3245117"/>
            <a:chOff x="2645475" y="456275"/>
            <a:chExt cx="697200" cy="697200"/>
          </a:xfrm>
        </p:grpSpPr>
        <p:sp>
          <p:nvSpPr>
            <p:cNvPr id="1369" name="Google Shape;1369;p46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70" name="Google Shape;1370;p46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71" name="Google Shape;1371;p46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72" name="Google Shape;1372;p46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73" name="Google Shape;1373;p46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74" name="Google Shape;1374;p46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75" name="Google Shape;1375;p46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76" name="Google Shape;1376;p46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1377" name="Google Shape;1377;p46"/>
          <p:cNvSpPr/>
          <p:nvPr/>
        </p:nvSpPr>
        <p:spPr>
          <a:xfrm>
            <a:off x="3879050" y="2018675"/>
            <a:ext cx="1218600" cy="1218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78" name="Google Shape;1378;p46"/>
          <p:cNvSpPr txBox="1"/>
          <p:nvPr>
            <p:ph idx="5" type="subTitle"/>
          </p:nvPr>
        </p:nvSpPr>
        <p:spPr>
          <a:xfrm>
            <a:off x="4026075" y="2180925"/>
            <a:ext cx="912900" cy="89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9" name="Google Shape;1379;p46"/>
          <p:cNvSpPr/>
          <p:nvPr/>
        </p:nvSpPr>
        <p:spPr>
          <a:xfrm>
            <a:off x="3879050" y="3705425"/>
            <a:ext cx="1218600" cy="1218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80" name="Google Shape;1380;p46"/>
          <p:cNvSpPr txBox="1"/>
          <p:nvPr>
            <p:ph idx="6" type="subTitle"/>
          </p:nvPr>
        </p:nvSpPr>
        <p:spPr>
          <a:xfrm>
            <a:off x="4026075" y="3867675"/>
            <a:ext cx="912900" cy="89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CUSTOM_26">
    <p:bg>
      <p:bgPr>
        <a:solidFill>
          <a:schemeClr val="accent5"/>
        </a:solidFill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47"/>
          <p:cNvGrpSpPr/>
          <p:nvPr/>
        </p:nvGrpSpPr>
        <p:grpSpPr>
          <a:xfrm>
            <a:off x="-1635227" y="-1638063"/>
            <a:ext cx="3245117" cy="3245117"/>
            <a:chOff x="2645475" y="456275"/>
            <a:chExt cx="697200" cy="697200"/>
          </a:xfrm>
        </p:grpSpPr>
        <p:sp>
          <p:nvSpPr>
            <p:cNvPr id="1383" name="Google Shape;1383;p47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86" name="Google Shape;1386;p47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87" name="Google Shape;1387;p47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1391" name="Google Shape;1391;p47"/>
          <p:cNvSpPr txBox="1"/>
          <p:nvPr>
            <p:ph type="title"/>
          </p:nvPr>
        </p:nvSpPr>
        <p:spPr>
          <a:xfrm>
            <a:off x="311700" y="292625"/>
            <a:ext cx="8520600" cy="4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392" name="Google Shape;1392;p47"/>
          <p:cNvCxnSpPr/>
          <p:nvPr/>
        </p:nvCxnSpPr>
        <p:spPr>
          <a:xfrm>
            <a:off x="4572000" y="1166725"/>
            <a:ext cx="0" cy="3215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93" name="Google Shape;1393;p47"/>
          <p:cNvSpPr/>
          <p:nvPr/>
        </p:nvSpPr>
        <p:spPr>
          <a:xfrm>
            <a:off x="4411500" y="1496338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94" name="Google Shape;1394;p47"/>
          <p:cNvSpPr/>
          <p:nvPr/>
        </p:nvSpPr>
        <p:spPr>
          <a:xfrm>
            <a:off x="4411500" y="2625763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95" name="Google Shape;1395;p47"/>
          <p:cNvSpPr/>
          <p:nvPr/>
        </p:nvSpPr>
        <p:spPr>
          <a:xfrm>
            <a:off x="4411500" y="3755188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396" name="Google Shape;1396;p47"/>
          <p:cNvSpPr txBox="1"/>
          <p:nvPr>
            <p:ph idx="1" type="body"/>
          </p:nvPr>
        </p:nvSpPr>
        <p:spPr>
          <a:xfrm>
            <a:off x="4941925" y="1428850"/>
            <a:ext cx="38904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97" name="Google Shape;1397;p47"/>
          <p:cNvSpPr txBox="1"/>
          <p:nvPr>
            <p:ph idx="2" type="subTitle"/>
          </p:nvPr>
        </p:nvSpPr>
        <p:spPr>
          <a:xfrm>
            <a:off x="1356275" y="1547350"/>
            <a:ext cx="28458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8" name="Google Shape;1398;p47"/>
          <p:cNvSpPr txBox="1"/>
          <p:nvPr>
            <p:ph idx="3" type="body"/>
          </p:nvPr>
        </p:nvSpPr>
        <p:spPr>
          <a:xfrm>
            <a:off x="311700" y="2532775"/>
            <a:ext cx="38904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99" name="Google Shape;1399;p47"/>
          <p:cNvSpPr txBox="1"/>
          <p:nvPr>
            <p:ph idx="4" type="body"/>
          </p:nvPr>
        </p:nvSpPr>
        <p:spPr>
          <a:xfrm>
            <a:off x="4941925" y="3687700"/>
            <a:ext cx="38904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00" name="Google Shape;1400;p47"/>
          <p:cNvSpPr txBox="1"/>
          <p:nvPr>
            <p:ph idx="5" type="subTitle"/>
          </p:nvPr>
        </p:nvSpPr>
        <p:spPr>
          <a:xfrm>
            <a:off x="1356275" y="3755200"/>
            <a:ext cx="28458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1" name="Google Shape;1401;p47"/>
          <p:cNvSpPr txBox="1"/>
          <p:nvPr>
            <p:ph idx="6" type="subTitle"/>
          </p:nvPr>
        </p:nvSpPr>
        <p:spPr>
          <a:xfrm>
            <a:off x="4941900" y="2676775"/>
            <a:ext cx="2845800" cy="1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2" name="Google Shape;1402;p47"/>
          <p:cNvSpPr/>
          <p:nvPr/>
        </p:nvSpPr>
        <p:spPr>
          <a:xfrm>
            <a:off x="-6325" y="4710925"/>
            <a:ext cx="9144000" cy="432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28">
    <p:bg>
      <p:bgPr>
        <a:solidFill>
          <a:schemeClr val="accent5"/>
        </a:solidFill>
      </p:bgPr>
    </p:bg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4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405" name="Google Shape;1405;p48"/>
          <p:cNvCxnSpPr/>
          <p:nvPr/>
        </p:nvCxnSpPr>
        <p:spPr>
          <a:xfrm rot="10800000">
            <a:off x="311625" y="2335600"/>
            <a:ext cx="8543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1406" name="Google Shape;1406;p48"/>
          <p:cNvGrpSpPr/>
          <p:nvPr/>
        </p:nvGrpSpPr>
        <p:grpSpPr>
          <a:xfrm>
            <a:off x="4397680" y="2161287"/>
            <a:ext cx="348629" cy="348629"/>
            <a:chOff x="2421225" y="305100"/>
            <a:chExt cx="1684200" cy="1684200"/>
          </a:xfrm>
        </p:grpSpPr>
        <p:sp>
          <p:nvSpPr>
            <p:cNvPr id="1407" name="Google Shape;1407;p48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1411" name="Google Shape;1411;p48"/>
          <p:cNvGrpSpPr/>
          <p:nvPr/>
        </p:nvGrpSpPr>
        <p:grpSpPr>
          <a:xfrm>
            <a:off x="7010705" y="2161287"/>
            <a:ext cx="348629" cy="348629"/>
            <a:chOff x="2421225" y="305100"/>
            <a:chExt cx="1684200" cy="1684200"/>
          </a:xfrm>
        </p:grpSpPr>
        <p:sp>
          <p:nvSpPr>
            <p:cNvPr id="1412" name="Google Shape;1412;p48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1416" name="Google Shape;1416;p48"/>
          <p:cNvGrpSpPr/>
          <p:nvPr/>
        </p:nvGrpSpPr>
        <p:grpSpPr>
          <a:xfrm>
            <a:off x="1784655" y="2161287"/>
            <a:ext cx="348629" cy="348629"/>
            <a:chOff x="2421225" y="305100"/>
            <a:chExt cx="1684200" cy="1684200"/>
          </a:xfrm>
        </p:grpSpPr>
        <p:sp>
          <p:nvSpPr>
            <p:cNvPr id="1417" name="Google Shape;1417;p48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sp>
        <p:nvSpPr>
          <p:cNvPr id="1421" name="Google Shape;1421;p48"/>
          <p:cNvSpPr txBox="1"/>
          <p:nvPr>
            <p:ph idx="1" type="subTitle"/>
          </p:nvPr>
        </p:nvSpPr>
        <p:spPr>
          <a:xfrm>
            <a:off x="1180013" y="1502357"/>
            <a:ext cx="1557900" cy="34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2" name="Google Shape;1422;p48"/>
          <p:cNvSpPr txBox="1"/>
          <p:nvPr>
            <p:ph idx="2" type="body"/>
          </p:nvPr>
        </p:nvSpPr>
        <p:spPr>
          <a:xfrm>
            <a:off x="849263" y="2820250"/>
            <a:ext cx="2219400" cy="16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3" name="Google Shape;1423;p48"/>
          <p:cNvSpPr txBox="1"/>
          <p:nvPr>
            <p:ph idx="3" type="subTitle"/>
          </p:nvPr>
        </p:nvSpPr>
        <p:spPr>
          <a:xfrm>
            <a:off x="3793038" y="1502357"/>
            <a:ext cx="1557900" cy="34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4" name="Google Shape;1424;p48"/>
          <p:cNvSpPr txBox="1"/>
          <p:nvPr>
            <p:ph idx="4" type="body"/>
          </p:nvPr>
        </p:nvSpPr>
        <p:spPr>
          <a:xfrm>
            <a:off x="3462288" y="2820250"/>
            <a:ext cx="2219400" cy="16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5" name="Google Shape;1425;p48"/>
          <p:cNvSpPr txBox="1"/>
          <p:nvPr>
            <p:ph idx="5" type="subTitle"/>
          </p:nvPr>
        </p:nvSpPr>
        <p:spPr>
          <a:xfrm>
            <a:off x="6406063" y="1502357"/>
            <a:ext cx="1557900" cy="34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6" name="Google Shape;1426;p48"/>
          <p:cNvSpPr txBox="1"/>
          <p:nvPr>
            <p:ph idx="6" type="body"/>
          </p:nvPr>
        </p:nvSpPr>
        <p:spPr>
          <a:xfrm>
            <a:off x="6075313" y="2820250"/>
            <a:ext cx="2219400" cy="16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7" name="Google Shape;1427;p48"/>
          <p:cNvSpPr/>
          <p:nvPr/>
        </p:nvSpPr>
        <p:spPr>
          <a:xfrm>
            <a:off x="-6325" y="4710925"/>
            <a:ext cx="9144000" cy="4326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1428" name="Google Shape;1428;p48"/>
          <p:cNvGrpSpPr/>
          <p:nvPr/>
        </p:nvGrpSpPr>
        <p:grpSpPr>
          <a:xfrm>
            <a:off x="-1229633" y="-2541524"/>
            <a:ext cx="2745900" cy="3493200"/>
            <a:chOff x="7178825" y="-1812429"/>
            <a:chExt cx="2745900" cy="3493200"/>
          </a:xfrm>
        </p:grpSpPr>
        <p:cxnSp>
          <p:nvCxnSpPr>
            <p:cNvPr id="1429" name="Google Shape;1429;p48"/>
            <p:cNvCxnSpPr/>
            <p:nvPr/>
          </p:nvCxnSpPr>
          <p:spPr>
            <a:xfrm>
              <a:off x="7459281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48"/>
            <p:cNvCxnSpPr/>
            <p:nvPr/>
          </p:nvCxnSpPr>
          <p:spPr>
            <a:xfrm>
              <a:off x="7728115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48"/>
            <p:cNvCxnSpPr/>
            <p:nvPr/>
          </p:nvCxnSpPr>
          <p:spPr>
            <a:xfrm>
              <a:off x="7996948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48"/>
            <p:cNvCxnSpPr/>
            <p:nvPr/>
          </p:nvCxnSpPr>
          <p:spPr>
            <a:xfrm>
              <a:off x="8265782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48"/>
            <p:cNvCxnSpPr/>
            <p:nvPr/>
          </p:nvCxnSpPr>
          <p:spPr>
            <a:xfrm>
              <a:off x="8534616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48"/>
            <p:cNvCxnSpPr/>
            <p:nvPr/>
          </p:nvCxnSpPr>
          <p:spPr>
            <a:xfrm>
              <a:off x="8803449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48"/>
            <p:cNvCxnSpPr/>
            <p:nvPr/>
          </p:nvCxnSpPr>
          <p:spPr>
            <a:xfrm>
              <a:off x="9072283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48"/>
            <p:cNvCxnSpPr/>
            <p:nvPr/>
          </p:nvCxnSpPr>
          <p:spPr>
            <a:xfrm>
              <a:off x="9341116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48"/>
            <p:cNvCxnSpPr/>
            <p:nvPr/>
          </p:nvCxnSpPr>
          <p:spPr>
            <a:xfrm>
              <a:off x="9609950" y="-1812429"/>
              <a:ext cx="0" cy="34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48"/>
            <p:cNvCxnSpPr/>
            <p:nvPr/>
          </p:nvCxnSpPr>
          <p:spPr>
            <a:xfrm>
              <a:off x="8551775" y="-2918025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48"/>
            <p:cNvCxnSpPr/>
            <p:nvPr/>
          </p:nvCxnSpPr>
          <p:spPr>
            <a:xfrm>
              <a:off x="8551775" y="-2649191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48"/>
            <p:cNvCxnSpPr/>
            <p:nvPr/>
          </p:nvCxnSpPr>
          <p:spPr>
            <a:xfrm>
              <a:off x="8551775" y="-2380357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48"/>
            <p:cNvCxnSpPr/>
            <p:nvPr/>
          </p:nvCxnSpPr>
          <p:spPr>
            <a:xfrm>
              <a:off x="8551775" y="-2111523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48"/>
            <p:cNvCxnSpPr/>
            <p:nvPr/>
          </p:nvCxnSpPr>
          <p:spPr>
            <a:xfrm>
              <a:off x="8551775" y="-1842689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48"/>
            <p:cNvCxnSpPr/>
            <p:nvPr/>
          </p:nvCxnSpPr>
          <p:spPr>
            <a:xfrm>
              <a:off x="8551775" y="-1573855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48"/>
            <p:cNvCxnSpPr/>
            <p:nvPr/>
          </p:nvCxnSpPr>
          <p:spPr>
            <a:xfrm>
              <a:off x="8551775" y="-1305020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48"/>
            <p:cNvCxnSpPr/>
            <p:nvPr/>
          </p:nvCxnSpPr>
          <p:spPr>
            <a:xfrm>
              <a:off x="8551775" y="-1036186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48"/>
            <p:cNvCxnSpPr/>
            <p:nvPr/>
          </p:nvCxnSpPr>
          <p:spPr>
            <a:xfrm>
              <a:off x="8551775" y="-767352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48"/>
            <p:cNvCxnSpPr/>
            <p:nvPr/>
          </p:nvCxnSpPr>
          <p:spPr>
            <a:xfrm>
              <a:off x="8551775" y="-498518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48"/>
            <p:cNvCxnSpPr/>
            <p:nvPr/>
          </p:nvCxnSpPr>
          <p:spPr>
            <a:xfrm>
              <a:off x="8551775" y="-229684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48"/>
            <p:cNvCxnSpPr/>
            <p:nvPr/>
          </p:nvCxnSpPr>
          <p:spPr>
            <a:xfrm>
              <a:off x="8551775" y="39150"/>
              <a:ext cx="0" cy="274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CUSTOM_27"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4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452" name="Google Shape;1452;p49"/>
          <p:cNvCxnSpPr/>
          <p:nvPr/>
        </p:nvCxnSpPr>
        <p:spPr>
          <a:xfrm>
            <a:off x="2211925" y="1203850"/>
            <a:ext cx="0" cy="3597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453" name="Google Shape;1453;p49"/>
          <p:cNvSpPr/>
          <p:nvPr/>
        </p:nvSpPr>
        <p:spPr>
          <a:xfrm>
            <a:off x="2051425" y="1400038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454" name="Google Shape;1454;p49"/>
          <p:cNvSpPr/>
          <p:nvPr/>
        </p:nvSpPr>
        <p:spPr>
          <a:xfrm>
            <a:off x="2051425" y="2384763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455" name="Google Shape;1455;p49"/>
          <p:cNvSpPr/>
          <p:nvPr/>
        </p:nvSpPr>
        <p:spPr>
          <a:xfrm>
            <a:off x="2051425" y="3369488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456" name="Google Shape;1456;p49"/>
          <p:cNvSpPr/>
          <p:nvPr/>
        </p:nvSpPr>
        <p:spPr>
          <a:xfrm>
            <a:off x="2051425" y="4354213"/>
            <a:ext cx="321000" cy="297600"/>
          </a:xfrm>
          <a:prstGeom prst="star8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457" name="Google Shape;1457;p49"/>
          <p:cNvSpPr/>
          <p:nvPr/>
        </p:nvSpPr>
        <p:spPr>
          <a:xfrm>
            <a:off x="7941900" y="0"/>
            <a:ext cx="1200600" cy="51435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458" name="Google Shape;1458;p49"/>
          <p:cNvSpPr txBox="1"/>
          <p:nvPr>
            <p:ph idx="1" type="body"/>
          </p:nvPr>
        </p:nvSpPr>
        <p:spPr>
          <a:xfrm>
            <a:off x="2554250" y="1332550"/>
            <a:ext cx="52173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59" name="Google Shape;1459;p49"/>
          <p:cNvSpPr txBox="1"/>
          <p:nvPr>
            <p:ph idx="2" type="subTitle"/>
          </p:nvPr>
        </p:nvSpPr>
        <p:spPr>
          <a:xfrm>
            <a:off x="311700" y="1451050"/>
            <a:ext cx="1557900" cy="19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0" name="Google Shape;1460;p49"/>
          <p:cNvSpPr txBox="1"/>
          <p:nvPr>
            <p:ph idx="3" type="body"/>
          </p:nvPr>
        </p:nvSpPr>
        <p:spPr>
          <a:xfrm>
            <a:off x="2554250" y="2342150"/>
            <a:ext cx="52173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61" name="Google Shape;1461;p49"/>
          <p:cNvSpPr txBox="1"/>
          <p:nvPr>
            <p:ph idx="4" type="subTitle"/>
          </p:nvPr>
        </p:nvSpPr>
        <p:spPr>
          <a:xfrm>
            <a:off x="311700" y="2410275"/>
            <a:ext cx="1557900" cy="19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2" name="Google Shape;1462;p49"/>
          <p:cNvSpPr txBox="1"/>
          <p:nvPr>
            <p:ph idx="5" type="body"/>
          </p:nvPr>
        </p:nvSpPr>
        <p:spPr>
          <a:xfrm>
            <a:off x="2554250" y="3351742"/>
            <a:ext cx="52173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63" name="Google Shape;1463;p49"/>
          <p:cNvSpPr txBox="1"/>
          <p:nvPr>
            <p:ph idx="6" type="subTitle"/>
          </p:nvPr>
        </p:nvSpPr>
        <p:spPr>
          <a:xfrm>
            <a:off x="311700" y="3351742"/>
            <a:ext cx="1557900" cy="19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4" name="Google Shape;1464;p49"/>
          <p:cNvSpPr txBox="1"/>
          <p:nvPr>
            <p:ph idx="7" type="body"/>
          </p:nvPr>
        </p:nvSpPr>
        <p:spPr>
          <a:xfrm>
            <a:off x="2554250" y="4286717"/>
            <a:ext cx="52173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65" name="Google Shape;1465;p49"/>
          <p:cNvSpPr txBox="1"/>
          <p:nvPr>
            <p:ph idx="8" type="subTitle"/>
          </p:nvPr>
        </p:nvSpPr>
        <p:spPr>
          <a:xfrm>
            <a:off x="311700" y="4361367"/>
            <a:ext cx="1557900" cy="19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466" name="Google Shape;1466;p49"/>
          <p:cNvGrpSpPr/>
          <p:nvPr/>
        </p:nvGrpSpPr>
        <p:grpSpPr>
          <a:xfrm>
            <a:off x="5341838" y="-869090"/>
            <a:ext cx="1238898" cy="1238898"/>
            <a:chOff x="2421225" y="305100"/>
            <a:chExt cx="1684200" cy="1684200"/>
          </a:xfrm>
        </p:grpSpPr>
        <p:sp>
          <p:nvSpPr>
            <p:cNvPr id="1467" name="Google Shape;1467;p49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1471" name="Google Shape;1471;p49"/>
          <p:cNvGrpSpPr/>
          <p:nvPr/>
        </p:nvGrpSpPr>
        <p:grpSpPr>
          <a:xfrm>
            <a:off x="8664825" y="4507225"/>
            <a:ext cx="849600" cy="697200"/>
            <a:chOff x="489200" y="476250"/>
            <a:chExt cx="849600" cy="697200"/>
          </a:xfrm>
        </p:grpSpPr>
        <p:sp>
          <p:nvSpPr>
            <p:cNvPr id="1472" name="Google Shape;1472;p49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29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03;p50"/>
          <p:cNvGrpSpPr/>
          <p:nvPr/>
        </p:nvGrpSpPr>
        <p:grpSpPr>
          <a:xfrm>
            <a:off x="7804400" y="3929459"/>
            <a:ext cx="1994400" cy="1981200"/>
            <a:chOff x="740850" y="1775184"/>
            <a:chExt cx="1994400" cy="1981200"/>
          </a:xfrm>
        </p:grpSpPr>
        <p:cxnSp>
          <p:nvCxnSpPr>
            <p:cNvPr id="1504" name="Google Shape;1504;p50"/>
            <p:cNvCxnSpPr/>
            <p:nvPr/>
          </p:nvCxnSpPr>
          <p:spPr>
            <a:xfrm>
              <a:off x="747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50"/>
            <p:cNvCxnSpPr/>
            <p:nvPr/>
          </p:nvCxnSpPr>
          <p:spPr>
            <a:xfrm>
              <a:off x="899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50"/>
            <p:cNvCxnSpPr/>
            <p:nvPr/>
          </p:nvCxnSpPr>
          <p:spPr>
            <a:xfrm>
              <a:off x="1052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50"/>
            <p:cNvCxnSpPr/>
            <p:nvPr/>
          </p:nvCxnSpPr>
          <p:spPr>
            <a:xfrm>
              <a:off x="1204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50"/>
            <p:cNvCxnSpPr/>
            <p:nvPr/>
          </p:nvCxnSpPr>
          <p:spPr>
            <a:xfrm>
              <a:off x="13570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50"/>
            <p:cNvCxnSpPr/>
            <p:nvPr/>
          </p:nvCxnSpPr>
          <p:spPr>
            <a:xfrm>
              <a:off x="1509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50"/>
            <p:cNvCxnSpPr/>
            <p:nvPr/>
          </p:nvCxnSpPr>
          <p:spPr>
            <a:xfrm>
              <a:off x="1661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50"/>
            <p:cNvCxnSpPr/>
            <p:nvPr/>
          </p:nvCxnSpPr>
          <p:spPr>
            <a:xfrm>
              <a:off x="1814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50"/>
            <p:cNvCxnSpPr/>
            <p:nvPr/>
          </p:nvCxnSpPr>
          <p:spPr>
            <a:xfrm>
              <a:off x="1966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50"/>
            <p:cNvCxnSpPr/>
            <p:nvPr/>
          </p:nvCxnSpPr>
          <p:spPr>
            <a:xfrm>
              <a:off x="21190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50"/>
            <p:cNvCxnSpPr/>
            <p:nvPr/>
          </p:nvCxnSpPr>
          <p:spPr>
            <a:xfrm>
              <a:off x="22714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50"/>
            <p:cNvCxnSpPr/>
            <p:nvPr/>
          </p:nvCxnSpPr>
          <p:spPr>
            <a:xfrm>
              <a:off x="24238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50"/>
            <p:cNvCxnSpPr/>
            <p:nvPr/>
          </p:nvCxnSpPr>
          <p:spPr>
            <a:xfrm>
              <a:off x="25762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50"/>
            <p:cNvCxnSpPr/>
            <p:nvPr/>
          </p:nvCxnSpPr>
          <p:spPr>
            <a:xfrm>
              <a:off x="2728650" y="1776025"/>
              <a:ext cx="0" cy="19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50"/>
            <p:cNvCxnSpPr/>
            <p:nvPr/>
          </p:nvCxnSpPr>
          <p:spPr>
            <a:xfrm>
              <a:off x="1738050" y="777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50"/>
            <p:cNvCxnSpPr/>
            <p:nvPr/>
          </p:nvCxnSpPr>
          <p:spPr>
            <a:xfrm>
              <a:off x="1738050" y="930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50"/>
            <p:cNvCxnSpPr/>
            <p:nvPr/>
          </p:nvCxnSpPr>
          <p:spPr>
            <a:xfrm>
              <a:off x="1738050" y="1082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50"/>
            <p:cNvCxnSpPr/>
            <p:nvPr/>
          </p:nvCxnSpPr>
          <p:spPr>
            <a:xfrm>
              <a:off x="1738050" y="1235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50"/>
            <p:cNvCxnSpPr/>
            <p:nvPr/>
          </p:nvCxnSpPr>
          <p:spPr>
            <a:xfrm>
              <a:off x="1738050" y="13875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50"/>
            <p:cNvCxnSpPr/>
            <p:nvPr/>
          </p:nvCxnSpPr>
          <p:spPr>
            <a:xfrm>
              <a:off x="1738050" y="1539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50"/>
            <p:cNvCxnSpPr/>
            <p:nvPr/>
          </p:nvCxnSpPr>
          <p:spPr>
            <a:xfrm>
              <a:off x="1738050" y="1692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50"/>
            <p:cNvCxnSpPr/>
            <p:nvPr/>
          </p:nvCxnSpPr>
          <p:spPr>
            <a:xfrm>
              <a:off x="1738050" y="1844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50"/>
            <p:cNvCxnSpPr/>
            <p:nvPr/>
          </p:nvCxnSpPr>
          <p:spPr>
            <a:xfrm>
              <a:off x="1738050" y="1997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50"/>
            <p:cNvCxnSpPr/>
            <p:nvPr/>
          </p:nvCxnSpPr>
          <p:spPr>
            <a:xfrm>
              <a:off x="1738050" y="21495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50"/>
            <p:cNvCxnSpPr/>
            <p:nvPr/>
          </p:nvCxnSpPr>
          <p:spPr>
            <a:xfrm>
              <a:off x="1738050" y="23019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50"/>
            <p:cNvCxnSpPr/>
            <p:nvPr/>
          </p:nvCxnSpPr>
          <p:spPr>
            <a:xfrm>
              <a:off x="1738050" y="24543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50"/>
            <p:cNvCxnSpPr/>
            <p:nvPr/>
          </p:nvCxnSpPr>
          <p:spPr>
            <a:xfrm>
              <a:off x="1738050" y="26067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50"/>
            <p:cNvCxnSpPr/>
            <p:nvPr/>
          </p:nvCxnSpPr>
          <p:spPr>
            <a:xfrm>
              <a:off x="1738050" y="2759184"/>
              <a:ext cx="0" cy="19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2" name="Google Shape;1532;p50"/>
          <p:cNvSpPr/>
          <p:nvPr/>
        </p:nvSpPr>
        <p:spPr>
          <a:xfrm>
            <a:off x="311700" y="362524"/>
            <a:ext cx="8443800" cy="4373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533" name="Google Shape;1533;p50"/>
          <p:cNvSpPr txBox="1"/>
          <p:nvPr>
            <p:ph type="title"/>
          </p:nvPr>
        </p:nvSpPr>
        <p:spPr>
          <a:xfrm>
            <a:off x="3774725" y="977350"/>
            <a:ext cx="4484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34" name="Google Shape;1534;p50"/>
          <p:cNvSpPr/>
          <p:nvPr/>
        </p:nvSpPr>
        <p:spPr>
          <a:xfrm>
            <a:off x="717275" y="760525"/>
            <a:ext cx="2513400" cy="375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535" name="Google Shape;1535;p50"/>
          <p:cNvSpPr/>
          <p:nvPr>
            <p:ph idx="2" type="pic"/>
          </p:nvPr>
        </p:nvSpPr>
        <p:spPr>
          <a:xfrm>
            <a:off x="631475" y="673767"/>
            <a:ext cx="2513400" cy="263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6" name="Google Shape;1536;p50"/>
          <p:cNvSpPr/>
          <p:nvPr/>
        </p:nvSpPr>
        <p:spPr>
          <a:xfrm>
            <a:off x="626175" y="3294075"/>
            <a:ext cx="2513400" cy="111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537" name="Google Shape;1537;p50"/>
          <p:cNvSpPr txBox="1"/>
          <p:nvPr>
            <p:ph idx="1" type="body"/>
          </p:nvPr>
        </p:nvSpPr>
        <p:spPr>
          <a:xfrm>
            <a:off x="3774725" y="1635175"/>
            <a:ext cx="4484700" cy="20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8" name="Google Shape;1538;p50"/>
          <p:cNvSpPr txBox="1"/>
          <p:nvPr>
            <p:ph idx="3" type="subTitle"/>
          </p:nvPr>
        </p:nvSpPr>
        <p:spPr>
          <a:xfrm>
            <a:off x="773075" y="3420050"/>
            <a:ext cx="2219400" cy="2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9" name="Google Shape;1539;p50"/>
          <p:cNvSpPr txBox="1"/>
          <p:nvPr>
            <p:ph idx="4" type="body"/>
          </p:nvPr>
        </p:nvSpPr>
        <p:spPr>
          <a:xfrm>
            <a:off x="778475" y="3849700"/>
            <a:ext cx="2219400" cy="3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540" name="Google Shape;1540;p50"/>
          <p:cNvGrpSpPr/>
          <p:nvPr/>
        </p:nvGrpSpPr>
        <p:grpSpPr>
          <a:xfrm>
            <a:off x="568500" y="-410875"/>
            <a:ext cx="697200" cy="697200"/>
            <a:chOff x="2645475" y="456275"/>
            <a:chExt cx="697200" cy="697200"/>
          </a:xfrm>
        </p:grpSpPr>
        <p:sp>
          <p:nvSpPr>
            <p:cNvPr id="1541" name="Google Shape;1541;p50"/>
            <p:cNvSpPr/>
            <p:nvPr/>
          </p:nvSpPr>
          <p:spPr>
            <a:xfrm>
              <a:off x="2977275" y="456275"/>
              <a:ext cx="33600" cy="69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 rot="-5400000">
              <a:off x="2977275" y="456275"/>
              <a:ext cx="33600" cy="69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43" name="Google Shape;1543;p50"/>
            <p:cNvSpPr/>
            <p:nvPr/>
          </p:nvSpPr>
          <p:spPr>
            <a:xfrm rot="-2700000">
              <a:off x="2977290" y="456299"/>
              <a:ext cx="33517" cy="6970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 rot="-8100000">
              <a:off x="2977349" y="456394"/>
              <a:ext cx="33517" cy="6970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 rot="-1387885">
              <a:off x="2977170" y="456436"/>
              <a:ext cx="33601" cy="6971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 rot="-6787885">
              <a:off x="2977359" y="456451"/>
              <a:ext cx="33601" cy="6971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 rot="-4109047">
              <a:off x="2977190" y="456337"/>
              <a:ext cx="33537" cy="6969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 rot="-9509047">
              <a:off x="2977270" y="456558"/>
              <a:ext cx="33537" cy="6969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29_1">
    <p:bg>
      <p:bgPr>
        <a:solidFill>
          <a:schemeClr val="accent1"/>
        </a:solidFill>
      </p:bgPr>
    </p:bg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1"/>
          <p:cNvSpPr/>
          <p:nvPr/>
        </p:nvSpPr>
        <p:spPr>
          <a:xfrm>
            <a:off x="311700" y="362524"/>
            <a:ext cx="8443800" cy="43734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551" name="Google Shape;1551;p51"/>
          <p:cNvSpPr txBox="1"/>
          <p:nvPr>
            <p:ph type="title"/>
          </p:nvPr>
        </p:nvSpPr>
        <p:spPr>
          <a:xfrm>
            <a:off x="726725" y="977350"/>
            <a:ext cx="4484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2" name="Google Shape;1552;p51"/>
          <p:cNvSpPr/>
          <p:nvPr/>
        </p:nvSpPr>
        <p:spPr>
          <a:xfrm>
            <a:off x="5908400" y="760525"/>
            <a:ext cx="2513400" cy="375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553" name="Google Shape;1553;p51"/>
          <p:cNvSpPr/>
          <p:nvPr>
            <p:ph idx="2" type="pic"/>
          </p:nvPr>
        </p:nvSpPr>
        <p:spPr>
          <a:xfrm>
            <a:off x="5822600" y="673767"/>
            <a:ext cx="2513400" cy="263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4" name="Google Shape;1554;p51"/>
          <p:cNvSpPr/>
          <p:nvPr/>
        </p:nvSpPr>
        <p:spPr>
          <a:xfrm>
            <a:off x="5817300" y="3294075"/>
            <a:ext cx="2513400" cy="1111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555" name="Google Shape;1555;p51"/>
          <p:cNvSpPr txBox="1"/>
          <p:nvPr>
            <p:ph idx="1" type="body"/>
          </p:nvPr>
        </p:nvSpPr>
        <p:spPr>
          <a:xfrm>
            <a:off x="726725" y="1635175"/>
            <a:ext cx="4484700" cy="20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56" name="Google Shape;1556;p51"/>
          <p:cNvSpPr txBox="1"/>
          <p:nvPr>
            <p:ph idx="3" type="subTitle"/>
          </p:nvPr>
        </p:nvSpPr>
        <p:spPr>
          <a:xfrm>
            <a:off x="5964200" y="3420050"/>
            <a:ext cx="2219400" cy="2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7" name="Google Shape;1557;p51"/>
          <p:cNvSpPr txBox="1"/>
          <p:nvPr>
            <p:ph idx="4" type="body"/>
          </p:nvPr>
        </p:nvSpPr>
        <p:spPr>
          <a:xfrm>
            <a:off x="5969600" y="3849700"/>
            <a:ext cx="2219400" cy="3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30">
    <p:bg>
      <p:bgPr>
        <a:solidFill>
          <a:schemeClr val="accent5"/>
        </a:solidFill>
      </p:bgPr>
    </p:bg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2"/>
          <p:cNvSpPr txBox="1"/>
          <p:nvPr>
            <p:ph type="title"/>
          </p:nvPr>
        </p:nvSpPr>
        <p:spPr>
          <a:xfrm>
            <a:off x="3430775" y="597425"/>
            <a:ext cx="4828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60" name="Google Shape;1560;p52"/>
          <p:cNvSpPr/>
          <p:nvPr/>
        </p:nvSpPr>
        <p:spPr>
          <a:xfrm>
            <a:off x="0" y="0"/>
            <a:ext cx="1903500" cy="1635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561" name="Google Shape;1561;p52"/>
          <p:cNvSpPr/>
          <p:nvPr/>
        </p:nvSpPr>
        <p:spPr>
          <a:xfrm>
            <a:off x="492375" y="760525"/>
            <a:ext cx="2513400" cy="300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562" name="Google Shape;1562;p52"/>
          <p:cNvSpPr/>
          <p:nvPr>
            <p:ph idx="2" type="pic"/>
          </p:nvPr>
        </p:nvSpPr>
        <p:spPr>
          <a:xfrm>
            <a:off x="406575" y="673775"/>
            <a:ext cx="2513400" cy="3003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3" name="Google Shape;1563;p52"/>
          <p:cNvSpPr/>
          <p:nvPr/>
        </p:nvSpPr>
        <p:spPr>
          <a:xfrm>
            <a:off x="8907650" y="0"/>
            <a:ext cx="236400" cy="51435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564" name="Google Shape;1564;p52"/>
          <p:cNvSpPr txBox="1"/>
          <p:nvPr>
            <p:ph idx="1" type="body"/>
          </p:nvPr>
        </p:nvSpPr>
        <p:spPr>
          <a:xfrm>
            <a:off x="3430775" y="1635175"/>
            <a:ext cx="4828500" cy="27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5" name="Google Shape;1565;p52"/>
          <p:cNvSpPr txBox="1"/>
          <p:nvPr>
            <p:ph idx="3" type="subTitle"/>
          </p:nvPr>
        </p:nvSpPr>
        <p:spPr>
          <a:xfrm>
            <a:off x="406575" y="3886250"/>
            <a:ext cx="2592900" cy="2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6" name="Google Shape;1566;p52"/>
          <p:cNvSpPr txBox="1"/>
          <p:nvPr>
            <p:ph idx="4" type="body"/>
          </p:nvPr>
        </p:nvSpPr>
        <p:spPr>
          <a:xfrm>
            <a:off x="412884" y="4315900"/>
            <a:ext cx="2592900" cy="3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567" name="Google Shape;1567;p52"/>
          <p:cNvGrpSpPr/>
          <p:nvPr/>
        </p:nvGrpSpPr>
        <p:grpSpPr>
          <a:xfrm>
            <a:off x="6921634" y="3240028"/>
            <a:ext cx="1903483" cy="1903483"/>
            <a:chOff x="2421225" y="305100"/>
            <a:chExt cx="1684200" cy="1684200"/>
          </a:xfrm>
        </p:grpSpPr>
        <p:sp>
          <p:nvSpPr>
            <p:cNvPr id="1568" name="Google Shape;1568;p52"/>
            <p:cNvSpPr/>
            <p:nvPr/>
          </p:nvSpPr>
          <p:spPr>
            <a:xfrm rot="-5400000">
              <a:off x="3039675" y="305100"/>
              <a:ext cx="447300" cy="168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3039675" y="305100"/>
              <a:ext cx="447300" cy="168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70" name="Google Shape;1570;p52"/>
            <p:cNvSpPr/>
            <p:nvPr/>
          </p:nvSpPr>
          <p:spPr>
            <a:xfrm rot="-8100000">
              <a:off x="3039778" y="304985"/>
              <a:ext cx="447174" cy="168432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71" name="Google Shape;1571;p52"/>
            <p:cNvSpPr/>
            <p:nvPr/>
          </p:nvSpPr>
          <p:spPr>
            <a:xfrm rot="-2700000">
              <a:off x="3039689" y="305076"/>
              <a:ext cx="447174" cy="168432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  <p:grpSp>
        <p:nvGrpSpPr>
          <p:cNvPr id="1572" name="Google Shape;1572;p52"/>
          <p:cNvGrpSpPr/>
          <p:nvPr/>
        </p:nvGrpSpPr>
        <p:grpSpPr>
          <a:xfrm>
            <a:off x="-225175" y="-232000"/>
            <a:ext cx="849600" cy="697200"/>
            <a:chOff x="489200" y="476250"/>
            <a:chExt cx="849600" cy="697200"/>
          </a:xfrm>
        </p:grpSpPr>
        <p:sp>
          <p:nvSpPr>
            <p:cNvPr id="1573" name="Google Shape;1573;p52"/>
            <p:cNvSpPr/>
            <p:nvPr/>
          </p:nvSpPr>
          <p:spPr>
            <a:xfrm>
              <a:off x="489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6416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7940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9464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10988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1251200" y="4762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489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6416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7940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9464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10988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1251200" y="6286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489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6416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7940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9464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10988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1251200" y="7810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489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6416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7940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9464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10988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1251200" y="9334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489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6416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7940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9464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10988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1251200" y="1085850"/>
              <a:ext cx="87600" cy="87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intony"/>
                <a:ea typeface="Sintony"/>
                <a:cs typeface="Sintony"/>
                <a:sym typeface="Sintony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glebert"/>
              <a:buNone/>
              <a:defRPr b="1" sz="2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glebert"/>
              <a:buNone/>
              <a:defRPr b="1" sz="2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glebert"/>
              <a:buNone/>
              <a:defRPr b="1" sz="2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glebert"/>
              <a:buNone/>
              <a:defRPr b="1" sz="2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glebert"/>
              <a:buNone/>
              <a:defRPr b="1" sz="2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glebert"/>
              <a:buNone/>
              <a:defRPr b="1" sz="2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glebert"/>
              <a:buNone/>
              <a:defRPr b="1" sz="2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glebert"/>
              <a:buNone/>
              <a:defRPr b="1" sz="2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glebert"/>
              <a:buNone/>
              <a:defRPr b="1" sz="2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intony"/>
              <a:buChar char="●"/>
              <a:defRPr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intony"/>
              <a:buChar char="○"/>
              <a:defRPr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intony"/>
              <a:buChar char="■"/>
              <a:defRPr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intony"/>
              <a:buChar char="●"/>
              <a:defRPr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intony"/>
              <a:buChar char="○"/>
              <a:defRPr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intony"/>
              <a:buChar char="■"/>
              <a:defRPr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intony"/>
              <a:buChar char="●"/>
              <a:defRPr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intony"/>
              <a:buChar char="○"/>
              <a:defRPr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intony"/>
              <a:buChar char="■"/>
              <a:defRPr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3"/>
          <p:cNvSpPr txBox="1"/>
          <p:nvPr>
            <p:ph type="title"/>
          </p:nvPr>
        </p:nvSpPr>
        <p:spPr>
          <a:xfrm>
            <a:off x="6014025" y="473075"/>
            <a:ext cx="166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Where in EAFIT</a:t>
            </a:r>
            <a:endParaRPr sz="4000"/>
          </a:p>
        </p:txBody>
      </p:sp>
      <p:sp>
        <p:nvSpPr>
          <p:cNvPr id="1608" name="Google Shape;1608;p53"/>
          <p:cNvSpPr txBox="1"/>
          <p:nvPr>
            <p:ph idx="1" type="body"/>
          </p:nvPr>
        </p:nvSpPr>
        <p:spPr>
          <a:xfrm>
            <a:off x="4619600" y="2249975"/>
            <a:ext cx="4267800" cy="109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WHERE IN EAFIT es un programa que permite a los estudiante ubicarse dentro del campus; ¿cuántas veces te has preguntado dónde está algún bloque? ¿o la máquina para pagar el parqueadero? O cualquier punto de interés en la universidad… Para eso llega WHERE IN EAFIT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9" name="Google Shape;1609;p53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3942"/>
            <a:ext cx="3680100" cy="2428866"/>
          </a:xfrm>
          <a:prstGeom prst="rect">
            <a:avLst/>
          </a:prstGeom>
        </p:spPr>
      </p:pic>
      <p:sp>
        <p:nvSpPr>
          <p:cNvPr id="1610" name="Google Shape;1610;p53"/>
          <p:cNvSpPr txBox="1"/>
          <p:nvPr/>
        </p:nvSpPr>
        <p:spPr>
          <a:xfrm>
            <a:off x="4913450" y="1655425"/>
            <a:ext cx="3680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Por Nicolás Reyes, Juan Esteban Peña y Juan Diego Albanez</a:t>
            </a:r>
            <a:endParaRPr sz="1100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4"/>
          <p:cNvSpPr txBox="1"/>
          <p:nvPr>
            <p:ph type="title"/>
          </p:nvPr>
        </p:nvSpPr>
        <p:spPr>
          <a:xfrm>
            <a:off x="4564500" y="445025"/>
            <a:ext cx="42678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 abordado</a:t>
            </a:r>
            <a:endParaRPr/>
          </a:p>
        </p:txBody>
      </p:sp>
      <p:sp>
        <p:nvSpPr>
          <p:cNvPr id="1616" name="Google Shape;1616;p54"/>
          <p:cNvSpPr txBox="1"/>
          <p:nvPr>
            <p:ph idx="1" type="body"/>
          </p:nvPr>
        </p:nvSpPr>
        <p:spPr>
          <a:xfrm>
            <a:off x="4564525" y="1311700"/>
            <a:ext cx="4267800" cy="32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Sobretodo para los primiparos, es </a:t>
            </a:r>
            <a:r>
              <a:rPr b="1" lang="es-419"/>
              <a:t>difícil</a:t>
            </a:r>
            <a:r>
              <a:rPr b="1" lang="es-419"/>
              <a:t> encontrar lo que queremos en el campus, </a:t>
            </a:r>
            <a:r>
              <a:rPr b="1" lang="es-419"/>
              <a:t>más</a:t>
            </a:r>
            <a:r>
              <a:rPr b="1" lang="es-419"/>
              <a:t> conocidos como </a:t>
            </a:r>
            <a:r>
              <a:rPr b="1" lang="es-419"/>
              <a:t>puntos</a:t>
            </a:r>
            <a:r>
              <a:rPr b="1" lang="es-419"/>
              <a:t> de interés. Aquellos lugares de </a:t>
            </a:r>
            <a:r>
              <a:rPr b="1" lang="es-419"/>
              <a:t>referencia</a:t>
            </a:r>
            <a:r>
              <a:rPr b="1" lang="es-419"/>
              <a:t> y de mayor importancia en la </a:t>
            </a:r>
            <a:r>
              <a:rPr b="1" lang="es-419"/>
              <a:t>universidad, todos los encuentras en un solo lugar: Where In EAFIT.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No hace falta que le preguntes a alguien más o que le des vueltas sin parar a la universidad, solo ingresa con tu correo, escoge tu punto de interés y… !listo! Te diremos dónde encontrar tu punto de interés.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7" name="Google Shape;161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00" y="1311700"/>
            <a:ext cx="4259726" cy="198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55"/>
          <p:cNvSpPr txBox="1"/>
          <p:nvPr>
            <p:ph type="title"/>
          </p:nvPr>
        </p:nvSpPr>
        <p:spPr>
          <a:xfrm>
            <a:off x="507325" y="445025"/>
            <a:ext cx="8325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Clases</a:t>
            </a:r>
            <a:endParaRPr/>
          </a:p>
        </p:txBody>
      </p:sp>
      <p:pic>
        <p:nvPicPr>
          <p:cNvPr id="1623" name="Google Shape;16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00" y="932088"/>
            <a:ext cx="68982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56"/>
          <p:cNvSpPr txBox="1"/>
          <p:nvPr>
            <p:ph type="title"/>
          </p:nvPr>
        </p:nvSpPr>
        <p:spPr>
          <a:xfrm>
            <a:off x="311700" y="480900"/>
            <a:ext cx="4296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 Propuesta</a:t>
            </a:r>
            <a:endParaRPr/>
          </a:p>
        </p:txBody>
      </p:sp>
      <p:pic>
        <p:nvPicPr>
          <p:cNvPr id="1629" name="Google Shape;16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692" y="1036650"/>
            <a:ext cx="4162034" cy="30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0" name="Google Shape;1630;p56"/>
          <p:cNvSpPr txBox="1"/>
          <p:nvPr/>
        </p:nvSpPr>
        <p:spPr>
          <a:xfrm>
            <a:off x="265625" y="834725"/>
            <a:ext cx="368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Creamos un software de fácil interacción para dos usuarios: Estudiantes y Visitantes</a:t>
            </a:r>
            <a:endParaRPr/>
          </a:p>
        </p:txBody>
      </p:sp>
      <p:sp>
        <p:nvSpPr>
          <p:cNvPr id="1631" name="Google Shape;1631;p56"/>
          <p:cNvSpPr txBox="1"/>
          <p:nvPr/>
        </p:nvSpPr>
        <p:spPr>
          <a:xfrm>
            <a:off x="21752" y="1357925"/>
            <a:ext cx="3299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Identificación</a:t>
            </a: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: Mediante un inicio de sesión con un correo, sabremos si hace parte de la </a:t>
            </a: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institución</a:t>
            </a: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 o si es visitante.</a:t>
            </a:r>
            <a:endParaRPr/>
          </a:p>
        </p:txBody>
      </p:sp>
      <p:sp>
        <p:nvSpPr>
          <p:cNvPr id="1632" name="Google Shape;1632;p56"/>
          <p:cNvSpPr txBox="1"/>
          <p:nvPr/>
        </p:nvSpPr>
        <p:spPr>
          <a:xfrm>
            <a:off x="0" y="2356650"/>
            <a:ext cx="3342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Estudiantes:</a:t>
            </a: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 Acceso a toda la información de la universidad, ayudando no solo con la ubicación, sino también con horarios y contactos.</a:t>
            </a:r>
            <a:endParaRPr/>
          </a:p>
        </p:txBody>
      </p:sp>
      <p:sp>
        <p:nvSpPr>
          <p:cNvPr id="1633" name="Google Shape;1633;p56"/>
          <p:cNvSpPr txBox="1"/>
          <p:nvPr/>
        </p:nvSpPr>
        <p:spPr>
          <a:xfrm>
            <a:off x="0" y="31521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Visitante</a:t>
            </a: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: Tendrá acceso a lo correspondiente con su función, y lo suficiente para ubicarse y que tenga una visita satisfactoria..</a:t>
            </a:r>
            <a:endParaRPr sz="1100">
              <a:solidFill>
                <a:schemeClr val="dk2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pic>
        <p:nvPicPr>
          <p:cNvPr id="1634" name="Google Shape;163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75" y="904325"/>
            <a:ext cx="4440051" cy="3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5" name="Google Shape;163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275" y="936512"/>
            <a:ext cx="4376450" cy="32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57"/>
          <p:cNvSpPr txBox="1"/>
          <p:nvPr>
            <p:ph type="title"/>
          </p:nvPr>
        </p:nvSpPr>
        <p:spPr>
          <a:xfrm>
            <a:off x="311700" y="480900"/>
            <a:ext cx="4296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 Propuesta</a:t>
            </a:r>
            <a:endParaRPr/>
          </a:p>
        </p:txBody>
      </p:sp>
      <p:sp>
        <p:nvSpPr>
          <p:cNvPr id="1641" name="Google Shape;1641;p57"/>
          <p:cNvSpPr txBox="1"/>
          <p:nvPr/>
        </p:nvSpPr>
        <p:spPr>
          <a:xfrm>
            <a:off x="124325" y="10536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Dentro de cada punto de interés se encuentra información esencial, como por ejemplo en el </a:t>
            </a:r>
            <a:r>
              <a:rPr b="1"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Pago de parqueaderos.</a:t>
            </a:r>
            <a:endParaRPr/>
          </a:p>
        </p:txBody>
      </p:sp>
      <p:sp>
        <p:nvSpPr>
          <p:cNvPr id="1642" name="Google Shape;1642;p57"/>
          <p:cNvSpPr txBox="1"/>
          <p:nvPr/>
        </p:nvSpPr>
        <p:spPr>
          <a:xfrm>
            <a:off x="124325" y="1769413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Estudiante: </a:t>
            </a: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Ve la tarifa exclusiva para miembros de EAFIT y los visitantes.</a:t>
            </a:r>
            <a:endParaRPr/>
          </a:p>
        </p:txBody>
      </p:sp>
      <p:sp>
        <p:nvSpPr>
          <p:cNvPr id="1643" name="Google Shape;1643;p57"/>
          <p:cNvSpPr txBox="1"/>
          <p:nvPr/>
        </p:nvSpPr>
        <p:spPr>
          <a:xfrm>
            <a:off x="124325" y="24852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Visitante: </a:t>
            </a: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El visitante ve SOLO la tarifa de los miembros externos a la institución.</a:t>
            </a:r>
            <a:endParaRPr/>
          </a:p>
        </p:txBody>
      </p:sp>
      <p:pic>
        <p:nvPicPr>
          <p:cNvPr id="1644" name="Google Shape;16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00" y="1475600"/>
            <a:ext cx="4012101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5" name="Google Shape;1645;p57"/>
          <p:cNvSpPr txBox="1"/>
          <p:nvPr/>
        </p:nvSpPr>
        <p:spPr>
          <a:xfrm>
            <a:off x="311700" y="31779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Además, informamos si algún punto de interés está en </a:t>
            </a:r>
            <a:r>
              <a:rPr b="1"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mantenimiento</a:t>
            </a:r>
            <a:r>
              <a:rPr b="1"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 </a:t>
            </a: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o </a:t>
            </a:r>
            <a:r>
              <a:rPr b="1"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averiado</a:t>
            </a:r>
            <a:r>
              <a:rPr lang="es-419" sz="1100">
                <a:solidFill>
                  <a:schemeClr val="dk2"/>
                </a:solidFill>
                <a:latin typeface="Sintony"/>
                <a:ea typeface="Sintony"/>
                <a:cs typeface="Sintony"/>
                <a:sym typeface="Sintony"/>
              </a:rPr>
              <a:t>.</a:t>
            </a:r>
            <a:endParaRPr/>
          </a:p>
        </p:txBody>
      </p:sp>
      <p:pic>
        <p:nvPicPr>
          <p:cNvPr id="1646" name="Google Shape;164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300" y="1544612"/>
            <a:ext cx="3909875" cy="13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58"/>
          <p:cNvSpPr txBox="1"/>
          <p:nvPr>
            <p:ph type="title"/>
          </p:nvPr>
        </p:nvSpPr>
        <p:spPr>
          <a:xfrm>
            <a:off x="4564525" y="617563"/>
            <a:ext cx="42678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Principales Retos y Aprendizajes</a:t>
            </a:r>
            <a:endParaRPr/>
          </a:p>
        </p:txBody>
      </p:sp>
      <p:sp>
        <p:nvSpPr>
          <p:cNvPr id="1652" name="Google Shape;1652;p58"/>
          <p:cNvSpPr txBox="1"/>
          <p:nvPr>
            <p:ph idx="1" type="body"/>
          </p:nvPr>
        </p:nvSpPr>
        <p:spPr>
          <a:xfrm>
            <a:off x="4564525" y="1363188"/>
            <a:ext cx="4267800" cy="3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Teniendo en cuenta que somos una empresa emergente y con poca experiencia: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-419"/>
              <a:t>Crear un proyecto:</a:t>
            </a:r>
            <a:r>
              <a:rPr lang="es-419"/>
              <a:t> El orden a </a:t>
            </a:r>
            <a:r>
              <a:rPr lang="es-419"/>
              <a:t>seguir</a:t>
            </a:r>
            <a:r>
              <a:rPr lang="es-419"/>
              <a:t> en la creación de un proyecto.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/>
              <a:t>Diagramas</a:t>
            </a:r>
            <a:r>
              <a:rPr lang="es-419"/>
              <a:t>: la importancia de los diagramas para el entendimiento y desarrollo del </a:t>
            </a:r>
            <a:r>
              <a:rPr lang="es-419"/>
              <a:t>programa</a:t>
            </a:r>
            <a:r>
              <a:rPr lang="es-419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/>
              <a:t>Código</a:t>
            </a:r>
            <a:r>
              <a:rPr b="1" lang="es-419"/>
              <a:t>:</a:t>
            </a:r>
            <a:r>
              <a:rPr lang="es-419"/>
              <a:t> </a:t>
            </a:r>
            <a:r>
              <a:rPr lang="es-419"/>
              <a:t>Ningún</a:t>
            </a:r>
            <a:r>
              <a:rPr lang="es-419"/>
              <a:t> integrante de nuestro equipo </a:t>
            </a:r>
            <a:r>
              <a:rPr lang="es-419"/>
              <a:t>había</a:t>
            </a:r>
            <a:r>
              <a:rPr lang="es-419"/>
              <a:t> tenido experiencia en la </a:t>
            </a:r>
            <a:r>
              <a:rPr lang="es-419"/>
              <a:t>construcción</a:t>
            </a:r>
            <a:r>
              <a:rPr lang="es-419"/>
              <a:t> de un programa anteriormente, sobre todo en la escritura de código con lenguajes desconocidos.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/>
              <a:t>Recolección de información</a:t>
            </a:r>
            <a:r>
              <a:rPr lang="es-419"/>
              <a:t>: Creamos un producto para primíparos siendo primíparos, por lo que buscamos y organizamos mucha información que antes </a:t>
            </a:r>
            <a:r>
              <a:rPr lang="es-419"/>
              <a:t>desconocíamos</a:t>
            </a:r>
            <a:r>
              <a:rPr lang="es-419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/>
              <a:t>GitHub: </a:t>
            </a:r>
            <a:r>
              <a:rPr lang="es-419"/>
              <a:t>GitHub puede ser la casa de un programador, pero nunca antes la habíamos usado, por lo que </a:t>
            </a:r>
            <a:r>
              <a:rPr lang="es-419"/>
              <a:t>trabajar</a:t>
            </a:r>
            <a:r>
              <a:rPr lang="es-419"/>
              <a:t> con ella sin conocerla, fue </a:t>
            </a:r>
            <a:r>
              <a:rPr lang="es-419"/>
              <a:t>complicado</a:t>
            </a:r>
            <a:r>
              <a:rPr lang="es-419"/>
              <a:t>.</a:t>
            </a:r>
            <a:endParaRPr/>
          </a:p>
        </p:txBody>
      </p:sp>
      <p:pic>
        <p:nvPicPr>
          <p:cNvPr id="1653" name="Google Shape;16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0" y="1435825"/>
            <a:ext cx="4259725" cy="227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bula Noi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660F5"/>
      </a:accent1>
      <a:accent2>
        <a:srgbClr val="FFBF5B"/>
      </a:accent2>
      <a:accent3>
        <a:srgbClr val="FF9E97"/>
      </a:accent3>
      <a:accent4>
        <a:srgbClr val="0A0375"/>
      </a:accent4>
      <a:accent5>
        <a:srgbClr val="F1F3FF"/>
      </a:accent5>
      <a:accent6>
        <a:srgbClr val="FD7BE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